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1"/>
  </p:notesMasterIdLst>
  <p:sldIdLst>
    <p:sldId id="267" r:id="rId5"/>
    <p:sldId id="291" r:id="rId6"/>
    <p:sldId id="292" r:id="rId7"/>
    <p:sldId id="281" r:id="rId8"/>
    <p:sldId id="294" r:id="rId9"/>
    <p:sldId id="311" r:id="rId10"/>
    <p:sldId id="297" r:id="rId11"/>
    <p:sldId id="310" r:id="rId12"/>
    <p:sldId id="314" r:id="rId13"/>
    <p:sldId id="315" r:id="rId14"/>
    <p:sldId id="318" r:id="rId15"/>
    <p:sldId id="312" r:id="rId16"/>
    <p:sldId id="317" r:id="rId17"/>
    <p:sldId id="307" r:id="rId18"/>
    <p:sldId id="293" r:id="rId19"/>
    <p:sldId id="29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55" userDrawn="1">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41720C-7FED-08AA-65E6-9D8D6F1C5177}" name="Lu, John" initials="YL" userId="S::LUY166@pfizer.com::deeae69d-627a-449d-9a5a-7ec5968b21f5" providerId="AD"/>
  <p188:author id="{2C7AA41E-08C9-72BB-DE3A-CD07BCDAE8E6}" name="Costa, Nuno Miguel Matos" initials="CM" userId="S::costan08@pfizer.com::f9ec4c3f-1b74-445c-ac99-ed265867988a" providerId="AD"/>
  <p188:author id="{C1F27326-B5A2-5DEE-11C0-73D356BA6D72}" name="Akshaya Srinivasan" initials="AS" userId="S::Akshaya.Srinivasan@nucleusglobal.com::5c54a3af-d044-45fc-9b5b-04a5b5e22799" providerId="AD"/>
  <p188:author id="{5DB98F32-87EA-7241-9929-C8984B99C641}" name="Asu Erden, PhD" initials="AE" userId="Asu Erden, PhD" providerId="None"/>
  <p188:author id="{DADC6648-B51A-CE98-7EBC-6452D42B5A59}" name="Lu, John" initials="LJ" userId="S::luy166@pfizer.com::deeae69d-627a-449d-9a5a-7ec5968b21f5" providerId="AD"/>
  <p188:author id="{08758F50-6657-3863-F742-6CEC5EA232BC}" name="Wu, Chunzhang" initials="WC" userId="Wu, Chunzhang" providerId="None"/>
  <p188:author id="{3E767559-3528-AF26-7E56-E7D7AAB6F8D9}" name="Wang, Zejing" initials="ZW" userId="S::WANGZ368@pfizer.com::6d738e13-60ee-4ee8-95c6-f801171a7712" providerId="AD"/>
  <p188:author id="{755E1667-C726-7635-280E-6F1FBAAF67AD}" name="Lill, Jennifer Susan" initials="LJ" userId="Lill, Jennifer Susan" providerId="None"/>
  <p188:author id="{93FBAB71-7AAE-E6B2-FA8A-39FDA14504D8}" name="Mills-Lujan, Kate" initials="MLK" userId="Mills-Lujan, Kate" providerId="None"/>
  <p188:author id="{6B6DC371-2B8B-CF9A-B5AE-62505901FAD6}" name="Kennedy, Dana" initials="KD" userId="Kennedy, Dana" providerId="None"/>
  <p188:author id="{9C6AF472-1EC1-6421-15D8-75CAFDBD45EF}" name="Martirosyan, Anna" initials="MA" userId="Martirosyan, Anna" providerId="None"/>
  <p188:author id="{C40BC075-4C67-68CA-8C70-96E410C6D5F2}" name="Yu, Cindy" initials="XY" userId="S::YUX112@pfizer.com::6a59d6ff-786a-448f-af56-16b826ef8486" providerId="AD"/>
  <p188:author id="{C89B6F7C-43BA-847E-2C6A-18516CFCD3EB}" name="Eleanor Porteous" initials="EP" userId="Eleanor Porteous" providerId="None"/>
  <p188:author id="{57BEF17C-5203-3548-D584-FFD59B2A5750}" name="Gorla, Seema" initials="GS" userId="Gorla, Seema" providerId="None"/>
  <p188:author id="{70638AA8-CA27-2CF4-C811-1F02E8A9727F}" name="Akshaya Srinivasan" initials="AS" userId="Akshaya Srinivasan" providerId="None"/>
  <p188:author id="{1A205EC2-5C12-BD33-62E9-A7D7C2BB12BE}" name="Sahinkaya, Rezan" initials="SR" userId="Sahinkaya, Rezan" providerId="None"/>
  <p188:author id="{CDA5C9C4-4B90-DA5B-D040-4ECEF18F58C8}" name="Marcia Gamboa, PhD" initials="MG" userId="Marcia Gamboa, PhD" providerId="None"/>
  <p188:author id="{069438CD-2812-8945-928B-A1C5F54AFB19}" name="Costa, Nuno Miguel Matos" initials="NC" userId="S::COSTAN08@pfizer.com::f9ec4c3f-1b74-445c-ac99-ed265867988a" providerId="AD"/>
  <p188:author id="{5037E0E0-7F90-E0CF-D167-0AC4B6BFCE8B}" name="Nucleus Global" initials="NG" userId="Nucleus Global" providerId="None"/>
  <p188:author id="{D1EB22F6-E98B-B8C8-E08A-1E8AC0C9EC2B}" name="Schwarzkopf, Martina" initials="MS" userId="S::SCHWAM29@pfizer.com::0894459c-a51c-46ab-a1d5-d6a59fabbaba" providerId="AD"/>
  <p188:author id="{86D3D2F9-2D02-EE30-DEF0-8FCEDAB9DEAE}" name="Danny Grayson" initials="DG" userId="S::Daniel.Grayson@asco.org::3ff4517b-4911-41bb-a1c7-ffba05b6a2f9" providerId="AD"/>
  <p188:author id="{AE2E5BFD-8688-C643-8A75-AECB71C8D306}" name="Kiran Verma" initials="KV" userId="Kiran Verma"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6E6"/>
    <a:srgbClr val="002557"/>
    <a:srgbClr val="4472C4"/>
    <a:srgbClr val="CACFE6"/>
    <a:srgbClr val="767171"/>
    <a:srgbClr val="FFFFFF"/>
    <a:srgbClr val="EDEFF7"/>
    <a:srgbClr val="AFB6D9"/>
    <a:srgbClr val="33344B"/>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976" y="44"/>
      </p:cViewPr>
      <p:guideLst>
        <p:guide orient="horz" pos="2455"/>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700934579439252E-2"/>
          <c:y val="3.6166634207402515E-2"/>
          <c:w val="0.94859813084112155"/>
          <c:h val="0.81066425449672541"/>
        </c:manualLayout>
      </c:layout>
      <c:scatterChart>
        <c:scatterStyle val="lineMarker"/>
        <c:varyColors val="0"/>
        <c:ser>
          <c:idx val="0"/>
          <c:order val="0"/>
          <c:tx>
            <c:strRef>
              <c:f>Sheet1!$B$1</c:f>
              <c:strCache>
                <c:ptCount val="1"/>
                <c:pt idx="0">
                  <c:v>Y-Values</c:v>
                </c:pt>
              </c:strCache>
            </c:strRef>
          </c:tx>
          <c:spPr>
            <a:ln w="19050" cap="rnd">
              <a:noFill/>
              <a:round/>
            </a:ln>
            <a:effectLst/>
          </c:spPr>
          <c:marker>
            <c:symbol val="diamond"/>
            <c:size val="6"/>
            <c:spPr>
              <a:solidFill>
                <a:srgbClr val="002557"/>
              </a:solidFill>
              <a:ln w="9525">
                <a:noFill/>
              </a:ln>
              <a:effectLst/>
            </c:spPr>
          </c:marker>
          <c:dPt>
            <c:idx val="0"/>
            <c:marker>
              <c:symbol val="diamond"/>
              <c:size val="6"/>
              <c:spPr>
                <a:solidFill>
                  <a:srgbClr val="002557"/>
                </a:solidFill>
                <a:ln w="9525">
                  <a:noFill/>
                </a:ln>
                <a:effectLst/>
              </c:spPr>
            </c:marker>
            <c:bubble3D val="0"/>
            <c:extLst>
              <c:ext xmlns:c16="http://schemas.microsoft.com/office/drawing/2014/chart" uri="{C3380CC4-5D6E-409C-BE32-E72D297353CC}">
                <c16:uniqueId val="{00000000-C935-4213-92CE-E0FA27971B28}"/>
              </c:ext>
            </c:extLst>
          </c:dPt>
          <c:errBars>
            <c:errDir val="x"/>
            <c:errBarType val="both"/>
            <c:errValType val="cust"/>
            <c:noEndCap val="0"/>
            <c:plus>
              <c:numRef>
                <c:f>Sheet1!$I$2:$I$21</c:f>
                <c:numCache>
                  <c:formatCode>General</c:formatCode>
                  <c:ptCount val="20"/>
                  <c:pt idx="0">
                    <c:v>8.8999999999999968E-2</c:v>
                  </c:pt>
                  <c:pt idx="2">
                    <c:v>0.21799999999999997</c:v>
                  </c:pt>
                  <c:pt idx="3">
                    <c:v>9.9000000000000032E-2</c:v>
                  </c:pt>
                  <c:pt idx="5">
                    <c:v>0.15000000000000002</c:v>
                  </c:pt>
                  <c:pt idx="6">
                    <c:v>0.11699999999999994</c:v>
                  </c:pt>
                  <c:pt idx="8">
                    <c:v>0.13700000000000001</c:v>
                  </c:pt>
                  <c:pt idx="9">
                    <c:v>0.12499999999999994</c:v>
                  </c:pt>
                  <c:pt idx="11">
                    <c:v>0.10199999999999998</c:v>
                  </c:pt>
                  <c:pt idx="12">
                    <c:v>0.23099999999999998</c:v>
                  </c:pt>
                  <c:pt idx="14">
                    <c:v>0.254</c:v>
                  </c:pt>
                  <c:pt idx="15">
                    <c:v>0.15900000000000003</c:v>
                  </c:pt>
                  <c:pt idx="16">
                    <c:v>0.14400000000000002</c:v>
                  </c:pt>
                </c:numCache>
              </c:numRef>
            </c:plus>
            <c:minus>
              <c:numRef>
                <c:f>Sheet1!$H$2:$H$21</c:f>
                <c:numCache>
                  <c:formatCode>General</c:formatCode>
                  <c:ptCount val="20"/>
                  <c:pt idx="0">
                    <c:v>7.400000000000001E-2</c:v>
                  </c:pt>
                  <c:pt idx="2">
                    <c:v>0.15600000000000003</c:v>
                  </c:pt>
                  <c:pt idx="3">
                    <c:v>8.2000000000000017E-2</c:v>
                  </c:pt>
                  <c:pt idx="5">
                    <c:v>0.11699999999999999</c:v>
                  </c:pt>
                  <c:pt idx="6">
                    <c:v>9.4000000000000028E-2</c:v>
                  </c:pt>
                  <c:pt idx="8">
                    <c:v>0.10900000000000004</c:v>
                  </c:pt>
                  <c:pt idx="9">
                    <c:v>9.8000000000000032E-2</c:v>
                  </c:pt>
                  <c:pt idx="11">
                    <c:v>8.3999999999999964E-2</c:v>
                  </c:pt>
                  <c:pt idx="12">
                    <c:v>0.15599999999999997</c:v>
                  </c:pt>
                  <c:pt idx="14">
                    <c:v>0.17000000000000004</c:v>
                  </c:pt>
                  <c:pt idx="15">
                    <c:v>0.11899999999999999</c:v>
                  </c:pt>
                  <c:pt idx="16">
                    <c:v>0.11199999999999999</c:v>
                  </c:pt>
                </c:numCache>
              </c:numRef>
            </c:minus>
            <c:spPr>
              <a:noFill/>
              <a:ln w="9525" cap="flat" cmpd="sng" algn="ctr">
                <a:solidFill>
                  <a:schemeClr val="tx1"/>
                </a:solidFill>
                <a:round/>
              </a:ln>
              <a:effectLst/>
            </c:spPr>
          </c:errBars>
          <c:xVal>
            <c:numRef>
              <c:f>Sheet1!$A$2:$A$21</c:f>
              <c:numCache>
                <c:formatCode>General</c:formatCode>
                <c:ptCount val="20"/>
                <c:pt idx="0">
                  <c:v>0.48099999999999998</c:v>
                </c:pt>
                <c:pt idx="2">
                  <c:v>0.54800000000000004</c:v>
                </c:pt>
                <c:pt idx="3">
                  <c:v>0.45800000000000002</c:v>
                </c:pt>
                <c:pt idx="5">
                  <c:v>0.51700000000000002</c:v>
                </c:pt>
                <c:pt idx="6">
                  <c:v>0.45900000000000002</c:v>
                </c:pt>
                <c:pt idx="8">
                  <c:v>0.51800000000000002</c:v>
                </c:pt>
                <c:pt idx="9">
                  <c:v>0.45500000000000002</c:v>
                </c:pt>
                <c:pt idx="11">
                  <c:v>0.47699999999999998</c:v>
                </c:pt>
                <c:pt idx="12">
                  <c:v>0.47299999999999998</c:v>
                </c:pt>
                <c:pt idx="14">
                  <c:v>0.52</c:v>
                </c:pt>
                <c:pt idx="15">
                  <c:v>0.47699999999999998</c:v>
                </c:pt>
                <c:pt idx="16">
                  <c:v>0.49299999999999999</c:v>
                </c:pt>
              </c:numCache>
            </c:numRef>
          </c:xVal>
          <c:yVal>
            <c:numRef>
              <c:f>Sheet1!$B$2:$B$18</c:f>
              <c:numCache>
                <c:formatCode>General</c:formatCode>
                <c:ptCount val="17"/>
                <c:pt idx="0">
                  <c:v>17</c:v>
                </c:pt>
                <c:pt idx="1">
                  <c:v>16</c:v>
                </c:pt>
                <c:pt idx="2">
                  <c:v>15</c:v>
                </c:pt>
                <c:pt idx="3">
                  <c:v>14</c:v>
                </c:pt>
                <c:pt idx="4">
                  <c:v>13</c:v>
                </c:pt>
                <c:pt idx="5">
                  <c:v>12</c:v>
                </c:pt>
                <c:pt idx="6">
                  <c:v>11</c:v>
                </c:pt>
                <c:pt idx="7">
                  <c:v>10</c:v>
                </c:pt>
                <c:pt idx="8">
                  <c:v>9</c:v>
                </c:pt>
                <c:pt idx="9">
                  <c:v>8</c:v>
                </c:pt>
                <c:pt idx="10">
                  <c:v>7</c:v>
                </c:pt>
                <c:pt idx="11">
                  <c:v>6</c:v>
                </c:pt>
                <c:pt idx="12">
                  <c:v>5</c:v>
                </c:pt>
                <c:pt idx="13">
                  <c:v>4</c:v>
                </c:pt>
                <c:pt idx="14">
                  <c:v>3</c:v>
                </c:pt>
                <c:pt idx="15">
                  <c:v>2</c:v>
                </c:pt>
                <c:pt idx="16">
                  <c:v>1</c:v>
                </c:pt>
              </c:numCache>
            </c:numRef>
          </c:yVal>
          <c:smooth val="0"/>
          <c:extLst>
            <c:ext xmlns:c16="http://schemas.microsoft.com/office/drawing/2014/chart" uri="{C3380CC4-5D6E-409C-BE32-E72D297353CC}">
              <c16:uniqueId val="{00000001-C935-4213-92CE-E0FA27971B28}"/>
            </c:ext>
          </c:extLst>
        </c:ser>
        <c:dLbls>
          <c:showLegendKey val="0"/>
          <c:showVal val="0"/>
          <c:showCatName val="0"/>
          <c:showSerName val="0"/>
          <c:showPercent val="0"/>
          <c:showBubbleSize val="0"/>
        </c:dLbls>
        <c:axId val="322750472"/>
        <c:axId val="322748832"/>
      </c:scatterChart>
      <c:valAx>
        <c:axId val="322750472"/>
        <c:scaling>
          <c:logBase val="10"/>
          <c:orientation val="minMax"/>
          <c:max val="5"/>
        </c:scaling>
        <c:delete val="0"/>
        <c:axPos val="b"/>
        <c:numFmt formatCode="General" sourceLinked="0"/>
        <c:majorTickMark val="out"/>
        <c:minorTickMark val="out"/>
        <c:tickLblPos val="none"/>
        <c:spPr>
          <a:noFill/>
          <a:ln w="9525" cap="flat" cmpd="sng" algn="ctr">
            <a:solidFill>
              <a:schemeClr val="tx1"/>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322748832"/>
        <c:crosses val="autoZero"/>
        <c:crossBetween val="midCat"/>
      </c:valAx>
      <c:valAx>
        <c:axId val="322748832"/>
        <c:scaling>
          <c:orientation val="minMax"/>
          <c:max val="17.5"/>
          <c:min val="0"/>
        </c:scaling>
        <c:delete val="0"/>
        <c:axPos val="l"/>
        <c:numFmt formatCode="General" sourceLinked="1"/>
        <c:majorTickMark val="none"/>
        <c:minorTickMark val="none"/>
        <c:tickLblPos val="none"/>
        <c:spPr>
          <a:noFill/>
          <a:ln w="9525" cap="flat" cmpd="sng" algn="ctr">
            <a:solidFill>
              <a:schemeClr val="tx1"/>
            </a:solidFill>
            <a:prstDash val="dash"/>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2750472"/>
        <c:crosses val="autoZero"/>
        <c:crossBetween val="midCat"/>
        <c:minorUnit val="1"/>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700934579439252E-2"/>
          <c:y val="3.6166634207402515E-2"/>
          <c:w val="0.94859813084112155"/>
          <c:h val="0.81066425449672541"/>
        </c:manualLayout>
      </c:layout>
      <c:scatterChart>
        <c:scatterStyle val="lineMarker"/>
        <c:varyColors val="0"/>
        <c:ser>
          <c:idx val="0"/>
          <c:order val="0"/>
          <c:tx>
            <c:strRef>
              <c:f>Sheet1!$B$1</c:f>
              <c:strCache>
                <c:ptCount val="1"/>
                <c:pt idx="0">
                  <c:v>Y-Values</c:v>
                </c:pt>
              </c:strCache>
            </c:strRef>
          </c:tx>
          <c:spPr>
            <a:ln w="19050" cap="rnd">
              <a:noFill/>
              <a:round/>
            </a:ln>
            <a:effectLst/>
          </c:spPr>
          <c:marker>
            <c:symbol val="diamond"/>
            <c:size val="6"/>
            <c:spPr>
              <a:solidFill>
                <a:srgbClr val="002557"/>
              </a:solidFill>
              <a:ln w="9525">
                <a:noFill/>
              </a:ln>
              <a:effectLst/>
            </c:spPr>
          </c:marker>
          <c:dPt>
            <c:idx val="0"/>
            <c:marker>
              <c:symbol val="diamond"/>
              <c:size val="6"/>
              <c:spPr>
                <a:solidFill>
                  <a:srgbClr val="002557"/>
                </a:solidFill>
                <a:ln w="9525">
                  <a:noFill/>
                </a:ln>
                <a:effectLst/>
              </c:spPr>
            </c:marker>
            <c:bubble3D val="0"/>
            <c:extLst>
              <c:ext xmlns:c16="http://schemas.microsoft.com/office/drawing/2014/chart" uri="{C3380CC4-5D6E-409C-BE32-E72D297353CC}">
                <c16:uniqueId val="{00000000-0A67-4A4A-9943-F14903185298}"/>
              </c:ext>
            </c:extLst>
          </c:dPt>
          <c:dPt>
            <c:idx val="1"/>
            <c:marker>
              <c:symbol val="diamond"/>
              <c:size val="6"/>
              <c:spPr>
                <a:solidFill>
                  <a:srgbClr val="002557"/>
                </a:solidFill>
                <a:ln w="3175">
                  <a:noFill/>
                </a:ln>
                <a:effectLst/>
              </c:spPr>
            </c:marker>
            <c:bubble3D val="0"/>
            <c:extLst>
              <c:ext xmlns:c16="http://schemas.microsoft.com/office/drawing/2014/chart" uri="{C3380CC4-5D6E-409C-BE32-E72D297353CC}">
                <c16:uniqueId val="{00000001-0A67-4A4A-9943-F14903185298}"/>
              </c:ext>
            </c:extLst>
          </c:dPt>
          <c:dPt>
            <c:idx val="2"/>
            <c:marker>
              <c:symbol val="diamond"/>
              <c:size val="6"/>
              <c:spPr>
                <a:solidFill>
                  <a:srgbClr val="002557"/>
                </a:solidFill>
                <a:ln w="3175">
                  <a:noFill/>
                </a:ln>
                <a:effectLst/>
              </c:spPr>
            </c:marker>
            <c:bubble3D val="0"/>
            <c:extLst>
              <c:ext xmlns:c16="http://schemas.microsoft.com/office/drawing/2014/chart" uri="{C3380CC4-5D6E-409C-BE32-E72D297353CC}">
                <c16:uniqueId val="{00000002-0A67-4A4A-9943-F14903185298}"/>
              </c:ext>
            </c:extLst>
          </c:dPt>
          <c:dPt>
            <c:idx val="3"/>
            <c:marker>
              <c:symbol val="diamond"/>
              <c:size val="6"/>
              <c:spPr>
                <a:solidFill>
                  <a:srgbClr val="002557"/>
                </a:solidFill>
                <a:ln w="9525">
                  <a:noFill/>
                </a:ln>
                <a:effectLst/>
              </c:spPr>
            </c:marker>
            <c:bubble3D val="0"/>
            <c:extLst>
              <c:ext xmlns:c16="http://schemas.microsoft.com/office/drawing/2014/chart" uri="{C3380CC4-5D6E-409C-BE32-E72D297353CC}">
                <c16:uniqueId val="{00000003-0A67-4A4A-9943-F14903185298}"/>
              </c:ext>
            </c:extLst>
          </c:dPt>
          <c:errBars>
            <c:errDir val="x"/>
            <c:errBarType val="both"/>
            <c:errValType val="cust"/>
            <c:noEndCap val="0"/>
            <c:plus>
              <c:numRef>
                <c:f>Sheet1!$I$2:$I$21</c:f>
                <c:numCache>
                  <c:formatCode>General</c:formatCode>
                  <c:ptCount val="20"/>
                  <c:pt idx="0">
                    <c:v>8.8999999999999968E-2</c:v>
                  </c:pt>
                  <c:pt idx="2">
                    <c:v>0.19000000000000006</c:v>
                  </c:pt>
                  <c:pt idx="3">
                    <c:v>0.10699999999999998</c:v>
                  </c:pt>
                  <c:pt idx="5">
                    <c:v>0.11199999999999999</c:v>
                  </c:pt>
                  <c:pt idx="6">
                    <c:v>0.17199999999999999</c:v>
                  </c:pt>
                  <c:pt idx="8">
                    <c:v>0.27100000000000002</c:v>
                  </c:pt>
                  <c:pt idx="9">
                    <c:v>0.15500000000000003</c:v>
                  </c:pt>
                  <c:pt idx="10">
                    <c:v>0.13200000000000001</c:v>
                  </c:pt>
                  <c:pt idx="12">
                    <c:v>0.22199999999999998</c:v>
                  </c:pt>
                  <c:pt idx="13">
                    <c:v>0.10099999999999992</c:v>
                  </c:pt>
                  <c:pt idx="15">
                    <c:v>0.11599999999999999</c:v>
                  </c:pt>
                  <c:pt idx="16">
                    <c:v>0.14399999999999991</c:v>
                  </c:pt>
                  <c:pt idx="18">
                    <c:v>0.22099999999999997</c:v>
                  </c:pt>
                  <c:pt idx="19">
                    <c:v>0.10199999999999992</c:v>
                  </c:pt>
                </c:numCache>
              </c:numRef>
            </c:plus>
            <c:minus>
              <c:numRef>
                <c:f>Sheet1!$H$2:$H$21</c:f>
                <c:numCache>
                  <c:formatCode>General</c:formatCode>
                  <c:ptCount val="20"/>
                  <c:pt idx="0">
                    <c:v>7.400000000000001E-2</c:v>
                  </c:pt>
                  <c:pt idx="2">
                    <c:v>0.122</c:v>
                  </c:pt>
                  <c:pt idx="3">
                    <c:v>8.7999999999999967E-2</c:v>
                  </c:pt>
                  <c:pt idx="5">
                    <c:v>9.099999999999997E-2</c:v>
                  </c:pt>
                  <c:pt idx="6">
                    <c:v>0.126</c:v>
                  </c:pt>
                  <c:pt idx="8">
                    <c:v>0.187</c:v>
                  </c:pt>
                  <c:pt idx="9">
                    <c:v>0.12</c:v>
                  </c:pt>
                  <c:pt idx="10">
                    <c:v>9.6999999999999975E-2</c:v>
                  </c:pt>
                  <c:pt idx="12">
                    <c:v>0.15400000000000003</c:v>
                  </c:pt>
                  <c:pt idx="13">
                    <c:v>8.3000000000000018E-2</c:v>
                  </c:pt>
                  <c:pt idx="15">
                    <c:v>9.0000000000000024E-2</c:v>
                  </c:pt>
                  <c:pt idx="16">
                    <c:v>0.11500000000000005</c:v>
                  </c:pt>
                  <c:pt idx="18">
                    <c:v>0.15800000000000003</c:v>
                  </c:pt>
                  <c:pt idx="19">
                    <c:v>8.3000000000000018E-2</c:v>
                  </c:pt>
                </c:numCache>
              </c:numRef>
            </c:minus>
            <c:spPr>
              <a:noFill/>
              <a:ln w="9525" cap="flat" cmpd="sng" algn="ctr">
                <a:solidFill>
                  <a:schemeClr val="tx1"/>
                </a:solidFill>
                <a:round/>
              </a:ln>
              <a:effectLst/>
            </c:spPr>
          </c:errBars>
          <c:xVal>
            <c:numRef>
              <c:f>Sheet1!$A$2:$A$21</c:f>
              <c:numCache>
                <c:formatCode>General</c:formatCode>
                <c:ptCount val="20"/>
                <c:pt idx="0">
                  <c:v>0.48099999999999998</c:v>
                </c:pt>
                <c:pt idx="2">
                  <c:v>0.48</c:v>
                </c:pt>
                <c:pt idx="3">
                  <c:v>0.47799999999999998</c:v>
                </c:pt>
                <c:pt idx="5">
                  <c:v>0.49199999999999999</c:v>
                </c:pt>
                <c:pt idx="6">
                  <c:v>0.46100000000000002</c:v>
                </c:pt>
                <c:pt idx="8">
                  <c:v>0.60499999999999998</c:v>
                </c:pt>
                <c:pt idx="9">
                  <c:v>0.52300000000000002</c:v>
                </c:pt>
                <c:pt idx="10">
                  <c:v>0.376</c:v>
                </c:pt>
                <c:pt idx="12">
                  <c:v>0.505</c:v>
                </c:pt>
                <c:pt idx="13">
                  <c:v>0.46800000000000003</c:v>
                </c:pt>
                <c:pt idx="15">
                  <c:v>0.40400000000000003</c:v>
                </c:pt>
                <c:pt idx="16">
                  <c:v>0.55500000000000005</c:v>
                </c:pt>
                <c:pt idx="18">
                  <c:v>0.54200000000000004</c:v>
                </c:pt>
                <c:pt idx="19">
                  <c:v>0.46200000000000002</c:v>
                </c:pt>
              </c:numCache>
            </c:numRef>
          </c:xVal>
          <c:yVal>
            <c:numRef>
              <c:f>Sheet1!$B$2:$B$21</c:f>
              <c:numCache>
                <c:formatCode>General</c:formatCode>
                <c:ptCount val="20"/>
                <c:pt idx="0">
                  <c:v>20</c:v>
                </c:pt>
                <c:pt idx="1">
                  <c:v>19</c:v>
                </c:pt>
                <c:pt idx="2">
                  <c:v>18</c:v>
                </c:pt>
                <c:pt idx="3">
                  <c:v>17</c:v>
                </c:pt>
                <c:pt idx="4">
                  <c:v>16</c:v>
                </c:pt>
                <c:pt idx="5">
                  <c:v>15</c:v>
                </c:pt>
                <c:pt idx="6">
                  <c:v>14</c:v>
                </c:pt>
                <c:pt idx="7">
                  <c:v>13</c:v>
                </c:pt>
                <c:pt idx="8">
                  <c:v>12</c:v>
                </c:pt>
                <c:pt idx="9">
                  <c:v>11</c:v>
                </c:pt>
                <c:pt idx="10">
                  <c:v>10</c:v>
                </c:pt>
                <c:pt idx="11">
                  <c:v>9</c:v>
                </c:pt>
                <c:pt idx="12">
                  <c:v>8</c:v>
                </c:pt>
                <c:pt idx="13">
                  <c:v>7</c:v>
                </c:pt>
                <c:pt idx="14">
                  <c:v>6</c:v>
                </c:pt>
                <c:pt idx="15">
                  <c:v>5</c:v>
                </c:pt>
                <c:pt idx="16">
                  <c:v>4</c:v>
                </c:pt>
                <c:pt idx="17">
                  <c:v>3</c:v>
                </c:pt>
                <c:pt idx="18">
                  <c:v>2</c:v>
                </c:pt>
                <c:pt idx="19">
                  <c:v>1</c:v>
                </c:pt>
              </c:numCache>
            </c:numRef>
          </c:yVal>
          <c:smooth val="0"/>
          <c:extLst>
            <c:ext xmlns:c16="http://schemas.microsoft.com/office/drawing/2014/chart" uri="{C3380CC4-5D6E-409C-BE32-E72D297353CC}">
              <c16:uniqueId val="{00000004-0A67-4A4A-9943-F14903185298}"/>
            </c:ext>
          </c:extLst>
        </c:ser>
        <c:dLbls>
          <c:showLegendKey val="0"/>
          <c:showVal val="0"/>
          <c:showCatName val="0"/>
          <c:showSerName val="0"/>
          <c:showPercent val="0"/>
          <c:showBubbleSize val="0"/>
        </c:dLbls>
        <c:axId val="322750472"/>
        <c:axId val="322748832"/>
      </c:scatterChart>
      <c:valAx>
        <c:axId val="322750472"/>
        <c:scaling>
          <c:logBase val="10"/>
          <c:orientation val="minMax"/>
          <c:max val="5"/>
        </c:scaling>
        <c:delete val="0"/>
        <c:axPos val="b"/>
        <c:numFmt formatCode="General" sourceLinked="0"/>
        <c:majorTickMark val="out"/>
        <c:minorTickMark val="out"/>
        <c:tickLblPos val="none"/>
        <c:spPr>
          <a:noFill/>
          <a:ln w="9525" cap="flat" cmpd="sng" algn="ctr">
            <a:solidFill>
              <a:schemeClr val="tx1"/>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322748832"/>
        <c:crosses val="autoZero"/>
        <c:crossBetween val="midCat"/>
      </c:valAx>
      <c:valAx>
        <c:axId val="322748832"/>
        <c:scaling>
          <c:orientation val="minMax"/>
          <c:max val="20.5"/>
          <c:min val="0"/>
        </c:scaling>
        <c:delete val="0"/>
        <c:axPos val="l"/>
        <c:numFmt formatCode="General" sourceLinked="1"/>
        <c:majorTickMark val="none"/>
        <c:minorTickMark val="none"/>
        <c:tickLblPos val="none"/>
        <c:spPr>
          <a:noFill/>
          <a:ln w="9525" cap="flat" cmpd="sng" algn="ctr">
            <a:solidFill>
              <a:schemeClr val="tx1"/>
            </a:solidFill>
            <a:prstDash val="dash"/>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2750472"/>
        <c:crosses val="autoZero"/>
        <c:crossBetween val="midCat"/>
        <c:minorUnit val="1"/>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700934579439252E-2"/>
          <c:y val="3.6166634207402515E-2"/>
          <c:w val="0.94859813084112155"/>
          <c:h val="0.81066425449672541"/>
        </c:manualLayout>
      </c:layout>
      <c:scatterChart>
        <c:scatterStyle val="lineMarker"/>
        <c:varyColors val="0"/>
        <c:ser>
          <c:idx val="0"/>
          <c:order val="0"/>
          <c:tx>
            <c:strRef>
              <c:f>Sheet1!$B$1</c:f>
              <c:strCache>
                <c:ptCount val="1"/>
                <c:pt idx="0">
                  <c:v>Y-Values</c:v>
                </c:pt>
              </c:strCache>
            </c:strRef>
          </c:tx>
          <c:spPr>
            <a:ln w="19050" cap="rnd">
              <a:noFill/>
              <a:round/>
            </a:ln>
            <a:effectLst/>
          </c:spPr>
          <c:marker>
            <c:symbol val="diamond"/>
            <c:size val="6"/>
            <c:spPr>
              <a:solidFill>
                <a:srgbClr val="002557"/>
              </a:solidFill>
              <a:ln w="9525">
                <a:noFill/>
              </a:ln>
              <a:effectLst/>
            </c:spPr>
          </c:marker>
          <c:dPt>
            <c:idx val="0"/>
            <c:marker>
              <c:symbol val="diamond"/>
              <c:size val="6"/>
              <c:spPr>
                <a:solidFill>
                  <a:srgbClr val="002557"/>
                </a:solidFill>
                <a:ln w="9525">
                  <a:noFill/>
                </a:ln>
                <a:effectLst/>
              </c:spPr>
            </c:marker>
            <c:bubble3D val="0"/>
            <c:extLst>
              <c:ext xmlns:c16="http://schemas.microsoft.com/office/drawing/2014/chart" uri="{C3380CC4-5D6E-409C-BE32-E72D297353CC}">
                <c16:uniqueId val="{00000000-BDDF-41AA-B225-5D6B1187FE47}"/>
              </c:ext>
            </c:extLst>
          </c:dPt>
          <c:errBars>
            <c:errDir val="x"/>
            <c:errBarType val="both"/>
            <c:errValType val="cust"/>
            <c:noEndCap val="0"/>
            <c:plus>
              <c:numRef>
                <c:f>Sheet1!$I$2:$I$21</c:f>
                <c:numCache>
                  <c:formatCode>General</c:formatCode>
                  <c:ptCount val="20"/>
                  <c:pt idx="0">
                    <c:v>0.10099999999999998</c:v>
                  </c:pt>
                  <c:pt idx="2">
                    <c:v>0.21999999999999997</c:v>
                  </c:pt>
                  <c:pt idx="3">
                    <c:v>0.11899999999999999</c:v>
                  </c:pt>
                  <c:pt idx="5">
                    <c:v>0.14700000000000002</c:v>
                  </c:pt>
                  <c:pt idx="6">
                    <c:v>0.15299999999999991</c:v>
                  </c:pt>
                  <c:pt idx="8">
                    <c:v>0.15799999999999992</c:v>
                  </c:pt>
                  <c:pt idx="9">
                    <c:v>0.14400000000000002</c:v>
                  </c:pt>
                  <c:pt idx="11">
                    <c:v>0.11399999999999999</c:v>
                  </c:pt>
                  <c:pt idx="12">
                    <c:v>0.27700000000000002</c:v>
                  </c:pt>
                  <c:pt idx="14">
                    <c:v>0.27700000000000002</c:v>
                  </c:pt>
                  <c:pt idx="15">
                    <c:v>0.18699999999999994</c:v>
                  </c:pt>
                  <c:pt idx="16">
                    <c:v>0.16099999999999992</c:v>
                  </c:pt>
                </c:numCache>
              </c:numRef>
            </c:plus>
            <c:minus>
              <c:numRef>
                <c:f>Sheet1!$H$2:$H$21</c:f>
                <c:numCache>
                  <c:formatCode>General</c:formatCode>
                  <c:ptCount val="20"/>
                  <c:pt idx="0">
                    <c:v>8.500000000000002E-2</c:v>
                  </c:pt>
                  <c:pt idx="2">
                    <c:v>0.15700000000000003</c:v>
                  </c:pt>
                  <c:pt idx="3">
                    <c:v>9.5999999999999974E-2</c:v>
                  </c:pt>
                  <c:pt idx="5">
                    <c:v>0.10999999999999999</c:v>
                  </c:pt>
                  <c:pt idx="6">
                    <c:v>0.11900000000000005</c:v>
                  </c:pt>
                  <c:pt idx="8">
                    <c:v>0.12200000000000005</c:v>
                  </c:pt>
                  <c:pt idx="9">
                    <c:v>0.11199999999999999</c:v>
                  </c:pt>
                  <c:pt idx="11">
                    <c:v>9.3000000000000027E-2</c:v>
                  </c:pt>
                  <c:pt idx="12">
                    <c:v>0.18</c:v>
                  </c:pt>
                  <c:pt idx="14">
                    <c:v>0.17799999999999999</c:v>
                  </c:pt>
                  <c:pt idx="15">
                    <c:v>0.13700000000000001</c:v>
                  </c:pt>
                  <c:pt idx="16">
                    <c:v>0.123</c:v>
                  </c:pt>
                </c:numCache>
              </c:numRef>
            </c:minus>
            <c:spPr>
              <a:noFill/>
              <a:ln w="9525" cap="flat" cmpd="sng" algn="ctr">
                <a:solidFill>
                  <a:schemeClr val="tx1"/>
                </a:solidFill>
                <a:round/>
              </a:ln>
              <a:effectLst/>
            </c:spPr>
          </c:errBars>
          <c:xVal>
            <c:numRef>
              <c:f>Sheet1!$A$2:$A$21</c:f>
              <c:numCache>
                <c:formatCode>General</c:formatCode>
                <c:ptCount val="20"/>
                <c:pt idx="0">
                  <c:v>0.51300000000000001</c:v>
                </c:pt>
                <c:pt idx="2">
                  <c:v>0.55600000000000005</c:v>
                </c:pt>
                <c:pt idx="3">
                  <c:v>0.496</c:v>
                </c:pt>
                <c:pt idx="5">
                  <c:v>0.47099999999999997</c:v>
                </c:pt>
                <c:pt idx="6">
                  <c:v>0.55000000000000004</c:v>
                </c:pt>
                <c:pt idx="8">
                  <c:v>0.54100000000000004</c:v>
                </c:pt>
                <c:pt idx="9">
                  <c:v>0.498</c:v>
                </c:pt>
                <c:pt idx="11">
                  <c:v>0.505</c:v>
                </c:pt>
                <c:pt idx="12">
                  <c:v>0.51200000000000001</c:v>
                </c:pt>
                <c:pt idx="14">
                  <c:v>0.496</c:v>
                </c:pt>
                <c:pt idx="15">
                  <c:v>0.502</c:v>
                </c:pt>
                <c:pt idx="16">
                  <c:v>0.52800000000000002</c:v>
                </c:pt>
              </c:numCache>
            </c:numRef>
          </c:xVal>
          <c:yVal>
            <c:numRef>
              <c:f>Sheet1!$B$2:$B$18</c:f>
              <c:numCache>
                <c:formatCode>General</c:formatCode>
                <c:ptCount val="17"/>
                <c:pt idx="0">
                  <c:v>17</c:v>
                </c:pt>
                <c:pt idx="1">
                  <c:v>16</c:v>
                </c:pt>
                <c:pt idx="2">
                  <c:v>15</c:v>
                </c:pt>
                <c:pt idx="3">
                  <c:v>14</c:v>
                </c:pt>
                <c:pt idx="4">
                  <c:v>13</c:v>
                </c:pt>
                <c:pt idx="5">
                  <c:v>12</c:v>
                </c:pt>
                <c:pt idx="6">
                  <c:v>11</c:v>
                </c:pt>
                <c:pt idx="7">
                  <c:v>10</c:v>
                </c:pt>
                <c:pt idx="8">
                  <c:v>9</c:v>
                </c:pt>
                <c:pt idx="9">
                  <c:v>8</c:v>
                </c:pt>
                <c:pt idx="10">
                  <c:v>7</c:v>
                </c:pt>
                <c:pt idx="11">
                  <c:v>6</c:v>
                </c:pt>
                <c:pt idx="12">
                  <c:v>5</c:v>
                </c:pt>
                <c:pt idx="13">
                  <c:v>4</c:v>
                </c:pt>
                <c:pt idx="14">
                  <c:v>3</c:v>
                </c:pt>
                <c:pt idx="15">
                  <c:v>2</c:v>
                </c:pt>
                <c:pt idx="16">
                  <c:v>1</c:v>
                </c:pt>
              </c:numCache>
            </c:numRef>
          </c:yVal>
          <c:smooth val="0"/>
          <c:extLst>
            <c:ext xmlns:c16="http://schemas.microsoft.com/office/drawing/2014/chart" uri="{C3380CC4-5D6E-409C-BE32-E72D297353CC}">
              <c16:uniqueId val="{00000001-BDDF-41AA-B225-5D6B1187FE47}"/>
            </c:ext>
          </c:extLst>
        </c:ser>
        <c:dLbls>
          <c:showLegendKey val="0"/>
          <c:showVal val="0"/>
          <c:showCatName val="0"/>
          <c:showSerName val="0"/>
          <c:showPercent val="0"/>
          <c:showBubbleSize val="0"/>
        </c:dLbls>
        <c:axId val="322750472"/>
        <c:axId val="322748832"/>
      </c:scatterChart>
      <c:valAx>
        <c:axId val="322750472"/>
        <c:scaling>
          <c:logBase val="10"/>
          <c:orientation val="minMax"/>
          <c:max val="5"/>
        </c:scaling>
        <c:delete val="0"/>
        <c:axPos val="b"/>
        <c:numFmt formatCode="General" sourceLinked="0"/>
        <c:majorTickMark val="out"/>
        <c:minorTickMark val="out"/>
        <c:tickLblPos val="none"/>
        <c:spPr>
          <a:noFill/>
          <a:ln w="9525" cap="flat" cmpd="sng" algn="ctr">
            <a:solidFill>
              <a:schemeClr val="tx1"/>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322748832"/>
        <c:crosses val="autoZero"/>
        <c:crossBetween val="midCat"/>
      </c:valAx>
      <c:valAx>
        <c:axId val="322748832"/>
        <c:scaling>
          <c:orientation val="minMax"/>
          <c:max val="17.5"/>
          <c:min val="0"/>
        </c:scaling>
        <c:delete val="0"/>
        <c:axPos val="l"/>
        <c:numFmt formatCode="General" sourceLinked="1"/>
        <c:majorTickMark val="none"/>
        <c:minorTickMark val="none"/>
        <c:tickLblPos val="none"/>
        <c:spPr>
          <a:noFill/>
          <a:ln w="9525" cap="flat" cmpd="sng" algn="ctr">
            <a:solidFill>
              <a:schemeClr val="tx1"/>
            </a:solidFill>
            <a:prstDash val="dash"/>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2750472"/>
        <c:crosses val="autoZero"/>
        <c:crossBetween val="midCat"/>
        <c:minorUnit val="1"/>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700934579439252E-2"/>
          <c:y val="3.6166634207402515E-2"/>
          <c:w val="0.95584680652877552"/>
          <c:h val="0.81066425449672541"/>
        </c:manualLayout>
      </c:layout>
      <c:scatterChart>
        <c:scatterStyle val="lineMarker"/>
        <c:varyColors val="0"/>
        <c:ser>
          <c:idx val="0"/>
          <c:order val="0"/>
          <c:tx>
            <c:strRef>
              <c:f>Sheet1!$B$1</c:f>
              <c:strCache>
                <c:ptCount val="1"/>
                <c:pt idx="0">
                  <c:v>Y-Values</c:v>
                </c:pt>
              </c:strCache>
            </c:strRef>
          </c:tx>
          <c:spPr>
            <a:ln w="19050" cap="rnd">
              <a:noFill/>
              <a:round/>
            </a:ln>
            <a:effectLst/>
          </c:spPr>
          <c:marker>
            <c:symbol val="diamond"/>
            <c:size val="6"/>
            <c:spPr>
              <a:solidFill>
                <a:srgbClr val="002557"/>
              </a:solidFill>
              <a:ln w="9525">
                <a:noFill/>
              </a:ln>
              <a:effectLst/>
            </c:spPr>
          </c:marker>
          <c:dPt>
            <c:idx val="0"/>
            <c:marker>
              <c:symbol val="diamond"/>
              <c:size val="6"/>
              <c:spPr>
                <a:solidFill>
                  <a:srgbClr val="002557"/>
                </a:solidFill>
                <a:ln w="9525">
                  <a:noFill/>
                </a:ln>
                <a:effectLst/>
              </c:spPr>
            </c:marker>
            <c:bubble3D val="0"/>
            <c:extLst>
              <c:ext xmlns:c16="http://schemas.microsoft.com/office/drawing/2014/chart" uri="{C3380CC4-5D6E-409C-BE32-E72D297353CC}">
                <c16:uniqueId val="{00000000-B0B5-48F0-9E87-DE84DD178180}"/>
              </c:ext>
            </c:extLst>
          </c:dPt>
          <c:dPt>
            <c:idx val="1"/>
            <c:marker>
              <c:symbol val="diamond"/>
              <c:size val="6"/>
              <c:spPr>
                <a:solidFill>
                  <a:srgbClr val="002557"/>
                </a:solidFill>
                <a:ln w="3175">
                  <a:noFill/>
                </a:ln>
                <a:effectLst/>
              </c:spPr>
            </c:marker>
            <c:bubble3D val="0"/>
            <c:extLst>
              <c:ext xmlns:c16="http://schemas.microsoft.com/office/drawing/2014/chart" uri="{C3380CC4-5D6E-409C-BE32-E72D297353CC}">
                <c16:uniqueId val="{00000001-B0B5-48F0-9E87-DE84DD178180}"/>
              </c:ext>
            </c:extLst>
          </c:dPt>
          <c:dPt>
            <c:idx val="2"/>
            <c:marker>
              <c:symbol val="diamond"/>
              <c:size val="6"/>
              <c:spPr>
                <a:solidFill>
                  <a:srgbClr val="002557"/>
                </a:solidFill>
                <a:ln w="3175">
                  <a:noFill/>
                </a:ln>
                <a:effectLst/>
              </c:spPr>
            </c:marker>
            <c:bubble3D val="0"/>
            <c:extLst>
              <c:ext xmlns:c16="http://schemas.microsoft.com/office/drawing/2014/chart" uri="{C3380CC4-5D6E-409C-BE32-E72D297353CC}">
                <c16:uniqueId val="{00000002-B0B5-48F0-9E87-DE84DD178180}"/>
              </c:ext>
            </c:extLst>
          </c:dPt>
          <c:dPt>
            <c:idx val="3"/>
            <c:marker>
              <c:symbol val="diamond"/>
              <c:size val="6"/>
              <c:spPr>
                <a:solidFill>
                  <a:srgbClr val="002557"/>
                </a:solidFill>
                <a:ln w="9525">
                  <a:noFill/>
                </a:ln>
                <a:effectLst/>
              </c:spPr>
            </c:marker>
            <c:bubble3D val="0"/>
            <c:extLst>
              <c:ext xmlns:c16="http://schemas.microsoft.com/office/drawing/2014/chart" uri="{C3380CC4-5D6E-409C-BE32-E72D297353CC}">
                <c16:uniqueId val="{00000003-B0B5-48F0-9E87-DE84DD178180}"/>
              </c:ext>
            </c:extLst>
          </c:dPt>
          <c:errBars>
            <c:errDir val="x"/>
            <c:errBarType val="both"/>
            <c:errValType val="cust"/>
            <c:noEndCap val="0"/>
            <c:plus>
              <c:numRef>
                <c:f>Sheet1!$I$2:$I$21</c:f>
                <c:numCache>
                  <c:formatCode>General</c:formatCode>
                  <c:ptCount val="20"/>
                  <c:pt idx="0">
                    <c:v>0.10099999999999998</c:v>
                  </c:pt>
                  <c:pt idx="2">
                    <c:v>0.18</c:v>
                  </c:pt>
                  <c:pt idx="3">
                    <c:v>0.13</c:v>
                  </c:pt>
                  <c:pt idx="5">
                    <c:v>0.123</c:v>
                  </c:pt>
                  <c:pt idx="6">
                    <c:v>0.193</c:v>
                  </c:pt>
                  <c:pt idx="8">
                    <c:v>0.32799999999999996</c:v>
                  </c:pt>
                  <c:pt idx="9">
                    <c:v>0.16500000000000004</c:v>
                  </c:pt>
                  <c:pt idx="10">
                    <c:v>0.15300000000000002</c:v>
                  </c:pt>
                  <c:pt idx="12">
                    <c:v>0.26200000000000001</c:v>
                  </c:pt>
                  <c:pt idx="13">
                    <c:v>0.11599999999999999</c:v>
                  </c:pt>
                  <c:pt idx="15">
                    <c:v>0.13</c:v>
                  </c:pt>
                  <c:pt idx="16">
                    <c:v>0.16600000000000004</c:v>
                  </c:pt>
                  <c:pt idx="18">
                    <c:v>0.24299999999999999</c:v>
                  </c:pt>
                  <c:pt idx="19">
                    <c:v>0.11899999999999999</c:v>
                  </c:pt>
                </c:numCache>
              </c:numRef>
            </c:plus>
            <c:minus>
              <c:numRef>
                <c:f>Sheet1!$H$2:$H$21</c:f>
                <c:numCache>
                  <c:formatCode>General</c:formatCode>
                  <c:ptCount val="20"/>
                  <c:pt idx="0">
                    <c:v>8.500000000000002E-2</c:v>
                  </c:pt>
                  <c:pt idx="2">
                    <c:v>0.127</c:v>
                  </c:pt>
                  <c:pt idx="3">
                    <c:v>0.10500000000000004</c:v>
                  </c:pt>
                  <c:pt idx="5">
                    <c:v>9.9000000000000032E-2</c:v>
                  </c:pt>
                  <c:pt idx="6">
                    <c:v>0.13400000000000001</c:v>
                  </c:pt>
                  <c:pt idx="8">
                    <c:v>0.22100000000000003</c:v>
                  </c:pt>
                  <c:pt idx="9">
                    <c:v>0.125</c:v>
                  </c:pt>
                  <c:pt idx="10">
                    <c:v>0.10899999999999999</c:v>
                  </c:pt>
                  <c:pt idx="12">
                    <c:v>0.17800000000000005</c:v>
                  </c:pt>
                  <c:pt idx="13">
                    <c:v>9.4000000000000028E-2</c:v>
                  </c:pt>
                  <c:pt idx="15">
                    <c:v>9.8000000000000032E-2</c:v>
                  </c:pt>
                  <c:pt idx="16">
                    <c:v>0.13100000000000001</c:v>
                  </c:pt>
                  <c:pt idx="18">
                    <c:v>0.16700000000000004</c:v>
                  </c:pt>
                  <c:pt idx="19">
                    <c:v>9.600000000000003E-2</c:v>
                  </c:pt>
                </c:numCache>
              </c:numRef>
            </c:minus>
            <c:spPr>
              <a:noFill/>
              <a:ln w="9525" cap="flat" cmpd="sng" algn="ctr">
                <a:solidFill>
                  <a:schemeClr val="tx1"/>
                </a:solidFill>
                <a:round/>
              </a:ln>
              <a:effectLst/>
            </c:spPr>
          </c:errBars>
          <c:xVal>
            <c:numRef>
              <c:f>Sheet1!$A$2:$A$21</c:f>
              <c:numCache>
                <c:formatCode>General</c:formatCode>
                <c:ptCount val="20"/>
                <c:pt idx="0">
                  <c:v>0.51300000000000001</c:v>
                </c:pt>
                <c:pt idx="2">
                  <c:v>0.434</c:v>
                </c:pt>
                <c:pt idx="3">
                  <c:v>0.54400000000000004</c:v>
                </c:pt>
                <c:pt idx="5">
                  <c:v>0.52100000000000002</c:v>
                </c:pt>
                <c:pt idx="6">
                  <c:v>0.436</c:v>
                </c:pt>
                <c:pt idx="8">
                  <c:v>0.67200000000000004</c:v>
                </c:pt>
                <c:pt idx="9">
                  <c:v>0.52200000000000002</c:v>
                </c:pt>
                <c:pt idx="10">
                  <c:v>0.38600000000000001</c:v>
                </c:pt>
                <c:pt idx="12">
                  <c:v>0.54900000000000004</c:v>
                </c:pt>
                <c:pt idx="13">
                  <c:v>0.501</c:v>
                </c:pt>
                <c:pt idx="15">
                  <c:v>0.39400000000000002</c:v>
                </c:pt>
                <c:pt idx="16">
                  <c:v>0.621</c:v>
                </c:pt>
                <c:pt idx="18">
                  <c:v>0.53800000000000003</c:v>
                </c:pt>
                <c:pt idx="19">
                  <c:v>0.504</c:v>
                </c:pt>
              </c:numCache>
            </c:numRef>
          </c:xVal>
          <c:yVal>
            <c:numRef>
              <c:f>Sheet1!$B$2:$B$21</c:f>
              <c:numCache>
                <c:formatCode>General</c:formatCode>
                <c:ptCount val="20"/>
                <c:pt idx="0">
                  <c:v>20</c:v>
                </c:pt>
                <c:pt idx="1">
                  <c:v>19</c:v>
                </c:pt>
                <c:pt idx="2">
                  <c:v>18</c:v>
                </c:pt>
                <c:pt idx="3">
                  <c:v>17</c:v>
                </c:pt>
                <c:pt idx="4">
                  <c:v>16</c:v>
                </c:pt>
                <c:pt idx="5">
                  <c:v>15</c:v>
                </c:pt>
                <c:pt idx="6">
                  <c:v>14</c:v>
                </c:pt>
                <c:pt idx="7">
                  <c:v>13</c:v>
                </c:pt>
                <c:pt idx="8">
                  <c:v>12</c:v>
                </c:pt>
                <c:pt idx="9">
                  <c:v>11</c:v>
                </c:pt>
                <c:pt idx="10">
                  <c:v>10</c:v>
                </c:pt>
                <c:pt idx="11">
                  <c:v>9</c:v>
                </c:pt>
                <c:pt idx="12">
                  <c:v>8</c:v>
                </c:pt>
                <c:pt idx="13">
                  <c:v>7</c:v>
                </c:pt>
                <c:pt idx="14">
                  <c:v>6</c:v>
                </c:pt>
                <c:pt idx="15">
                  <c:v>5</c:v>
                </c:pt>
                <c:pt idx="16">
                  <c:v>4</c:v>
                </c:pt>
                <c:pt idx="17">
                  <c:v>3</c:v>
                </c:pt>
                <c:pt idx="18">
                  <c:v>2</c:v>
                </c:pt>
                <c:pt idx="19">
                  <c:v>1</c:v>
                </c:pt>
              </c:numCache>
            </c:numRef>
          </c:yVal>
          <c:smooth val="0"/>
          <c:extLst>
            <c:ext xmlns:c16="http://schemas.microsoft.com/office/drawing/2014/chart" uri="{C3380CC4-5D6E-409C-BE32-E72D297353CC}">
              <c16:uniqueId val="{00000004-B0B5-48F0-9E87-DE84DD178180}"/>
            </c:ext>
          </c:extLst>
        </c:ser>
        <c:dLbls>
          <c:showLegendKey val="0"/>
          <c:showVal val="0"/>
          <c:showCatName val="0"/>
          <c:showSerName val="0"/>
          <c:showPercent val="0"/>
          <c:showBubbleSize val="0"/>
        </c:dLbls>
        <c:axId val="322750472"/>
        <c:axId val="322748832"/>
      </c:scatterChart>
      <c:valAx>
        <c:axId val="322750472"/>
        <c:scaling>
          <c:logBase val="10"/>
          <c:orientation val="minMax"/>
          <c:max val="5"/>
        </c:scaling>
        <c:delete val="0"/>
        <c:axPos val="b"/>
        <c:numFmt formatCode="General" sourceLinked="0"/>
        <c:majorTickMark val="out"/>
        <c:minorTickMark val="out"/>
        <c:tickLblPos val="none"/>
        <c:spPr>
          <a:noFill/>
          <a:ln w="9525" cap="flat" cmpd="sng" algn="ctr">
            <a:solidFill>
              <a:schemeClr val="tx1"/>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322748832"/>
        <c:crosses val="autoZero"/>
        <c:crossBetween val="midCat"/>
      </c:valAx>
      <c:valAx>
        <c:axId val="322748832"/>
        <c:scaling>
          <c:orientation val="minMax"/>
          <c:max val="20.5"/>
          <c:min val="0"/>
        </c:scaling>
        <c:delete val="0"/>
        <c:axPos val="l"/>
        <c:numFmt formatCode="General" sourceLinked="1"/>
        <c:majorTickMark val="none"/>
        <c:minorTickMark val="none"/>
        <c:tickLblPos val="none"/>
        <c:spPr>
          <a:noFill/>
          <a:ln w="9525" cap="flat" cmpd="sng" algn="ctr">
            <a:solidFill>
              <a:schemeClr val="tx1"/>
            </a:solidFill>
            <a:prstDash val="dash"/>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2750472"/>
        <c:crosses val="autoZero"/>
        <c:crossBetween val="midCat"/>
        <c:minorUnit val="1"/>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8082814579390126E-2"/>
          <c:y val="4.1025712703745928E-2"/>
          <c:w val="0.94260319139678961"/>
          <c:h val="0.86050563126056046"/>
        </c:manualLayout>
      </c:layout>
      <c:barChart>
        <c:barDir val="col"/>
        <c:grouping val="stacked"/>
        <c:varyColors val="0"/>
        <c:ser>
          <c:idx val="0"/>
          <c:order val="0"/>
          <c:tx>
            <c:strRef>
              <c:f>Sheet1!$B$1</c:f>
              <c:strCache>
                <c:ptCount val="1"/>
                <c:pt idx="0">
                  <c:v>Grade 3+</c:v>
                </c:pt>
              </c:strCache>
            </c:strRef>
          </c:tx>
          <c:spPr>
            <a:solidFill>
              <a:srgbClr val="4472C4"/>
            </a:solidFill>
            <a:ln>
              <a:solidFill>
                <a:schemeClr val="tx1"/>
              </a:solidFill>
            </a:ln>
            <a:effectLst/>
          </c:spPr>
          <c:invertIfNegative val="0"/>
          <c:dPt>
            <c:idx val="0"/>
            <c:invertIfNegative val="0"/>
            <c:bubble3D val="0"/>
            <c:spPr>
              <a:solidFill>
                <a:srgbClr val="4472C4"/>
              </a:solidFill>
              <a:ln>
                <a:solidFill>
                  <a:schemeClr val="tx1"/>
                </a:solidFill>
              </a:ln>
              <a:effectLst/>
            </c:spPr>
            <c:extLst>
              <c:ext xmlns:c16="http://schemas.microsoft.com/office/drawing/2014/chart" uri="{C3380CC4-5D6E-409C-BE32-E72D297353CC}">
                <c16:uniqueId val="{0000000D-8E76-4D40-9BC4-4BA384E9D051}"/>
              </c:ext>
            </c:extLst>
          </c:dPt>
          <c:dPt>
            <c:idx val="1"/>
            <c:invertIfNegative val="0"/>
            <c:bubble3D val="0"/>
            <c:spPr>
              <a:solidFill>
                <a:schemeClr val="accent6"/>
              </a:solidFill>
              <a:ln>
                <a:solidFill>
                  <a:schemeClr val="tx1"/>
                </a:solidFill>
              </a:ln>
              <a:effectLst/>
            </c:spPr>
            <c:extLst>
              <c:ext xmlns:c16="http://schemas.microsoft.com/office/drawing/2014/chart" uri="{C3380CC4-5D6E-409C-BE32-E72D297353CC}">
                <c16:uniqueId val="{00000001-AAAA-4DB7-9248-A693C4E6E67C}"/>
              </c:ext>
            </c:extLst>
          </c:dPt>
          <c:dPt>
            <c:idx val="3"/>
            <c:invertIfNegative val="0"/>
            <c:bubble3D val="0"/>
            <c:spPr>
              <a:solidFill>
                <a:srgbClr val="4472C4"/>
              </a:solidFill>
              <a:ln>
                <a:solidFill>
                  <a:schemeClr val="tx1"/>
                </a:solidFill>
              </a:ln>
              <a:effectLst/>
            </c:spPr>
            <c:extLst>
              <c:ext xmlns:c16="http://schemas.microsoft.com/office/drawing/2014/chart" uri="{C3380CC4-5D6E-409C-BE32-E72D297353CC}">
                <c16:uniqueId val="{0000000A-8E76-4D40-9BC4-4BA384E9D051}"/>
              </c:ext>
            </c:extLst>
          </c:dPt>
          <c:dPt>
            <c:idx val="4"/>
            <c:invertIfNegative val="0"/>
            <c:bubble3D val="0"/>
            <c:spPr>
              <a:solidFill>
                <a:schemeClr val="accent6"/>
              </a:solidFill>
              <a:ln>
                <a:solidFill>
                  <a:schemeClr val="tx1"/>
                </a:solidFill>
              </a:ln>
              <a:effectLst/>
            </c:spPr>
            <c:extLst>
              <c:ext xmlns:c16="http://schemas.microsoft.com/office/drawing/2014/chart" uri="{C3380CC4-5D6E-409C-BE32-E72D297353CC}">
                <c16:uniqueId val="{0000001F-D3C0-49D0-9A27-F5225E05EF98}"/>
              </c:ext>
            </c:extLst>
          </c:dPt>
          <c:dPt>
            <c:idx val="6"/>
            <c:invertIfNegative val="0"/>
            <c:bubble3D val="0"/>
            <c:spPr>
              <a:solidFill>
                <a:srgbClr val="4472C4"/>
              </a:solidFill>
              <a:ln>
                <a:solidFill>
                  <a:schemeClr val="tx1"/>
                </a:solidFill>
              </a:ln>
              <a:effectLst/>
            </c:spPr>
            <c:extLst>
              <c:ext xmlns:c16="http://schemas.microsoft.com/office/drawing/2014/chart" uri="{C3380CC4-5D6E-409C-BE32-E72D297353CC}">
                <c16:uniqueId val="{00000007-8E76-4D40-9BC4-4BA384E9D051}"/>
              </c:ext>
            </c:extLst>
          </c:dPt>
          <c:dPt>
            <c:idx val="7"/>
            <c:invertIfNegative val="0"/>
            <c:bubble3D val="0"/>
            <c:spPr>
              <a:solidFill>
                <a:schemeClr val="accent6"/>
              </a:solidFill>
              <a:ln>
                <a:solidFill>
                  <a:schemeClr val="tx1"/>
                </a:solidFill>
              </a:ln>
              <a:effectLst/>
            </c:spPr>
            <c:extLst>
              <c:ext xmlns:c16="http://schemas.microsoft.com/office/drawing/2014/chart" uri="{C3380CC4-5D6E-409C-BE32-E72D297353CC}">
                <c16:uniqueId val="{00000020-D3C0-49D0-9A27-F5225E05EF98}"/>
              </c:ext>
            </c:extLst>
          </c:dPt>
          <c:dPt>
            <c:idx val="10"/>
            <c:invertIfNegative val="0"/>
            <c:bubble3D val="0"/>
            <c:spPr>
              <a:solidFill>
                <a:schemeClr val="accent6"/>
              </a:solidFill>
              <a:ln>
                <a:solidFill>
                  <a:schemeClr val="tx1"/>
                </a:solidFill>
              </a:ln>
              <a:effectLst/>
            </c:spPr>
            <c:extLst>
              <c:ext xmlns:c16="http://schemas.microsoft.com/office/drawing/2014/chart" uri="{C3380CC4-5D6E-409C-BE32-E72D297353CC}">
                <c16:uniqueId val="{00000022-D3C0-49D0-9A27-F5225E05EF98}"/>
              </c:ext>
            </c:extLst>
          </c:dPt>
          <c:dPt>
            <c:idx val="12"/>
            <c:invertIfNegative val="0"/>
            <c:bubble3D val="0"/>
            <c:spPr>
              <a:solidFill>
                <a:srgbClr val="4472C4"/>
              </a:solidFill>
              <a:ln>
                <a:solidFill>
                  <a:schemeClr val="tx1"/>
                </a:solidFill>
              </a:ln>
              <a:effectLst/>
            </c:spPr>
            <c:extLst>
              <c:ext xmlns:c16="http://schemas.microsoft.com/office/drawing/2014/chart" uri="{C3380CC4-5D6E-409C-BE32-E72D297353CC}">
                <c16:uniqueId val="{00000008-99F4-47D9-B7C8-ABCF84CBA90A}"/>
              </c:ext>
            </c:extLst>
          </c:dPt>
          <c:dPt>
            <c:idx val="13"/>
            <c:invertIfNegative val="0"/>
            <c:bubble3D val="0"/>
            <c:spPr>
              <a:solidFill>
                <a:schemeClr val="accent6"/>
              </a:solidFill>
              <a:ln>
                <a:solidFill>
                  <a:schemeClr val="tx1"/>
                </a:solidFill>
              </a:ln>
              <a:effectLst/>
            </c:spPr>
            <c:extLst>
              <c:ext xmlns:c16="http://schemas.microsoft.com/office/drawing/2014/chart" uri="{C3380CC4-5D6E-409C-BE32-E72D297353CC}">
                <c16:uniqueId val="{00000009-99F4-47D9-B7C8-ABCF84CBA90A}"/>
              </c:ext>
            </c:extLst>
          </c:dPt>
          <c:dPt>
            <c:idx val="15"/>
            <c:invertIfNegative val="0"/>
            <c:bubble3D val="0"/>
            <c:spPr>
              <a:solidFill>
                <a:srgbClr val="4472C4"/>
              </a:solidFill>
              <a:ln>
                <a:solidFill>
                  <a:schemeClr val="tx1"/>
                </a:solidFill>
              </a:ln>
              <a:effectLst/>
            </c:spPr>
            <c:extLst>
              <c:ext xmlns:c16="http://schemas.microsoft.com/office/drawing/2014/chart" uri="{C3380CC4-5D6E-409C-BE32-E72D297353CC}">
                <c16:uniqueId val="{0000000A-99F4-47D9-B7C8-ABCF84CBA90A}"/>
              </c:ext>
            </c:extLst>
          </c:dPt>
          <c:dPt>
            <c:idx val="16"/>
            <c:invertIfNegative val="0"/>
            <c:bubble3D val="0"/>
            <c:spPr>
              <a:solidFill>
                <a:schemeClr val="accent6"/>
              </a:solidFill>
              <a:ln>
                <a:solidFill>
                  <a:schemeClr val="tx1"/>
                </a:solidFill>
              </a:ln>
              <a:effectLst/>
            </c:spPr>
            <c:extLst>
              <c:ext xmlns:c16="http://schemas.microsoft.com/office/drawing/2014/chart" uri="{C3380CC4-5D6E-409C-BE32-E72D297353CC}">
                <c16:uniqueId val="{00000023-D3C0-49D0-9A27-F5225E05EF98}"/>
              </c:ext>
            </c:extLst>
          </c:dPt>
          <c:dPt>
            <c:idx val="18"/>
            <c:invertIfNegative val="0"/>
            <c:bubble3D val="0"/>
            <c:spPr>
              <a:solidFill>
                <a:srgbClr val="4472C4"/>
              </a:solidFill>
              <a:ln>
                <a:solidFill>
                  <a:schemeClr val="tx1"/>
                </a:solidFill>
              </a:ln>
              <a:effectLst/>
            </c:spPr>
            <c:extLst>
              <c:ext xmlns:c16="http://schemas.microsoft.com/office/drawing/2014/chart" uri="{C3380CC4-5D6E-409C-BE32-E72D297353CC}">
                <c16:uniqueId val="{0000000B-99F4-47D9-B7C8-ABCF84CBA90A}"/>
              </c:ext>
            </c:extLst>
          </c:dPt>
          <c:dPt>
            <c:idx val="19"/>
            <c:invertIfNegative val="0"/>
            <c:bubble3D val="0"/>
            <c:spPr>
              <a:solidFill>
                <a:schemeClr val="accent6"/>
              </a:solidFill>
              <a:ln>
                <a:solidFill>
                  <a:schemeClr val="tx1"/>
                </a:solidFill>
              </a:ln>
              <a:effectLst/>
            </c:spPr>
            <c:extLst>
              <c:ext xmlns:c16="http://schemas.microsoft.com/office/drawing/2014/chart" uri="{C3380CC4-5D6E-409C-BE32-E72D297353CC}">
                <c16:uniqueId val="{0000000E-7288-4BA3-BC17-8F3EB1024C0C}"/>
              </c:ext>
            </c:extLst>
          </c:dPt>
          <c:dPt>
            <c:idx val="21"/>
            <c:invertIfNegative val="0"/>
            <c:bubble3D val="0"/>
            <c:spPr>
              <a:solidFill>
                <a:srgbClr val="4472C4"/>
              </a:solidFill>
              <a:ln>
                <a:solidFill>
                  <a:schemeClr val="tx1"/>
                </a:solidFill>
              </a:ln>
              <a:effectLst/>
            </c:spPr>
            <c:extLst>
              <c:ext xmlns:c16="http://schemas.microsoft.com/office/drawing/2014/chart" uri="{C3380CC4-5D6E-409C-BE32-E72D297353CC}">
                <c16:uniqueId val="{0000000F-7288-4BA3-BC17-8F3EB1024C0C}"/>
              </c:ext>
            </c:extLst>
          </c:dPt>
          <c:dPt>
            <c:idx val="22"/>
            <c:invertIfNegative val="0"/>
            <c:bubble3D val="0"/>
            <c:spPr>
              <a:solidFill>
                <a:schemeClr val="accent6"/>
              </a:solidFill>
              <a:ln>
                <a:solidFill>
                  <a:schemeClr val="tx1"/>
                </a:solidFill>
              </a:ln>
              <a:effectLst/>
            </c:spPr>
            <c:extLst>
              <c:ext xmlns:c16="http://schemas.microsoft.com/office/drawing/2014/chart" uri="{C3380CC4-5D6E-409C-BE32-E72D297353CC}">
                <c16:uniqueId val="{00000010-7288-4BA3-BC17-8F3EB1024C0C}"/>
              </c:ext>
            </c:extLst>
          </c:dPt>
          <c:dPt>
            <c:idx val="24"/>
            <c:invertIfNegative val="0"/>
            <c:bubble3D val="0"/>
            <c:spPr>
              <a:solidFill>
                <a:srgbClr val="4472C4"/>
              </a:solidFill>
              <a:ln>
                <a:solidFill>
                  <a:schemeClr val="tx1"/>
                </a:solidFill>
              </a:ln>
              <a:effectLst/>
            </c:spPr>
            <c:extLst>
              <c:ext xmlns:c16="http://schemas.microsoft.com/office/drawing/2014/chart" uri="{C3380CC4-5D6E-409C-BE32-E72D297353CC}">
                <c16:uniqueId val="{00000024-D3C0-49D0-9A27-F5225E05EF98}"/>
              </c:ext>
            </c:extLst>
          </c:dPt>
          <c:dPt>
            <c:idx val="25"/>
            <c:invertIfNegative val="0"/>
            <c:bubble3D val="0"/>
            <c:spPr>
              <a:solidFill>
                <a:schemeClr val="accent6"/>
              </a:solidFill>
              <a:ln>
                <a:solidFill>
                  <a:schemeClr val="tx1"/>
                </a:solidFill>
              </a:ln>
              <a:effectLst/>
            </c:spPr>
            <c:extLst>
              <c:ext xmlns:c16="http://schemas.microsoft.com/office/drawing/2014/chart" uri="{C3380CC4-5D6E-409C-BE32-E72D297353CC}">
                <c16:uniqueId val="{00000011-7288-4BA3-BC17-8F3EB1024C0C}"/>
              </c:ext>
            </c:extLst>
          </c:dPt>
          <c:dLbls>
            <c:dLbl>
              <c:idx val="0"/>
              <c:layout>
                <c:manualLayout>
                  <c:x val="-5.49541187963643E-18"/>
                  <c:y val="-0.20865835944634695"/>
                </c:manualLayout>
              </c:layout>
              <c:tx>
                <c:rich>
                  <a:bodyPr/>
                  <a:lstStyle/>
                  <a:p>
                    <a:fld id="{62B76517-FE15-4285-9A1C-1D746CA34F2D}" type="VALUE">
                      <a:rPr lang="en-US" smtClean="0">
                        <a:solidFill>
                          <a:schemeClr val="bg1"/>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8E76-4D40-9BC4-4BA384E9D051}"/>
                </c:ext>
              </c:extLst>
            </c:dLbl>
            <c:dLbl>
              <c:idx val="1"/>
              <c:layout>
                <c:manualLayout>
                  <c:x val="-1.099082375927286E-17"/>
                  <c:y val="-0.21269281147101748"/>
                </c:manualLayout>
              </c:layout>
              <c:tx>
                <c:rich>
                  <a:bodyPr/>
                  <a:lstStyle/>
                  <a:p>
                    <a:fld id="{B5778210-1449-46F2-ABAF-26431CF4CC56}" type="VALUE">
                      <a:rPr lang="en-US">
                        <a:solidFill>
                          <a:schemeClr val="bg1"/>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AAAA-4DB7-9248-A693C4E6E67C}"/>
                </c:ext>
              </c:extLst>
            </c:dLbl>
            <c:dLbl>
              <c:idx val="3"/>
              <c:layout>
                <c:manualLayout>
                  <c:x val="-2.198164751854572E-17"/>
                  <c:y val="-4.841204367122137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8E76-4D40-9BC4-4BA384E9D051}"/>
                </c:ext>
              </c:extLst>
            </c:dLbl>
            <c:dLbl>
              <c:idx val="4"/>
              <c:layout>
                <c:manualLayout>
                  <c:x val="0"/>
                  <c:y val="-4.437770669861960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D3C0-49D0-9A27-F5225E05EF98}"/>
                </c:ext>
              </c:extLst>
            </c:dLbl>
            <c:dLbl>
              <c:idx val="6"/>
              <c:layout>
                <c:manualLayout>
                  <c:x val="0"/>
                  <c:y val="-4.03433697260176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E76-4D40-9BC4-4BA384E9D051}"/>
                </c:ext>
              </c:extLst>
            </c:dLbl>
            <c:dLbl>
              <c:idx val="7"/>
              <c:layout>
                <c:manualLayout>
                  <c:x val="0"/>
                  <c:y val="-4.03433697260176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D3C0-49D0-9A27-F5225E05EF98}"/>
                </c:ext>
              </c:extLst>
            </c:dLbl>
            <c:dLbl>
              <c:idx val="9"/>
              <c:layout>
                <c:manualLayout>
                  <c:x val="0"/>
                  <c:y val="-2.824035880821253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D3C0-49D0-9A27-F5225E05EF98}"/>
                </c:ext>
              </c:extLst>
            </c:dLbl>
            <c:dLbl>
              <c:idx val="10"/>
              <c:layout>
                <c:manualLayout>
                  <c:x val="0"/>
                  <c:y val="-2.824035880821253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D3C0-49D0-9A27-F5225E05EF98}"/>
                </c:ext>
              </c:extLst>
            </c:dLbl>
            <c:dLbl>
              <c:idx val="12"/>
              <c:layout>
                <c:manualLayout>
                  <c:x val="-8.7926590074182881E-17"/>
                  <c:y val="-3.8749264981848396E-3"/>
                </c:manualLayout>
              </c:layout>
              <c:tx>
                <c:rich>
                  <a:bodyPr/>
                  <a:lstStyle/>
                  <a:p>
                    <a:fld id="{52548261-1A13-401F-AC0C-7E1F59C3A4C3}" type="VALUE">
                      <a:rPr lang="en-US">
                        <a:solidFill>
                          <a:schemeClr val="bg1"/>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99F4-47D9-B7C8-ABCF84CBA90A}"/>
                </c:ext>
              </c:extLst>
            </c:dLbl>
            <c:dLbl>
              <c:idx val="13"/>
              <c:layout>
                <c:manualLayout>
                  <c:x val="1.1990128064952885E-3"/>
                  <c:y val="-3.8749264981848396E-3"/>
                </c:manualLayout>
              </c:layout>
              <c:tx>
                <c:rich>
                  <a:bodyPr/>
                  <a:lstStyle/>
                  <a:p>
                    <a:fld id="{0BA28566-93FC-448B-A331-D673F3C3D458}" type="VALUE">
                      <a:rPr lang="en-US">
                        <a:solidFill>
                          <a:schemeClr val="bg1"/>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99F4-47D9-B7C8-ABCF84CBA90A}"/>
                </c:ext>
              </c:extLst>
            </c:dLbl>
            <c:dLbl>
              <c:idx val="15"/>
              <c:layout>
                <c:manualLayout>
                  <c:x val="0"/>
                  <c:y val="-3.63090327534159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9F4-47D9-B7C8-ABCF84CBA90A}"/>
                </c:ext>
              </c:extLst>
            </c:dLbl>
            <c:dLbl>
              <c:idx val="16"/>
              <c:layout>
                <c:manualLayout>
                  <c:x val="-1.1990128064952885E-3"/>
                  <c:y val="-3.63090327534159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3-D3C0-49D0-9A27-F5225E05EF98}"/>
                </c:ext>
              </c:extLst>
            </c:dLbl>
            <c:dLbl>
              <c:idx val="18"/>
              <c:layout>
                <c:manualLayout>
                  <c:x val="-9.3069828712051593E-4"/>
                  <c:y val="-4.4377071369962363E-2"/>
                </c:manualLayout>
              </c:layout>
              <c:tx>
                <c:rich>
                  <a:bodyPr/>
                  <a:lstStyle/>
                  <a:p>
                    <a:fld id="{21F9431D-67D7-4000-8C6B-59CD57E72452}" type="VALUE">
                      <a:rPr lang="en-US">
                        <a:solidFill>
                          <a:schemeClr val="tx1"/>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99F4-47D9-B7C8-ABCF84CBA90A}"/>
                </c:ext>
              </c:extLst>
            </c:dLbl>
            <c:dLbl>
              <c:idx val="19"/>
              <c:layout>
                <c:manualLayout>
                  <c:x val="3.6234733475030842E-4"/>
                  <c:y val="-4.4376753705633806E-2"/>
                </c:manualLayout>
              </c:layout>
              <c:tx>
                <c:rich>
                  <a:bodyPr/>
                  <a:lstStyle/>
                  <a:p>
                    <a:fld id="{CC3883DA-9600-4803-8B8F-C1F3B971AD09}" type="VALUE">
                      <a:rPr lang="en-US">
                        <a:solidFill>
                          <a:schemeClr val="tx1"/>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7288-4BA3-BC17-8F3EB1024C0C}"/>
                </c:ext>
              </c:extLst>
            </c:dLbl>
            <c:dLbl>
              <c:idx val="21"/>
              <c:layout>
                <c:manualLayout>
                  <c:x val="-1.5308655635687665E-3"/>
                  <c:y val="-3.6308079760430267E-2"/>
                </c:manualLayout>
              </c:layout>
              <c:tx>
                <c:rich>
                  <a:bodyPr/>
                  <a:lstStyle/>
                  <a:p>
                    <a:fld id="{104DA3FA-E083-483F-ADC3-1E18DECA0160}" type="VALUE">
                      <a:rPr lang="en-US">
                        <a:solidFill>
                          <a:schemeClr val="tx1"/>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7288-4BA3-BC17-8F3EB1024C0C}"/>
                </c:ext>
              </c:extLst>
            </c:dLbl>
            <c:dLbl>
              <c:idx val="22"/>
              <c:layout>
                <c:manualLayout>
                  <c:x val="-1.5115114198416982E-3"/>
                  <c:y val="-3.6308397424758825E-2"/>
                </c:manualLayout>
              </c:layout>
              <c:tx>
                <c:rich>
                  <a:bodyPr/>
                  <a:lstStyle/>
                  <a:p>
                    <a:fld id="{1A65C115-4F7A-4051-9642-D3523A3DAFD1}" type="VALUE">
                      <a:rPr lang="en-US">
                        <a:solidFill>
                          <a:schemeClr val="tx1"/>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0-7288-4BA3-BC17-8F3EB1024C0C}"/>
                </c:ext>
              </c:extLst>
            </c:dLbl>
            <c:dLbl>
              <c:idx val="24"/>
              <c:layout>
                <c:manualLayout>
                  <c:x val="0"/>
                  <c:y val="-3.227469578081415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4-D3C0-49D0-9A27-F5225E05EF98}"/>
                </c:ext>
              </c:extLst>
            </c:dLbl>
            <c:dLbl>
              <c:idx val="25"/>
              <c:layout>
                <c:manualLayout>
                  <c:x val="-1.7585318014836576E-16"/>
                  <c:y val="-3.227469578081415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7288-4BA3-BC17-8F3EB1024C0C}"/>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Sheet1!$A$2:$A$27</c:f>
              <c:strCache>
                <c:ptCount val="25"/>
                <c:pt idx="0">
                  <c:v>Overall</c:v>
                </c:pt>
                <c:pt idx="3">
                  <c:v>Peripheral sensory neuropathy </c:v>
                </c:pt>
                <c:pt idx="6">
                  <c:v>Pruritus</c:v>
                </c:pt>
                <c:pt idx="9">
                  <c:v>Alopecia</c:v>
                </c:pt>
                <c:pt idx="12">
                  <c:v>Rash maculo-papular</c:v>
                </c:pt>
                <c:pt idx="15">
                  <c:v>Fatigue</c:v>
                </c:pt>
                <c:pt idx="18">
                  <c:v>Diarrhea</c:v>
                </c:pt>
                <c:pt idx="21">
                  <c:v>Decreased appetite</c:v>
                </c:pt>
                <c:pt idx="24">
                  <c:v>Nausea</c:v>
                </c:pt>
              </c:strCache>
            </c:strRef>
          </c:cat>
          <c:val>
            <c:numRef>
              <c:f>Sheet1!$B$2:$B$27</c:f>
              <c:numCache>
                <c:formatCode>0.0</c:formatCode>
                <c:ptCount val="26"/>
                <c:pt idx="0">
                  <c:v>55.9</c:v>
                </c:pt>
                <c:pt idx="1">
                  <c:v>57.3</c:v>
                </c:pt>
                <c:pt idx="3">
                  <c:v>3.6</c:v>
                </c:pt>
                <c:pt idx="4">
                  <c:v>4.0999999999999996</c:v>
                </c:pt>
                <c:pt idx="6">
                  <c:v>1.1000000000000001</c:v>
                </c:pt>
                <c:pt idx="7">
                  <c:v>1.4</c:v>
                </c:pt>
                <c:pt idx="9">
                  <c:v>0.5</c:v>
                </c:pt>
                <c:pt idx="10">
                  <c:v>0.5</c:v>
                </c:pt>
                <c:pt idx="12">
                  <c:v>7.7</c:v>
                </c:pt>
                <c:pt idx="13">
                  <c:v>7.7</c:v>
                </c:pt>
                <c:pt idx="15">
                  <c:v>3</c:v>
                </c:pt>
                <c:pt idx="16">
                  <c:v>3.2</c:v>
                </c:pt>
                <c:pt idx="18">
                  <c:v>3.6</c:v>
                </c:pt>
                <c:pt idx="19">
                  <c:v>3.9</c:v>
                </c:pt>
                <c:pt idx="21">
                  <c:v>1.1000000000000001</c:v>
                </c:pt>
                <c:pt idx="22">
                  <c:v>1.1000000000000001</c:v>
                </c:pt>
                <c:pt idx="24">
                  <c:v>1.1000000000000001</c:v>
                </c:pt>
                <c:pt idx="25">
                  <c:v>1.1000000000000001</c:v>
                </c:pt>
              </c:numCache>
            </c:numRef>
          </c:val>
          <c:extLst>
            <c:ext xmlns:c16="http://schemas.microsoft.com/office/drawing/2014/chart" uri="{C3380CC4-5D6E-409C-BE32-E72D297353CC}">
              <c16:uniqueId val="{00000000-8E76-4D40-9BC4-4BA384E9D051}"/>
            </c:ext>
          </c:extLst>
        </c:ser>
        <c:ser>
          <c:idx val="1"/>
          <c:order val="1"/>
          <c:tx>
            <c:strRef>
              <c:f>Sheet1!$C$1</c:f>
              <c:strCache>
                <c:ptCount val="1"/>
                <c:pt idx="0">
                  <c:v>Grade 1 and 2</c:v>
                </c:pt>
              </c:strCache>
            </c:strRef>
          </c:tx>
          <c:spPr>
            <a:solidFill>
              <a:srgbClr val="CACFE6"/>
            </a:solidFill>
            <a:ln>
              <a:solidFill>
                <a:schemeClr val="tx1"/>
              </a:solidFill>
            </a:ln>
            <a:effectLst/>
          </c:spPr>
          <c:invertIfNegative val="0"/>
          <c:dPt>
            <c:idx val="0"/>
            <c:invertIfNegative val="0"/>
            <c:bubble3D val="0"/>
            <c:spPr>
              <a:solidFill>
                <a:srgbClr val="CACFE6"/>
              </a:solidFill>
              <a:ln>
                <a:solidFill>
                  <a:schemeClr val="tx1"/>
                </a:solidFill>
              </a:ln>
              <a:effectLst/>
            </c:spPr>
            <c:extLst>
              <c:ext xmlns:c16="http://schemas.microsoft.com/office/drawing/2014/chart" uri="{C3380CC4-5D6E-409C-BE32-E72D297353CC}">
                <c16:uniqueId val="{00000015-AAAA-4DB7-9248-A693C4E6E67C}"/>
              </c:ext>
            </c:extLst>
          </c:dPt>
          <c:dPt>
            <c:idx val="1"/>
            <c:invertIfNegative val="0"/>
            <c:bubble3D val="0"/>
            <c:spPr>
              <a:solidFill>
                <a:schemeClr val="accent6">
                  <a:lumMod val="40000"/>
                  <a:lumOff val="60000"/>
                </a:schemeClr>
              </a:solidFill>
              <a:ln>
                <a:solidFill>
                  <a:schemeClr val="tx1"/>
                </a:solidFill>
              </a:ln>
              <a:effectLst/>
            </c:spPr>
            <c:extLst>
              <c:ext xmlns:c16="http://schemas.microsoft.com/office/drawing/2014/chart" uri="{C3380CC4-5D6E-409C-BE32-E72D297353CC}">
                <c16:uniqueId val="{0000002F-5C23-4703-A168-CC12DB9858BB}"/>
              </c:ext>
            </c:extLst>
          </c:dPt>
          <c:dPt>
            <c:idx val="3"/>
            <c:invertIfNegative val="0"/>
            <c:bubble3D val="0"/>
            <c:spPr>
              <a:solidFill>
                <a:srgbClr val="CACFE6"/>
              </a:solidFill>
              <a:ln>
                <a:solidFill>
                  <a:schemeClr val="tx1"/>
                </a:solidFill>
              </a:ln>
              <a:effectLst/>
            </c:spPr>
            <c:extLst>
              <c:ext xmlns:c16="http://schemas.microsoft.com/office/drawing/2014/chart" uri="{C3380CC4-5D6E-409C-BE32-E72D297353CC}">
                <c16:uniqueId val="{00000017-AAAA-4DB7-9248-A693C4E6E67C}"/>
              </c:ext>
            </c:extLst>
          </c:dPt>
          <c:dPt>
            <c:idx val="4"/>
            <c:invertIfNegative val="0"/>
            <c:bubble3D val="0"/>
            <c:spPr>
              <a:solidFill>
                <a:schemeClr val="accent6">
                  <a:lumMod val="40000"/>
                  <a:lumOff val="60000"/>
                </a:schemeClr>
              </a:solidFill>
              <a:ln>
                <a:solidFill>
                  <a:schemeClr val="tx1"/>
                </a:solidFill>
              </a:ln>
              <a:effectLst/>
            </c:spPr>
            <c:extLst>
              <c:ext xmlns:c16="http://schemas.microsoft.com/office/drawing/2014/chart" uri="{C3380CC4-5D6E-409C-BE32-E72D297353CC}">
                <c16:uniqueId val="{0000002E-5C23-4703-A168-CC12DB9858BB}"/>
              </c:ext>
            </c:extLst>
          </c:dPt>
          <c:dPt>
            <c:idx val="6"/>
            <c:invertIfNegative val="0"/>
            <c:bubble3D val="0"/>
            <c:spPr>
              <a:solidFill>
                <a:srgbClr val="CACFE6"/>
              </a:solidFill>
              <a:ln>
                <a:solidFill>
                  <a:schemeClr val="tx1"/>
                </a:solidFill>
              </a:ln>
              <a:effectLst/>
            </c:spPr>
            <c:extLst>
              <c:ext xmlns:c16="http://schemas.microsoft.com/office/drawing/2014/chart" uri="{C3380CC4-5D6E-409C-BE32-E72D297353CC}">
                <c16:uniqueId val="{00000019-AAAA-4DB7-9248-A693C4E6E67C}"/>
              </c:ext>
            </c:extLst>
          </c:dPt>
          <c:dPt>
            <c:idx val="7"/>
            <c:invertIfNegative val="0"/>
            <c:bubble3D val="0"/>
            <c:spPr>
              <a:solidFill>
                <a:schemeClr val="accent6">
                  <a:lumMod val="40000"/>
                  <a:lumOff val="60000"/>
                </a:schemeClr>
              </a:solidFill>
              <a:ln>
                <a:solidFill>
                  <a:schemeClr val="tx1"/>
                </a:solidFill>
              </a:ln>
              <a:effectLst/>
            </c:spPr>
            <c:extLst>
              <c:ext xmlns:c16="http://schemas.microsoft.com/office/drawing/2014/chart" uri="{C3380CC4-5D6E-409C-BE32-E72D297353CC}">
                <c16:uniqueId val="{0000002D-5C23-4703-A168-CC12DB9858BB}"/>
              </c:ext>
            </c:extLst>
          </c:dPt>
          <c:dPt>
            <c:idx val="9"/>
            <c:invertIfNegative val="0"/>
            <c:bubble3D val="0"/>
            <c:spPr>
              <a:solidFill>
                <a:srgbClr val="CACFE6"/>
              </a:solidFill>
              <a:ln>
                <a:solidFill>
                  <a:schemeClr val="tx1"/>
                </a:solidFill>
              </a:ln>
              <a:effectLst/>
            </c:spPr>
            <c:extLst>
              <c:ext xmlns:c16="http://schemas.microsoft.com/office/drawing/2014/chart" uri="{C3380CC4-5D6E-409C-BE32-E72D297353CC}">
                <c16:uniqueId val="{0000001B-AAAA-4DB7-9248-A693C4E6E67C}"/>
              </c:ext>
            </c:extLst>
          </c:dPt>
          <c:dPt>
            <c:idx val="10"/>
            <c:invertIfNegative val="0"/>
            <c:bubble3D val="0"/>
            <c:spPr>
              <a:solidFill>
                <a:schemeClr val="accent6">
                  <a:lumMod val="40000"/>
                  <a:lumOff val="60000"/>
                </a:schemeClr>
              </a:solidFill>
              <a:ln>
                <a:solidFill>
                  <a:schemeClr val="tx1"/>
                </a:solidFill>
              </a:ln>
              <a:effectLst/>
            </c:spPr>
            <c:extLst>
              <c:ext xmlns:c16="http://schemas.microsoft.com/office/drawing/2014/chart" uri="{C3380CC4-5D6E-409C-BE32-E72D297353CC}">
                <c16:uniqueId val="{00000003-99F4-47D9-B7C8-ABCF84CBA90A}"/>
              </c:ext>
            </c:extLst>
          </c:dPt>
          <c:dPt>
            <c:idx val="12"/>
            <c:invertIfNegative val="0"/>
            <c:bubble3D val="0"/>
            <c:spPr>
              <a:solidFill>
                <a:srgbClr val="CACFE6"/>
              </a:solidFill>
              <a:ln>
                <a:solidFill>
                  <a:schemeClr val="tx1"/>
                </a:solidFill>
              </a:ln>
              <a:effectLst/>
            </c:spPr>
            <c:extLst>
              <c:ext xmlns:c16="http://schemas.microsoft.com/office/drawing/2014/chart" uri="{C3380CC4-5D6E-409C-BE32-E72D297353CC}">
                <c16:uniqueId val="{0000001F-AAAA-4DB7-9248-A693C4E6E67C}"/>
              </c:ext>
            </c:extLst>
          </c:dPt>
          <c:dPt>
            <c:idx val="13"/>
            <c:invertIfNegative val="0"/>
            <c:bubble3D val="0"/>
            <c:spPr>
              <a:solidFill>
                <a:schemeClr val="accent6">
                  <a:lumMod val="40000"/>
                  <a:lumOff val="60000"/>
                </a:schemeClr>
              </a:solidFill>
              <a:ln>
                <a:solidFill>
                  <a:schemeClr val="tx1"/>
                </a:solidFill>
              </a:ln>
              <a:effectLst/>
            </c:spPr>
            <c:extLst>
              <c:ext xmlns:c16="http://schemas.microsoft.com/office/drawing/2014/chart" uri="{C3380CC4-5D6E-409C-BE32-E72D297353CC}">
                <c16:uniqueId val="{0000002A-5C23-4703-A168-CC12DB9858BB}"/>
              </c:ext>
            </c:extLst>
          </c:dPt>
          <c:dPt>
            <c:idx val="15"/>
            <c:invertIfNegative val="0"/>
            <c:bubble3D val="0"/>
            <c:spPr>
              <a:solidFill>
                <a:srgbClr val="CACFE6"/>
              </a:solidFill>
              <a:ln>
                <a:solidFill>
                  <a:schemeClr val="tx1"/>
                </a:solidFill>
              </a:ln>
              <a:effectLst/>
            </c:spPr>
            <c:extLst>
              <c:ext xmlns:c16="http://schemas.microsoft.com/office/drawing/2014/chart" uri="{C3380CC4-5D6E-409C-BE32-E72D297353CC}">
                <c16:uniqueId val="{00000021-AAAA-4DB7-9248-A693C4E6E67C}"/>
              </c:ext>
            </c:extLst>
          </c:dPt>
          <c:dPt>
            <c:idx val="16"/>
            <c:invertIfNegative val="0"/>
            <c:bubble3D val="0"/>
            <c:spPr>
              <a:solidFill>
                <a:schemeClr val="accent6">
                  <a:lumMod val="40000"/>
                  <a:lumOff val="60000"/>
                </a:schemeClr>
              </a:solidFill>
              <a:ln>
                <a:solidFill>
                  <a:schemeClr val="tx1"/>
                </a:solidFill>
              </a:ln>
              <a:effectLst/>
            </c:spPr>
            <c:extLst>
              <c:ext xmlns:c16="http://schemas.microsoft.com/office/drawing/2014/chart" uri="{C3380CC4-5D6E-409C-BE32-E72D297353CC}">
                <c16:uniqueId val="{00000029-5C23-4703-A168-CC12DB9858BB}"/>
              </c:ext>
            </c:extLst>
          </c:dPt>
          <c:dPt>
            <c:idx val="18"/>
            <c:invertIfNegative val="0"/>
            <c:bubble3D val="0"/>
            <c:spPr>
              <a:solidFill>
                <a:srgbClr val="CACFE6"/>
              </a:solidFill>
              <a:ln>
                <a:solidFill>
                  <a:schemeClr val="tx1"/>
                </a:solidFill>
              </a:ln>
              <a:effectLst/>
            </c:spPr>
            <c:extLst>
              <c:ext xmlns:c16="http://schemas.microsoft.com/office/drawing/2014/chart" uri="{C3380CC4-5D6E-409C-BE32-E72D297353CC}">
                <c16:uniqueId val="{00000023-AAAA-4DB7-9248-A693C4E6E67C}"/>
              </c:ext>
            </c:extLst>
          </c:dPt>
          <c:dPt>
            <c:idx val="19"/>
            <c:invertIfNegative val="0"/>
            <c:bubble3D val="0"/>
            <c:spPr>
              <a:solidFill>
                <a:schemeClr val="accent6">
                  <a:lumMod val="40000"/>
                  <a:lumOff val="60000"/>
                </a:schemeClr>
              </a:solidFill>
              <a:ln>
                <a:solidFill>
                  <a:schemeClr val="tx1"/>
                </a:solidFill>
              </a:ln>
              <a:effectLst/>
            </c:spPr>
            <c:extLst>
              <c:ext xmlns:c16="http://schemas.microsoft.com/office/drawing/2014/chart" uri="{C3380CC4-5D6E-409C-BE32-E72D297353CC}">
                <c16:uniqueId val="{00000028-5C23-4703-A168-CC12DB9858BB}"/>
              </c:ext>
            </c:extLst>
          </c:dPt>
          <c:dPt>
            <c:idx val="21"/>
            <c:invertIfNegative val="0"/>
            <c:bubble3D val="0"/>
            <c:spPr>
              <a:solidFill>
                <a:srgbClr val="CACFE6"/>
              </a:solidFill>
              <a:ln>
                <a:solidFill>
                  <a:schemeClr val="tx1"/>
                </a:solidFill>
              </a:ln>
              <a:effectLst/>
            </c:spPr>
            <c:extLst>
              <c:ext xmlns:c16="http://schemas.microsoft.com/office/drawing/2014/chart" uri="{C3380CC4-5D6E-409C-BE32-E72D297353CC}">
                <c16:uniqueId val="{00000025-AAAA-4DB7-9248-A693C4E6E67C}"/>
              </c:ext>
            </c:extLst>
          </c:dPt>
          <c:dPt>
            <c:idx val="22"/>
            <c:invertIfNegative val="0"/>
            <c:bubble3D val="0"/>
            <c:spPr>
              <a:solidFill>
                <a:schemeClr val="accent6">
                  <a:lumMod val="40000"/>
                  <a:lumOff val="60000"/>
                </a:schemeClr>
              </a:solidFill>
              <a:ln>
                <a:solidFill>
                  <a:schemeClr val="tx1"/>
                </a:solidFill>
              </a:ln>
              <a:effectLst/>
            </c:spPr>
            <c:extLst>
              <c:ext xmlns:c16="http://schemas.microsoft.com/office/drawing/2014/chart" uri="{C3380CC4-5D6E-409C-BE32-E72D297353CC}">
                <c16:uniqueId val="{0000002B-5C23-4703-A168-CC12DB9858BB}"/>
              </c:ext>
            </c:extLst>
          </c:dPt>
          <c:dPt>
            <c:idx val="24"/>
            <c:invertIfNegative val="0"/>
            <c:bubble3D val="0"/>
            <c:spPr>
              <a:solidFill>
                <a:srgbClr val="CACFE6"/>
              </a:solidFill>
              <a:ln>
                <a:solidFill>
                  <a:schemeClr val="tx1"/>
                </a:solidFill>
              </a:ln>
              <a:effectLst/>
            </c:spPr>
            <c:extLst>
              <c:ext xmlns:c16="http://schemas.microsoft.com/office/drawing/2014/chart" uri="{C3380CC4-5D6E-409C-BE32-E72D297353CC}">
                <c16:uniqueId val="{0000001E-D3C0-49D0-9A27-F5225E05EF98}"/>
              </c:ext>
            </c:extLst>
          </c:dPt>
          <c:dPt>
            <c:idx val="25"/>
            <c:invertIfNegative val="0"/>
            <c:bubble3D val="0"/>
            <c:spPr>
              <a:solidFill>
                <a:schemeClr val="accent6">
                  <a:lumMod val="40000"/>
                  <a:lumOff val="60000"/>
                </a:schemeClr>
              </a:solidFill>
              <a:ln>
                <a:solidFill>
                  <a:schemeClr val="tx1"/>
                </a:solidFill>
              </a:ln>
              <a:effectLst/>
            </c:spPr>
            <c:extLst>
              <c:ext xmlns:c16="http://schemas.microsoft.com/office/drawing/2014/chart" uri="{C3380CC4-5D6E-409C-BE32-E72D297353CC}">
                <c16:uniqueId val="{0000002C-5C23-4703-A168-CC12DB9858BB}"/>
              </c:ext>
            </c:extLst>
          </c:dPt>
          <c:dLbls>
            <c:dLbl>
              <c:idx val="0"/>
              <c:layout>
                <c:manualLayout>
                  <c:x val="-5.49541187963643E-18"/>
                  <c:y val="-0.13942187949201584"/>
                </c:manualLayout>
              </c:layout>
              <c:tx>
                <c:rich>
                  <a:bodyPr/>
                  <a:lstStyle/>
                  <a:p>
                    <a:fld id="{D7981C1C-3CDE-4961-868A-4C013B93C2A8}"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5-AAAA-4DB7-9248-A693C4E6E67C}"/>
                </c:ext>
              </c:extLst>
            </c:dLbl>
            <c:dLbl>
              <c:idx val="1"/>
              <c:layout>
                <c:manualLayout>
                  <c:x val="-1.099082375927286E-17"/>
                  <c:y val="-0.1394218794920158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F-5C23-4703-A168-CC12DB9858BB}"/>
                </c:ext>
              </c:extLst>
            </c:dLbl>
            <c:dLbl>
              <c:idx val="3"/>
              <c:layout>
                <c:manualLayout>
                  <c:x val="0"/>
                  <c:y val="-0.1655634818967688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AAAA-4DB7-9248-A693C4E6E67C}"/>
                </c:ext>
              </c:extLst>
            </c:dLbl>
            <c:dLbl>
              <c:idx val="4"/>
              <c:layout>
                <c:manualLayout>
                  <c:x val="-2.198164751854572E-17"/>
                  <c:y val="-0.1655634818967688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E-5C23-4703-A168-CC12DB9858BB}"/>
                </c:ext>
              </c:extLst>
            </c:dLbl>
            <c:dLbl>
              <c:idx val="6"/>
              <c:layout>
                <c:manualLayout>
                  <c:x val="0"/>
                  <c:y val="-0.1263510782896393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AAAA-4DB7-9248-A693C4E6E67C}"/>
                </c:ext>
              </c:extLst>
            </c:dLbl>
            <c:dLbl>
              <c:idx val="7"/>
              <c:layout>
                <c:manualLayout>
                  <c:x val="0"/>
                  <c:y val="-0.1307080120237649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D-5C23-4703-A168-CC12DB9858BB}"/>
                </c:ext>
              </c:extLst>
            </c:dLbl>
            <c:dLbl>
              <c:idx val="9"/>
              <c:layout>
                <c:manualLayout>
                  <c:x val="-4.2283884726934673E-17"/>
                  <c:y val="-0.10892334335313747"/>
                </c:manualLayout>
              </c:layout>
              <c:showLegendKey val="0"/>
              <c:showVal val="1"/>
              <c:showCatName val="0"/>
              <c:showSerName val="0"/>
              <c:showPercent val="0"/>
              <c:showBubbleSize val="0"/>
              <c:extLst>
                <c:ext xmlns:c15="http://schemas.microsoft.com/office/drawing/2012/chart" uri="{CE6537A1-D6FC-4f65-9D91-7224C49458BB}">
                  <c15:layout>
                    <c:manualLayout>
                      <c:w val="3.7517110715237577E-2"/>
                      <c:h val="7.3022209383943285E-2"/>
                    </c:manualLayout>
                  </c15:layout>
                </c:ext>
                <c:ext xmlns:c16="http://schemas.microsoft.com/office/drawing/2014/chart" uri="{C3380CC4-5D6E-409C-BE32-E72D297353CC}">
                  <c16:uniqueId val="{0000001B-AAAA-4DB7-9248-A693C4E6E67C}"/>
                </c:ext>
              </c:extLst>
            </c:dLbl>
            <c:dLbl>
              <c:idx val="10"/>
              <c:layout>
                <c:manualLayout>
                  <c:x val="0"/>
                  <c:y val="-0.1045664096190119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9F4-47D9-B7C8-ABCF84CBA90A}"/>
                </c:ext>
              </c:extLst>
            </c:dLbl>
            <c:dLbl>
              <c:idx val="12"/>
              <c:layout>
                <c:manualLayout>
                  <c:x val="0"/>
                  <c:y val="-6.971093974600792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AAAA-4DB7-9248-A693C4E6E67C}"/>
                </c:ext>
              </c:extLst>
            </c:dLbl>
            <c:dLbl>
              <c:idx val="13"/>
              <c:layout>
                <c:manualLayout>
                  <c:x val="-8.7926590074182881E-17"/>
                  <c:y val="-6.971093974600792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A-5C23-4703-A168-CC12DB9858BB}"/>
                </c:ext>
              </c:extLst>
            </c:dLbl>
            <c:dLbl>
              <c:idx val="15"/>
              <c:layout>
                <c:manualLayout>
                  <c:x val="0"/>
                  <c:y val="-7.84248072142589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AAAA-4DB7-9248-A693C4E6E67C}"/>
                </c:ext>
              </c:extLst>
            </c:dLbl>
            <c:dLbl>
              <c:idx val="16"/>
              <c:layout>
                <c:manualLayout>
                  <c:x val="0"/>
                  <c:y val="-7.842480721425898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9-5C23-4703-A168-CC12DB9858BB}"/>
                </c:ext>
              </c:extLst>
            </c:dLbl>
            <c:dLbl>
              <c:idx val="18"/>
              <c:layout>
                <c:manualLayout>
                  <c:x val="-8.7926590074182881E-17"/>
                  <c:y val="-6.971093974600792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3-AAAA-4DB7-9248-A693C4E6E67C}"/>
                </c:ext>
              </c:extLst>
            </c:dLbl>
            <c:dLbl>
              <c:idx val="19"/>
              <c:layout>
                <c:manualLayout>
                  <c:x val="0"/>
                  <c:y val="-6.971093974600792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8-5C23-4703-A168-CC12DB9858BB}"/>
                </c:ext>
              </c:extLst>
            </c:dLbl>
            <c:dLbl>
              <c:idx val="21"/>
              <c:layout>
                <c:manualLayout>
                  <c:x val="0"/>
                  <c:y val="-7.406787348013349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5-AAAA-4DB7-9248-A693C4E6E67C}"/>
                </c:ext>
              </c:extLst>
            </c:dLbl>
            <c:dLbl>
              <c:idx val="22"/>
              <c:layout>
                <c:manualLayout>
                  <c:x val="0"/>
                  <c:y val="-7.406787348013332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B-5C23-4703-A168-CC12DB9858BB}"/>
                </c:ext>
              </c:extLst>
            </c:dLbl>
            <c:dLbl>
              <c:idx val="24"/>
              <c:layout>
                <c:manualLayout>
                  <c:x val="0"/>
                  <c:y val="-4.79262710753804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D3C0-49D0-9A27-F5225E05EF98}"/>
                </c:ext>
              </c:extLst>
            </c:dLbl>
            <c:dLbl>
              <c:idx val="25"/>
              <c:layout>
                <c:manualLayout>
                  <c:x val="0"/>
                  <c:y val="-4.792627107538060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C-5C23-4703-A168-CC12DB9858B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Sheet1!$A$2:$A$27</c:f>
              <c:strCache>
                <c:ptCount val="25"/>
                <c:pt idx="0">
                  <c:v>Overall</c:v>
                </c:pt>
                <c:pt idx="3">
                  <c:v>Peripheral sensory neuropathy </c:v>
                </c:pt>
                <c:pt idx="6">
                  <c:v>Pruritus</c:v>
                </c:pt>
                <c:pt idx="9">
                  <c:v>Alopecia</c:v>
                </c:pt>
                <c:pt idx="12">
                  <c:v>Rash maculo-papular</c:v>
                </c:pt>
                <c:pt idx="15">
                  <c:v>Fatigue</c:v>
                </c:pt>
                <c:pt idx="18">
                  <c:v>Diarrhea</c:v>
                </c:pt>
                <c:pt idx="21">
                  <c:v>Decreased appetite</c:v>
                </c:pt>
                <c:pt idx="24">
                  <c:v>Nausea</c:v>
                </c:pt>
              </c:strCache>
            </c:strRef>
          </c:cat>
          <c:val>
            <c:numRef>
              <c:f>Sheet1!$C$2:$C$27</c:f>
              <c:numCache>
                <c:formatCode>0.0</c:formatCode>
                <c:ptCount val="26"/>
                <c:pt idx="0">
                  <c:v>41.1</c:v>
                </c:pt>
                <c:pt idx="1">
                  <c:v>40</c:v>
                </c:pt>
                <c:pt idx="3">
                  <c:v>46.4</c:v>
                </c:pt>
                <c:pt idx="4">
                  <c:v>47.7</c:v>
                </c:pt>
                <c:pt idx="6">
                  <c:v>38.700000000000003</c:v>
                </c:pt>
                <c:pt idx="7">
                  <c:v>39.299999999999997</c:v>
                </c:pt>
                <c:pt idx="9">
                  <c:v>32.700000000000003</c:v>
                </c:pt>
                <c:pt idx="10">
                  <c:v>32.700000000000003</c:v>
                </c:pt>
                <c:pt idx="12">
                  <c:v>25</c:v>
                </c:pt>
                <c:pt idx="13">
                  <c:v>25</c:v>
                </c:pt>
                <c:pt idx="15">
                  <c:v>26.3</c:v>
                </c:pt>
                <c:pt idx="16">
                  <c:v>26.6</c:v>
                </c:pt>
                <c:pt idx="18">
                  <c:v>23.9</c:v>
                </c:pt>
                <c:pt idx="19">
                  <c:v>24.1</c:v>
                </c:pt>
                <c:pt idx="21">
                  <c:v>25.7</c:v>
                </c:pt>
                <c:pt idx="22">
                  <c:v>25.9</c:v>
                </c:pt>
                <c:pt idx="24">
                  <c:v>19.100000000000001</c:v>
                </c:pt>
                <c:pt idx="25">
                  <c:v>20</c:v>
                </c:pt>
              </c:numCache>
            </c:numRef>
          </c:val>
          <c:extLst>
            <c:ext xmlns:c16="http://schemas.microsoft.com/office/drawing/2014/chart" uri="{C3380CC4-5D6E-409C-BE32-E72D297353CC}">
              <c16:uniqueId val="{00000001-8E76-4D40-9BC4-4BA384E9D051}"/>
            </c:ext>
          </c:extLst>
        </c:ser>
        <c:dLbls>
          <c:showLegendKey val="0"/>
          <c:showVal val="0"/>
          <c:showCatName val="0"/>
          <c:showSerName val="0"/>
          <c:showPercent val="0"/>
          <c:showBubbleSize val="0"/>
        </c:dLbls>
        <c:gapWidth val="20"/>
        <c:overlap val="100"/>
        <c:axId val="443785728"/>
        <c:axId val="443779968"/>
      </c:barChart>
      <c:catAx>
        <c:axId val="443785728"/>
        <c:scaling>
          <c:orientation val="minMax"/>
        </c:scaling>
        <c:delete val="0"/>
        <c:axPos val="b"/>
        <c:numFmt formatCode="General" sourceLinked="1"/>
        <c:majorTickMark val="none"/>
        <c:minorTickMark val="none"/>
        <c:tickLblPos val="none"/>
        <c:spPr>
          <a:solidFill>
            <a:srgbClr val="CACFE6"/>
          </a:solidFill>
          <a:ln w="9525" cap="flat" cmpd="sng" algn="ctr">
            <a:solidFill>
              <a:schemeClr val="tx1"/>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43779968"/>
        <c:crosses val="autoZero"/>
        <c:auto val="1"/>
        <c:lblAlgn val="ctr"/>
        <c:lblOffset val="100"/>
        <c:noMultiLvlLbl val="0"/>
      </c:catAx>
      <c:valAx>
        <c:axId val="443779968"/>
        <c:scaling>
          <c:orientation val="minMax"/>
          <c:max val="100"/>
          <c:min val="0"/>
        </c:scaling>
        <c:delete val="0"/>
        <c:axPos val="l"/>
        <c:majorGridlines>
          <c:spPr>
            <a:ln w="9525" cap="flat" cmpd="sng" algn="ctr">
              <a:noFill/>
              <a:round/>
            </a:ln>
            <a:effectLst/>
          </c:spPr>
        </c:majorGridlines>
        <c:numFmt formatCode="#,##0;[Black]#,##0" sourceLinked="0"/>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437857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41D684-161C-4FD5-8993-FF3BAA8FD479}" type="datetimeFigureOut">
              <a:rPr lang="en-US" smtClean="0"/>
              <a:t>2/13/2025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EA22C3-DFA9-474B-B8A1-82CC04EAE8FF}" type="slidenum">
              <a:rPr lang="en-US" smtClean="0"/>
              <a:t>‹#›</a:t>
            </a:fld>
            <a:endParaRPr lang="en-US"/>
          </a:p>
        </p:txBody>
      </p:sp>
    </p:spTree>
    <p:extLst>
      <p:ext uri="{BB962C8B-B14F-4D97-AF65-F5344CB8AC3E}">
        <p14:creationId xmlns:p14="http://schemas.microsoft.com/office/powerpoint/2010/main" val="3588902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EEA22C3-DFA9-474B-B8A1-82CC04EAE8FF}" type="slidenum">
              <a:rPr lang="en-US" smtClean="0"/>
              <a:t>1</a:t>
            </a:fld>
            <a:endParaRPr lang="en-US"/>
          </a:p>
        </p:txBody>
      </p:sp>
    </p:spTree>
    <p:extLst>
      <p:ext uri="{BB962C8B-B14F-4D97-AF65-F5344CB8AC3E}">
        <p14:creationId xmlns:p14="http://schemas.microsoft.com/office/powerpoint/2010/main" val="26207900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BDE7A-85D9-41DD-86FC-5A5E00CB01EC}"/>
              </a:ext>
            </a:extLst>
          </p:cNvPr>
          <p:cNvSpPr>
            <a:spLocks noGrp="1"/>
          </p:cNvSpPr>
          <p:nvPr>
            <p:ph type="ctrTitle" hasCustomPrompt="1"/>
          </p:nvPr>
        </p:nvSpPr>
        <p:spPr>
          <a:xfrm>
            <a:off x="640080" y="1489130"/>
            <a:ext cx="10972800" cy="2223261"/>
          </a:xfrm>
        </p:spPr>
        <p:txBody>
          <a:bodyPr anchor="b">
            <a:normAutofit/>
          </a:bodyPr>
          <a:lstStyle>
            <a:lvl1pPr algn="l">
              <a:defRPr sz="5400" b="1">
                <a:solidFill>
                  <a:srgbClr val="002557"/>
                </a:solidFill>
                <a:latin typeface="Arial" panose="020B0604020202020204" pitchFamily="34" charset="0"/>
                <a:cs typeface="Arial" panose="020B0604020202020204" pitchFamily="34" charset="0"/>
              </a:defRPr>
            </a:lvl1pPr>
          </a:lstStyle>
          <a:p>
            <a:r>
              <a:rPr lang="en-US"/>
              <a:t>TITLE OF MODULE/LECTURE</a:t>
            </a:r>
          </a:p>
        </p:txBody>
      </p:sp>
      <p:sp>
        <p:nvSpPr>
          <p:cNvPr id="3" name="Subtitle 2">
            <a:extLst>
              <a:ext uri="{FF2B5EF4-FFF2-40B4-BE49-F238E27FC236}">
                <a16:creationId xmlns:a16="http://schemas.microsoft.com/office/drawing/2014/main" id="{144CC758-05CD-498C-B7EA-1421DD07FBAE}"/>
              </a:ext>
            </a:extLst>
          </p:cNvPr>
          <p:cNvSpPr>
            <a:spLocks noGrp="1"/>
          </p:cNvSpPr>
          <p:nvPr>
            <p:ph type="subTitle" idx="1"/>
          </p:nvPr>
        </p:nvSpPr>
        <p:spPr>
          <a:xfrm>
            <a:off x="640080" y="3797535"/>
            <a:ext cx="10972800" cy="948671"/>
          </a:xfrm>
        </p:spPr>
        <p:txBody>
          <a:bodyPr>
            <a:normAutofit/>
          </a:bodyPr>
          <a:lstStyle>
            <a:lvl1pPr marL="0" indent="0" algn="l">
              <a:buNone/>
              <a:defRPr sz="2800">
                <a:solidFill>
                  <a:srgbClr val="002557"/>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3" name="Text Placeholder 8">
            <a:extLst>
              <a:ext uri="{FF2B5EF4-FFF2-40B4-BE49-F238E27FC236}">
                <a16:creationId xmlns:a16="http://schemas.microsoft.com/office/drawing/2014/main" id="{1D9F7408-FA39-411A-B427-9F7A5AE9AC1D}"/>
              </a:ext>
            </a:extLst>
          </p:cNvPr>
          <p:cNvSpPr>
            <a:spLocks noGrp="1"/>
          </p:cNvSpPr>
          <p:nvPr>
            <p:ph type="body" sz="quarter" idx="14" hasCustomPrompt="1"/>
          </p:nvPr>
        </p:nvSpPr>
        <p:spPr>
          <a:xfrm>
            <a:off x="640080" y="5142187"/>
            <a:ext cx="10972800" cy="594131"/>
          </a:xfrm>
        </p:spPr>
        <p:txBody>
          <a:bodyPr>
            <a:noAutofit/>
          </a:bodyPr>
          <a:lstStyle>
            <a:lvl1pPr marL="0" indent="0">
              <a:buFontTx/>
              <a:buNone/>
              <a:defRPr sz="2000">
                <a:solidFill>
                  <a:srgbClr val="002557"/>
                </a:solidFill>
              </a:defRPr>
            </a:lvl1pPr>
            <a:lvl2pPr marL="457200" indent="0">
              <a:buFontTx/>
              <a:buNone/>
              <a:defRPr sz="1400">
                <a:solidFill>
                  <a:schemeClr val="bg1"/>
                </a:solidFill>
              </a:defRPr>
            </a:lvl2pPr>
            <a:lvl3pPr marL="914400" indent="0">
              <a:buFontTx/>
              <a:buNone/>
              <a:defRPr sz="1400">
                <a:solidFill>
                  <a:schemeClr val="bg1"/>
                </a:solidFill>
              </a:defRPr>
            </a:lvl3pPr>
            <a:lvl4pPr marL="1371600" indent="0">
              <a:buFontTx/>
              <a:buNone/>
              <a:defRPr sz="1400">
                <a:solidFill>
                  <a:schemeClr val="bg1"/>
                </a:solidFill>
              </a:defRPr>
            </a:lvl4pPr>
            <a:lvl5pPr marL="1828800" indent="0">
              <a:buFontTx/>
              <a:buNone/>
              <a:defRPr sz="1400">
                <a:solidFill>
                  <a:schemeClr val="bg1"/>
                </a:solidFill>
              </a:defRPr>
            </a:lvl5pPr>
          </a:lstStyle>
          <a:p>
            <a:pPr lvl="0"/>
            <a:r>
              <a:rPr lang="en-US"/>
              <a:t>Click to Edit Speaker</a:t>
            </a:r>
          </a:p>
        </p:txBody>
      </p:sp>
      <p:pic>
        <p:nvPicPr>
          <p:cNvPr id="5" name="Picture 4">
            <a:extLst>
              <a:ext uri="{FF2B5EF4-FFF2-40B4-BE49-F238E27FC236}">
                <a16:creationId xmlns:a16="http://schemas.microsoft.com/office/drawing/2014/main" id="{E18CDF89-87E6-F2FB-6852-84919A0CB33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40080" y="475253"/>
            <a:ext cx="2912920" cy="646429"/>
          </a:xfrm>
          <a:prstGeom prst="rect">
            <a:avLst/>
          </a:prstGeom>
        </p:spPr>
      </p:pic>
    </p:spTree>
    <p:extLst>
      <p:ext uri="{BB962C8B-B14F-4D97-AF65-F5344CB8AC3E}">
        <p14:creationId xmlns:p14="http://schemas.microsoft.com/office/powerpoint/2010/main" val="1020863389"/>
      </p:ext>
    </p:extLst>
  </p:cSld>
  <p:clrMapOvr>
    <a:masterClrMapping/>
  </p:clrMapOvr>
  <p:hf sldNum="0" hdr="0" ftr="0" dt="0"/>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DF019-F863-44AE-B94B-A2CDE4263E74}"/>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28EDFBA2-7410-4086-8E43-4DC1C0EF57C2}"/>
              </a:ext>
            </a:extLst>
          </p:cNvPr>
          <p:cNvSpPr>
            <a:spLocks noGrp="1"/>
          </p:cNvSpPr>
          <p:nvPr>
            <p:ph type="sldNum" sz="quarter" idx="12"/>
          </p:nvPr>
        </p:nvSpPr>
        <p:spPr/>
        <p:txBody>
          <a:bodyPr/>
          <a:lstStyle>
            <a:lvl1pPr>
              <a:defRPr>
                <a:solidFill>
                  <a:schemeClr val="bg1"/>
                </a:solidFill>
              </a:defRPr>
            </a:lvl1pPr>
          </a:lstStyle>
          <a:p>
            <a:fld id="{BE33F7A0-71F0-446B-9DE8-6D75BE64EE0F}" type="slidenum">
              <a:rPr lang="en-US" smtClean="0"/>
              <a:pPr/>
              <a:t>‹#›</a:t>
            </a:fld>
            <a:endParaRPr lang="en-US"/>
          </a:p>
        </p:txBody>
      </p:sp>
      <p:sp>
        <p:nvSpPr>
          <p:cNvPr id="8" name="Content Placeholder 7">
            <a:extLst>
              <a:ext uri="{FF2B5EF4-FFF2-40B4-BE49-F238E27FC236}">
                <a16:creationId xmlns:a16="http://schemas.microsoft.com/office/drawing/2014/main" id="{BB8C6B39-612B-4E29-BDFC-1129EF94D685}"/>
              </a:ext>
            </a:extLst>
          </p:cNvPr>
          <p:cNvSpPr>
            <a:spLocks noGrp="1"/>
          </p:cNvSpPr>
          <p:nvPr>
            <p:ph sz="quarter" idx="13"/>
          </p:nvPr>
        </p:nvSpPr>
        <p:spPr>
          <a:xfrm>
            <a:off x="640080" y="1828799"/>
            <a:ext cx="1097280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35752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2354B21-5ACF-49E1-A84C-36FD8CEB4E8A}"/>
              </a:ext>
            </a:extLst>
          </p:cNvPr>
          <p:cNvSpPr>
            <a:spLocks noGrp="1"/>
          </p:cNvSpPr>
          <p:nvPr>
            <p:ph type="sldNum" sz="quarter" idx="12"/>
          </p:nvPr>
        </p:nvSpPr>
        <p:spPr/>
        <p:txBody>
          <a:bodyPr/>
          <a:lstStyle/>
          <a:p>
            <a:fld id="{BE33F7A0-71F0-446B-9DE8-6D75BE64EE0F}" type="slidenum">
              <a:rPr lang="en-US" smtClean="0"/>
              <a:t>‹#›</a:t>
            </a:fld>
            <a:endParaRPr lang="en-US"/>
          </a:p>
        </p:txBody>
      </p:sp>
      <p:sp>
        <p:nvSpPr>
          <p:cNvPr id="5" name="Title 1">
            <a:extLst>
              <a:ext uri="{FF2B5EF4-FFF2-40B4-BE49-F238E27FC236}">
                <a16:creationId xmlns:a16="http://schemas.microsoft.com/office/drawing/2014/main" id="{8157A794-B351-4E1D-AC06-88E609E324B6}"/>
              </a:ext>
            </a:extLst>
          </p:cNvPr>
          <p:cNvSpPr>
            <a:spLocks noGrp="1"/>
          </p:cNvSpPr>
          <p:nvPr>
            <p:ph type="ctrTitle" hasCustomPrompt="1"/>
          </p:nvPr>
        </p:nvSpPr>
        <p:spPr>
          <a:xfrm>
            <a:off x="667512" y="2257671"/>
            <a:ext cx="10972800" cy="1970998"/>
          </a:xfrm>
        </p:spPr>
        <p:txBody>
          <a:bodyPr anchor="ctr" anchorCtr="0">
            <a:normAutofit/>
          </a:bodyPr>
          <a:lstStyle>
            <a:lvl1pPr algn="l">
              <a:defRPr sz="4000" b="1">
                <a:solidFill>
                  <a:srgbClr val="002557"/>
                </a:solidFill>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3039702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2354B21-5ACF-49E1-A84C-36FD8CEB4E8A}"/>
              </a:ext>
            </a:extLst>
          </p:cNvPr>
          <p:cNvSpPr>
            <a:spLocks noGrp="1"/>
          </p:cNvSpPr>
          <p:nvPr>
            <p:ph type="sldNum" sz="quarter" idx="12"/>
          </p:nvPr>
        </p:nvSpPr>
        <p:spPr/>
        <p:txBody>
          <a:bodyPr/>
          <a:lstStyle/>
          <a:p>
            <a:fld id="{BE33F7A0-71F0-446B-9DE8-6D75BE64EE0F}" type="slidenum">
              <a:rPr lang="en-US" smtClean="0"/>
              <a:t>‹#›</a:t>
            </a:fld>
            <a:endParaRPr lang="en-US"/>
          </a:p>
        </p:txBody>
      </p:sp>
    </p:spTree>
    <p:extLst>
      <p:ext uri="{BB962C8B-B14F-4D97-AF65-F5344CB8AC3E}">
        <p14:creationId xmlns:p14="http://schemas.microsoft.com/office/powerpoint/2010/main" val="24510603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F1DBE50-C766-9C8C-E2A8-4ABC3E96F822}"/>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0" y="6238050"/>
            <a:ext cx="12192000" cy="628650"/>
          </a:xfrm>
          <a:prstGeom prst="rect">
            <a:avLst/>
          </a:prstGeom>
        </p:spPr>
      </p:pic>
      <p:sp>
        <p:nvSpPr>
          <p:cNvPr id="2" name="Title Placeholder 1">
            <a:extLst>
              <a:ext uri="{FF2B5EF4-FFF2-40B4-BE49-F238E27FC236}">
                <a16:creationId xmlns:a16="http://schemas.microsoft.com/office/drawing/2014/main" id="{34E7D2D6-7C48-4E81-B298-73268FCAC58B}"/>
              </a:ext>
            </a:extLst>
          </p:cNvPr>
          <p:cNvSpPr>
            <a:spLocks noGrp="1"/>
          </p:cNvSpPr>
          <p:nvPr userDrawn="1">
            <p:ph type="title"/>
          </p:nvPr>
        </p:nvSpPr>
        <p:spPr>
          <a:xfrm>
            <a:off x="640080" y="365124"/>
            <a:ext cx="10972800" cy="1371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C2BD162-260B-459B-AFCC-55DA16A13613}"/>
              </a:ext>
            </a:extLst>
          </p:cNvPr>
          <p:cNvSpPr>
            <a:spLocks noGrp="1"/>
          </p:cNvSpPr>
          <p:nvPr userDrawn="1">
            <p:ph type="body" idx="1"/>
          </p:nvPr>
        </p:nvSpPr>
        <p:spPr>
          <a:xfrm>
            <a:off x="640080" y="1825625"/>
            <a:ext cx="10972800" cy="40233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7D608DB3-8625-42CD-B269-7A764B719C70}"/>
              </a:ext>
            </a:extLst>
          </p:cNvPr>
          <p:cNvSpPr>
            <a:spLocks noGrp="1"/>
          </p:cNvSpPr>
          <p:nvPr userDrawn="1">
            <p:ph type="sldNum" sz="quarter" idx="4"/>
          </p:nvPr>
        </p:nvSpPr>
        <p:spPr>
          <a:xfrm>
            <a:off x="11083564" y="217034"/>
            <a:ext cx="874486" cy="365125"/>
          </a:xfrm>
          <a:prstGeom prst="rect">
            <a:avLst/>
          </a:prstGeom>
        </p:spPr>
        <p:txBody>
          <a:bodyPr vert="horz" lIns="91440" tIns="45720" rIns="91440" bIns="45720" rtlCol="0" anchor="t" anchorCtr="0"/>
          <a:lstStyle>
            <a:lvl1pPr algn="r">
              <a:defRPr sz="800" b="0">
                <a:solidFill>
                  <a:schemeClr val="bg1"/>
                </a:solidFill>
                <a:latin typeface="Arial" panose="020B0604020202020204" pitchFamily="34" charset="0"/>
                <a:cs typeface="Arial" panose="020B0604020202020204" pitchFamily="34" charset="0"/>
              </a:defRPr>
            </a:lvl1pPr>
          </a:lstStyle>
          <a:p>
            <a:r>
              <a:rPr lang="en-US"/>
              <a:t>PAGE </a:t>
            </a:r>
            <a:fld id="{BE33F7A0-71F0-446B-9DE8-6D75BE64EE0F}" type="slidenum">
              <a:rPr lang="en-US" smtClean="0"/>
              <a:pPr/>
              <a:t>‹#›</a:t>
            </a:fld>
            <a:endParaRPr lang="en-US"/>
          </a:p>
        </p:txBody>
      </p:sp>
      <p:sp>
        <p:nvSpPr>
          <p:cNvPr id="11" name="Text Placeholder 4">
            <a:extLst>
              <a:ext uri="{FF2B5EF4-FFF2-40B4-BE49-F238E27FC236}">
                <a16:creationId xmlns:a16="http://schemas.microsoft.com/office/drawing/2014/main" id="{CF4238B1-436E-ABF8-08AB-E6364E1D7133}"/>
              </a:ext>
            </a:extLst>
          </p:cNvPr>
          <p:cNvSpPr txBox="1">
            <a:spLocks/>
          </p:cNvSpPr>
          <p:nvPr userDrawn="1"/>
        </p:nvSpPr>
        <p:spPr>
          <a:xfrm>
            <a:off x="3924300" y="6271847"/>
            <a:ext cx="5252264" cy="281354"/>
          </a:xfrm>
          <a:prstGeom prst="rect">
            <a:avLst/>
          </a:prstGeom>
        </p:spPr>
        <p:txBody>
          <a:bodyPr lIns="0" tIns="0" rIns="0" bIns="0" anchor="b" anchorCtr="0">
            <a:noAutofit/>
          </a:bodyPr>
          <a:lstStyle>
            <a:lvl1pPr marL="0" indent="0" algn="l" defTabSz="914400" rtl="0" eaLnBrk="1" latinLnBrk="0" hangingPunct="1">
              <a:lnSpc>
                <a:spcPct val="100000"/>
              </a:lnSpc>
              <a:spcBef>
                <a:spcPts val="0"/>
              </a:spcBef>
              <a:buClr>
                <a:srgbClr val="008764"/>
              </a:buClr>
              <a:buFontTx/>
              <a:buNone/>
              <a:defRPr lang="en-US" sz="1000" kern="120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900" kern="120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900" kern="120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900" kern="120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900" kern="120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000"/>
              <a:t>Thomas B. Powles, MD</a:t>
            </a:r>
            <a:endParaRPr lang="en-US"/>
          </a:p>
        </p:txBody>
      </p:sp>
    </p:spTree>
    <p:extLst>
      <p:ext uri="{BB962C8B-B14F-4D97-AF65-F5344CB8AC3E}">
        <p14:creationId xmlns:p14="http://schemas.microsoft.com/office/powerpoint/2010/main" val="4194612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dt="0"/>
  <p:txStyles>
    <p:title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orient="horz" pos="754" userDrawn="1">
          <p15:clr>
            <a:srgbClr val="F26B43"/>
          </p15:clr>
        </p15:guide>
        <p15:guide id="4" orient="horz" pos="595" userDrawn="1">
          <p15:clr>
            <a:srgbClr val="F26B43"/>
          </p15:clr>
        </p15:guide>
        <p15:guide id="5" pos="393" userDrawn="1">
          <p15:clr>
            <a:srgbClr val="F26B43"/>
          </p15:clr>
        </p15:guide>
        <p15:guide id="6" pos="7333" userDrawn="1">
          <p15:clr>
            <a:srgbClr val="F26B43"/>
          </p15:clr>
        </p15:guide>
        <p15:guide id="7" orient="horz" pos="390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newswire.ca/news-releases/padcev-r-enfortumab-vedotin-in-combination-with-pembrolizumab-approved-by-health-canada-to-treat-advanced-bladder-cancer-862646661.html" TargetMode="External"/><Relationship Id="rId2" Type="http://schemas.openxmlformats.org/officeDocument/2006/relationships/hyperlink" Target="https://www.astellas.com/en/news/2945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C547DC2-FA46-1E43-ACEB-5B3F813F8D33}"/>
              </a:ext>
            </a:extLst>
          </p:cNvPr>
          <p:cNvSpPr>
            <a:spLocks noGrp="1"/>
          </p:cNvSpPr>
          <p:nvPr>
            <p:ph type="ctrTitle"/>
          </p:nvPr>
        </p:nvSpPr>
        <p:spPr>
          <a:xfrm>
            <a:off x="640080" y="1233055"/>
            <a:ext cx="9351645" cy="2310756"/>
          </a:xfrm>
        </p:spPr>
        <p:txBody>
          <a:bodyPr>
            <a:noAutofit/>
          </a:bodyPr>
          <a:lstStyle/>
          <a:p>
            <a:r>
              <a:rPr lang="en-US" sz="2800"/>
              <a:t>EV-302: Updated analysis from the phase 3 global study of enfortumab vedotin in combination with pembrolizumab (EV+P) vs chemotherapy (chemo) </a:t>
            </a:r>
            <a:br>
              <a:rPr lang="en-US" sz="2800"/>
            </a:br>
            <a:r>
              <a:rPr lang="en-US" sz="2800"/>
              <a:t>in previously untreated locally advanced or metastatic urothelial carcinoma (la/mUC) </a:t>
            </a:r>
          </a:p>
        </p:txBody>
      </p:sp>
      <p:sp>
        <p:nvSpPr>
          <p:cNvPr id="7" name="Subtitle 6">
            <a:extLst>
              <a:ext uri="{FF2B5EF4-FFF2-40B4-BE49-F238E27FC236}">
                <a16:creationId xmlns:a16="http://schemas.microsoft.com/office/drawing/2014/main" id="{C1752C48-15AF-6745-A0FC-0782A2A94D40}"/>
              </a:ext>
            </a:extLst>
          </p:cNvPr>
          <p:cNvSpPr>
            <a:spLocks noGrp="1"/>
          </p:cNvSpPr>
          <p:nvPr>
            <p:ph type="subTitle" idx="1"/>
          </p:nvPr>
        </p:nvSpPr>
        <p:spPr>
          <a:xfrm>
            <a:off x="640080" y="4797395"/>
            <a:ext cx="10972800" cy="948671"/>
          </a:xfrm>
        </p:spPr>
        <p:txBody>
          <a:bodyPr>
            <a:noAutofit/>
          </a:bodyPr>
          <a:lstStyle/>
          <a:p>
            <a:r>
              <a:rPr lang="en-US" sz="1050" baseline="30000">
                <a:solidFill>
                  <a:schemeClr val="tx1"/>
                </a:solidFill>
                <a:effectLst/>
                <a:latin typeface="+mn-lt"/>
                <a:ea typeface="Times New Roman" panose="02020603050405020304" pitchFamily="18" charset="0"/>
              </a:rPr>
              <a:t>1</a:t>
            </a:r>
            <a:r>
              <a:rPr lang="en-US" sz="1050">
                <a:solidFill>
                  <a:schemeClr val="tx1"/>
                </a:solidFill>
                <a:effectLst/>
                <a:latin typeface="+mn-lt"/>
                <a:ea typeface="Times New Roman" panose="02020603050405020304" pitchFamily="18" charset="0"/>
              </a:rPr>
              <a:t>Barts Cancer Centre, Queen Mary University of London, London, UK; </a:t>
            </a:r>
            <a:r>
              <a:rPr lang="en-US" sz="1050" baseline="30000">
                <a:solidFill>
                  <a:schemeClr val="tx1"/>
                </a:solidFill>
                <a:effectLst/>
                <a:latin typeface="+mn-lt"/>
                <a:ea typeface="Times New Roman" panose="02020603050405020304" pitchFamily="18" charset="0"/>
              </a:rPr>
              <a:t>2</a:t>
            </a:r>
            <a:r>
              <a:rPr lang="en-US" sz="1050">
                <a:solidFill>
                  <a:schemeClr val="tx1"/>
                </a:solidFill>
                <a:effectLst/>
                <a:latin typeface="+mn-lt"/>
                <a:ea typeface="Times New Roman" panose="02020603050405020304" pitchFamily="18" charset="0"/>
              </a:rPr>
              <a:t>Netherlands Cancer Institute, Amsterdam, the Netherlands; </a:t>
            </a:r>
            <a:r>
              <a:rPr lang="fr-FR" sz="1050" baseline="30000">
                <a:solidFill>
                  <a:schemeClr val="tx1"/>
                </a:solidFill>
                <a:effectLst/>
                <a:latin typeface="+mn-lt"/>
                <a:ea typeface="Times New Roman" panose="02020603050405020304" pitchFamily="18" charset="0"/>
              </a:rPr>
              <a:t>3</a:t>
            </a:r>
            <a:r>
              <a:rPr lang="fr-FR" sz="1050">
                <a:solidFill>
                  <a:schemeClr val="tx1"/>
                </a:solidFill>
                <a:effectLst/>
                <a:latin typeface="+mn-lt"/>
                <a:ea typeface="Times New Roman" panose="02020603050405020304" pitchFamily="18" charset="0"/>
              </a:rPr>
              <a:t>Institut Gustave Roussy, Université Paris-Saclay, Villejuif, France; </a:t>
            </a:r>
            <a:r>
              <a:rPr lang="en-US" sz="1050" baseline="30000">
                <a:solidFill>
                  <a:schemeClr val="tx1"/>
                </a:solidFill>
                <a:effectLst/>
                <a:latin typeface="+mn-lt"/>
                <a:ea typeface="Times New Roman" panose="02020603050405020304" pitchFamily="18" charset="0"/>
              </a:rPr>
              <a:t>4</a:t>
            </a:r>
            <a:r>
              <a:rPr lang="en-US" sz="1050">
                <a:solidFill>
                  <a:schemeClr val="tx1"/>
                </a:solidFill>
                <a:effectLst/>
                <a:latin typeface="+mn-lt"/>
                <a:ea typeface="Times New Roman" panose="02020603050405020304" pitchFamily="18" charset="0"/>
              </a:rPr>
              <a:t>Department of Urology &amp; Eva Mayr-Stihl Cancer Center, Klinikum Stuttgart, Stuttgart, Germany; </a:t>
            </a:r>
            <a:r>
              <a:rPr lang="it-IT" sz="1050" baseline="30000">
                <a:solidFill>
                  <a:schemeClr val="tx1"/>
                </a:solidFill>
                <a:effectLst/>
                <a:latin typeface="+mn-lt"/>
                <a:ea typeface="Times New Roman" panose="02020603050405020304" pitchFamily="18" charset="0"/>
              </a:rPr>
              <a:t>5</a:t>
            </a:r>
            <a:r>
              <a:rPr lang="it-IT" sz="1050">
                <a:solidFill>
                  <a:schemeClr val="tx1"/>
                </a:solidFill>
                <a:effectLst/>
                <a:latin typeface="+mn-lt"/>
                <a:ea typeface="Times New Roman" panose="02020603050405020304" pitchFamily="18" charset="0"/>
              </a:rPr>
              <a:t>Hospital Universitario Virgen del Rocio, Seville, Spain; </a:t>
            </a:r>
            <a:r>
              <a:rPr lang="en-US" sz="1050" baseline="30000">
                <a:solidFill>
                  <a:schemeClr val="tx1"/>
                </a:solidFill>
                <a:effectLst/>
                <a:latin typeface="+mn-lt"/>
                <a:ea typeface="Times New Roman" panose="02020603050405020304" pitchFamily="18" charset="0"/>
              </a:rPr>
              <a:t>6</a:t>
            </a:r>
            <a:r>
              <a:rPr lang="en-US" sz="1050">
                <a:solidFill>
                  <a:schemeClr val="tx1"/>
                </a:solidFill>
                <a:effectLst/>
                <a:latin typeface="+mn-lt"/>
                <a:ea typeface="Times New Roman" panose="02020603050405020304" pitchFamily="18" charset="0"/>
              </a:rPr>
              <a:t>Memorial Sloan Kettering Cancer Center, New York, NY, USA; </a:t>
            </a:r>
            <a:r>
              <a:rPr lang="en-US" sz="1050" baseline="30000">
                <a:solidFill>
                  <a:schemeClr val="tx1"/>
                </a:solidFill>
                <a:effectLst/>
                <a:latin typeface="+mn-lt"/>
                <a:ea typeface="Times New Roman" panose="02020603050405020304" pitchFamily="18" charset="0"/>
              </a:rPr>
              <a:t>7</a:t>
            </a:r>
            <a:r>
              <a:rPr lang="en-US" sz="1050">
                <a:solidFill>
                  <a:schemeClr val="tx1"/>
                </a:solidFill>
                <a:effectLst/>
                <a:latin typeface="+mn-lt"/>
                <a:ea typeface="Times New Roman" panose="02020603050405020304" pitchFamily="18" charset="0"/>
              </a:rPr>
              <a:t>St. Marianna University School of Medicine, Kawasaki, Japan; </a:t>
            </a:r>
            <a:r>
              <a:rPr lang="en-US" sz="1050" baseline="30000">
                <a:solidFill>
                  <a:schemeClr val="tx1"/>
                </a:solidFill>
                <a:effectLst/>
                <a:latin typeface="+mn-lt"/>
                <a:ea typeface="Times New Roman" panose="02020603050405020304" pitchFamily="18" charset="0"/>
              </a:rPr>
              <a:t>8</a:t>
            </a:r>
            <a:r>
              <a:rPr lang="en-US" sz="1050">
                <a:solidFill>
                  <a:schemeClr val="tx1"/>
                </a:solidFill>
                <a:effectLst/>
                <a:latin typeface="+mn-lt"/>
                <a:ea typeface="Times New Roman" panose="02020603050405020304" pitchFamily="18" charset="0"/>
              </a:rPr>
              <a:t>The Sidney Kimmel Comprehensive Cancer Center, Johns Hopkins Medical Center, Baltimore, MD, USA; </a:t>
            </a:r>
            <a:r>
              <a:rPr lang="en-US" sz="1050" baseline="30000">
                <a:solidFill>
                  <a:schemeClr val="tx1"/>
                </a:solidFill>
                <a:effectLst/>
                <a:latin typeface="+mn-lt"/>
                <a:ea typeface="Times New Roman" panose="02020603050405020304" pitchFamily="18" charset="0"/>
              </a:rPr>
              <a:t>9</a:t>
            </a:r>
            <a:r>
              <a:rPr lang="en-GB" sz="1050">
                <a:solidFill>
                  <a:schemeClr val="tx1"/>
                </a:solidFill>
                <a:effectLst/>
                <a:latin typeface="+mn-lt"/>
                <a:ea typeface="Times New Roman" panose="02020603050405020304" pitchFamily="18" charset="0"/>
              </a:rPr>
              <a:t>Integrated Cancer </a:t>
            </a:r>
            <a:r>
              <a:rPr lang="en-GB" sz="1050" err="1">
                <a:solidFill>
                  <a:schemeClr val="tx1"/>
                </a:solidFill>
                <a:effectLst/>
                <a:latin typeface="+mn-lt"/>
                <a:ea typeface="Times New Roman" panose="02020603050405020304" pitchFamily="18" charset="0"/>
              </a:rPr>
              <a:t>Center</a:t>
            </a:r>
            <a:r>
              <a:rPr lang="en-GB" sz="1050">
                <a:solidFill>
                  <a:schemeClr val="tx1"/>
                </a:solidFill>
                <a:effectLst/>
                <a:latin typeface="+mn-lt"/>
                <a:ea typeface="Times New Roman" panose="02020603050405020304" pitchFamily="18" charset="0"/>
              </a:rPr>
              <a:t> Ghent, AZ Maria </a:t>
            </a:r>
            <a:r>
              <a:rPr lang="en-GB" sz="1050" err="1">
                <a:solidFill>
                  <a:schemeClr val="tx1"/>
                </a:solidFill>
                <a:effectLst/>
                <a:latin typeface="+mn-lt"/>
                <a:ea typeface="Times New Roman" panose="02020603050405020304" pitchFamily="18" charset="0"/>
              </a:rPr>
              <a:t>Middelares</a:t>
            </a:r>
            <a:r>
              <a:rPr lang="en-GB" sz="1050">
                <a:solidFill>
                  <a:schemeClr val="tx1"/>
                </a:solidFill>
                <a:effectLst/>
                <a:latin typeface="+mn-lt"/>
                <a:ea typeface="Times New Roman" panose="02020603050405020304" pitchFamily="18" charset="0"/>
              </a:rPr>
              <a:t> and </a:t>
            </a:r>
            <a:r>
              <a:rPr lang="en-GB" sz="1050" err="1">
                <a:solidFill>
                  <a:schemeClr val="tx1"/>
                </a:solidFill>
                <a:effectLst/>
                <a:latin typeface="+mn-lt"/>
                <a:ea typeface="Times New Roman" panose="02020603050405020304" pitchFamily="18" charset="0"/>
              </a:rPr>
              <a:t>Center</a:t>
            </a:r>
            <a:r>
              <a:rPr lang="en-GB" sz="1050">
                <a:solidFill>
                  <a:schemeClr val="tx1"/>
                </a:solidFill>
                <a:effectLst/>
                <a:latin typeface="+mn-lt"/>
                <a:ea typeface="Times New Roman" panose="02020603050405020304" pitchFamily="18" charset="0"/>
              </a:rPr>
              <a:t> for Oncological Research (CORE), </a:t>
            </a:r>
            <a:r>
              <a:rPr lang="en-US" sz="1050">
                <a:solidFill>
                  <a:schemeClr val="tx1"/>
                </a:solidFill>
                <a:effectLst/>
                <a:latin typeface="+mn-lt"/>
                <a:ea typeface="Times New Roman" panose="02020603050405020304" pitchFamily="18" charset="0"/>
              </a:rPr>
              <a:t>Antwerp University, Antwerp, Belgium;  </a:t>
            </a:r>
            <a:r>
              <a:rPr lang="en-US" sz="1050" baseline="30000">
                <a:solidFill>
                  <a:schemeClr val="tx1"/>
                </a:solidFill>
                <a:effectLst/>
                <a:latin typeface="+mn-lt"/>
                <a:ea typeface="Times New Roman" panose="02020603050405020304" pitchFamily="18" charset="0"/>
              </a:rPr>
              <a:t>10</a:t>
            </a:r>
            <a:r>
              <a:rPr lang="en-US" sz="1050">
                <a:solidFill>
                  <a:schemeClr val="tx1"/>
                </a:solidFill>
                <a:effectLst/>
                <a:latin typeface="+mn-lt"/>
                <a:ea typeface="Times New Roman" panose="02020603050405020304" pitchFamily="18" charset="0"/>
              </a:rPr>
              <a:t>University of California, Los Angeles Medical Center, Los Angeles, CA, USA; </a:t>
            </a:r>
            <a:r>
              <a:rPr lang="en-US" sz="1050" baseline="30000">
                <a:solidFill>
                  <a:schemeClr val="tx1"/>
                </a:solidFill>
                <a:effectLst/>
                <a:latin typeface="+mn-lt"/>
                <a:ea typeface="Times New Roman" panose="02020603050405020304" pitchFamily="18" charset="0"/>
              </a:rPr>
              <a:t>11</a:t>
            </a:r>
            <a:r>
              <a:rPr lang="en-US" sz="1050">
                <a:solidFill>
                  <a:schemeClr val="tx1"/>
                </a:solidFill>
                <a:effectLst/>
                <a:latin typeface="+mn-lt"/>
                <a:ea typeface="Times New Roman" panose="02020603050405020304" pitchFamily="18" charset="0"/>
              </a:rPr>
              <a:t>Eberhard Karls University, Tübingen, Germany; </a:t>
            </a:r>
            <a:r>
              <a:rPr lang="en-US" sz="1050" baseline="30000">
                <a:solidFill>
                  <a:schemeClr val="tx1"/>
                </a:solidFill>
                <a:effectLst/>
                <a:latin typeface="+mn-lt"/>
                <a:ea typeface="Times New Roman" panose="02020603050405020304" pitchFamily="18" charset="0"/>
              </a:rPr>
              <a:t>12</a:t>
            </a:r>
            <a:r>
              <a:rPr lang="en-US" sz="1050">
                <a:solidFill>
                  <a:schemeClr val="tx1"/>
                </a:solidFill>
                <a:effectLst/>
                <a:latin typeface="+mn-lt"/>
                <a:ea typeface="Times New Roman" panose="02020603050405020304" pitchFamily="18" charset="0"/>
              </a:rPr>
              <a:t>Simmons Comprehensive Cancer Center, University of Texas Southwestern Medical Center, Dallas, TX, USA; </a:t>
            </a:r>
            <a:r>
              <a:rPr lang="en-US" sz="1050" baseline="30000">
                <a:solidFill>
                  <a:schemeClr val="tx1"/>
                </a:solidFill>
                <a:effectLst/>
                <a:latin typeface="+mn-lt"/>
                <a:ea typeface="Times New Roman" panose="02020603050405020304" pitchFamily="18" charset="0"/>
              </a:rPr>
              <a:t>13</a:t>
            </a:r>
            <a:r>
              <a:rPr lang="en-US" sz="1050">
                <a:solidFill>
                  <a:schemeClr val="tx1"/>
                </a:solidFill>
                <a:effectLst/>
                <a:latin typeface="+mn-lt"/>
                <a:ea typeface="Times New Roman" panose="02020603050405020304" pitchFamily="18" charset="0"/>
              </a:rPr>
              <a:t>Samsung Medical Center, Sungkyunkwan University School of Medicine, Seoul, South Korea; </a:t>
            </a:r>
            <a:r>
              <a:rPr lang="en-US" sz="1050" baseline="30000">
                <a:solidFill>
                  <a:schemeClr val="tx1"/>
                </a:solidFill>
                <a:effectLst/>
                <a:latin typeface="+mn-lt"/>
                <a:ea typeface="Times New Roman" panose="02020603050405020304" pitchFamily="18" charset="0"/>
              </a:rPr>
              <a:t>14</a:t>
            </a:r>
            <a:r>
              <a:rPr lang="en-US" sz="1050">
                <a:solidFill>
                  <a:schemeClr val="tx1"/>
                </a:solidFill>
                <a:effectLst/>
                <a:latin typeface="+mn-lt"/>
                <a:ea typeface="Times New Roman" panose="02020603050405020304" pitchFamily="18" charset="0"/>
              </a:rPr>
              <a:t>Huntsman Cancer Institute, University of Utah, Salt Lake City, UT, USA; </a:t>
            </a:r>
            <a:r>
              <a:rPr lang="de-DE" sz="1050" baseline="30000">
                <a:solidFill>
                  <a:schemeClr val="tx1"/>
                </a:solidFill>
                <a:effectLst/>
                <a:latin typeface="+mn-lt"/>
                <a:ea typeface="Times New Roman" panose="02020603050405020304" pitchFamily="18" charset="0"/>
              </a:rPr>
              <a:t>15</a:t>
            </a:r>
            <a:r>
              <a:rPr lang="de-DE" sz="1050">
                <a:solidFill>
                  <a:schemeClr val="tx1"/>
                </a:solidFill>
                <a:effectLst/>
                <a:latin typeface="+mn-lt"/>
                <a:ea typeface="Times New Roman" panose="02020603050405020304" pitchFamily="18" charset="0"/>
              </a:rPr>
              <a:t>Taichung Veterans General Hospital, Taichung, Taiwan; </a:t>
            </a:r>
            <a:r>
              <a:rPr lang="it-IT" sz="1050" baseline="30000">
                <a:solidFill>
                  <a:schemeClr val="tx1"/>
                </a:solidFill>
                <a:effectLst/>
                <a:latin typeface="+mn-lt"/>
                <a:ea typeface="Times New Roman" panose="02020603050405020304" pitchFamily="18" charset="0"/>
              </a:rPr>
              <a:t>16</a:t>
            </a:r>
            <a:r>
              <a:rPr lang="it-IT" sz="1050">
                <a:solidFill>
                  <a:schemeClr val="tx1"/>
                </a:solidFill>
                <a:effectLst/>
                <a:latin typeface="+mn-lt"/>
                <a:ea typeface="Times New Roman" panose="02020603050405020304" pitchFamily="18" charset="0"/>
              </a:rPr>
              <a:t>Astellas Pharma, Inc., Northbrook, IL, USA; </a:t>
            </a:r>
            <a:r>
              <a:rPr lang="en-US" sz="1050" baseline="30000">
                <a:solidFill>
                  <a:schemeClr val="tx1"/>
                </a:solidFill>
                <a:effectLst/>
                <a:latin typeface="+mn-lt"/>
                <a:ea typeface="Times New Roman" panose="02020603050405020304" pitchFamily="18" charset="0"/>
              </a:rPr>
              <a:t>17</a:t>
            </a:r>
            <a:r>
              <a:rPr lang="en-US" sz="1050">
                <a:solidFill>
                  <a:schemeClr val="tx1"/>
                </a:solidFill>
                <a:effectLst/>
                <a:latin typeface="+mn-lt"/>
                <a:ea typeface="Times New Roman" panose="02020603050405020304" pitchFamily="18" charset="0"/>
              </a:rPr>
              <a:t>Merck &amp; Co., Inc., Rahway, NJ, USA; </a:t>
            </a:r>
            <a:r>
              <a:rPr lang="en-US" sz="1050" baseline="30000">
                <a:solidFill>
                  <a:schemeClr val="tx1"/>
                </a:solidFill>
                <a:effectLst/>
                <a:latin typeface="+mn-lt"/>
                <a:ea typeface="Times New Roman" panose="02020603050405020304" pitchFamily="18" charset="0"/>
              </a:rPr>
              <a:t>18</a:t>
            </a:r>
            <a:r>
              <a:rPr lang="en-US" sz="1050">
                <a:solidFill>
                  <a:schemeClr val="tx1"/>
                </a:solidFill>
                <a:effectLst/>
                <a:latin typeface="+mn-lt"/>
                <a:ea typeface="Times New Roman" panose="02020603050405020304" pitchFamily="18" charset="0"/>
              </a:rPr>
              <a:t>Pfizer Inc., Bothell, WA, USA; </a:t>
            </a:r>
            <a:r>
              <a:rPr lang="en-US" sz="1050" baseline="30000">
                <a:solidFill>
                  <a:schemeClr val="tx1"/>
                </a:solidFill>
                <a:effectLst/>
                <a:latin typeface="+mn-lt"/>
                <a:ea typeface="Times New Roman" panose="02020603050405020304" pitchFamily="18" charset="0"/>
              </a:rPr>
              <a:t>19</a:t>
            </a:r>
            <a:r>
              <a:rPr lang="en-US" sz="1050" kern="1200">
                <a:solidFill>
                  <a:schemeClr val="tx1"/>
                </a:solidFill>
                <a:effectLst/>
                <a:latin typeface="+mn-lt"/>
                <a:ea typeface="Arial" panose="020B0604020202020204" pitchFamily="34" charset="0"/>
              </a:rPr>
              <a:t> </a:t>
            </a:r>
            <a:r>
              <a:rPr lang="en-GB" sz="1050">
                <a:solidFill>
                  <a:schemeClr val="tx1"/>
                </a:solidFill>
                <a:effectLst/>
                <a:latin typeface="+mn-lt"/>
                <a:ea typeface="Times New Roman" panose="02020603050405020304" pitchFamily="18" charset="0"/>
              </a:rPr>
              <a:t>The Cleveland Clinic, Cleveland, OH, USA</a:t>
            </a:r>
          </a:p>
        </p:txBody>
      </p:sp>
      <p:sp>
        <p:nvSpPr>
          <p:cNvPr id="12" name="TextBox 11">
            <a:extLst>
              <a:ext uri="{FF2B5EF4-FFF2-40B4-BE49-F238E27FC236}">
                <a16:creationId xmlns:a16="http://schemas.microsoft.com/office/drawing/2014/main" id="{5C28945D-17DC-1436-690A-48322A6181D7}"/>
              </a:ext>
            </a:extLst>
          </p:cNvPr>
          <p:cNvSpPr txBox="1"/>
          <p:nvPr/>
        </p:nvSpPr>
        <p:spPr>
          <a:xfrm>
            <a:off x="640080" y="3663166"/>
            <a:ext cx="10972800" cy="1077218"/>
          </a:xfrm>
          <a:prstGeom prst="rect">
            <a:avLst/>
          </a:prstGeom>
          <a:noFill/>
        </p:spPr>
        <p:txBody>
          <a:bodyPr wrap="square">
            <a:spAutoFit/>
          </a:bodyPr>
          <a:lstStyle/>
          <a:p>
            <a:r>
              <a:rPr lang="en-US" sz="1600" b="1" u="sng">
                <a:solidFill>
                  <a:srgbClr val="002557"/>
                </a:solidFill>
                <a:effectLst/>
                <a:latin typeface="Arial" panose="020B0604020202020204" pitchFamily="34" charset="0"/>
                <a:ea typeface="Times New Roman" panose="02020603050405020304" pitchFamily="18" charset="0"/>
              </a:rPr>
              <a:t>Thomas B. Powles</a:t>
            </a:r>
            <a:r>
              <a:rPr lang="en-US" sz="1600">
                <a:solidFill>
                  <a:srgbClr val="002557"/>
                </a:solidFill>
                <a:effectLst/>
                <a:latin typeface="Arial" panose="020B0604020202020204" pitchFamily="34" charset="0"/>
                <a:ea typeface="Times New Roman" panose="02020603050405020304" pitchFamily="18" charset="0"/>
              </a:rPr>
              <a:t>,</a:t>
            </a:r>
            <a:r>
              <a:rPr lang="en-US" sz="1600" baseline="30000">
                <a:solidFill>
                  <a:srgbClr val="002557"/>
                </a:solidFill>
                <a:effectLst/>
                <a:latin typeface="Arial" panose="020B0604020202020204" pitchFamily="34" charset="0"/>
                <a:ea typeface="Times New Roman" panose="02020603050405020304" pitchFamily="18" charset="0"/>
              </a:rPr>
              <a:t>1</a:t>
            </a:r>
            <a:r>
              <a:rPr lang="en-US" sz="1600">
                <a:solidFill>
                  <a:srgbClr val="002557"/>
                </a:solidFill>
                <a:effectLst/>
                <a:latin typeface="Arial" panose="020B0604020202020204" pitchFamily="34" charset="0"/>
                <a:ea typeface="Times New Roman" panose="02020603050405020304" pitchFamily="18" charset="0"/>
              </a:rPr>
              <a:t> Michiel S. Van der Heijden,</a:t>
            </a:r>
            <a:r>
              <a:rPr lang="en-US" sz="1600" baseline="30000">
                <a:solidFill>
                  <a:srgbClr val="002557"/>
                </a:solidFill>
                <a:effectLst/>
                <a:latin typeface="Arial" panose="020B0604020202020204" pitchFamily="34" charset="0"/>
                <a:ea typeface="Times New Roman" panose="02020603050405020304" pitchFamily="18" charset="0"/>
              </a:rPr>
              <a:t>2</a:t>
            </a:r>
            <a:r>
              <a:rPr lang="en-US" sz="1600">
                <a:solidFill>
                  <a:srgbClr val="002557"/>
                </a:solidFill>
                <a:effectLst/>
                <a:latin typeface="Arial" panose="020B0604020202020204" pitchFamily="34" charset="0"/>
                <a:ea typeface="Times New Roman" panose="02020603050405020304" pitchFamily="18" charset="0"/>
              </a:rPr>
              <a:t> </a:t>
            </a:r>
            <a:r>
              <a:rPr lang="en-US" sz="1600" err="1">
                <a:solidFill>
                  <a:srgbClr val="002557"/>
                </a:solidFill>
                <a:effectLst/>
                <a:latin typeface="Arial" panose="020B0604020202020204" pitchFamily="34" charset="0"/>
                <a:ea typeface="Times New Roman" panose="02020603050405020304" pitchFamily="18" charset="0"/>
              </a:rPr>
              <a:t>Yohann</a:t>
            </a:r>
            <a:r>
              <a:rPr lang="en-US" sz="1600">
                <a:solidFill>
                  <a:srgbClr val="002557"/>
                </a:solidFill>
                <a:effectLst/>
                <a:latin typeface="Arial" panose="020B0604020202020204" pitchFamily="34" charset="0"/>
                <a:ea typeface="Times New Roman" panose="02020603050405020304" pitchFamily="18" charset="0"/>
              </a:rPr>
              <a:t> Loriot,</a:t>
            </a:r>
            <a:r>
              <a:rPr lang="en-US" sz="1600" baseline="30000">
                <a:solidFill>
                  <a:srgbClr val="002557"/>
                </a:solidFill>
                <a:effectLst/>
                <a:latin typeface="Arial" panose="020B0604020202020204" pitchFamily="34" charset="0"/>
                <a:ea typeface="Times New Roman" panose="02020603050405020304" pitchFamily="18" charset="0"/>
              </a:rPr>
              <a:t>3</a:t>
            </a:r>
            <a:r>
              <a:rPr lang="en-US" sz="1600">
                <a:solidFill>
                  <a:srgbClr val="002557"/>
                </a:solidFill>
                <a:effectLst/>
                <a:latin typeface="Arial" panose="020B0604020202020204" pitchFamily="34" charset="0"/>
                <a:ea typeface="Times New Roman" panose="02020603050405020304" pitchFamily="18" charset="0"/>
              </a:rPr>
              <a:t> Jens Bedke,</a:t>
            </a:r>
            <a:r>
              <a:rPr lang="en-US" sz="1600" baseline="30000">
                <a:solidFill>
                  <a:srgbClr val="002557"/>
                </a:solidFill>
                <a:effectLst/>
                <a:latin typeface="Arial" panose="020B0604020202020204" pitchFamily="34" charset="0"/>
                <a:ea typeface="Times New Roman" panose="02020603050405020304" pitchFamily="18" charset="0"/>
              </a:rPr>
              <a:t>4</a:t>
            </a:r>
            <a:r>
              <a:rPr lang="en-US" sz="1600">
                <a:solidFill>
                  <a:srgbClr val="002557"/>
                </a:solidFill>
                <a:effectLst/>
                <a:latin typeface="Arial" panose="020B0604020202020204" pitchFamily="34" charset="0"/>
                <a:ea typeface="Times New Roman" panose="02020603050405020304" pitchFamily="18" charset="0"/>
              </a:rPr>
              <a:t> </a:t>
            </a:r>
            <a:r>
              <a:rPr lang="en-US" sz="1600" err="1">
                <a:solidFill>
                  <a:srgbClr val="002557"/>
                </a:solidFill>
                <a:effectLst/>
                <a:latin typeface="Arial" panose="020B0604020202020204" pitchFamily="34" charset="0"/>
                <a:ea typeface="Times New Roman" panose="02020603050405020304" pitchFamily="18" charset="0"/>
              </a:rPr>
              <a:t>Begoña</a:t>
            </a:r>
            <a:r>
              <a:rPr lang="en-US" sz="1600">
                <a:solidFill>
                  <a:srgbClr val="002557"/>
                </a:solidFill>
                <a:effectLst/>
                <a:latin typeface="Arial" panose="020B0604020202020204" pitchFamily="34" charset="0"/>
                <a:ea typeface="Times New Roman" panose="02020603050405020304" pitchFamily="18" charset="0"/>
              </a:rPr>
              <a:t> Pérez Valderrama,</a:t>
            </a:r>
            <a:r>
              <a:rPr lang="en-US" sz="1600" baseline="30000">
                <a:solidFill>
                  <a:srgbClr val="002557"/>
                </a:solidFill>
                <a:effectLst/>
                <a:latin typeface="Arial" panose="020B0604020202020204" pitchFamily="34" charset="0"/>
                <a:ea typeface="Times New Roman" panose="02020603050405020304" pitchFamily="18" charset="0"/>
              </a:rPr>
              <a:t>5</a:t>
            </a:r>
            <a:r>
              <a:rPr lang="en-US" sz="1600">
                <a:solidFill>
                  <a:srgbClr val="002557"/>
                </a:solidFill>
                <a:effectLst/>
                <a:latin typeface="Arial" panose="020B0604020202020204" pitchFamily="34" charset="0"/>
                <a:ea typeface="Times New Roman" panose="02020603050405020304" pitchFamily="18" charset="0"/>
              </a:rPr>
              <a:t> </a:t>
            </a:r>
            <a:r>
              <a:rPr lang="en-US" sz="1600" err="1">
                <a:solidFill>
                  <a:srgbClr val="002557"/>
                </a:solidFill>
                <a:effectLst/>
                <a:latin typeface="Arial" panose="020B0604020202020204" pitchFamily="34" charset="0"/>
                <a:ea typeface="Times New Roman" panose="02020603050405020304" pitchFamily="18" charset="0"/>
              </a:rPr>
              <a:t>Gopakumar</a:t>
            </a:r>
            <a:r>
              <a:rPr lang="en-US" sz="1600">
                <a:solidFill>
                  <a:srgbClr val="002557"/>
                </a:solidFill>
                <a:effectLst/>
                <a:latin typeface="Arial" panose="020B0604020202020204" pitchFamily="34" charset="0"/>
                <a:ea typeface="Times New Roman" panose="02020603050405020304" pitchFamily="18" charset="0"/>
              </a:rPr>
              <a:t> Iyer,</a:t>
            </a:r>
            <a:r>
              <a:rPr lang="en-US" sz="1600" baseline="30000">
                <a:solidFill>
                  <a:srgbClr val="002557"/>
                </a:solidFill>
                <a:effectLst/>
                <a:latin typeface="Arial" panose="020B0604020202020204" pitchFamily="34" charset="0"/>
                <a:ea typeface="Times New Roman" panose="02020603050405020304" pitchFamily="18" charset="0"/>
              </a:rPr>
              <a:t>6</a:t>
            </a:r>
            <a:r>
              <a:rPr lang="en-US" sz="1600">
                <a:solidFill>
                  <a:srgbClr val="002557"/>
                </a:solidFill>
                <a:effectLst/>
                <a:latin typeface="Arial" panose="020B0604020202020204" pitchFamily="34" charset="0"/>
                <a:ea typeface="Times New Roman" panose="02020603050405020304" pitchFamily="18" charset="0"/>
              </a:rPr>
              <a:t> Eiji Kikuchi,</a:t>
            </a:r>
            <a:r>
              <a:rPr lang="en-US" sz="1600" baseline="30000">
                <a:solidFill>
                  <a:srgbClr val="002557"/>
                </a:solidFill>
                <a:effectLst/>
                <a:latin typeface="Arial" panose="020B0604020202020204" pitchFamily="34" charset="0"/>
                <a:ea typeface="Times New Roman" panose="02020603050405020304" pitchFamily="18" charset="0"/>
              </a:rPr>
              <a:t>7</a:t>
            </a:r>
            <a:r>
              <a:rPr lang="en-US" sz="1600">
                <a:solidFill>
                  <a:srgbClr val="002557"/>
                </a:solidFill>
                <a:effectLst/>
                <a:latin typeface="Arial" panose="020B0604020202020204" pitchFamily="34" charset="0"/>
                <a:ea typeface="Times New Roman" panose="02020603050405020304" pitchFamily="18" charset="0"/>
              </a:rPr>
              <a:t> Jean Hoffman-Censits,</a:t>
            </a:r>
            <a:r>
              <a:rPr lang="en-US" sz="1600" baseline="30000">
                <a:solidFill>
                  <a:srgbClr val="002557"/>
                </a:solidFill>
                <a:effectLst/>
                <a:latin typeface="Arial" panose="020B0604020202020204" pitchFamily="34" charset="0"/>
                <a:ea typeface="Times New Roman" panose="02020603050405020304" pitchFamily="18" charset="0"/>
              </a:rPr>
              <a:t>8</a:t>
            </a:r>
            <a:r>
              <a:rPr lang="en-US" sz="1600">
                <a:solidFill>
                  <a:srgbClr val="002557"/>
                </a:solidFill>
                <a:effectLst/>
                <a:latin typeface="Arial" panose="020B0604020202020204" pitchFamily="34" charset="0"/>
                <a:ea typeface="Times New Roman" panose="02020603050405020304" pitchFamily="18" charset="0"/>
              </a:rPr>
              <a:t> Christof Vulsteke,</a:t>
            </a:r>
            <a:r>
              <a:rPr lang="en-US" sz="1600" baseline="30000">
                <a:solidFill>
                  <a:srgbClr val="002557"/>
                </a:solidFill>
                <a:effectLst/>
                <a:latin typeface="Arial" panose="020B0604020202020204" pitchFamily="34" charset="0"/>
                <a:ea typeface="Times New Roman" panose="02020603050405020304" pitchFamily="18" charset="0"/>
              </a:rPr>
              <a:t>9</a:t>
            </a:r>
            <a:r>
              <a:rPr lang="en-US" sz="1600">
                <a:solidFill>
                  <a:srgbClr val="002557"/>
                </a:solidFill>
                <a:effectLst/>
                <a:latin typeface="Arial" panose="020B0604020202020204" pitchFamily="34" charset="0"/>
                <a:ea typeface="Times New Roman" panose="02020603050405020304" pitchFamily="18" charset="0"/>
              </a:rPr>
              <a:t> Alexandra Drakaki,</a:t>
            </a:r>
            <a:r>
              <a:rPr lang="en-US" sz="1600" baseline="30000">
                <a:solidFill>
                  <a:srgbClr val="002557"/>
                </a:solidFill>
                <a:effectLst/>
                <a:latin typeface="Arial" panose="020B0604020202020204" pitchFamily="34" charset="0"/>
                <a:ea typeface="Times New Roman" panose="02020603050405020304" pitchFamily="18" charset="0"/>
              </a:rPr>
              <a:t>10</a:t>
            </a:r>
            <a:r>
              <a:rPr lang="en-US" sz="1600">
                <a:solidFill>
                  <a:srgbClr val="002557"/>
                </a:solidFill>
                <a:effectLst/>
                <a:latin typeface="Arial" panose="020B0604020202020204" pitchFamily="34" charset="0"/>
                <a:ea typeface="Times New Roman" panose="02020603050405020304" pitchFamily="18" charset="0"/>
              </a:rPr>
              <a:t> Steffen Rausch,</a:t>
            </a:r>
            <a:r>
              <a:rPr lang="en-US" sz="1600" baseline="30000">
                <a:solidFill>
                  <a:srgbClr val="002557"/>
                </a:solidFill>
                <a:effectLst/>
                <a:latin typeface="Arial" panose="020B0604020202020204" pitchFamily="34" charset="0"/>
                <a:ea typeface="Times New Roman" panose="02020603050405020304" pitchFamily="18" charset="0"/>
              </a:rPr>
              <a:t>11</a:t>
            </a:r>
            <a:r>
              <a:rPr lang="en-US" sz="1600">
                <a:solidFill>
                  <a:srgbClr val="002557"/>
                </a:solidFill>
                <a:effectLst/>
                <a:latin typeface="Arial" panose="020B0604020202020204" pitchFamily="34" charset="0"/>
                <a:ea typeface="Times New Roman" panose="02020603050405020304" pitchFamily="18" charset="0"/>
              </a:rPr>
              <a:t> </a:t>
            </a:r>
            <a:r>
              <a:rPr lang="en-US" sz="1600" err="1">
                <a:solidFill>
                  <a:srgbClr val="002557"/>
                </a:solidFill>
                <a:effectLst/>
                <a:latin typeface="Arial" panose="020B0604020202020204" pitchFamily="34" charset="0"/>
                <a:ea typeface="Times New Roman" panose="02020603050405020304" pitchFamily="18" charset="0"/>
              </a:rPr>
              <a:t>Waddah</a:t>
            </a:r>
            <a:r>
              <a:rPr lang="en-US" sz="1600">
                <a:solidFill>
                  <a:srgbClr val="002557"/>
                </a:solidFill>
                <a:effectLst/>
                <a:latin typeface="Arial" panose="020B0604020202020204" pitchFamily="34" charset="0"/>
                <a:ea typeface="Times New Roman" panose="02020603050405020304" pitchFamily="18" charset="0"/>
              </a:rPr>
              <a:t> Arafat,</a:t>
            </a:r>
            <a:r>
              <a:rPr lang="en-US" sz="1600" baseline="30000">
                <a:solidFill>
                  <a:srgbClr val="002557"/>
                </a:solidFill>
                <a:effectLst/>
                <a:latin typeface="Arial" panose="020B0604020202020204" pitchFamily="34" charset="0"/>
                <a:ea typeface="Times New Roman" panose="02020603050405020304" pitchFamily="18" charset="0"/>
              </a:rPr>
              <a:t>12</a:t>
            </a:r>
            <a:r>
              <a:rPr lang="en-US" sz="1600">
                <a:solidFill>
                  <a:srgbClr val="002557"/>
                </a:solidFill>
                <a:effectLst/>
                <a:latin typeface="Arial" panose="020B0604020202020204" pitchFamily="34" charset="0"/>
                <a:ea typeface="Times New Roman" panose="02020603050405020304" pitchFamily="18" charset="0"/>
              </a:rPr>
              <a:t> Se Hoon Park,</a:t>
            </a:r>
            <a:r>
              <a:rPr lang="en-US" sz="1600" baseline="30000">
                <a:solidFill>
                  <a:srgbClr val="002557"/>
                </a:solidFill>
                <a:effectLst/>
                <a:latin typeface="Arial" panose="020B0604020202020204" pitchFamily="34" charset="0"/>
                <a:ea typeface="Times New Roman" panose="02020603050405020304" pitchFamily="18" charset="0"/>
              </a:rPr>
              <a:t>13</a:t>
            </a:r>
            <a:r>
              <a:rPr lang="en-US" sz="1600">
                <a:solidFill>
                  <a:srgbClr val="002557"/>
                </a:solidFill>
                <a:effectLst/>
                <a:latin typeface="Arial" panose="020B0604020202020204" pitchFamily="34" charset="0"/>
                <a:ea typeface="Times New Roman" panose="02020603050405020304" pitchFamily="18" charset="0"/>
              </a:rPr>
              <a:t> Umang Swami,</a:t>
            </a:r>
            <a:r>
              <a:rPr lang="en-US" sz="1600" baseline="30000">
                <a:solidFill>
                  <a:srgbClr val="002557"/>
                </a:solidFill>
                <a:effectLst/>
                <a:latin typeface="Arial" panose="020B0604020202020204" pitchFamily="34" charset="0"/>
                <a:ea typeface="Times New Roman" panose="02020603050405020304" pitchFamily="18" charset="0"/>
              </a:rPr>
              <a:t>14</a:t>
            </a:r>
            <a:r>
              <a:rPr lang="en-US" sz="1600">
                <a:solidFill>
                  <a:srgbClr val="002557"/>
                </a:solidFill>
                <a:effectLst/>
                <a:latin typeface="Arial" panose="020B0604020202020204" pitchFamily="34" charset="0"/>
                <a:ea typeface="Times New Roman" panose="02020603050405020304" pitchFamily="18" charset="0"/>
              </a:rPr>
              <a:t> Jian-Ri Li,</a:t>
            </a:r>
            <a:r>
              <a:rPr lang="en-US" sz="1600" baseline="30000">
                <a:solidFill>
                  <a:srgbClr val="002557"/>
                </a:solidFill>
                <a:effectLst/>
                <a:latin typeface="Arial" panose="020B0604020202020204" pitchFamily="34" charset="0"/>
                <a:ea typeface="Times New Roman" panose="02020603050405020304" pitchFamily="18" charset="0"/>
              </a:rPr>
              <a:t>15</a:t>
            </a:r>
            <a:r>
              <a:rPr lang="en-US" sz="1600">
                <a:solidFill>
                  <a:srgbClr val="002557"/>
                </a:solidFill>
                <a:effectLst/>
                <a:latin typeface="Arial" panose="020B0604020202020204" pitchFamily="34" charset="0"/>
                <a:ea typeface="Times New Roman" panose="02020603050405020304" pitchFamily="18" charset="0"/>
              </a:rPr>
              <a:t> Seema Gorla,</a:t>
            </a:r>
            <a:r>
              <a:rPr lang="en-US" sz="1600" baseline="30000">
                <a:solidFill>
                  <a:srgbClr val="002557"/>
                </a:solidFill>
                <a:effectLst/>
                <a:latin typeface="Arial" panose="020B0604020202020204" pitchFamily="34" charset="0"/>
                <a:ea typeface="Times New Roman" panose="02020603050405020304" pitchFamily="18" charset="0"/>
              </a:rPr>
              <a:t>16</a:t>
            </a:r>
            <a:r>
              <a:rPr lang="en-US" sz="1600">
                <a:solidFill>
                  <a:srgbClr val="002557"/>
                </a:solidFill>
                <a:effectLst/>
                <a:latin typeface="Arial" panose="020B0604020202020204" pitchFamily="34" charset="0"/>
                <a:ea typeface="Times New Roman" panose="02020603050405020304" pitchFamily="18" charset="0"/>
              </a:rPr>
              <a:t> Blanca </a:t>
            </a:r>
            <a:r>
              <a:rPr lang="en-US" sz="1600" err="1">
                <a:solidFill>
                  <a:srgbClr val="002557"/>
                </a:solidFill>
                <a:effectLst/>
                <a:latin typeface="Arial" panose="020B0604020202020204" pitchFamily="34" charset="0"/>
                <a:ea typeface="Times New Roman" panose="02020603050405020304" pitchFamily="18" charset="0"/>
              </a:rPr>
              <a:t>Homet</a:t>
            </a:r>
            <a:r>
              <a:rPr lang="en-US" sz="1600">
                <a:solidFill>
                  <a:srgbClr val="002557"/>
                </a:solidFill>
                <a:effectLst/>
                <a:latin typeface="Arial" panose="020B0604020202020204" pitchFamily="34" charset="0"/>
                <a:ea typeface="Times New Roman" panose="02020603050405020304" pitchFamily="18" charset="0"/>
              </a:rPr>
              <a:t> Moreno,</a:t>
            </a:r>
            <a:r>
              <a:rPr lang="en-US" sz="1600" baseline="30000">
                <a:solidFill>
                  <a:srgbClr val="002557"/>
                </a:solidFill>
                <a:effectLst/>
                <a:latin typeface="Arial" panose="020B0604020202020204" pitchFamily="34" charset="0"/>
                <a:ea typeface="Times New Roman" panose="02020603050405020304" pitchFamily="18" charset="0"/>
              </a:rPr>
              <a:t>17</a:t>
            </a:r>
            <a:r>
              <a:rPr lang="en-US" sz="1600">
                <a:solidFill>
                  <a:srgbClr val="002557"/>
                </a:solidFill>
                <a:effectLst/>
                <a:latin typeface="Arial" panose="020B0604020202020204" pitchFamily="34" charset="0"/>
                <a:ea typeface="Times New Roman" panose="02020603050405020304" pitchFamily="18" charset="0"/>
              </a:rPr>
              <a:t> </a:t>
            </a:r>
            <a:br>
              <a:rPr lang="en-US" sz="1600">
                <a:solidFill>
                  <a:srgbClr val="002557"/>
                </a:solidFill>
                <a:effectLst/>
                <a:latin typeface="Arial" panose="020B0604020202020204" pitchFamily="34" charset="0"/>
                <a:ea typeface="Times New Roman" panose="02020603050405020304" pitchFamily="18" charset="0"/>
              </a:rPr>
            </a:br>
            <a:r>
              <a:rPr lang="en-US" sz="1600" err="1">
                <a:solidFill>
                  <a:srgbClr val="002557"/>
                </a:solidFill>
                <a:effectLst/>
                <a:latin typeface="Arial" panose="020B0604020202020204" pitchFamily="34" charset="0"/>
                <a:ea typeface="Times New Roman" panose="02020603050405020304" pitchFamily="18" charset="0"/>
              </a:rPr>
              <a:t>Xuesong</a:t>
            </a:r>
            <a:r>
              <a:rPr lang="en-US" sz="1600">
                <a:solidFill>
                  <a:srgbClr val="002557"/>
                </a:solidFill>
                <a:effectLst/>
                <a:latin typeface="Arial" panose="020B0604020202020204" pitchFamily="34" charset="0"/>
                <a:ea typeface="Times New Roman" panose="02020603050405020304" pitchFamily="18" charset="0"/>
              </a:rPr>
              <a:t> Yu,</a:t>
            </a:r>
            <a:r>
              <a:rPr lang="en-US" sz="1600" baseline="30000">
                <a:solidFill>
                  <a:srgbClr val="002557"/>
                </a:solidFill>
                <a:effectLst/>
                <a:latin typeface="Arial" panose="020B0604020202020204" pitchFamily="34" charset="0"/>
                <a:ea typeface="Times New Roman" panose="02020603050405020304" pitchFamily="18" charset="0"/>
              </a:rPr>
              <a:t>18</a:t>
            </a:r>
            <a:r>
              <a:rPr lang="en-US" sz="1600">
                <a:solidFill>
                  <a:srgbClr val="002557"/>
                </a:solidFill>
                <a:effectLst/>
                <a:latin typeface="Arial" panose="020B0604020202020204" pitchFamily="34" charset="0"/>
                <a:ea typeface="Times New Roman" panose="02020603050405020304" pitchFamily="18" charset="0"/>
              </a:rPr>
              <a:t> Yi-Tsung Lu,</a:t>
            </a:r>
            <a:r>
              <a:rPr lang="en-US" sz="1600" baseline="30000">
                <a:solidFill>
                  <a:srgbClr val="002557"/>
                </a:solidFill>
                <a:effectLst/>
                <a:latin typeface="Arial" panose="020B0604020202020204" pitchFamily="34" charset="0"/>
                <a:ea typeface="Times New Roman" panose="02020603050405020304" pitchFamily="18" charset="0"/>
              </a:rPr>
              <a:t>18</a:t>
            </a:r>
            <a:r>
              <a:rPr lang="en-US" sz="1600">
                <a:solidFill>
                  <a:srgbClr val="002557"/>
                </a:solidFill>
                <a:effectLst/>
                <a:latin typeface="Arial" panose="020B0604020202020204" pitchFamily="34" charset="0"/>
                <a:ea typeface="Times New Roman" panose="02020603050405020304" pitchFamily="18" charset="0"/>
              </a:rPr>
              <a:t> Shilpa Gupta</a:t>
            </a:r>
            <a:r>
              <a:rPr lang="en-US" sz="1600" baseline="30000">
                <a:solidFill>
                  <a:srgbClr val="002557"/>
                </a:solidFill>
                <a:effectLst/>
                <a:latin typeface="Arial" panose="020B0604020202020204" pitchFamily="34" charset="0"/>
                <a:ea typeface="Times New Roman" panose="02020603050405020304" pitchFamily="18" charset="0"/>
              </a:rPr>
              <a:t>19</a:t>
            </a:r>
            <a:endParaRPr lang="en-GB" sz="1600">
              <a:solidFill>
                <a:srgbClr val="002557"/>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26007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E2C5510-5C28-FC0D-1D40-8D6DCBF7912C}"/>
              </a:ext>
            </a:extLst>
          </p:cNvPr>
          <p:cNvSpPr>
            <a:spLocks noGrp="1"/>
          </p:cNvSpPr>
          <p:nvPr>
            <p:ph type="sldNum" sz="quarter" idx="12"/>
          </p:nvPr>
        </p:nvSpPr>
        <p:spPr/>
        <p:txBody>
          <a:bodyPr/>
          <a:lstStyle/>
          <a:p>
            <a:fld id="{BE33F7A0-71F0-446B-9DE8-6D75BE64EE0F}" type="slidenum">
              <a:rPr lang="en-US" smtClean="0">
                <a:solidFill>
                  <a:srgbClr val="002557"/>
                </a:solidFill>
              </a:rPr>
              <a:pPr/>
              <a:t>10</a:t>
            </a:fld>
            <a:endParaRPr lang="en-US">
              <a:solidFill>
                <a:srgbClr val="002557"/>
              </a:solidFill>
            </a:endParaRPr>
          </a:p>
        </p:txBody>
      </p:sp>
      <p:sp>
        <p:nvSpPr>
          <p:cNvPr id="8" name="TextBox 7">
            <a:extLst>
              <a:ext uri="{FF2B5EF4-FFF2-40B4-BE49-F238E27FC236}">
                <a16:creationId xmlns:a16="http://schemas.microsoft.com/office/drawing/2014/main" id="{9B3A844B-ED89-80F9-6998-5DB7F2B1B41D}"/>
              </a:ext>
            </a:extLst>
          </p:cNvPr>
          <p:cNvSpPr txBox="1"/>
          <p:nvPr/>
        </p:nvSpPr>
        <p:spPr>
          <a:xfrm>
            <a:off x="640080" y="5670977"/>
            <a:ext cx="10911840" cy="549569"/>
          </a:xfrm>
          <a:prstGeom prst="rect">
            <a:avLst/>
          </a:prstGeom>
          <a:noFill/>
        </p:spPr>
        <p:txBody>
          <a:bodyPr wrap="square" lIns="0" tIns="0" rIns="0" bIns="0" anchor="b">
            <a:noAutofit/>
          </a:bodyPr>
          <a:lstStyle/>
          <a:p>
            <a:r>
              <a:rPr lang="en-US" sz="1000" b="1">
                <a:latin typeface="Arial" panose="020B0604020202020204" pitchFamily="34" charset="0"/>
                <a:cs typeface="Arial" panose="020B0604020202020204" pitchFamily="34" charset="0"/>
              </a:rPr>
              <a:t>Data cutoff: August 8, 2024.</a:t>
            </a:r>
          </a:p>
          <a:p>
            <a:r>
              <a:rPr lang="en-US" sz="800">
                <a:latin typeface="Arial" panose="020B0604020202020204" pitchFamily="34" charset="0"/>
                <a:cs typeface="Arial" panose="020B0604020202020204" pitchFamily="34" charset="0"/>
              </a:rPr>
              <a:t>EV, enfortumab vedotin; NE, not estimable; OS, overall survival; P, pembrolizumab. </a:t>
            </a:r>
          </a:p>
          <a:p>
            <a:r>
              <a:rPr lang="en-US" sz="800" baseline="30000" err="1">
                <a:latin typeface="Arial" panose="020B0604020202020204" pitchFamily="34" charset="0"/>
                <a:cs typeface="Arial" panose="020B0604020202020204" pitchFamily="34" charset="0"/>
              </a:rPr>
              <a:t>a</a:t>
            </a:r>
            <a:r>
              <a:rPr lang="en-US" sz="800" err="1">
                <a:latin typeface="Arial" panose="020B0604020202020204" pitchFamily="34" charset="0"/>
                <a:cs typeface="Arial" panose="020B0604020202020204" pitchFamily="34" charset="0"/>
              </a:rPr>
              <a:t>Events</a:t>
            </a:r>
            <a:r>
              <a:rPr lang="en-US" sz="800">
                <a:latin typeface="Arial" panose="020B0604020202020204" pitchFamily="34" charset="0"/>
                <a:cs typeface="Arial" panose="020B0604020202020204" pitchFamily="34" charset="0"/>
              </a:rPr>
              <a:t>/N in the cisplatin-eligible population were 101/244 for EV+P and 143/234 for chemotherapy. </a:t>
            </a:r>
            <a:r>
              <a:rPr lang="en-US" sz="800" baseline="30000" err="1">
                <a:latin typeface="Arial" panose="020B0604020202020204" pitchFamily="34" charset="0"/>
                <a:cs typeface="Arial" panose="020B0604020202020204" pitchFamily="34" charset="0"/>
              </a:rPr>
              <a:t>b</a:t>
            </a:r>
            <a:r>
              <a:rPr lang="en-US" sz="800" err="1">
                <a:latin typeface="Arial" panose="020B0604020202020204" pitchFamily="34" charset="0"/>
                <a:cs typeface="Arial" panose="020B0604020202020204" pitchFamily="34" charset="0"/>
              </a:rPr>
              <a:t>Events</a:t>
            </a:r>
            <a:r>
              <a:rPr lang="en-US" sz="800">
                <a:latin typeface="Arial" panose="020B0604020202020204" pitchFamily="34" charset="0"/>
                <a:cs typeface="Arial" panose="020B0604020202020204" pitchFamily="34" charset="0"/>
              </a:rPr>
              <a:t>/N in the cisplatin-ineligible population were 102/198 for EV+P and 154/210 for chemotherapy. </a:t>
            </a:r>
          </a:p>
        </p:txBody>
      </p:sp>
      <p:sp>
        <p:nvSpPr>
          <p:cNvPr id="15" name="TextBox 14">
            <a:extLst>
              <a:ext uri="{FF2B5EF4-FFF2-40B4-BE49-F238E27FC236}">
                <a16:creationId xmlns:a16="http://schemas.microsoft.com/office/drawing/2014/main" id="{6D8385BC-8944-3476-025E-62DF45F21461}"/>
              </a:ext>
            </a:extLst>
          </p:cNvPr>
          <p:cNvSpPr txBox="1"/>
          <p:nvPr/>
        </p:nvSpPr>
        <p:spPr>
          <a:xfrm>
            <a:off x="2385229" y="1448028"/>
            <a:ext cx="2044149" cy="369332"/>
          </a:xfrm>
          <a:prstGeom prst="rect">
            <a:avLst/>
          </a:prstGeom>
          <a:noFill/>
        </p:spPr>
        <p:txBody>
          <a:bodyPr wrap="none" rtlCol="0">
            <a:spAutoFit/>
          </a:bodyPr>
          <a:lstStyle/>
          <a:p>
            <a:r>
              <a:rPr lang="en-US" b="1" dirty="0"/>
              <a:t>Cisplatin Eligible</a:t>
            </a:r>
          </a:p>
        </p:txBody>
      </p:sp>
      <p:sp>
        <p:nvSpPr>
          <p:cNvPr id="27" name="TextBox 26">
            <a:extLst>
              <a:ext uri="{FF2B5EF4-FFF2-40B4-BE49-F238E27FC236}">
                <a16:creationId xmlns:a16="http://schemas.microsoft.com/office/drawing/2014/main" id="{BC623563-5D70-9858-F0E6-E23EB63A2FC3}"/>
              </a:ext>
            </a:extLst>
          </p:cNvPr>
          <p:cNvSpPr txBox="1"/>
          <p:nvPr/>
        </p:nvSpPr>
        <p:spPr>
          <a:xfrm>
            <a:off x="8370757" y="1448028"/>
            <a:ext cx="2223686" cy="369332"/>
          </a:xfrm>
          <a:prstGeom prst="rect">
            <a:avLst/>
          </a:prstGeom>
          <a:noFill/>
        </p:spPr>
        <p:txBody>
          <a:bodyPr wrap="none" rtlCol="0">
            <a:spAutoFit/>
          </a:bodyPr>
          <a:lstStyle/>
          <a:p>
            <a:r>
              <a:rPr lang="en-US" b="1"/>
              <a:t>Cisplatin Ineligible</a:t>
            </a:r>
          </a:p>
        </p:txBody>
      </p:sp>
      <p:graphicFrame>
        <p:nvGraphicFramePr>
          <p:cNvPr id="16" name="Table 15">
            <a:extLst>
              <a:ext uri="{FF2B5EF4-FFF2-40B4-BE49-F238E27FC236}">
                <a16:creationId xmlns:a16="http://schemas.microsoft.com/office/drawing/2014/main" id="{830D589B-550E-7CCA-46D4-6F19E0E991ED}"/>
              </a:ext>
            </a:extLst>
          </p:cNvPr>
          <p:cNvGraphicFramePr>
            <a:graphicFrameLocks noGrp="1"/>
          </p:cNvGraphicFramePr>
          <p:nvPr>
            <p:extLst>
              <p:ext uri="{D42A27DB-BD31-4B8C-83A1-F6EECF244321}">
                <p14:modId xmlns:p14="http://schemas.microsoft.com/office/powerpoint/2010/main" val="2690673583"/>
              </p:ext>
            </p:extLst>
          </p:nvPr>
        </p:nvGraphicFramePr>
        <p:xfrm>
          <a:off x="8999482" y="1865790"/>
          <a:ext cx="2682762" cy="583611"/>
        </p:xfrm>
        <a:graphic>
          <a:graphicData uri="http://schemas.openxmlformats.org/drawingml/2006/table">
            <a:tbl>
              <a:tblPr firstRow="1" bandRow="1">
                <a:tableStyleId>{5C22544A-7EE6-4342-B048-85BDC9FD1C3A}</a:tableStyleId>
              </a:tblPr>
              <a:tblGrid>
                <a:gridCol w="914400">
                  <a:extLst>
                    <a:ext uri="{9D8B030D-6E8A-4147-A177-3AD203B41FA5}">
                      <a16:colId xmlns:a16="http://schemas.microsoft.com/office/drawing/2014/main" val="1337622925"/>
                    </a:ext>
                  </a:extLst>
                </a:gridCol>
                <a:gridCol w="945402">
                  <a:extLst>
                    <a:ext uri="{9D8B030D-6E8A-4147-A177-3AD203B41FA5}">
                      <a16:colId xmlns:a16="http://schemas.microsoft.com/office/drawing/2014/main" val="127999419"/>
                    </a:ext>
                  </a:extLst>
                </a:gridCol>
                <a:gridCol w="822960">
                  <a:extLst>
                    <a:ext uri="{9D8B030D-6E8A-4147-A177-3AD203B41FA5}">
                      <a16:colId xmlns:a16="http://schemas.microsoft.com/office/drawing/2014/main" val="1668902268"/>
                    </a:ext>
                  </a:extLst>
                </a:gridCol>
              </a:tblGrid>
              <a:tr h="291805">
                <a:tc>
                  <a:txBody>
                    <a:bodyPr/>
                    <a:lstStyle/>
                    <a:p>
                      <a:pPr algn="ctr">
                        <a:lnSpc>
                          <a:spcPct val="85000"/>
                        </a:lnSpc>
                      </a:pPr>
                      <a:endParaRPr lang="en-GB" sz="1000">
                        <a:solidFill>
                          <a:schemeClr val="tx1"/>
                        </a:solidFill>
                        <a:latin typeface="Arial" panose="020B0604020202020204" pitchFamily="34" charset="0"/>
                        <a:cs typeface="Arial" panose="020B0604020202020204" pitchFamily="34" charset="0"/>
                      </a:endParaRPr>
                    </a:p>
                  </a:txBody>
                  <a:tcPr marL="18000" marR="18000" marT="0" marB="0" anchor="b">
                    <a:lnL w="6350" cap="flat" cmpd="sng" algn="ctr">
                      <a:solidFill>
                        <a:schemeClr val="bg1">
                          <a:lumMod val="65000"/>
                        </a:schemeClr>
                      </a:solidFill>
                      <a:prstDash val="solid"/>
                      <a:round/>
                      <a:headEnd type="none" w="med" len="med"/>
                      <a:tailEnd type="none" w="med" len="med"/>
                    </a:lnL>
                    <a:lnR w="12700" cmpd="sng">
                      <a:noFill/>
                    </a:lnR>
                    <a:lnT w="6350" cap="flat" cmpd="sng" algn="ctr">
                      <a:solidFill>
                        <a:schemeClr val="bg1">
                          <a:lumMod val="6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2F2F2"/>
                    </a:solidFill>
                  </a:tcPr>
                </a:tc>
                <a:tc>
                  <a:txBody>
                    <a:bodyPr/>
                    <a:lstStyle/>
                    <a:p>
                      <a:pPr algn="ctr">
                        <a:lnSpc>
                          <a:spcPct val="85000"/>
                        </a:lnSpc>
                      </a:pPr>
                      <a:r>
                        <a:rPr lang="en-US" sz="1000">
                          <a:solidFill>
                            <a:schemeClr val="tx1"/>
                          </a:solidFill>
                          <a:latin typeface="Arial" panose="020B0604020202020204" pitchFamily="34" charset="0"/>
                          <a:cs typeface="Arial" panose="020B0604020202020204" pitchFamily="34" charset="0"/>
                        </a:rPr>
                        <a:t>Median OS, </a:t>
                      </a:r>
                    </a:p>
                    <a:p>
                      <a:pPr algn="ctr">
                        <a:lnSpc>
                          <a:spcPct val="85000"/>
                        </a:lnSpc>
                      </a:pPr>
                      <a:r>
                        <a:rPr lang="en-US" sz="1000" err="1">
                          <a:solidFill>
                            <a:schemeClr val="tx1"/>
                          </a:solidFill>
                          <a:latin typeface="Arial" panose="020B0604020202020204" pitchFamily="34" charset="0"/>
                          <a:cs typeface="Arial" panose="020B0604020202020204" pitchFamily="34" charset="0"/>
                        </a:rPr>
                        <a:t>mo</a:t>
                      </a:r>
                      <a:r>
                        <a:rPr lang="en-US" sz="1000">
                          <a:solidFill>
                            <a:schemeClr val="tx1"/>
                          </a:solidFill>
                          <a:latin typeface="Arial" panose="020B0604020202020204" pitchFamily="34" charset="0"/>
                          <a:cs typeface="Arial" panose="020B0604020202020204" pitchFamily="34" charset="0"/>
                        </a:rPr>
                        <a:t> (95% CI)</a:t>
                      </a:r>
                      <a:endParaRPr lang="en-GB" sz="1000">
                        <a:solidFill>
                          <a:schemeClr val="tx1"/>
                        </a:solidFill>
                        <a:latin typeface="Arial" panose="020B0604020202020204" pitchFamily="34" charset="0"/>
                        <a:cs typeface="Arial" panose="020B0604020202020204" pitchFamily="34" charset="0"/>
                      </a:endParaRPr>
                    </a:p>
                  </a:txBody>
                  <a:tcPr marL="18000" marR="0" marT="0" marB="0" anchor="b">
                    <a:lnL w="12700" cmpd="sng">
                      <a:noFill/>
                    </a:lnL>
                    <a:lnR w="12700" cmpd="sng">
                      <a:noFill/>
                    </a:lnR>
                    <a:lnT w="6350" cap="flat" cmpd="sng" algn="ctr">
                      <a:solidFill>
                        <a:schemeClr val="bg1">
                          <a:lumMod val="6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2F2F2"/>
                    </a:solidFill>
                  </a:tcPr>
                </a:tc>
                <a:tc>
                  <a:txBody>
                    <a:bodyPr/>
                    <a:lstStyle/>
                    <a:p>
                      <a:pPr marL="0" marR="0" lvl="0" indent="0" algn="ctr" defTabSz="685800" rtl="0" eaLnBrk="1" fontAlgn="auto" latinLnBrk="0" hangingPunct="1">
                        <a:lnSpc>
                          <a:spcPct val="85000"/>
                        </a:lnSpc>
                        <a:spcBef>
                          <a:spcPts val="0"/>
                        </a:spcBef>
                        <a:spcAft>
                          <a:spcPts val="0"/>
                        </a:spcAft>
                        <a:buClrTx/>
                        <a:buSzTx/>
                        <a:buFontTx/>
                        <a:buNone/>
                        <a:tabLst/>
                        <a:defRPr/>
                      </a:pPr>
                      <a:r>
                        <a:rPr lang="en-US" sz="1000">
                          <a:solidFill>
                            <a:schemeClr val="tx1"/>
                          </a:solidFill>
                          <a:latin typeface="Arial" panose="020B0604020202020204" pitchFamily="34" charset="0"/>
                          <a:cs typeface="Arial" panose="020B0604020202020204" pitchFamily="34" charset="0"/>
                        </a:rPr>
                        <a:t>Stratified HR </a:t>
                      </a:r>
                      <a:br>
                        <a:rPr lang="en-US" sz="1000">
                          <a:solidFill>
                            <a:schemeClr val="tx1"/>
                          </a:solidFill>
                          <a:latin typeface="Arial" panose="020B0604020202020204" pitchFamily="34" charset="0"/>
                          <a:cs typeface="Arial" panose="020B0604020202020204" pitchFamily="34" charset="0"/>
                        </a:rPr>
                      </a:br>
                      <a:r>
                        <a:rPr lang="en-US" sz="1000">
                          <a:solidFill>
                            <a:schemeClr val="tx1"/>
                          </a:solidFill>
                          <a:latin typeface="Arial" panose="020B0604020202020204" pitchFamily="34" charset="0"/>
                          <a:cs typeface="Arial" panose="020B0604020202020204" pitchFamily="34" charset="0"/>
                        </a:rPr>
                        <a:t>(95% CI</a:t>
                      </a:r>
                      <a:r>
                        <a:rPr lang="en-GB" sz="1000">
                          <a:solidFill>
                            <a:schemeClr val="tx1"/>
                          </a:solidFill>
                          <a:latin typeface="Arial" panose="020B0604020202020204" pitchFamily="34" charset="0"/>
                          <a:cs typeface="Arial" panose="020B0604020202020204" pitchFamily="34" charset="0"/>
                        </a:rPr>
                        <a:t>)</a:t>
                      </a:r>
                    </a:p>
                  </a:txBody>
                  <a:tcPr marL="18000" marR="0" marT="0" marB="0" anchor="b">
                    <a:lnL w="12700" cmpd="sng">
                      <a:noFill/>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3607572848"/>
                  </a:ext>
                </a:extLst>
              </a:tr>
              <a:tr h="145903">
                <a:tc>
                  <a:txBody>
                    <a:bodyPr/>
                    <a:lstStyle/>
                    <a:p>
                      <a:pPr>
                        <a:lnSpc>
                          <a:spcPct val="85000"/>
                        </a:lnSpc>
                      </a:pPr>
                      <a:r>
                        <a:rPr lang="en-US" sz="1000" err="1">
                          <a:solidFill>
                            <a:schemeClr val="tx1"/>
                          </a:solidFill>
                          <a:latin typeface="Arial" panose="020B0604020202020204" pitchFamily="34" charset="0"/>
                          <a:cs typeface="Arial" panose="020B0604020202020204" pitchFamily="34" charset="0"/>
                        </a:rPr>
                        <a:t>EV+P</a:t>
                      </a:r>
                      <a:r>
                        <a:rPr lang="en-US" sz="1000" baseline="30000" err="1">
                          <a:solidFill>
                            <a:schemeClr val="tx1"/>
                          </a:solidFill>
                          <a:latin typeface="Arial" panose="020B0604020202020204" pitchFamily="34" charset="0"/>
                          <a:cs typeface="Arial" panose="020B0604020202020204" pitchFamily="34" charset="0"/>
                        </a:rPr>
                        <a:t>b</a:t>
                      </a:r>
                      <a:endParaRPr lang="en-GB" sz="1000">
                        <a:solidFill>
                          <a:schemeClr val="tx1"/>
                        </a:solidFill>
                        <a:latin typeface="Arial" panose="020B0604020202020204" pitchFamily="34" charset="0"/>
                        <a:cs typeface="Arial" panose="020B0604020202020204" pitchFamily="34" charset="0"/>
                      </a:endParaRPr>
                    </a:p>
                  </a:txBody>
                  <a:tcPr marL="18000" marR="18000" marT="0" marB="0" anchor="ctr">
                    <a:lnL w="6350" cap="flat" cmpd="sng" algn="ctr">
                      <a:solidFill>
                        <a:schemeClr val="bg1">
                          <a:lumMod val="65000"/>
                        </a:schemeClr>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85000"/>
                        </a:lnSpc>
                        <a:spcBef>
                          <a:spcPts val="0"/>
                        </a:spcBef>
                        <a:spcAft>
                          <a:spcPts val="0"/>
                        </a:spcAft>
                        <a:buClrTx/>
                        <a:buSzTx/>
                        <a:buFontTx/>
                        <a:buNone/>
                        <a:tabLst/>
                        <a:defRPr/>
                      </a:pPr>
                      <a:r>
                        <a:rPr lang="en-US" sz="1000">
                          <a:solidFill>
                            <a:schemeClr val="tx1"/>
                          </a:solidFill>
                          <a:latin typeface="Arial" panose="020B0604020202020204" pitchFamily="34" charset="0"/>
                          <a:cs typeface="Arial" panose="020B0604020202020204" pitchFamily="34" charset="0"/>
                        </a:rPr>
                        <a:t>25.6 (22.7, 36.1)</a:t>
                      </a:r>
                      <a:endParaRPr lang="en-GB" sz="1000">
                        <a:solidFill>
                          <a:schemeClr val="tx1"/>
                        </a:solidFill>
                        <a:latin typeface="Arial" panose="020B0604020202020204" pitchFamily="34" charset="0"/>
                        <a:cs typeface="Arial" panose="020B0604020202020204" pitchFamily="34" charset="0"/>
                      </a:endParaRPr>
                    </a:p>
                  </a:txBody>
                  <a:tcPr marL="1800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rowSpan="2">
                  <a:txBody>
                    <a:bodyPr/>
                    <a:lstStyle/>
                    <a:p>
                      <a:pPr algn="ctr">
                        <a:lnSpc>
                          <a:spcPct val="85000"/>
                        </a:lnSpc>
                      </a:pPr>
                      <a:r>
                        <a:rPr lang="en-US" sz="1000">
                          <a:solidFill>
                            <a:schemeClr val="tx1"/>
                          </a:solidFill>
                          <a:latin typeface="Arial" panose="020B0604020202020204" pitchFamily="34" charset="0"/>
                          <a:cs typeface="Arial" panose="020B0604020202020204" pitchFamily="34" charset="0"/>
                        </a:rPr>
                        <a:t>0.50</a:t>
                      </a:r>
                      <a:br>
                        <a:rPr lang="en-US" sz="1000">
                          <a:solidFill>
                            <a:schemeClr val="tx1"/>
                          </a:solidFill>
                          <a:latin typeface="Arial" panose="020B0604020202020204" pitchFamily="34" charset="0"/>
                          <a:cs typeface="Arial" panose="020B0604020202020204" pitchFamily="34" charset="0"/>
                        </a:rPr>
                      </a:br>
                      <a:r>
                        <a:rPr lang="en-US" sz="1000">
                          <a:solidFill>
                            <a:schemeClr val="tx1"/>
                          </a:solidFill>
                          <a:latin typeface="Arial" panose="020B0604020202020204" pitchFamily="34" charset="0"/>
                          <a:cs typeface="Arial" panose="020B0604020202020204" pitchFamily="34" charset="0"/>
                        </a:rPr>
                        <a:t>(0.39, 0.64)</a:t>
                      </a:r>
                      <a:endParaRPr lang="en-GB" sz="1000">
                        <a:solidFill>
                          <a:schemeClr val="tx1"/>
                        </a:solidFill>
                        <a:latin typeface="Arial" panose="020B0604020202020204" pitchFamily="34" charset="0"/>
                        <a:cs typeface="Arial" panose="020B0604020202020204" pitchFamily="34" charset="0"/>
                      </a:endParaRPr>
                    </a:p>
                  </a:txBody>
                  <a:tcPr marL="18000" marR="0" marT="0" marB="0" anchor="ctr">
                    <a:lnL w="12700" cmpd="sng">
                      <a:noFill/>
                    </a:lnL>
                    <a:lnR w="6350" cap="flat" cmpd="sng" algn="ctr">
                      <a:solidFill>
                        <a:schemeClr val="bg1">
                          <a:lumMod val="65000"/>
                        </a:schemeClr>
                      </a:solidFill>
                      <a:prstDash val="solid"/>
                      <a:round/>
                      <a:headEnd type="none" w="med" len="med"/>
                      <a:tailEnd type="none" w="med" len="med"/>
                    </a:lnR>
                    <a:lnT w="38100" cmpd="sng">
                      <a:noFill/>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88784701"/>
                  </a:ext>
                </a:extLst>
              </a:tr>
              <a:tr h="145903">
                <a:tc>
                  <a:txBody>
                    <a:bodyPr/>
                    <a:lstStyle/>
                    <a:p>
                      <a:pPr>
                        <a:lnSpc>
                          <a:spcPct val="85000"/>
                        </a:lnSpc>
                      </a:pPr>
                      <a:r>
                        <a:rPr lang="en-US" sz="1000" err="1">
                          <a:solidFill>
                            <a:schemeClr val="tx1"/>
                          </a:solidFill>
                          <a:latin typeface="Arial" panose="020B0604020202020204" pitchFamily="34" charset="0"/>
                          <a:cs typeface="Arial" panose="020B0604020202020204" pitchFamily="34" charset="0"/>
                        </a:rPr>
                        <a:t>Chemotherapy</a:t>
                      </a:r>
                      <a:r>
                        <a:rPr lang="en-US" sz="1000" baseline="30000" err="1">
                          <a:solidFill>
                            <a:schemeClr val="tx1"/>
                          </a:solidFill>
                          <a:latin typeface="Arial" panose="020B0604020202020204" pitchFamily="34" charset="0"/>
                          <a:cs typeface="Arial" panose="020B0604020202020204" pitchFamily="34" charset="0"/>
                        </a:rPr>
                        <a:t>b</a:t>
                      </a:r>
                      <a:r>
                        <a:rPr lang="en-US" sz="1000">
                          <a:solidFill>
                            <a:schemeClr val="tx1"/>
                          </a:solidFill>
                          <a:latin typeface="Arial" panose="020B0604020202020204" pitchFamily="34" charset="0"/>
                          <a:cs typeface="Arial" panose="020B0604020202020204" pitchFamily="34" charset="0"/>
                        </a:rPr>
                        <a:t> </a:t>
                      </a:r>
                      <a:endParaRPr lang="en-GB" sz="1000">
                        <a:solidFill>
                          <a:schemeClr val="tx1"/>
                        </a:solidFill>
                        <a:latin typeface="Arial" panose="020B0604020202020204" pitchFamily="34" charset="0"/>
                        <a:cs typeface="Arial" panose="020B0604020202020204" pitchFamily="34" charset="0"/>
                      </a:endParaRPr>
                    </a:p>
                  </a:txBody>
                  <a:tcPr marL="18000" marR="18000" marT="0" marB="0" anchor="ctr">
                    <a:lnL w="6350" cap="flat" cmpd="sng" algn="ctr">
                      <a:solidFill>
                        <a:schemeClr val="bg1">
                          <a:lumMod val="65000"/>
                        </a:schemeClr>
                      </a:solidFill>
                      <a:prstDash val="solid"/>
                      <a:round/>
                      <a:headEnd type="none" w="med" len="med"/>
                      <a:tailEnd type="none" w="med" len="med"/>
                    </a:lnL>
                    <a:lnR w="12700" cmpd="sng">
                      <a:noFill/>
                    </a:lnR>
                    <a:lnT w="38100" cmpd="sng">
                      <a:noFill/>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85000"/>
                        </a:lnSpc>
                        <a:spcBef>
                          <a:spcPts val="0"/>
                        </a:spcBef>
                        <a:spcAft>
                          <a:spcPts val="0"/>
                        </a:spcAft>
                        <a:buClrTx/>
                        <a:buSzTx/>
                        <a:buFontTx/>
                        <a:buNone/>
                        <a:tabLst/>
                        <a:defRPr/>
                      </a:pPr>
                      <a:r>
                        <a:rPr lang="en-US" sz="1000" dirty="0">
                          <a:solidFill>
                            <a:schemeClr val="tx1"/>
                          </a:solidFill>
                          <a:latin typeface="Arial" panose="020B0604020202020204" pitchFamily="34" charset="0"/>
                          <a:cs typeface="Arial" panose="020B0604020202020204" pitchFamily="34" charset="0"/>
                        </a:rPr>
                        <a:t>12.7 (11.0, 14.7)</a:t>
                      </a:r>
                      <a:endParaRPr lang="en-GB" sz="1000" dirty="0">
                        <a:solidFill>
                          <a:schemeClr val="tx1"/>
                        </a:solidFill>
                        <a:latin typeface="Arial" panose="020B0604020202020204" pitchFamily="34" charset="0"/>
                        <a:cs typeface="Arial" panose="020B0604020202020204" pitchFamily="34" charset="0"/>
                      </a:endParaRPr>
                    </a:p>
                  </a:txBody>
                  <a:tcPr marL="18000" marR="0" marT="0" marB="0" anchor="ctr">
                    <a:lnL w="12700" cmpd="sng">
                      <a:noFill/>
                    </a:lnL>
                    <a:lnR w="12700" cmpd="sng">
                      <a:noFill/>
                    </a:lnR>
                    <a:lnT w="38100" cmpd="sng">
                      <a:noFill/>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sz="700">
                        <a:solidFill>
                          <a:schemeClr val="tx1"/>
                        </a:solidFill>
                      </a:endParaRPr>
                    </a:p>
                  </a:txBody>
                  <a:tcPr marL="18000" marR="18000" marT="18000" marB="1800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00676706"/>
                  </a:ext>
                </a:extLst>
              </a:tr>
            </a:tbl>
          </a:graphicData>
        </a:graphic>
      </p:graphicFrame>
      <p:graphicFrame>
        <p:nvGraphicFramePr>
          <p:cNvPr id="14" name="Table 13">
            <a:extLst>
              <a:ext uri="{FF2B5EF4-FFF2-40B4-BE49-F238E27FC236}">
                <a16:creationId xmlns:a16="http://schemas.microsoft.com/office/drawing/2014/main" id="{D984A4EA-E004-BC12-FFFC-0AE650A1C079}"/>
              </a:ext>
            </a:extLst>
          </p:cNvPr>
          <p:cNvGraphicFramePr>
            <a:graphicFrameLocks noGrp="1"/>
          </p:cNvGraphicFramePr>
          <p:nvPr>
            <p:extLst>
              <p:ext uri="{D42A27DB-BD31-4B8C-83A1-F6EECF244321}">
                <p14:modId xmlns:p14="http://schemas.microsoft.com/office/powerpoint/2010/main" val="1076170220"/>
              </p:ext>
            </p:extLst>
          </p:nvPr>
        </p:nvGraphicFramePr>
        <p:xfrm>
          <a:off x="2819802" y="1871952"/>
          <a:ext cx="2681594" cy="582567"/>
        </p:xfrm>
        <a:graphic>
          <a:graphicData uri="http://schemas.openxmlformats.org/drawingml/2006/table">
            <a:tbl>
              <a:tblPr firstRow="1" bandRow="1">
                <a:tableStyleId>{5C22544A-7EE6-4342-B048-85BDC9FD1C3A}</a:tableStyleId>
              </a:tblPr>
              <a:tblGrid>
                <a:gridCol w="914400">
                  <a:extLst>
                    <a:ext uri="{9D8B030D-6E8A-4147-A177-3AD203B41FA5}">
                      <a16:colId xmlns:a16="http://schemas.microsoft.com/office/drawing/2014/main" val="1337622925"/>
                    </a:ext>
                  </a:extLst>
                </a:gridCol>
                <a:gridCol w="944234">
                  <a:extLst>
                    <a:ext uri="{9D8B030D-6E8A-4147-A177-3AD203B41FA5}">
                      <a16:colId xmlns:a16="http://schemas.microsoft.com/office/drawing/2014/main" val="127999419"/>
                    </a:ext>
                  </a:extLst>
                </a:gridCol>
                <a:gridCol w="822960">
                  <a:extLst>
                    <a:ext uri="{9D8B030D-6E8A-4147-A177-3AD203B41FA5}">
                      <a16:colId xmlns:a16="http://schemas.microsoft.com/office/drawing/2014/main" val="1668902268"/>
                    </a:ext>
                  </a:extLst>
                </a:gridCol>
              </a:tblGrid>
              <a:tr h="291283">
                <a:tc>
                  <a:txBody>
                    <a:bodyPr/>
                    <a:lstStyle/>
                    <a:p>
                      <a:pPr algn="ctr">
                        <a:lnSpc>
                          <a:spcPct val="85000"/>
                        </a:lnSpc>
                      </a:pPr>
                      <a:endParaRPr lang="en-GB" sz="1000">
                        <a:solidFill>
                          <a:schemeClr val="tx1"/>
                        </a:solidFill>
                        <a:latin typeface="Arial" panose="020B0604020202020204" pitchFamily="34" charset="0"/>
                        <a:cs typeface="Arial" panose="020B0604020202020204" pitchFamily="34" charset="0"/>
                      </a:endParaRPr>
                    </a:p>
                  </a:txBody>
                  <a:tcPr marL="18000" marR="18000" marT="0" marB="0" anchor="b">
                    <a:lnL w="6350" cap="flat" cmpd="sng" algn="ctr">
                      <a:solidFill>
                        <a:schemeClr val="bg1">
                          <a:lumMod val="65000"/>
                        </a:schemeClr>
                      </a:solidFill>
                      <a:prstDash val="solid"/>
                      <a:round/>
                      <a:headEnd type="none" w="med" len="med"/>
                      <a:tailEnd type="none" w="med" len="med"/>
                    </a:lnL>
                    <a:lnR w="12700" cmpd="sng">
                      <a:noFill/>
                    </a:lnR>
                    <a:lnT w="6350" cap="flat" cmpd="sng" algn="ctr">
                      <a:solidFill>
                        <a:schemeClr val="bg1">
                          <a:lumMod val="6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2F2F2"/>
                    </a:solidFill>
                  </a:tcPr>
                </a:tc>
                <a:tc>
                  <a:txBody>
                    <a:bodyPr/>
                    <a:lstStyle/>
                    <a:p>
                      <a:pPr algn="ctr">
                        <a:lnSpc>
                          <a:spcPct val="85000"/>
                        </a:lnSpc>
                      </a:pPr>
                      <a:r>
                        <a:rPr lang="en-US" sz="1000">
                          <a:solidFill>
                            <a:schemeClr val="tx1"/>
                          </a:solidFill>
                          <a:latin typeface="Arial" panose="020B0604020202020204" pitchFamily="34" charset="0"/>
                          <a:cs typeface="Arial" panose="020B0604020202020204" pitchFamily="34" charset="0"/>
                        </a:rPr>
                        <a:t>Median OS, </a:t>
                      </a:r>
                    </a:p>
                    <a:p>
                      <a:pPr algn="ctr">
                        <a:lnSpc>
                          <a:spcPct val="85000"/>
                        </a:lnSpc>
                      </a:pPr>
                      <a:r>
                        <a:rPr lang="en-US" sz="1000" err="1">
                          <a:solidFill>
                            <a:schemeClr val="tx1"/>
                          </a:solidFill>
                          <a:latin typeface="Arial" panose="020B0604020202020204" pitchFamily="34" charset="0"/>
                          <a:cs typeface="Arial" panose="020B0604020202020204" pitchFamily="34" charset="0"/>
                        </a:rPr>
                        <a:t>mo</a:t>
                      </a:r>
                      <a:r>
                        <a:rPr lang="en-US" sz="1000">
                          <a:solidFill>
                            <a:schemeClr val="tx1"/>
                          </a:solidFill>
                          <a:latin typeface="Arial" panose="020B0604020202020204" pitchFamily="34" charset="0"/>
                          <a:cs typeface="Arial" panose="020B0604020202020204" pitchFamily="34" charset="0"/>
                        </a:rPr>
                        <a:t> (95% CI)</a:t>
                      </a:r>
                      <a:endParaRPr lang="en-GB" sz="1000">
                        <a:solidFill>
                          <a:schemeClr val="tx1"/>
                        </a:solidFill>
                        <a:latin typeface="Arial" panose="020B0604020202020204" pitchFamily="34" charset="0"/>
                        <a:cs typeface="Arial" panose="020B0604020202020204" pitchFamily="34" charset="0"/>
                      </a:endParaRPr>
                    </a:p>
                  </a:txBody>
                  <a:tcPr marL="18000" marR="0" marT="0" marB="0" anchor="b">
                    <a:lnL w="12700" cmpd="sng">
                      <a:noFill/>
                    </a:lnL>
                    <a:lnR w="12700" cmpd="sng">
                      <a:noFill/>
                    </a:lnR>
                    <a:lnT w="6350" cap="flat" cmpd="sng" algn="ctr">
                      <a:solidFill>
                        <a:schemeClr val="bg1">
                          <a:lumMod val="6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2F2F2"/>
                    </a:solidFill>
                  </a:tcPr>
                </a:tc>
                <a:tc>
                  <a:txBody>
                    <a:bodyPr/>
                    <a:lstStyle/>
                    <a:p>
                      <a:pPr marL="0" marR="0" lvl="0" indent="0" algn="ctr" defTabSz="685800" rtl="0" eaLnBrk="1" fontAlgn="auto" latinLnBrk="0" hangingPunct="1">
                        <a:lnSpc>
                          <a:spcPct val="85000"/>
                        </a:lnSpc>
                        <a:spcBef>
                          <a:spcPts val="0"/>
                        </a:spcBef>
                        <a:spcAft>
                          <a:spcPts val="0"/>
                        </a:spcAft>
                        <a:buClrTx/>
                        <a:buSzTx/>
                        <a:buFontTx/>
                        <a:buNone/>
                        <a:tabLst/>
                        <a:defRPr/>
                      </a:pPr>
                      <a:r>
                        <a:rPr lang="en-US" sz="1000">
                          <a:solidFill>
                            <a:schemeClr val="tx1"/>
                          </a:solidFill>
                          <a:latin typeface="Arial" panose="020B0604020202020204" pitchFamily="34" charset="0"/>
                          <a:cs typeface="Arial" panose="020B0604020202020204" pitchFamily="34" charset="0"/>
                        </a:rPr>
                        <a:t>Stratified HR </a:t>
                      </a:r>
                    </a:p>
                    <a:p>
                      <a:pPr marL="0" marR="0" lvl="0" indent="0" algn="ctr" defTabSz="685800" rtl="0" eaLnBrk="1" fontAlgn="auto" latinLnBrk="0" hangingPunct="1">
                        <a:lnSpc>
                          <a:spcPct val="85000"/>
                        </a:lnSpc>
                        <a:spcBef>
                          <a:spcPts val="0"/>
                        </a:spcBef>
                        <a:spcAft>
                          <a:spcPts val="0"/>
                        </a:spcAft>
                        <a:buClrTx/>
                        <a:buSzTx/>
                        <a:buFontTx/>
                        <a:buNone/>
                        <a:tabLst/>
                        <a:defRPr/>
                      </a:pPr>
                      <a:r>
                        <a:rPr lang="en-US" sz="1000">
                          <a:solidFill>
                            <a:schemeClr val="tx1"/>
                          </a:solidFill>
                          <a:latin typeface="Arial" panose="020B0604020202020204" pitchFamily="34" charset="0"/>
                          <a:cs typeface="Arial" panose="020B0604020202020204" pitchFamily="34" charset="0"/>
                        </a:rPr>
                        <a:t>(95% CI</a:t>
                      </a:r>
                      <a:r>
                        <a:rPr lang="en-GB" sz="1000">
                          <a:solidFill>
                            <a:schemeClr val="tx1"/>
                          </a:solidFill>
                          <a:latin typeface="Arial" panose="020B0604020202020204" pitchFamily="34" charset="0"/>
                          <a:cs typeface="Arial" panose="020B0604020202020204" pitchFamily="34" charset="0"/>
                        </a:rPr>
                        <a:t>)</a:t>
                      </a:r>
                    </a:p>
                  </a:txBody>
                  <a:tcPr marL="18000" marR="0" marT="0" marB="0" anchor="b">
                    <a:lnL w="12700" cmpd="sng">
                      <a:noFill/>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3607572848"/>
                  </a:ext>
                </a:extLst>
              </a:tr>
              <a:tr h="145642">
                <a:tc>
                  <a:txBody>
                    <a:bodyPr/>
                    <a:lstStyle/>
                    <a:p>
                      <a:pPr>
                        <a:lnSpc>
                          <a:spcPct val="85000"/>
                        </a:lnSpc>
                      </a:pPr>
                      <a:r>
                        <a:rPr lang="en-US" sz="1000" err="1">
                          <a:solidFill>
                            <a:schemeClr val="tx1"/>
                          </a:solidFill>
                          <a:latin typeface="Arial" panose="020B0604020202020204" pitchFamily="34" charset="0"/>
                          <a:cs typeface="Arial" panose="020B0604020202020204" pitchFamily="34" charset="0"/>
                        </a:rPr>
                        <a:t>EV+P</a:t>
                      </a:r>
                      <a:r>
                        <a:rPr lang="en-US" sz="1000" baseline="30000" err="1">
                          <a:solidFill>
                            <a:schemeClr val="tx1"/>
                          </a:solidFill>
                          <a:latin typeface="Arial" panose="020B0604020202020204" pitchFamily="34" charset="0"/>
                          <a:cs typeface="Arial" panose="020B0604020202020204" pitchFamily="34" charset="0"/>
                        </a:rPr>
                        <a:t>a</a:t>
                      </a:r>
                      <a:endParaRPr lang="en-GB" sz="1000" baseline="30000">
                        <a:solidFill>
                          <a:schemeClr val="tx1"/>
                        </a:solidFill>
                        <a:latin typeface="Arial" panose="020B0604020202020204" pitchFamily="34" charset="0"/>
                        <a:cs typeface="Arial" panose="020B0604020202020204" pitchFamily="34" charset="0"/>
                      </a:endParaRPr>
                    </a:p>
                  </a:txBody>
                  <a:tcPr marL="18000" marR="18000" marT="0" marB="0" anchor="ctr">
                    <a:lnL w="6350" cap="flat" cmpd="sng" algn="ctr">
                      <a:solidFill>
                        <a:schemeClr val="bg1">
                          <a:lumMod val="65000"/>
                        </a:schemeClr>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85000"/>
                        </a:lnSpc>
                        <a:spcBef>
                          <a:spcPts val="0"/>
                        </a:spcBef>
                        <a:spcAft>
                          <a:spcPts val="0"/>
                        </a:spcAft>
                        <a:buClrTx/>
                        <a:buSzTx/>
                        <a:buFontTx/>
                        <a:buNone/>
                        <a:tabLst/>
                        <a:defRPr/>
                      </a:pPr>
                      <a:r>
                        <a:rPr lang="en-US" sz="1000">
                          <a:solidFill>
                            <a:schemeClr val="tx1"/>
                          </a:solidFill>
                          <a:latin typeface="Arial" panose="020B0604020202020204" pitchFamily="34" charset="0"/>
                          <a:cs typeface="Arial" panose="020B0604020202020204" pitchFamily="34" charset="0"/>
                        </a:rPr>
                        <a:t>36.7 (31.5, NE)</a:t>
                      </a:r>
                      <a:endParaRPr lang="en-GB" sz="1000">
                        <a:solidFill>
                          <a:schemeClr val="tx1"/>
                        </a:solidFill>
                        <a:latin typeface="Arial" panose="020B0604020202020204" pitchFamily="34" charset="0"/>
                        <a:cs typeface="Arial" panose="020B0604020202020204" pitchFamily="34" charset="0"/>
                      </a:endParaRPr>
                    </a:p>
                  </a:txBody>
                  <a:tcPr marL="1800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rowSpan="2">
                  <a:txBody>
                    <a:bodyPr/>
                    <a:lstStyle/>
                    <a:p>
                      <a:pPr algn="ctr">
                        <a:lnSpc>
                          <a:spcPct val="85000"/>
                        </a:lnSpc>
                      </a:pPr>
                      <a:r>
                        <a:rPr lang="en-US" sz="1000">
                          <a:solidFill>
                            <a:schemeClr val="tx1"/>
                          </a:solidFill>
                          <a:latin typeface="Arial" panose="020B0604020202020204" pitchFamily="34" charset="0"/>
                          <a:cs typeface="Arial" panose="020B0604020202020204" pitchFamily="34" charset="0"/>
                        </a:rPr>
                        <a:t>0.54</a:t>
                      </a:r>
                      <a:br>
                        <a:rPr lang="en-US" sz="1000">
                          <a:solidFill>
                            <a:schemeClr val="tx1"/>
                          </a:solidFill>
                          <a:latin typeface="Arial" panose="020B0604020202020204" pitchFamily="34" charset="0"/>
                          <a:cs typeface="Arial" panose="020B0604020202020204" pitchFamily="34" charset="0"/>
                        </a:rPr>
                      </a:br>
                      <a:r>
                        <a:rPr lang="en-US" sz="1000">
                          <a:solidFill>
                            <a:schemeClr val="tx1"/>
                          </a:solidFill>
                          <a:latin typeface="Arial" panose="020B0604020202020204" pitchFamily="34" charset="0"/>
                          <a:cs typeface="Arial" panose="020B0604020202020204" pitchFamily="34" charset="0"/>
                        </a:rPr>
                        <a:t>(0.42, 0.70)</a:t>
                      </a:r>
                      <a:endParaRPr lang="en-GB" sz="1000">
                        <a:solidFill>
                          <a:schemeClr val="tx1"/>
                        </a:solidFill>
                        <a:latin typeface="Arial" panose="020B0604020202020204" pitchFamily="34" charset="0"/>
                        <a:cs typeface="Arial" panose="020B0604020202020204" pitchFamily="34" charset="0"/>
                      </a:endParaRPr>
                    </a:p>
                  </a:txBody>
                  <a:tcPr marL="18000" marR="0" marT="0" marB="0" anchor="ctr">
                    <a:lnL w="12700" cmpd="sng">
                      <a:noFill/>
                    </a:lnL>
                    <a:lnR w="6350" cap="flat" cmpd="sng" algn="ctr">
                      <a:solidFill>
                        <a:schemeClr val="bg1">
                          <a:lumMod val="65000"/>
                        </a:schemeClr>
                      </a:solidFill>
                      <a:prstDash val="solid"/>
                      <a:round/>
                      <a:headEnd type="none" w="med" len="med"/>
                      <a:tailEnd type="none" w="med" len="med"/>
                    </a:lnR>
                    <a:lnT w="38100" cmpd="sng">
                      <a:noFill/>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88784701"/>
                  </a:ext>
                </a:extLst>
              </a:tr>
              <a:tr h="145642">
                <a:tc>
                  <a:txBody>
                    <a:bodyPr/>
                    <a:lstStyle/>
                    <a:p>
                      <a:pPr>
                        <a:lnSpc>
                          <a:spcPct val="85000"/>
                        </a:lnSpc>
                      </a:pPr>
                      <a:r>
                        <a:rPr lang="en-US" sz="1000">
                          <a:solidFill>
                            <a:schemeClr val="tx1"/>
                          </a:solidFill>
                          <a:latin typeface="Arial" panose="020B0604020202020204" pitchFamily="34" charset="0"/>
                          <a:cs typeface="Arial" panose="020B0604020202020204" pitchFamily="34" charset="0"/>
                        </a:rPr>
                        <a:t>Chemotherapy</a:t>
                      </a:r>
                      <a:r>
                        <a:rPr lang="en-US" sz="1000" baseline="30000">
                          <a:solidFill>
                            <a:schemeClr val="tx1"/>
                          </a:solidFill>
                          <a:latin typeface="Arial" panose="020B0604020202020204" pitchFamily="34" charset="0"/>
                          <a:cs typeface="Arial" panose="020B0604020202020204" pitchFamily="34" charset="0"/>
                        </a:rPr>
                        <a:t>a</a:t>
                      </a:r>
                      <a:r>
                        <a:rPr lang="en-US" sz="1000">
                          <a:solidFill>
                            <a:schemeClr val="tx1"/>
                          </a:solidFill>
                          <a:latin typeface="Arial" panose="020B0604020202020204" pitchFamily="34" charset="0"/>
                          <a:cs typeface="Arial" panose="020B0604020202020204" pitchFamily="34" charset="0"/>
                        </a:rPr>
                        <a:t> </a:t>
                      </a:r>
                      <a:endParaRPr lang="en-GB" sz="1000">
                        <a:solidFill>
                          <a:schemeClr val="tx1"/>
                        </a:solidFill>
                        <a:latin typeface="Arial" panose="020B0604020202020204" pitchFamily="34" charset="0"/>
                        <a:cs typeface="Arial" panose="020B0604020202020204" pitchFamily="34" charset="0"/>
                      </a:endParaRPr>
                    </a:p>
                  </a:txBody>
                  <a:tcPr marL="18000" marR="18000" marT="0" marB="0" anchor="ctr">
                    <a:lnL w="6350" cap="flat" cmpd="sng" algn="ctr">
                      <a:solidFill>
                        <a:schemeClr val="bg1">
                          <a:lumMod val="65000"/>
                        </a:schemeClr>
                      </a:solidFill>
                      <a:prstDash val="solid"/>
                      <a:round/>
                      <a:headEnd type="none" w="med" len="med"/>
                      <a:tailEnd type="none" w="med" len="med"/>
                    </a:lnL>
                    <a:lnR w="12700" cmpd="sng">
                      <a:noFill/>
                    </a:lnR>
                    <a:lnT w="38100" cmpd="sng">
                      <a:noFill/>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85000"/>
                        </a:lnSpc>
                        <a:spcBef>
                          <a:spcPts val="0"/>
                        </a:spcBef>
                        <a:spcAft>
                          <a:spcPts val="0"/>
                        </a:spcAft>
                        <a:buClrTx/>
                        <a:buSzTx/>
                        <a:buFontTx/>
                        <a:buNone/>
                        <a:tabLst/>
                        <a:defRPr/>
                      </a:pPr>
                      <a:r>
                        <a:rPr lang="en-US" sz="1000">
                          <a:solidFill>
                            <a:schemeClr val="tx1"/>
                          </a:solidFill>
                          <a:latin typeface="Arial" panose="020B0604020202020204" pitchFamily="34" charset="0"/>
                          <a:cs typeface="Arial" panose="020B0604020202020204" pitchFamily="34" charset="0"/>
                        </a:rPr>
                        <a:t>18.7 (16.6, 22.1)</a:t>
                      </a:r>
                      <a:endParaRPr lang="en-GB" sz="1000">
                        <a:solidFill>
                          <a:schemeClr val="tx1"/>
                        </a:solidFill>
                        <a:latin typeface="Arial" panose="020B0604020202020204" pitchFamily="34" charset="0"/>
                        <a:cs typeface="Arial" panose="020B0604020202020204" pitchFamily="34" charset="0"/>
                      </a:endParaRPr>
                    </a:p>
                  </a:txBody>
                  <a:tcPr marL="18000" marR="0" marT="0" marB="0" anchor="ctr">
                    <a:lnL w="12700" cmpd="sng">
                      <a:noFill/>
                    </a:lnL>
                    <a:lnR w="12700" cmpd="sng">
                      <a:noFill/>
                    </a:lnR>
                    <a:lnT w="38100" cmpd="sng">
                      <a:noFill/>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sz="700">
                        <a:solidFill>
                          <a:schemeClr val="tx1"/>
                        </a:solidFill>
                      </a:endParaRPr>
                    </a:p>
                  </a:txBody>
                  <a:tcPr marL="18000" marR="18000" marT="18000" marB="1800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00676706"/>
                  </a:ext>
                </a:extLst>
              </a:tr>
            </a:tbl>
          </a:graphicData>
        </a:graphic>
      </p:graphicFrame>
      <p:sp>
        <p:nvSpPr>
          <p:cNvPr id="4" name="Title 1">
            <a:extLst>
              <a:ext uri="{FF2B5EF4-FFF2-40B4-BE49-F238E27FC236}">
                <a16:creationId xmlns:a16="http://schemas.microsoft.com/office/drawing/2014/main" id="{6FB7125A-42CD-E53E-8B82-5E09009EFD86}"/>
              </a:ext>
            </a:extLst>
          </p:cNvPr>
          <p:cNvSpPr txBox="1">
            <a:spLocks/>
          </p:cNvSpPr>
          <p:nvPr/>
        </p:nvSpPr>
        <p:spPr>
          <a:xfrm>
            <a:off x="640080" y="323084"/>
            <a:ext cx="11420302" cy="97160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000"/>
              <a:t>OS Subgroup Analysis: Cisplatin Eligibility </a:t>
            </a:r>
            <a:br>
              <a:rPr lang="en-US" sz="3200"/>
            </a:br>
            <a:r>
              <a:rPr lang="en-US" sz="2000" b="0" i="1"/>
              <a:t>OS benefit was consistent with the overall population regardless of cisplatin eligibility</a:t>
            </a:r>
          </a:p>
        </p:txBody>
      </p:sp>
      <p:grpSp>
        <p:nvGrpSpPr>
          <p:cNvPr id="5" name="Group 4">
            <a:extLst>
              <a:ext uri="{FF2B5EF4-FFF2-40B4-BE49-F238E27FC236}">
                <a16:creationId xmlns:a16="http://schemas.microsoft.com/office/drawing/2014/main" id="{DCA66EA9-036B-6097-5402-1E55F025E548}"/>
              </a:ext>
            </a:extLst>
          </p:cNvPr>
          <p:cNvGrpSpPr/>
          <p:nvPr/>
        </p:nvGrpSpPr>
        <p:grpSpPr>
          <a:xfrm>
            <a:off x="6419851" y="1882450"/>
            <a:ext cx="5371331" cy="3454033"/>
            <a:chOff x="6419851" y="1882450"/>
            <a:chExt cx="5371331" cy="3454033"/>
          </a:xfrm>
        </p:grpSpPr>
        <p:sp>
          <p:nvSpPr>
            <p:cNvPr id="614" name="Graphic 10">
              <a:extLst>
                <a:ext uri="{FF2B5EF4-FFF2-40B4-BE49-F238E27FC236}">
                  <a16:creationId xmlns:a16="http://schemas.microsoft.com/office/drawing/2014/main" id="{99AC5234-0B92-338E-B143-9411E328BABD}"/>
                </a:ext>
              </a:extLst>
            </p:cNvPr>
            <p:cNvSpPr/>
            <p:nvPr/>
          </p:nvSpPr>
          <p:spPr>
            <a:xfrm>
              <a:off x="7202219" y="1882450"/>
              <a:ext cx="4560766" cy="2500792"/>
            </a:xfrm>
            <a:custGeom>
              <a:avLst/>
              <a:gdLst>
                <a:gd name="connsiteX0" fmla="*/ 0 w 1789033"/>
                <a:gd name="connsiteY0" fmla="*/ 0 h 835055"/>
                <a:gd name="connsiteX1" fmla="*/ 0 w 1789033"/>
                <a:gd name="connsiteY1" fmla="*/ 835055 h 835055"/>
                <a:gd name="connsiteX2" fmla="*/ 1789033 w 1789033"/>
                <a:gd name="connsiteY2" fmla="*/ 835055 h 835055"/>
              </a:gdLst>
              <a:ahLst/>
              <a:cxnLst>
                <a:cxn ang="0">
                  <a:pos x="connsiteX0" y="connsiteY0"/>
                </a:cxn>
                <a:cxn ang="0">
                  <a:pos x="connsiteX1" y="connsiteY1"/>
                </a:cxn>
                <a:cxn ang="0">
                  <a:pos x="connsiteX2" y="connsiteY2"/>
                </a:cxn>
              </a:cxnLst>
              <a:rect l="l" t="t" r="r" b="b"/>
              <a:pathLst>
                <a:path w="1789033" h="835055">
                  <a:moveTo>
                    <a:pt x="0" y="0"/>
                  </a:moveTo>
                  <a:lnTo>
                    <a:pt x="0" y="835055"/>
                  </a:lnTo>
                  <a:lnTo>
                    <a:pt x="1789033" y="835055"/>
                  </a:lnTo>
                </a:path>
              </a:pathLst>
            </a:custGeom>
            <a:noFill/>
            <a:ln w="12700" cap="flat">
              <a:solidFill>
                <a:schemeClr val="tx1"/>
              </a:solidFill>
              <a:prstDash val="solid"/>
              <a:miter/>
            </a:ln>
          </p:spPr>
          <p:txBody>
            <a:bodyPr rtlCol="0" anchor="ctr"/>
            <a:lstStyle/>
            <a:p>
              <a:endParaRPr lang="en-US"/>
            </a:p>
          </p:txBody>
        </p:sp>
        <p:grpSp>
          <p:nvGrpSpPr>
            <p:cNvPr id="615" name="Group 614">
              <a:extLst>
                <a:ext uri="{FF2B5EF4-FFF2-40B4-BE49-F238E27FC236}">
                  <a16:creationId xmlns:a16="http://schemas.microsoft.com/office/drawing/2014/main" id="{394DB809-323B-4CD3-CEB1-7C5BB03D283E}"/>
                </a:ext>
              </a:extLst>
            </p:cNvPr>
            <p:cNvGrpSpPr/>
            <p:nvPr/>
          </p:nvGrpSpPr>
          <p:grpSpPr>
            <a:xfrm>
              <a:off x="7299655" y="4383242"/>
              <a:ext cx="4357740" cy="97487"/>
              <a:chOff x="5324392" y="3286979"/>
              <a:chExt cx="3622848" cy="72000"/>
            </a:xfrm>
          </p:grpSpPr>
          <p:cxnSp>
            <p:nvCxnSpPr>
              <p:cNvPr id="1002" name="Straight Connector 1001">
                <a:extLst>
                  <a:ext uri="{FF2B5EF4-FFF2-40B4-BE49-F238E27FC236}">
                    <a16:creationId xmlns:a16="http://schemas.microsoft.com/office/drawing/2014/main" id="{FC352C21-347D-614B-CF33-78364EA59FB6}"/>
                  </a:ext>
                </a:extLst>
              </p:cNvPr>
              <p:cNvCxnSpPr>
                <a:cxnSpLocks/>
              </p:cNvCxnSpPr>
              <p:nvPr/>
            </p:nvCxnSpPr>
            <p:spPr>
              <a:xfrm>
                <a:off x="532439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3" name="Straight Connector 1002">
                <a:extLst>
                  <a:ext uri="{FF2B5EF4-FFF2-40B4-BE49-F238E27FC236}">
                    <a16:creationId xmlns:a16="http://schemas.microsoft.com/office/drawing/2014/main" id="{DF71212B-4CBF-B7AA-FB28-D0E3A4903D5C}"/>
                  </a:ext>
                </a:extLst>
              </p:cNvPr>
              <p:cNvCxnSpPr>
                <a:cxnSpLocks/>
              </p:cNvCxnSpPr>
              <p:nvPr/>
            </p:nvCxnSpPr>
            <p:spPr>
              <a:xfrm>
                <a:off x="5489067"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4" name="Straight Connector 1003">
                <a:extLst>
                  <a:ext uri="{FF2B5EF4-FFF2-40B4-BE49-F238E27FC236}">
                    <a16:creationId xmlns:a16="http://schemas.microsoft.com/office/drawing/2014/main" id="{7A218CF8-A231-473F-D8D3-30448551C1FA}"/>
                  </a:ext>
                </a:extLst>
              </p:cNvPr>
              <p:cNvCxnSpPr>
                <a:cxnSpLocks/>
              </p:cNvCxnSpPr>
              <p:nvPr/>
            </p:nvCxnSpPr>
            <p:spPr>
              <a:xfrm>
                <a:off x="565374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5" name="Straight Connector 1004">
                <a:extLst>
                  <a:ext uri="{FF2B5EF4-FFF2-40B4-BE49-F238E27FC236}">
                    <a16:creationId xmlns:a16="http://schemas.microsoft.com/office/drawing/2014/main" id="{43104400-4B2E-70AB-C9A6-37AACBB078A9}"/>
                  </a:ext>
                </a:extLst>
              </p:cNvPr>
              <p:cNvCxnSpPr>
                <a:cxnSpLocks/>
              </p:cNvCxnSpPr>
              <p:nvPr/>
            </p:nvCxnSpPr>
            <p:spPr>
              <a:xfrm>
                <a:off x="5818417"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6" name="Straight Connector 1005">
                <a:extLst>
                  <a:ext uri="{FF2B5EF4-FFF2-40B4-BE49-F238E27FC236}">
                    <a16:creationId xmlns:a16="http://schemas.microsoft.com/office/drawing/2014/main" id="{32DCF77A-3518-3183-111A-0ED59FA5405B}"/>
                  </a:ext>
                </a:extLst>
              </p:cNvPr>
              <p:cNvCxnSpPr>
                <a:cxnSpLocks/>
              </p:cNvCxnSpPr>
              <p:nvPr/>
            </p:nvCxnSpPr>
            <p:spPr>
              <a:xfrm>
                <a:off x="598309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7" name="Straight Connector 1006">
                <a:extLst>
                  <a:ext uri="{FF2B5EF4-FFF2-40B4-BE49-F238E27FC236}">
                    <a16:creationId xmlns:a16="http://schemas.microsoft.com/office/drawing/2014/main" id="{36EDF5CE-A1F6-C682-9337-142AA6137FB2}"/>
                  </a:ext>
                </a:extLst>
              </p:cNvPr>
              <p:cNvCxnSpPr>
                <a:cxnSpLocks/>
              </p:cNvCxnSpPr>
              <p:nvPr/>
            </p:nvCxnSpPr>
            <p:spPr>
              <a:xfrm>
                <a:off x="6147767"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8" name="Straight Connector 1007">
                <a:extLst>
                  <a:ext uri="{FF2B5EF4-FFF2-40B4-BE49-F238E27FC236}">
                    <a16:creationId xmlns:a16="http://schemas.microsoft.com/office/drawing/2014/main" id="{05519F68-FC44-D1AF-77FB-1E56DAC74BEE}"/>
                  </a:ext>
                </a:extLst>
              </p:cNvPr>
              <p:cNvCxnSpPr>
                <a:cxnSpLocks/>
              </p:cNvCxnSpPr>
              <p:nvPr/>
            </p:nvCxnSpPr>
            <p:spPr>
              <a:xfrm>
                <a:off x="631244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9" name="Straight Connector 1008">
                <a:extLst>
                  <a:ext uri="{FF2B5EF4-FFF2-40B4-BE49-F238E27FC236}">
                    <a16:creationId xmlns:a16="http://schemas.microsoft.com/office/drawing/2014/main" id="{A11A1E73-7678-06FE-F967-BBD012C16065}"/>
                  </a:ext>
                </a:extLst>
              </p:cNvPr>
              <p:cNvCxnSpPr>
                <a:cxnSpLocks/>
              </p:cNvCxnSpPr>
              <p:nvPr/>
            </p:nvCxnSpPr>
            <p:spPr>
              <a:xfrm>
                <a:off x="6477117"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0" name="Straight Connector 1009">
                <a:extLst>
                  <a:ext uri="{FF2B5EF4-FFF2-40B4-BE49-F238E27FC236}">
                    <a16:creationId xmlns:a16="http://schemas.microsoft.com/office/drawing/2014/main" id="{7BCE4466-174D-505D-20FF-06ED0437F8E1}"/>
                  </a:ext>
                </a:extLst>
              </p:cNvPr>
              <p:cNvCxnSpPr>
                <a:cxnSpLocks/>
              </p:cNvCxnSpPr>
              <p:nvPr/>
            </p:nvCxnSpPr>
            <p:spPr>
              <a:xfrm>
                <a:off x="664179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1" name="Straight Connector 1010">
                <a:extLst>
                  <a:ext uri="{FF2B5EF4-FFF2-40B4-BE49-F238E27FC236}">
                    <a16:creationId xmlns:a16="http://schemas.microsoft.com/office/drawing/2014/main" id="{2678A871-4E22-2B20-DD12-CC84DE5053E3}"/>
                  </a:ext>
                </a:extLst>
              </p:cNvPr>
              <p:cNvCxnSpPr>
                <a:cxnSpLocks/>
              </p:cNvCxnSpPr>
              <p:nvPr/>
            </p:nvCxnSpPr>
            <p:spPr>
              <a:xfrm>
                <a:off x="6806467"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2" name="Straight Connector 1011">
                <a:extLst>
                  <a:ext uri="{FF2B5EF4-FFF2-40B4-BE49-F238E27FC236}">
                    <a16:creationId xmlns:a16="http://schemas.microsoft.com/office/drawing/2014/main" id="{2A8AA897-76AF-FCDC-18B9-5A517C3DA752}"/>
                  </a:ext>
                </a:extLst>
              </p:cNvPr>
              <p:cNvCxnSpPr>
                <a:cxnSpLocks/>
              </p:cNvCxnSpPr>
              <p:nvPr/>
            </p:nvCxnSpPr>
            <p:spPr>
              <a:xfrm>
                <a:off x="697114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3" name="Straight Connector 1012">
                <a:extLst>
                  <a:ext uri="{FF2B5EF4-FFF2-40B4-BE49-F238E27FC236}">
                    <a16:creationId xmlns:a16="http://schemas.microsoft.com/office/drawing/2014/main" id="{5E0390D9-FFF7-B26B-1BED-33C98A1276D8}"/>
                  </a:ext>
                </a:extLst>
              </p:cNvPr>
              <p:cNvCxnSpPr>
                <a:cxnSpLocks/>
              </p:cNvCxnSpPr>
              <p:nvPr/>
            </p:nvCxnSpPr>
            <p:spPr>
              <a:xfrm>
                <a:off x="7135817"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4" name="Straight Connector 1013">
                <a:extLst>
                  <a:ext uri="{FF2B5EF4-FFF2-40B4-BE49-F238E27FC236}">
                    <a16:creationId xmlns:a16="http://schemas.microsoft.com/office/drawing/2014/main" id="{D07BF998-AA64-D770-D854-81E33532FF68}"/>
                  </a:ext>
                </a:extLst>
              </p:cNvPr>
              <p:cNvCxnSpPr>
                <a:cxnSpLocks/>
              </p:cNvCxnSpPr>
              <p:nvPr/>
            </p:nvCxnSpPr>
            <p:spPr>
              <a:xfrm>
                <a:off x="730049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5" name="Straight Connector 1014">
                <a:extLst>
                  <a:ext uri="{FF2B5EF4-FFF2-40B4-BE49-F238E27FC236}">
                    <a16:creationId xmlns:a16="http://schemas.microsoft.com/office/drawing/2014/main" id="{F73807DE-112F-0E4F-D063-E09A1B400340}"/>
                  </a:ext>
                </a:extLst>
              </p:cNvPr>
              <p:cNvCxnSpPr>
                <a:cxnSpLocks/>
              </p:cNvCxnSpPr>
              <p:nvPr/>
            </p:nvCxnSpPr>
            <p:spPr>
              <a:xfrm>
                <a:off x="7465167"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6" name="Straight Connector 1015">
                <a:extLst>
                  <a:ext uri="{FF2B5EF4-FFF2-40B4-BE49-F238E27FC236}">
                    <a16:creationId xmlns:a16="http://schemas.microsoft.com/office/drawing/2014/main" id="{0634AAC9-FD1A-C70F-1594-B1159B8C124D}"/>
                  </a:ext>
                </a:extLst>
              </p:cNvPr>
              <p:cNvCxnSpPr>
                <a:cxnSpLocks/>
              </p:cNvCxnSpPr>
              <p:nvPr/>
            </p:nvCxnSpPr>
            <p:spPr>
              <a:xfrm>
                <a:off x="762984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7" name="Straight Connector 1016">
                <a:extLst>
                  <a:ext uri="{FF2B5EF4-FFF2-40B4-BE49-F238E27FC236}">
                    <a16:creationId xmlns:a16="http://schemas.microsoft.com/office/drawing/2014/main" id="{0C509CA4-FCE1-22E6-24C2-73204FC87887}"/>
                  </a:ext>
                </a:extLst>
              </p:cNvPr>
              <p:cNvCxnSpPr>
                <a:cxnSpLocks/>
              </p:cNvCxnSpPr>
              <p:nvPr/>
            </p:nvCxnSpPr>
            <p:spPr>
              <a:xfrm>
                <a:off x="7794517"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8" name="Straight Connector 1017">
                <a:extLst>
                  <a:ext uri="{FF2B5EF4-FFF2-40B4-BE49-F238E27FC236}">
                    <a16:creationId xmlns:a16="http://schemas.microsoft.com/office/drawing/2014/main" id="{36270A85-B9A2-720A-3B28-A40DA2731D48}"/>
                  </a:ext>
                </a:extLst>
              </p:cNvPr>
              <p:cNvCxnSpPr>
                <a:cxnSpLocks/>
              </p:cNvCxnSpPr>
              <p:nvPr/>
            </p:nvCxnSpPr>
            <p:spPr>
              <a:xfrm>
                <a:off x="795919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9" name="Straight Connector 1018">
                <a:extLst>
                  <a:ext uri="{FF2B5EF4-FFF2-40B4-BE49-F238E27FC236}">
                    <a16:creationId xmlns:a16="http://schemas.microsoft.com/office/drawing/2014/main" id="{DD02651B-F7C3-C526-E294-45EC227397DE}"/>
                  </a:ext>
                </a:extLst>
              </p:cNvPr>
              <p:cNvCxnSpPr>
                <a:cxnSpLocks/>
              </p:cNvCxnSpPr>
              <p:nvPr/>
            </p:nvCxnSpPr>
            <p:spPr>
              <a:xfrm>
                <a:off x="8123867"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0" name="Straight Connector 1019">
                <a:extLst>
                  <a:ext uri="{FF2B5EF4-FFF2-40B4-BE49-F238E27FC236}">
                    <a16:creationId xmlns:a16="http://schemas.microsoft.com/office/drawing/2014/main" id="{7F01AC63-56BE-DD71-E26E-073D25F00219}"/>
                  </a:ext>
                </a:extLst>
              </p:cNvPr>
              <p:cNvCxnSpPr>
                <a:cxnSpLocks/>
              </p:cNvCxnSpPr>
              <p:nvPr/>
            </p:nvCxnSpPr>
            <p:spPr>
              <a:xfrm>
                <a:off x="828854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1" name="Straight Connector 1020">
                <a:extLst>
                  <a:ext uri="{FF2B5EF4-FFF2-40B4-BE49-F238E27FC236}">
                    <a16:creationId xmlns:a16="http://schemas.microsoft.com/office/drawing/2014/main" id="{E7477BD5-850E-F4EA-5ACC-592DD136C1E4}"/>
                  </a:ext>
                </a:extLst>
              </p:cNvPr>
              <p:cNvCxnSpPr>
                <a:cxnSpLocks/>
              </p:cNvCxnSpPr>
              <p:nvPr/>
            </p:nvCxnSpPr>
            <p:spPr>
              <a:xfrm>
                <a:off x="8453217"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2" name="Straight Connector 1021">
                <a:extLst>
                  <a:ext uri="{FF2B5EF4-FFF2-40B4-BE49-F238E27FC236}">
                    <a16:creationId xmlns:a16="http://schemas.microsoft.com/office/drawing/2014/main" id="{479BBE4A-1674-F9B8-5DE8-D0D6F304F008}"/>
                  </a:ext>
                </a:extLst>
              </p:cNvPr>
              <p:cNvCxnSpPr>
                <a:cxnSpLocks/>
              </p:cNvCxnSpPr>
              <p:nvPr/>
            </p:nvCxnSpPr>
            <p:spPr>
              <a:xfrm>
                <a:off x="861789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3" name="Straight Connector 1022">
                <a:extLst>
                  <a:ext uri="{FF2B5EF4-FFF2-40B4-BE49-F238E27FC236}">
                    <a16:creationId xmlns:a16="http://schemas.microsoft.com/office/drawing/2014/main" id="{B888B220-12BF-29BC-6278-3369117AFBE6}"/>
                  </a:ext>
                </a:extLst>
              </p:cNvPr>
              <p:cNvCxnSpPr>
                <a:cxnSpLocks/>
              </p:cNvCxnSpPr>
              <p:nvPr/>
            </p:nvCxnSpPr>
            <p:spPr>
              <a:xfrm>
                <a:off x="8782567"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4" name="Straight Connector 1023">
                <a:extLst>
                  <a:ext uri="{FF2B5EF4-FFF2-40B4-BE49-F238E27FC236}">
                    <a16:creationId xmlns:a16="http://schemas.microsoft.com/office/drawing/2014/main" id="{C58DC595-A933-9141-6DCA-10611EDE127E}"/>
                  </a:ext>
                </a:extLst>
              </p:cNvPr>
              <p:cNvCxnSpPr>
                <a:cxnSpLocks/>
              </p:cNvCxnSpPr>
              <p:nvPr/>
            </p:nvCxnSpPr>
            <p:spPr>
              <a:xfrm>
                <a:off x="8947240"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16" name="Group 615">
              <a:extLst>
                <a:ext uri="{FF2B5EF4-FFF2-40B4-BE49-F238E27FC236}">
                  <a16:creationId xmlns:a16="http://schemas.microsoft.com/office/drawing/2014/main" id="{5E919E8C-1512-6F3A-9F01-CA10F86551C6}"/>
                </a:ext>
              </a:extLst>
            </p:cNvPr>
            <p:cNvGrpSpPr/>
            <p:nvPr/>
          </p:nvGrpSpPr>
          <p:grpSpPr>
            <a:xfrm>
              <a:off x="7107021" y="1979071"/>
              <a:ext cx="86605" cy="2330015"/>
              <a:chOff x="701219" y="1516972"/>
              <a:chExt cx="72000" cy="1720850"/>
            </a:xfrm>
          </p:grpSpPr>
          <p:cxnSp>
            <p:nvCxnSpPr>
              <p:cNvPr id="991" name="Straight Connector 990">
                <a:extLst>
                  <a:ext uri="{FF2B5EF4-FFF2-40B4-BE49-F238E27FC236}">
                    <a16:creationId xmlns:a16="http://schemas.microsoft.com/office/drawing/2014/main" id="{447AB288-D933-3CBF-EBBA-36BC250A096C}"/>
                  </a:ext>
                </a:extLst>
              </p:cNvPr>
              <p:cNvCxnSpPr>
                <a:cxnSpLocks/>
              </p:cNvCxnSpPr>
              <p:nvPr/>
            </p:nvCxnSpPr>
            <p:spPr>
              <a:xfrm flipH="1">
                <a:off x="701219" y="323782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2" name="Straight Connector 991">
                <a:extLst>
                  <a:ext uri="{FF2B5EF4-FFF2-40B4-BE49-F238E27FC236}">
                    <a16:creationId xmlns:a16="http://schemas.microsoft.com/office/drawing/2014/main" id="{675BAF0E-4A07-BE95-AF2C-E9C3885EECFB}"/>
                  </a:ext>
                </a:extLst>
              </p:cNvPr>
              <p:cNvCxnSpPr>
                <a:cxnSpLocks/>
              </p:cNvCxnSpPr>
              <p:nvPr/>
            </p:nvCxnSpPr>
            <p:spPr>
              <a:xfrm flipH="1">
                <a:off x="701219" y="306573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3" name="Straight Connector 992">
                <a:extLst>
                  <a:ext uri="{FF2B5EF4-FFF2-40B4-BE49-F238E27FC236}">
                    <a16:creationId xmlns:a16="http://schemas.microsoft.com/office/drawing/2014/main" id="{48DAFA59-8C75-A095-0A7A-1E63D44AD9D6}"/>
                  </a:ext>
                </a:extLst>
              </p:cNvPr>
              <p:cNvCxnSpPr>
                <a:cxnSpLocks/>
              </p:cNvCxnSpPr>
              <p:nvPr/>
            </p:nvCxnSpPr>
            <p:spPr>
              <a:xfrm flipH="1">
                <a:off x="701219" y="289365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4" name="Straight Connector 993">
                <a:extLst>
                  <a:ext uri="{FF2B5EF4-FFF2-40B4-BE49-F238E27FC236}">
                    <a16:creationId xmlns:a16="http://schemas.microsoft.com/office/drawing/2014/main" id="{AB6BE68E-6C8A-BDF0-E719-8D93AA09A61A}"/>
                  </a:ext>
                </a:extLst>
              </p:cNvPr>
              <p:cNvCxnSpPr>
                <a:cxnSpLocks/>
              </p:cNvCxnSpPr>
              <p:nvPr/>
            </p:nvCxnSpPr>
            <p:spPr>
              <a:xfrm flipH="1">
                <a:off x="701219" y="272156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5" name="Straight Connector 994">
                <a:extLst>
                  <a:ext uri="{FF2B5EF4-FFF2-40B4-BE49-F238E27FC236}">
                    <a16:creationId xmlns:a16="http://schemas.microsoft.com/office/drawing/2014/main" id="{00D89AF5-A92E-7F7E-0982-D128A9BF9B0C}"/>
                  </a:ext>
                </a:extLst>
              </p:cNvPr>
              <p:cNvCxnSpPr>
                <a:cxnSpLocks/>
              </p:cNvCxnSpPr>
              <p:nvPr/>
            </p:nvCxnSpPr>
            <p:spPr>
              <a:xfrm flipH="1">
                <a:off x="701219" y="254948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6" name="Straight Connector 995">
                <a:extLst>
                  <a:ext uri="{FF2B5EF4-FFF2-40B4-BE49-F238E27FC236}">
                    <a16:creationId xmlns:a16="http://schemas.microsoft.com/office/drawing/2014/main" id="{91C2D861-FDBD-E926-D006-A1796C3D1D46}"/>
                  </a:ext>
                </a:extLst>
              </p:cNvPr>
              <p:cNvCxnSpPr>
                <a:cxnSpLocks/>
              </p:cNvCxnSpPr>
              <p:nvPr/>
            </p:nvCxnSpPr>
            <p:spPr>
              <a:xfrm flipH="1">
                <a:off x="701219" y="237739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7" name="Straight Connector 996">
                <a:extLst>
                  <a:ext uri="{FF2B5EF4-FFF2-40B4-BE49-F238E27FC236}">
                    <a16:creationId xmlns:a16="http://schemas.microsoft.com/office/drawing/2014/main" id="{18DD0D91-60D7-F4A0-75CB-643A079B48CF}"/>
                  </a:ext>
                </a:extLst>
              </p:cNvPr>
              <p:cNvCxnSpPr>
                <a:cxnSpLocks/>
              </p:cNvCxnSpPr>
              <p:nvPr/>
            </p:nvCxnSpPr>
            <p:spPr>
              <a:xfrm flipH="1">
                <a:off x="701219" y="220531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8" name="Straight Connector 997">
                <a:extLst>
                  <a:ext uri="{FF2B5EF4-FFF2-40B4-BE49-F238E27FC236}">
                    <a16:creationId xmlns:a16="http://schemas.microsoft.com/office/drawing/2014/main" id="{479245E0-C76F-EB65-808B-746DD08A416E}"/>
                  </a:ext>
                </a:extLst>
              </p:cNvPr>
              <p:cNvCxnSpPr>
                <a:cxnSpLocks/>
              </p:cNvCxnSpPr>
              <p:nvPr/>
            </p:nvCxnSpPr>
            <p:spPr>
              <a:xfrm flipH="1">
                <a:off x="701219" y="203322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9" name="Straight Connector 998">
                <a:extLst>
                  <a:ext uri="{FF2B5EF4-FFF2-40B4-BE49-F238E27FC236}">
                    <a16:creationId xmlns:a16="http://schemas.microsoft.com/office/drawing/2014/main" id="{CEE184F5-6276-14B6-081E-7F5043ADB17F}"/>
                  </a:ext>
                </a:extLst>
              </p:cNvPr>
              <p:cNvCxnSpPr>
                <a:cxnSpLocks/>
              </p:cNvCxnSpPr>
              <p:nvPr/>
            </p:nvCxnSpPr>
            <p:spPr>
              <a:xfrm flipH="1">
                <a:off x="701219" y="186114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0" name="Straight Connector 999">
                <a:extLst>
                  <a:ext uri="{FF2B5EF4-FFF2-40B4-BE49-F238E27FC236}">
                    <a16:creationId xmlns:a16="http://schemas.microsoft.com/office/drawing/2014/main" id="{15336AF2-CC1E-D966-81ED-4FB8CA023787}"/>
                  </a:ext>
                </a:extLst>
              </p:cNvPr>
              <p:cNvCxnSpPr>
                <a:cxnSpLocks/>
              </p:cNvCxnSpPr>
              <p:nvPr/>
            </p:nvCxnSpPr>
            <p:spPr>
              <a:xfrm flipH="1">
                <a:off x="701219" y="168905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1" name="Straight Connector 1000">
                <a:extLst>
                  <a:ext uri="{FF2B5EF4-FFF2-40B4-BE49-F238E27FC236}">
                    <a16:creationId xmlns:a16="http://schemas.microsoft.com/office/drawing/2014/main" id="{A9F8C268-8489-AB9D-8F8E-FDC79A898E84}"/>
                  </a:ext>
                </a:extLst>
              </p:cNvPr>
              <p:cNvCxnSpPr>
                <a:cxnSpLocks/>
              </p:cNvCxnSpPr>
              <p:nvPr/>
            </p:nvCxnSpPr>
            <p:spPr>
              <a:xfrm flipH="1">
                <a:off x="701219" y="151697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17" name="Group 616">
              <a:extLst>
                <a:ext uri="{FF2B5EF4-FFF2-40B4-BE49-F238E27FC236}">
                  <a16:creationId xmlns:a16="http://schemas.microsoft.com/office/drawing/2014/main" id="{5CC71332-AABB-F6CA-36F2-CC1D1B466810}"/>
                </a:ext>
              </a:extLst>
            </p:cNvPr>
            <p:cNvGrpSpPr/>
            <p:nvPr/>
          </p:nvGrpSpPr>
          <p:grpSpPr>
            <a:xfrm>
              <a:off x="7165867" y="4490135"/>
              <a:ext cx="4625315" cy="138500"/>
              <a:chOff x="5213166" y="3365925"/>
              <a:chExt cx="3845299" cy="102290"/>
            </a:xfrm>
          </p:grpSpPr>
          <p:sp>
            <p:nvSpPr>
              <p:cNvPr id="968" name="TextBox 967">
                <a:extLst>
                  <a:ext uri="{FF2B5EF4-FFF2-40B4-BE49-F238E27FC236}">
                    <a16:creationId xmlns:a16="http://schemas.microsoft.com/office/drawing/2014/main" id="{28357FE2-80C5-7782-6648-0B0179882BA6}"/>
                  </a:ext>
                </a:extLst>
              </p:cNvPr>
              <p:cNvSpPr txBox="1"/>
              <p:nvPr/>
            </p:nvSpPr>
            <p:spPr>
              <a:xfrm>
                <a:off x="5213166"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0</a:t>
                </a:r>
              </a:p>
            </p:txBody>
          </p:sp>
          <p:sp>
            <p:nvSpPr>
              <p:cNvPr id="969" name="TextBox 968">
                <a:extLst>
                  <a:ext uri="{FF2B5EF4-FFF2-40B4-BE49-F238E27FC236}">
                    <a16:creationId xmlns:a16="http://schemas.microsoft.com/office/drawing/2014/main" id="{C9F712FC-A278-D999-1181-C1321AD1ED29}"/>
                  </a:ext>
                </a:extLst>
              </p:cNvPr>
              <p:cNvSpPr txBox="1"/>
              <p:nvPr/>
            </p:nvSpPr>
            <p:spPr>
              <a:xfrm>
                <a:off x="5377841"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2</a:t>
                </a:r>
              </a:p>
            </p:txBody>
          </p:sp>
          <p:sp>
            <p:nvSpPr>
              <p:cNvPr id="970" name="TextBox 969">
                <a:extLst>
                  <a:ext uri="{FF2B5EF4-FFF2-40B4-BE49-F238E27FC236}">
                    <a16:creationId xmlns:a16="http://schemas.microsoft.com/office/drawing/2014/main" id="{6C8DFA63-9623-3B25-C161-AB92C0EA2AFF}"/>
                  </a:ext>
                </a:extLst>
              </p:cNvPr>
              <p:cNvSpPr txBox="1"/>
              <p:nvPr/>
            </p:nvSpPr>
            <p:spPr>
              <a:xfrm>
                <a:off x="5542516"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4</a:t>
                </a:r>
              </a:p>
            </p:txBody>
          </p:sp>
          <p:sp>
            <p:nvSpPr>
              <p:cNvPr id="971" name="TextBox 970">
                <a:extLst>
                  <a:ext uri="{FF2B5EF4-FFF2-40B4-BE49-F238E27FC236}">
                    <a16:creationId xmlns:a16="http://schemas.microsoft.com/office/drawing/2014/main" id="{8E1ED560-6388-F4F0-84DB-31A3F16009EE}"/>
                  </a:ext>
                </a:extLst>
              </p:cNvPr>
              <p:cNvSpPr txBox="1"/>
              <p:nvPr/>
            </p:nvSpPr>
            <p:spPr>
              <a:xfrm>
                <a:off x="5707191"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6</a:t>
                </a:r>
              </a:p>
            </p:txBody>
          </p:sp>
          <p:sp>
            <p:nvSpPr>
              <p:cNvPr id="972" name="TextBox 971">
                <a:extLst>
                  <a:ext uri="{FF2B5EF4-FFF2-40B4-BE49-F238E27FC236}">
                    <a16:creationId xmlns:a16="http://schemas.microsoft.com/office/drawing/2014/main" id="{DC94D3B1-88D1-C3C5-6794-BFE934577837}"/>
                  </a:ext>
                </a:extLst>
              </p:cNvPr>
              <p:cNvSpPr txBox="1"/>
              <p:nvPr/>
            </p:nvSpPr>
            <p:spPr>
              <a:xfrm>
                <a:off x="5871866"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8</a:t>
                </a:r>
              </a:p>
            </p:txBody>
          </p:sp>
          <p:sp>
            <p:nvSpPr>
              <p:cNvPr id="973" name="TextBox 972">
                <a:extLst>
                  <a:ext uri="{FF2B5EF4-FFF2-40B4-BE49-F238E27FC236}">
                    <a16:creationId xmlns:a16="http://schemas.microsoft.com/office/drawing/2014/main" id="{E6D8AEF6-AA8D-E57A-DFE3-7D1A7435EDA4}"/>
                  </a:ext>
                </a:extLst>
              </p:cNvPr>
              <p:cNvSpPr txBox="1"/>
              <p:nvPr/>
            </p:nvSpPr>
            <p:spPr>
              <a:xfrm>
                <a:off x="6036541"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10</a:t>
                </a:r>
              </a:p>
            </p:txBody>
          </p:sp>
          <p:sp>
            <p:nvSpPr>
              <p:cNvPr id="974" name="TextBox 973">
                <a:extLst>
                  <a:ext uri="{FF2B5EF4-FFF2-40B4-BE49-F238E27FC236}">
                    <a16:creationId xmlns:a16="http://schemas.microsoft.com/office/drawing/2014/main" id="{283F8A46-5F87-B75A-7D86-4E74FF9006E0}"/>
                  </a:ext>
                </a:extLst>
              </p:cNvPr>
              <p:cNvSpPr txBox="1"/>
              <p:nvPr/>
            </p:nvSpPr>
            <p:spPr>
              <a:xfrm>
                <a:off x="6201216"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12</a:t>
                </a:r>
              </a:p>
            </p:txBody>
          </p:sp>
          <p:sp>
            <p:nvSpPr>
              <p:cNvPr id="975" name="TextBox 974">
                <a:extLst>
                  <a:ext uri="{FF2B5EF4-FFF2-40B4-BE49-F238E27FC236}">
                    <a16:creationId xmlns:a16="http://schemas.microsoft.com/office/drawing/2014/main" id="{36969028-1091-9664-D7A2-40E20B727844}"/>
                  </a:ext>
                </a:extLst>
              </p:cNvPr>
              <p:cNvSpPr txBox="1"/>
              <p:nvPr/>
            </p:nvSpPr>
            <p:spPr>
              <a:xfrm>
                <a:off x="6365891"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14</a:t>
                </a:r>
              </a:p>
            </p:txBody>
          </p:sp>
          <p:sp>
            <p:nvSpPr>
              <p:cNvPr id="976" name="TextBox 975">
                <a:extLst>
                  <a:ext uri="{FF2B5EF4-FFF2-40B4-BE49-F238E27FC236}">
                    <a16:creationId xmlns:a16="http://schemas.microsoft.com/office/drawing/2014/main" id="{55EC80A5-F572-4F41-AD5D-F3A1DD9A9F3A}"/>
                  </a:ext>
                </a:extLst>
              </p:cNvPr>
              <p:cNvSpPr txBox="1"/>
              <p:nvPr/>
            </p:nvSpPr>
            <p:spPr>
              <a:xfrm>
                <a:off x="6530566"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16</a:t>
                </a:r>
              </a:p>
            </p:txBody>
          </p:sp>
          <p:sp>
            <p:nvSpPr>
              <p:cNvPr id="977" name="TextBox 976">
                <a:extLst>
                  <a:ext uri="{FF2B5EF4-FFF2-40B4-BE49-F238E27FC236}">
                    <a16:creationId xmlns:a16="http://schemas.microsoft.com/office/drawing/2014/main" id="{935A1B0A-524F-35E5-287B-E3216440BDB4}"/>
                  </a:ext>
                </a:extLst>
              </p:cNvPr>
              <p:cNvSpPr txBox="1"/>
              <p:nvPr/>
            </p:nvSpPr>
            <p:spPr>
              <a:xfrm>
                <a:off x="6695241"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18</a:t>
                </a:r>
              </a:p>
            </p:txBody>
          </p:sp>
          <p:sp>
            <p:nvSpPr>
              <p:cNvPr id="978" name="TextBox 977">
                <a:extLst>
                  <a:ext uri="{FF2B5EF4-FFF2-40B4-BE49-F238E27FC236}">
                    <a16:creationId xmlns:a16="http://schemas.microsoft.com/office/drawing/2014/main" id="{8C9D6012-1535-F66E-C0CF-8F78EE05B9B9}"/>
                  </a:ext>
                </a:extLst>
              </p:cNvPr>
              <p:cNvSpPr txBox="1"/>
              <p:nvPr/>
            </p:nvSpPr>
            <p:spPr>
              <a:xfrm>
                <a:off x="6859916"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20</a:t>
                </a:r>
              </a:p>
            </p:txBody>
          </p:sp>
          <p:sp>
            <p:nvSpPr>
              <p:cNvPr id="979" name="TextBox 978">
                <a:extLst>
                  <a:ext uri="{FF2B5EF4-FFF2-40B4-BE49-F238E27FC236}">
                    <a16:creationId xmlns:a16="http://schemas.microsoft.com/office/drawing/2014/main" id="{36B9BAF4-045A-2C53-EB6F-218961721C00}"/>
                  </a:ext>
                </a:extLst>
              </p:cNvPr>
              <p:cNvSpPr txBox="1"/>
              <p:nvPr/>
            </p:nvSpPr>
            <p:spPr>
              <a:xfrm>
                <a:off x="7024591"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22</a:t>
                </a:r>
              </a:p>
            </p:txBody>
          </p:sp>
          <p:sp>
            <p:nvSpPr>
              <p:cNvPr id="980" name="TextBox 979">
                <a:extLst>
                  <a:ext uri="{FF2B5EF4-FFF2-40B4-BE49-F238E27FC236}">
                    <a16:creationId xmlns:a16="http://schemas.microsoft.com/office/drawing/2014/main" id="{4B251705-70AE-C2AF-F4FE-B4288BAA88F9}"/>
                  </a:ext>
                </a:extLst>
              </p:cNvPr>
              <p:cNvSpPr txBox="1"/>
              <p:nvPr/>
            </p:nvSpPr>
            <p:spPr>
              <a:xfrm>
                <a:off x="7189266"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24</a:t>
                </a:r>
              </a:p>
            </p:txBody>
          </p:sp>
          <p:sp>
            <p:nvSpPr>
              <p:cNvPr id="981" name="TextBox 980">
                <a:extLst>
                  <a:ext uri="{FF2B5EF4-FFF2-40B4-BE49-F238E27FC236}">
                    <a16:creationId xmlns:a16="http://schemas.microsoft.com/office/drawing/2014/main" id="{25BAF336-5F12-7600-C44A-0DFB0C518083}"/>
                  </a:ext>
                </a:extLst>
              </p:cNvPr>
              <p:cNvSpPr txBox="1"/>
              <p:nvPr/>
            </p:nvSpPr>
            <p:spPr>
              <a:xfrm>
                <a:off x="7353941"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26</a:t>
                </a:r>
              </a:p>
            </p:txBody>
          </p:sp>
          <p:sp>
            <p:nvSpPr>
              <p:cNvPr id="982" name="TextBox 981">
                <a:extLst>
                  <a:ext uri="{FF2B5EF4-FFF2-40B4-BE49-F238E27FC236}">
                    <a16:creationId xmlns:a16="http://schemas.microsoft.com/office/drawing/2014/main" id="{DBE39751-EA9F-9699-2806-22F304656DD1}"/>
                  </a:ext>
                </a:extLst>
              </p:cNvPr>
              <p:cNvSpPr txBox="1"/>
              <p:nvPr/>
            </p:nvSpPr>
            <p:spPr>
              <a:xfrm>
                <a:off x="7518616"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28</a:t>
                </a:r>
              </a:p>
            </p:txBody>
          </p:sp>
          <p:sp>
            <p:nvSpPr>
              <p:cNvPr id="983" name="TextBox 982">
                <a:extLst>
                  <a:ext uri="{FF2B5EF4-FFF2-40B4-BE49-F238E27FC236}">
                    <a16:creationId xmlns:a16="http://schemas.microsoft.com/office/drawing/2014/main" id="{0BCBDD38-D88A-08DD-99A0-77EA053A38DC}"/>
                  </a:ext>
                </a:extLst>
              </p:cNvPr>
              <p:cNvSpPr txBox="1"/>
              <p:nvPr/>
            </p:nvSpPr>
            <p:spPr>
              <a:xfrm>
                <a:off x="7683291"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30</a:t>
                </a:r>
              </a:p>
            </p:txBody>
          </p:sp>
          <p:sp>
            <p:nvSpPr>
              <p:cNvPr id="984" name="TextBox 983">
                <a:extLst>
                  <a:ext uri="{FF2B5EF4-FFF2-40B4-BE49-F238E27FC236}">
                    <a16:creationId xmlns:a16="http://schemas.microsoft.com/office/drawing/2014/main" id="{103D1D42-F12C-534D-CBBA-E0BD298AB4FD}"/>
                  </a:ext>
                </a:extLst>
              </p:cNvPr>
              <p:cNvSpPr txBox="1"/>
              <p:nvPr/>
            </p:nvSpPr>
            <p:spPr>
              <a:xfrm>
                <a:off x="7847966"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32</a:t>
                </a:r>
              </a:p>
            </p:txBody>
          </p:sp>
          <p:sp>
            <p:nvSpPr>
              <p:cNvPr id="985" name="TextBox 984">
                <a:extLst>
                  <a:ext uri="{FF2B5EF4-FFF2-40B4-BE49-F238E27FC236}">
                    <a16:creationId xmlns:a16="http://schemas.microsoft.com/office/drawing/2014/main" id="{2196BE06-442F-BFF6-D961-2E6CFEA95B95}"/>
                  </a:ext>
                </a:extLst>
              </p:cNvPr>
              <p:cNvSpPr txBox="1"/>
              <p:nvPr/>
            </p:nvSpPr>
            <p:spPr>
              <a:xfrm>
                <a:off x="8012641"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34</a:t>
                </a:r>
              </a:p>
            </p:txBody>
          </p:sp>
          <p:sp>
            <p:nvSpPr>
              <p:cNvPr id="986" name="TextBox 985">
                <a:extLst>
                  <a:ext uri="{FF2B5EF4-FFF2-40B4-BE49-F238E27FC236}">
                    <a16:creationId xmlns:a16="http://schemas.microsoft.com/office/drawing/2014/main" id="{EC8837B8-C810-17F0-21B8-5AD8016D5FBF}"/>
                  </a:ext>
                </a:extLst>
              </p:cNvPr>
              <p:cNvSpPr txBox="1"/>
              <p:nvPr/>
            </p:nvSpPr>
            <p:spPr>
              <a:xfrm>
                <a:off x="8177316"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36</a:t>
                </a:r>
              </a:p>
            </p:txBody>
          </p:sp>
          <p:sp>
            <p:nvSpPr>
              <p:cNvPr id="987" name="TextBox 986">
                <a:extLst>
                  <a:ext uri="{FF2B5EF4-FFF2-40B4-BE49-F238E27FC236}">
                    <a16:creationId xmlns:a16="http://schemas.microsoft.com/office/drawing/2014/main" id="{5C8DF1B0-3379-FED9-BE8F-EFF0CFCC7380}"/>
                  </a:ext>
                </a:extLst>
              </p:cNvPr>
              <p:cNvSpPr txBox="1"/>
              <p:nvPr/>
            </p:nvSpPr>
            <p:spPr>
              <a:xfrm>
                <a:off x="8341991"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38</a:t>
                </a:r>
              </a:p>
            </p:txBody>
          </p:sp>
          <p:sp>
            <p:nvSpPr>
              <p:cNvPr id="988" name="TextBox 987">
                <a:extLst>
                  <a:ext uri="{FF2B5EF4-FFF2-40B4-BE49-F238E27FC236}">
                    <a16:creationId xmlns:a16="http://schemas.microsoft.com/office/drawing/2014/main" id="{83A2A2F5-0E84-F712-4417-A6A53885A005}"/>
                  </a:ext>
                </a:extLst>
              </p:cNvPr>
              <p:cNvSpPr txBox="1"/>
              <p:nvPr/>
            </p:nvSpPr>
            <p:spPr>
              <a:xfrm>
                <a:off x="8506666"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40</a:t>
                </a:r>
              </a:p>
            </p:txBody>
          </p:sp>
          <p:sp>
            <p:nvSpPr>
              <p:cNvPr id="989" name="TextBox 988">
                <a:extLst>
                  <a:ext uri="{FF2B5EF4-FFF2-40B4-BE49-F238E27FC236}">
                    <a16:creationId xmlns:a16="http://schemas.microsoft.com/office/drawing/2014/main" id="{B398BCA9-17EB-2248-E473-0E0435863C69}"/>
                  </a:ext>
                </a:extLst>
              </p:cNvPr>
              <p:cNvSpPr txBox="1"/>
              <p:nvPr/>
            </p:nvSpPr>
            <p:spPr>
              <a:xfrm>
                <a:off x="8671341" y="3365925"/>
                <a:ext cx="222451" cy="102290"/>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42</a:t>
                </a:r>
              </a:p>
            </p:txBody>
          </p:sp>
          <p:sp>
            <p:nvSpPr>
              <p:cNvPr id="990" name="TextBox 989">
                <a:extLst>
                  <a:ext uri="{FF2B5EF4-FFF2-40B4-BE49-F238E27FC236}">
                    <a16:creationId xmlns:a16="http://schemas.microsoft.com/office/drawing/2014/main" id="{B80B33C6-051E-AF4F-1461-B234BF2D7388}"/>
                  </a:ext>
                </a:extLst>
              </p:cNvPr>
              <p:cNvSpPr txBox="1"/>
              <p:nvPr/>
            </p:nvSpPr>
            <p:spPr>
              <a:xfrm>
                <a:off x="8836014" y="3365925"/>
                <a:ext cx="222451" cy="102289"/>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44</a:t>
                </a:r>
              </a:p>
            </p:txBody>
          </p:sp>
        </p:grpSp>
        <p:grpSp>
          <p:nvGrpSpPr>
            <p:cNvPr id="618" name="Group 617">
              <a:extLst>
                <a:ext uri="{FF2B5EF4-FFF2-40B4-BE49-F238E27FC236}">
                  <a16:creationId xmlns:a16="http://schemas.microsoft.com/office/drawing/2014/main" id="{03DF1FF5-97FA-272B-66DA-21F4DC7B218D}"/>
                </a:ext>
              </a:extLst>
            </p:cNvPr>
            <p:cNvGrpSpPr/>
            <p:nvPr/>
          </p:nvGrpSpPr>
          <p:grpSpPr>
            <a:xfrm>
              <a:off x="6822555" y="1912931"/>
              <a:ext cx="267575" cy="2474228"/>
              <a:chOff x="464726" y="1468124"/>
              <a:chExt cx="222451" cy="1827360"/>
            </a:xfrm>
          </p:grpSpPr>
          <p:sp>
            <p:nvSpPr>
              <p:cNvPr id="957" name="TextBox 956">
                <a:extLst>
                  <a:ext uri="{FF2B5EF4-FFF2-40B4-BE49-F238E27FC236}">
                    <a16:creationId xmlns:a16="http://schemas.microsoft.com/office/drawing/2014/main" id="{1D368581-95FB-04E0-466B-041A74709249}"/>
                  </a:ext>
                </a:extLst>
              </p:cNvPr>
              <p:cNvSpPr txBox="1"/>
              <p:nvPr/>
            </p:nvSpPr>
            <p:spPr>
              <a:xfrm>
                <a:off x="464726" y="3193195"/>
                <a:ext cx="222451" cy="102289"/>
              </a:xfrm>
              <a:prstGeom prst="rect">
                <a:avLst/>
              </a:prstGeom>
              <a:noFill/>
            </p:spPr>
            <p:txBody>
              <a:bodyPr wrap="square" lIns="0" tIns="0" rIns="0" bIns="0" rtlCol="0">
                <a:spAutoFit/>
              </a:bodyPr>
              <a:lstStyle/>
              <a:p>
                <a:pPr algn="r"/>
                <a:r>
                  <a:rPr lang="en-US" sz="900" dirty="0">
                    <a:latin typeface="Arial" panose="020B0604020202020204" pitchFamily="34" charset="0"/>
                    <a:cs typeface="Arial" panose="020B0604020202020204" pitchFamily="34" charset="0"/>
                  </a:rPr>
                  <a:t>0</a:t>
                </a:r>
              </a:p>
            </p:txBody>
          </p:sp>
          <p:sp>
            <p:nvSpPr>
              <p:cNvPr id="958" name="TextBox 957">
                <a:extLst>
                  <a:ext uri="{FF2B5EF4-FFF2-40B4-BE49-F238E27FC236}">
                    <a16:creationId xmlns:a16="http://schemas.microsoft.com/office/drawing/2014/main" id="{431CF8C8-2080-5ABF-4C23-F1E322855951}"/>
                  </a:ext>
                </a:extLst>
              </p:cNvPr>
              <p:cNvSpPr txBox="1"/>
              <p:nvPr/>
            </p:nvSpPr>
            <p:spPr>
              <a:xfrm>
                <a:off x="464726" y="3020685"/>
                <a:ext cx="222451" cy="102289"/>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10</a:t>
                </a:r>
              </a:p>
            </p:txBody>
          </p:sp>
          <p:sp>
            <p:nvSpPr>
              <p:cNvPr id="959" name="TextBox 958">
                <a:extLst>
                  <a:ext uri="{FF2B5EF4-FFF2-40B4-BE49-F238E27FC236}">
                    <a16:creationId xmlns:a16="http://schemas.microsoft.com/office/drawing/2014/main" id="{1D957784-B02F-2D9A-832F-8A4704A20BEE}"/>
                  </a:ext>
                </a:extLst>
              </p:cNvPr>
              <p:cNvSpPr txBox="1"/>
              <p:nvPr/>
            </p:nvSpPr>
            <p:spPr>
              <a:xfrm>
                <a:off x="464726" y="2848180"/>
                <a:ext cx="222451" cy="102289"/>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20</a:t>
                </a:r>
              </a:p>
            </p:txBody>
          </p:sp>
          <p:sp>
            <p:nvSpPr>
              <p:cNvPr id="960" name="TextBox 959">
                <a:extLst>
                  <a:ext uri="{FF2B5EF4-FFF2-40B4-BE49-F238E27FC236}">
                    <a16:creationId xmlns:a16="http://schemas.microsoft.com/office/drawing/2014/main" id="{B021C986-B612-4312-ECA4-EE64D78C32D0}"/>
                  </a:ext>
                </a:extLst>
              </p:cNvPr>
              <p:cNvSpPr txBox="1"/>
              <p:nvPr/>
            </p:nvSpPr>
            <p:spPr>
              <a:xfrm>
                <a:off x="464726" y="2675673"/>
                <a:ext cx="222451" cy="102289"/>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30</a:t>
                </a:r>
              </a:p>
            </p:txBody>
          </p:sp>
          <p:sp>
            <p:nvSpPr>
              <p:cNvPr id="961" name="TextBox 960">
                <a:extLst>
                  <a:ext uri="{FF2B5EF4-FFF2-40B4-BE49-F238E27FC236}">
                    <a16:creationId xmlns:a16="http://schemas.microsoft.com/office/drawing/2014/main" id="{E359CD50-F198-0385-EE46-F34C41BDB46A}"/>
                  </a:ext>
                </a:extLst>
              </p:cNvPr>
              <p:cNvSpPr txBox="1"/>
              <p:nvPr/>
            </p:nvSpPr>
            <p:spPr>
              <a:xfrm>
                <a:off x="464726" y="2503166"/>
                <a:ext cx="222451" cy="102289"/>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40</a:t>
                </a:r>
              </a:p>
            </p:txBody>
          </p:sp>
          <p:sp>
            <p:nvSpPr>
              <p:cNvPr id="962" name="TextBox 961">
                <a:extLst>
                  <a:ext uri="{FF2B5EF4-FFF2-40B4-BE49-F238E27FC236}">
                    <a16:creationId xmlns:a16="http://schemas.microsoft.com/office/drawing/2014/main" id="{E1AAFD66-B63F-2E2D-B1F7-491B3591B6A1}"/>
                  </a:ext>
                </a:extLst>
              </p:cNvPr>
              <p:cNvSpPr txBox="1"/>
              <p:nvPr/>
            </p:nvSpPr>
            <p:spPr>
              <a:xfrm>
                <a:off x="464726" y="2330658"/>
                <a:ext cx="222451" cy="102289"/>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50</a:t>
                </a:r>
              </a:p>
            </p:txBody>
          </p:sp>
          <p:sp>
            <p:nvSpPr>
              <p:cNvPr id="963" name="TextBox 962">
                <a:extLst>
                  <a:ext uri="{FF2B5EF4-FFF2-40B4-BE49-F238E27FC236}">
                    <a16:creationId xmlns:a16="http://schemas.microsoft.com/office/drawing/2014/main" id="{8B42DAB0-7D70-0833-744E-04DF6F961228}"/>
                  </a:ext>
                </a:extLst>
              </p:cNvPr>
              <p:cNvSpPr txBox="1"/>
              <p:nvPr/>
            </p:nvSpPr>
            <p:spPr>
              <a:xfrm>
                <a:off x="464726" y="2158151"/>
                <a:ext cx="222451" cy="102289"/>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60</a:t>
                </a:r>
              </a:p>
            </p:txBody>
          </p:sp>
          <p:sp>
            <p:nvSpPr>
              <p:cNvPr id="964" name="TextBox 963">
                <a:extLst>
                  <a:ext uri="{FF2B5EF4-FFF2-40B4-BE49-F238E27FC236}">
                    <a16:creationId xmlns:a16="http://schemas.microsoft.com/office/drawing/2014/main" id="{B3316D6F-9A49-C133-4A08-5D67F74A6CCD}"/>
                  </a:ext>
                </a:extLst>
              </p:cNvPr>
              <p:cNvSpPr txBox="1"/>
              <p:nvPr/>
            </p:nvSpPr>
            <p:spPr>
              <a:xfrm>
                <a:off x="464726" y="1985644"/>
                <a:ext cx="222451" cy="102289"/>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70</a:t>
                </a:r>
              </a:p>
            </p:txBody>
          </p:sp>
          <p:sp>
            <p:nvSpPr>
              <p:cNvPr id="965" name="TextBox 964">
                <a:extLst>
                  <a:ext uri="{FF2B5EF4-FFF2-40B4-BE49-F238E27FC236}">
                    <a16:creationId xmlns:a16="http://schemas.microsoft.com/office/drawing/2014/main" id="{E28976E6-C5F0-6BF2-8BB3-42A0BC850D91}"/>
                  </a:ext>
                </a:extLst>
              </p:cNvPr>
              <p:cNvSpPr txBox="1"/>
              <p:nvPr/>
            </p:nvSpPr>
            <p:spPr>
              <a:xfrm>
                <a:off x="464726" y="1813138"/>
                <a:ext cx="222451" cy="102289"/>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80</a:t>
                </a:r>
              </a:p>
            </p:txBody>
          </p:sp>
          <p:sp>
            <p:nvSpPr>
              <p:cNvPr id="966" name="TextBox 965">
                <a:extLst>
                  <a:ext uri="{FF2B5EF4-FFF2-40B4-BE49-F238E27FC236}">
                    <a16:creationId xmlns:a16="http://schemas.microsoft.com/office/drawing/2014/main" id="{BBD0D41B-A580-D973-286B-023DB055C7DE}"/>
                  </a:ext>
                </a:extLst>
              </p:cNvPr>
              <p:cNvSpPr txBox="1"/>
              <p:nvPr/>
            </p:nvSpPr>
            <p:spPr>
              <a:xfrm>
                <a:off x="464726" y="1640631"/>
                <a:ext cx="222451" cy="102289"/>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90</a:t>
                </a:r>
              </a:p>
            </p:txBody>
          </p:sp>
          <p:sp>
            <p:nvSpPr>
              <p:cNvPr id="967" name="TextBox 966">
                <a:extLst>
                  <a:ext uri="{FF2B5EF4-FFF2-40B4-BE49-F238E27FC236}">
                    <a16:creationId xmlns:a16="http://schemas.microsoft.com/office/drawing/2014/main" id="{D7EC0B50-C13A-736D-CBA3-D6DA21302E37}"/>
                  </a:ext>
                </a:extLst>
              </p:cNvPr>
              <p:cNvSpPr txBox="1"/>
              <p:nvPr/>
            </p:nvSpPr>
            <p:spPr>
              <a:xfrm>
                <a:off x="464726" y="1468124"/>
                <a:ext cx="222451" cy="102289"/>
              </a:xfrm>
              <a:prstGeom prst="rect">
                <a:avLst/>
              </a:prstGeom>
              <a:noFill/>
            </p:spPr>
            <p:txBody>
              <a:bodyPr wrap="square" lIns="0" tIns="0" rIns="0" bIns="0" rtlCol="0">
                <a:spAutoFit/>
              </a:bodyPr>
              <a:lstStyle/>
              <a:p>
                <a:pPr algn="r"/>
                <a:r>
                  <a:rPr lang="en-US" sz="900" dirty="0">
                    <a:latin typeface="Arial" panose="020B0604020202020204" pitchFamily="34" charset="0"/>
                    <a:cs typeface="Arial" panose="020B0604020202020204" pitchFamily="34" charset="0"/>
                  </a:rPr>
                  <a:t>100</a:t>
                </a:r>
              </a:p>
            </p:txBody>
          </p:sp>
        </p:grpSp>
        <p:sp>
          <p:nvSpPr>
            <p:cNvPr id="619" name="TextBox 618">
              <a:extLst>
                <a:ext uri="{FF2B5EF4-FFF2-40B4-BE49-F238E27FC236}">
                  <a16:creationId xmlns:a16="http://schemas.microsoft.com/office/drawing/2014/main" id="{68EC5D10-C6A8-6788-C834-32C3D19CF8CF}"/>
                </a:ext>
              </a:extLst>
            </p:cNvPr>
            <p:cNvSpPr txBox="1"/>
            <p:nvPr/>
          </p:nvSpPr>
          <p:spPr>
            <a:xfrm>
              <a:off x="8992541" y="4724631"/>
              <a:ext cx="980120" cy="138498"/>
            </a:xfrm>
            <a:prstGeom prst="rect">
              <a:avLst/>
            </a:prstGeom>
            <a:noFill/>
          </p:spPr>
          <p:txBody>
            <a:bodyPr wrap="square" lIns="0" tIns="0" rIns="0" bIns="0" rtlCol="0">
              <a:spAutoFit/>
            </a:bodyPr>
            <a:lstStyle/>
            <a:p>
              <a:pPr algn="ctr"/>
              <a:r>
                <a:rPr lang="en-US" sz="900" dirty="0">
                  <a:latin typeface="Arial" panose="020B0604020202020204" pitchFamily="34" charset="0"/>
                  <a:cs typeface="Arial" panose="020B0604020202020204" pitchFamily="34" charset="0"/>
                </a:rPr>
                <a:t>Time (months)</a:t>
              </a:r>
            </a:p>
          </p:txBody>
        </p:sp>
        <p:sp>
          <p:nvSpPr>
            <p:cNvPr id="620" name="TextBox 619">
              <a:extLst>
                <a:ext uri="{FF2B5EF4-FFF2-40B4-BE49-F238E27FC236}">
                  <a16:creationId xmlns:a16="http://schemas.microsoft.com/office/drawing/2014/main" id="{1AD6F740-FE78-6662-6179-BA56A786661D}"/>
                </a:ext>
              </a:extLst>
            </p:cNvPr>
            <p:cNvSpPr txBox="1"/>
            <p:nvPr/>
          </p:nvSpPr>
          <p:spPr>
            <a:xfrm rot="16200000">
              <a:off x="5715160" y="3063596"/>
              <a:ext cx="2139867" cy="138498"/>
            </a:xfrm>
            <a:prstGeom prst="rect">
              <a:avLst/>
            </a:prstGeom>
            <a:noFill/>
          </p:spPr>
          <p:txBody>
            <a:bodyPr wrap="square" lIns="0" tIns="0" rIns="0" bIns="0" rtlCol="0">
              <a:spAutoFit/>
            </a:bodyPr>
            <a:lstStyle/>
            <a:p>
              <a:pPr algn="ctr"/>
              <a:r>
                <a:rPr lang="en-US" sz="900" dirty="0">
                  <a:latin typeface="Arial" panose="020B0604020202020204" pitchFamily="34" charset="0"/>
                  <a:cs typeface="Arial" panose="020B0604020202020204" pitchFamily="34" charset="0"/>
                </a:rPr>
                <a:t>OS (%)</a:t>
              </a:r>
            </a:p>
          </p:txBody>
        </p:sp>
        <p:grpSp>
          <p:nvGrpSpPr>
            <p:cNvPr id="621" name="Group 620">
              <a:extLst>
                <a:ext uri="{FF2B5EF4-FFF2-40B4-BE49-F238E27FC236}">
                  <a16:creationId xmlns:a16="http://schemas.microsoft.com/office/drawing/2014/main" id="{8F32F597-3F39-5E50-A8C1-FE6B4DF82F84}"/>
                </a:ext>
              </a:extLst>
            </p:cNvPr>
            <p:cNvGrpSpPr/>
            <p:nvPr/>
          </p:nvGrpSpPr>
          <p:grpSpPr>
            <a:xfrm>
              <a:off x="7165867" y="5088441"/>
              <a:ext cx="4427239" cy="246221"/>
              <a:chOff x="5213166" y="3807809"/>
              <a:chExt cx="3680626" cy="181848"/>
            </a:xfrm>
          </p:grpSpPr>
          <p:sp>
            <p:nvSpPr>
              <p:cNvPr id="935" name="TextBox 934">
                <a:extLst>
                  <a:ext uri="{FF2B5EF4-FFF2-40B4-BE49-F238E27FC236}">
                    <a16:creationId xmlns:a16="http://schemas.microsoft.com/office/drawing/2014/main" id="{8D374438-79F0-E1A2-1983-14B835F4589B}"/>
                  </a:ext>
                </a:extLst>
              </p:cNvPr>
              <p:cNvSpPr txBox="1"/>
              <p:nvPr/>
            </p:nvSpPr>
            <p:spPr>
              <a:xfrm>
                <a:off x="5213166"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198</a:t>
                </a:r>
              </a:p>
              <a:p>
                <a:pPr algn="ctr"/>
                <a:r>
                  <a:rPr lang="en-US" sz="800" b="1" spc="-50">
                    <a:solidFill>
                      <a:schemeClr val="tx1">
                        <a:lumMod val="50000"/>
                        <a:lumOff val="50000"/>
                      </a:schemeClr>
                    </a:solidFill>
                    <a:cs typeface="Arial Narrow" panose="020B0604020202020204" pitchFamily="34" charset="0"/>
                  </a:rPr>
                  <a:t>210</a:t>
                </a:r>
              </a:p>
            </p:txBody>
          </p:sp>
          <p:sp>
            <p:nvSpPr>
              <p:cNvPr id="936" name="TextBox 935">
                <a:extLst>
                  <a:ext uri="{FF2B5EF4-FFF2-40B4-BE49-F238E27FC236}">
                    <a16:creationId xmlns:a16="http://schemas.microsoft.com/office/drawing/2014/main" id="{FD6D678F-E24D-0F90-758E-6D925431257F}"/>
                  </a:ext>
                </a:extLst>
              </p:cNvPr>
              <p:cNvSpPr txBox="1"/>
              <p:nvPr/>
            </p:nvSpPr>
            <p:spPr>
              <a:xfrm>
                <a:off x="5377841"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187</a:t>
                </a:r>
              </a:p>
              <a:p>
                <a:pPr algn="ctr"/>
                <a:r>
                  <a:rPr lang="en-US" sz="800" b="1" spc="-50">
                    <a:solidFill>
                      <a:schemeClr val="tx1">
                        <a:lumMod val="50000"/>
                        <a:lumOff val="50000"/>
                      </a:schemeClr>
                    </a:solidFill>
                    <a:cs typeface="Arial Narrow" panose="020B0604020202020204" pitchFamily="34" charset="0"/>
                  </a:rPr>
                  <a:t>199</a:t>
                </a:r>
              </a:p>
            </p:txBody>
          </p:sp>
          <p:sp>
            <p:nvSpPr>
              <p:cNvPr id="937" name="TextBox 936">
                <a:extLst>
                  <a:ext uri="{FF2B5EF4-FFF2-40B4-BE49-F238E27FC236}">
                    <a16:creationId xmlns:a16="http://schemas.microsoft.com/office/drawing/2014/main" id="{FA5603C3-4884-5496-E2FF-B906D7812722}"/>
                  </a:ext>
                </a:extLst>
              </p:cNvPr>
              <p:cNvSpPr txBox="1"/>
              <p:nvPr/>
            </p:nvSpPr>
            <p:spPr>
              <a:xfrm>
                <a:off x="5542516"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177</a:t>
                </a:r>
              </a:p>
              <a:p>
                <a:pPr algn="ctr"/>
                <a:r>
                  <a:rPr lang="en-US" sz="800" b="1" spc="-50">
                    <a:solidFill>
                      <a:schemeClr val="tx1">
                        <a:lumMod val="50000"/>
                        <a:lumOff val="50000"/>
                      </a:schemeClr>
                    </a:solidFill>
                    <a:cs typeface="Arial Narrow" panose="020B0604020202020204" pitchFamily="34" charset="0"/>
                  </a:rPr>
                  <a:t>184</a:t>
                </a:r>
              </a:p>
            </p:txBody>
          </p:sp>
          <p:sp>
            <p:nvSpPr>
              <p:cNvPr id="938" name="TextBox 937">
                <a:extLst>
                  <a:ext uri="{FF2B5EF4-FFF2-40B4-BE49-F238E27FC236}">
                    <a16:creationId xmlns:a16="http://schemas.microsoft.com/office/drawing/2014/main" id="{6CDD4AC1-3D26-88EB-93BB-CA7A44B26BD4}"/>
                  </a:ext>
                </a:extLst>
              </p:cNvPr>
              <p:cNvSpPr txBox="1"/>
              <p:nvPr/>
            </p:nvSpPr>
            <p:spPr>
              <a:xfrm>
                <a:off x="5707191"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169</a:t>
                </a:r>
              </a:p>
              <a:p>
                <a:pPr algn="ctr"/>
                <a:r>
                  <a:rPr lang="en-US" sz="800" b="1" spc="-50">
                    <a:solidFill>
                      <a:schemeClr val="tx1">
                        <a:lumMod val="50000"/>
                        <a:lumOff val="50000"/>
                      </a:schemeClr>
                    </a:solidFill>
                    <a:cs typeface="Arial Narrow" panose="020B0604020202020204" pitchFamily="34" charset="0"/>
                  </a:rPr>
                  <a:t>160</a:t>
                </a:r>
              </a:p>
            </p:txBody>
          </p:sp>
          <p:sp>
            <p:nvSpPr>
              <p:cNvPr id="939" name="TextBox 938">
                <a:extLst>
                  <a:ext uri="{FF2B5EF4-FFF2-40B4-BE49-F238E27FC236}">
                    <a16:creationId xmlns:a16="http://schemas.microsoft.com/office/drawing/2014/main" id="{012849AF-6EA0-367D-7D36-24E439DF03B5}"/>
                  </a:ext>
                </a:extLst>
              </p:cNvPr>
              <p:cNvSpPr txBox="1"/>
              <p:nvPr/>
            </p:nvSpPr>
            <p:spPr>
              <a:xfrm>
                <a:off x="5871866"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159</a:t>
                </a:r>
              </a:p>
              <a:p>
                <a:pPr algn="ctr"/>
                <a:r>
                  <a:rPr lang="en-US" sz="800" b="1" spc="-50">
                    <a:solidFill>
                      <a:schemeClr val="tx1">
                        <a:lumMod val="50000"/>
                        <a:lumOff val="50000"/>
                      </a:schemeClr>
                    </a:solidFill>
                    <a:cs typeface="Arial Narrow" panose="020B0604020202020204" pitchFamily="34" charset="0"/>
                  </a:rPr>
                  <a:t>139</a:t>
                </a:r>
              </a:p>
            </p:txBody>
          </p:sp>
          <p:sp>
            <p:nvSpPr>
              <p:cNvPr id="940" name="TextBox 939">
                <a:extLst>
                  <a:ext uri="{FF2B5EF4-FFF2-40B4-BE49-F238E27FC236}">
                    <a16:creationId xmlns:a16="http://schemas.microsoft.com/office/drawing/2014/main" id="{46463065-B898-B2AA-A3AD-7A4F97B0A1A8}"/>
                  </a:ext>
                </a:extLst>
              </p:cNvPr>
              <p:cNvSpPr txBox="1"/>
              <p:nvPr/>
            </p:nvSpPr>
            <p:spPr>
              <a:xfrm>
                <a:off x="6036541"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148</a:t>
                </a:r>
              </a:p>
              <a:p>
                <a:pPr algn="ctr"/>
                <a:r>
                  <a:rPr lang="en-US" sz="800" b="1" spc="-50">
                    <a:solidFill>
                      <a:schemeClr val="tx1">
                        <a:lumMod val="50000"/>
                        <a:lumOff val="50000"/>
                      </a:schemeClr>
                    </a:solidFill>
                    <a:cs typeface="Arial Narrow" panose="020B0604020202020204" pitchFamily="34" charset="0"/>
                  </a:rPr>
                  <a:t>126</a:t>
                </a:r>
              </a:p>
            </p:txBody>
          </p:sp>
          <p:sp>
            <p:nvSpPr>
              <p:cNvPr id="941" name="TextBox 940">
                <a:extLst>
                  <a:ext uri="{FF2B5EF4-FFF2-40B4-BE49-F238E27FC236}">
                    <a16:creationId xmlns:a16="http://schemas.microsoft.com/office/drawing/2014/main" id="{BB657329-5734-AEB4-6BCD-A530D1F8624D}"/>
                  </a:ext>
                </a:extLst>
              </p:cNvPr>
              <p:cNvSpPr txBox="1"/>
              <p:nvPr/>
            </p:nvSpPr>
            <p:spPr>
              <a:xfrm>
                <a:off x="6201216"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139</a:t>
                </a:r>
              </a:p>
              <a:p>
                <a:pPr algn="ctr"/>
                <a:r>
                  <a:rPr lang="en-US" sz="800" b="1" spc="-50">
                    <a:solidFill>
                      <a:schemeClr val="tx1">
                        <a:lumMod val="50000"/>
                        <a:lumOff val="50000"/>
                      </a:schemeClr>
                    </a:solidFill>
                    <a:cs typeface="Arial Narrow" panose="020B0604020202020204" pitchFamily="34" charset="0"/>
                  </a:rPr>
                  <a:t>109</a:t>
                </a:r>
              </a:p>
            </p:txBody>
          </p:sp>
          <p:sp>
            <p:nvSpPr>
              <p:cNvPr id="942" name="TextBox 941">
                <a:extLst>
                  <a:ext uri="{FF2B5EF4-FFF2-40B4-BE49-F238E27FC236}">
                    <a16:creationId xmlns:a16="http://schemas.microsoft.com/office/drawing/2014/main" id="{932C3A45-14AC-B579-1F65-491A76F161D0}"/>
                  </a:ext>
                </a:extLst>
              </p:cNvPr>
              <p:cNvSpPr txBox="1"/>
              <p:nvPr/>
            </p:nvSpPr>
            <p:spPr>
              <a:xfrm>
                <a:off x="6365891"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135</a:t>
                </a:r>
              </a:p>
              <a:p>
                <a:pPr algn="ctr"/>
                <a:r>
                  <a:rPr lang="en-US" sz="800" b="1" spc="-50">
                    <a:solidFill>
                      <a:schemeClr val="tx1">
                        <a:lumMod val="50000"/>
                        <a:lumOff val="50000"/>
                      </a:schemeClr>
                    </a:solidFill>
                    <a:cs typeface="Arial Narrow" panose="020B0604020202020204" pitchFamily="34" charset="0"/>
                  </a:rPr>
                  <a:t>92</a:t>
                </a:r>
              </a:p>
            </p:txBody>
          </p:sp>
          <p:sp>
            <p:nvSpPr>
              <p:cNvPr id="943" name="TextBox 942">
                <a:extLst>
                  <a:ext uri="{FF2B5EF4-FFF2-40B4-BE49-F238E27FC236}">
                    <a16:creationId xmlns:a16="http://schemas.microsoft.com/office/drawing/2014/main" id="{25A7E1FE-3514-D2D9-C6CF-88EB110D8AB6}"/>
                  </a:ext>
                </a:extLst>
              </p:cNvPr>
              <p:cNvSpPr txBox="1"/>
              <p:nvPr/>
            </p:nvSpPr>
            <p:spPr>
              <a:xfrm>
                <a:off x="6530566"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127</a:t>
                </a:r>
              </a:p>
              <a:p>
                <a:pPr algn="ctr"/>
                <a:r>
                  <a:rPr lang="en-US" sz="800" b="1" spc="-50">
                    <a:solidFill>
                      <a:schemeClr val="tx1">
                        <a:lumMod val="50000"/>
                        <a:lumOff val="50000"/>
                      </a:schemeClr>
                    </a:solidFill>
                    <a:cs typeface="Arial Narrow" panose="020B0604020202020204" pitchFamily="34" charset="0"/>
                  </a:rPr>
                  <a:t>82</a:t>
                </a:r>
              </a:p>
            </p:txBody>
          </p:sp>
          <p:sp>
            <p:nvSpPr>
              <p:cNvPr id="944" name="TextBox 943">
                <a:extLst>
                  <a:ext uri="{FF2B5EF4-FFF2-40B4-BE49-F238E27FC236}">
                    <a16:creationId xmlns:a16="http://schemas.microsoft.com/office/drawing/2014/main" id="{24287927-B455-E52D-C274-AC1118FB867F}"/>
                  </a:ext>
                </a:extLst>
              </p:cNvPr>
              <p:cNvSpPr txBox="1"/>
              <p:nvPr/>
            </p:nvSpPr>
            <p:spPr>
              <a:xfrm>
                <a:off x="6695241"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124</a:t>
                </a:r>
              </a:p>
              <a:p>
                <a:pPr algn="ctr"/>
                <a:r>
                  <a:rPr lang="en-US" sz="800" b="1" spc="-50">
                    <a:solidFill>
                      <a:schemeClr val="tx1">
                        <a:lumMod val="50000"/>
                        <a:lumOff val="50000"/>
                      </a:schemeClr>
                    </a:solidFill>
                    <a:cs typeface="Arial Narrow" panose="020B0604020202020204" pitchFamily="34" charset="0"/>
                  </a:rPr>
                  <a:t>77</a:t>
                </a:r>
              </a:p>
            </p:txBody>
          </p:sp>
          <p:sp>
            <p:nvSpPr>
              <p:cNvPr id="945" name="TextBox 944">
                <a:extLst>
                  <a:ext uri="{FF2B5EF4-FFF2-40B4-BE49-F238E27FC236}">
                    <a16:creationId xmlns:a16="http://schemas.microsoft.com/office/drawing/2014/main" id="{2D8A55E2-4872-0D8C-AF04-7A46FBC89945}"/>
                  </a:ext>
                </a:extLst>
              </p:cNvPr>
              <p:cNvSpPr txBox="1"/>
              <p:nvPr/>
            </p:nvSpPr>
            <p:spPr>
              <a:xfrm>
                <a:off x="6859916"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118</a:t>
                </a:r>
              </a:p>
              <a:p>
                <a:pPr algn="ctr"/>
                <a:r>
                  <a:rPr lang="en-US" sz="800" b="1" spc="-50">
                    <a:solidFill>
                      <a:schemeClr val="tx1">
                        <a:lumMod val="50000"/>
                        <a:lumOff val="50000"/>
                      </a:schemeClr>
                    </a:solidFill>
                    <a:cs typeface="Arial Narrow" panose="020B0604020202020204" pitchFamily="34" charset="0"/>
                  </a:rPr>
                  <a:t>70</a:t>
                </a:r>
              </a:p>
            </p:txBody>
          </p:sp>
          <p:sp>
            <p:nvSpPr>
              <p:cNvPr id="946" name="TextBox 945">
                <a:extLst>
                  <a:ext uri="{FF2B5EF4-FFF2-40B4-BE49-F238E27FC236}">
                    <a16:creationId xmlns:a16="http://schemas.microsoft.com/office/drawing/2014/main" id="{CE8FB555-D64E-069B-7890-537AF83507AB}"/>
                  </a:ext>
                </a:extLst>
              </p:cNvPr>
              <p:cNvSpPr txBox="1"/>
              <p:nvPr/>
            </p:nvSpPr>
            <p:spPr>
              <a:xfrm>
                <a:off x="7024591"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105</a:t>
                </a:r>
              </a:p>
              <a:p>
                <a:pPr algn="ctr"/>
                <a:r>
                  <a:rPr lang="en-US" sz="800" b="1" spc="-50">
                    <a:solidFill>
                      <a:schemeClr val="tx1">
                        <a:lumMod val="50000"/>
                        <a:lumOff val="50000"/>
                      </a:schemeClr>
                    </a:solidFill>
                    <a:cs typeface="Arial Narrow" panose="020B0604020202020204" pitchFamily="34" charset="0"/>
                  </a:rPr>
                  <a:t>58</a:t>
                </a:r>
              </a:p>
            </p:txBody>
          </p:sp>
          <p:sp>
            <p:nvSpPr>
              <p:cNvPr id="947" name="TextBox 946">
                <a:extLst>
                  <a:ext uri="{FF2B5EF4-FFF2-40B4-BE49-F238E27FC236}">
                    <a16:creationId xmlns:a16="http://schemas.microsoft.com/office/drawing/2014/main" id="{A4A06F4F-96F5-3A26-4DF4-FD91F44928FE}"/>
                  </a:ext>
                </a:extLst>
              </p:cNvPr>
              <p:cNvSpPr txBox="1"/>
              <p:nvPr/>
            </p:nvSpPr>
            <p:spPr>
              <a:xfrm>
                <a:off x="7189266"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85</a:t>
                </a:r>
              </a:p>
              <a:p>
                <a:pPr algn="ctr"/>
                <a:r>
                  <a:rPr lang="en-US" sz="800" b="1" spc="-50">
                    <a:solidFill>
                      <a:schemeClr val="tx1">
                        <a:lumMod val="50000"/>
                        <a:lumOff val="50000"/>
                      </a:schemeClr>
                    </a:solidFill>
                    <a:cs typeface="Arial Narrow" panose="020B0604020202020204" pitchFamily="34" charset="0"/>
                  </a:rPr>
                  <a:t>44</a:t>
                </a:r>
              </a:p>
            </p:txBody>
          </p:sp>
          <p:sp>
            <p:nvSpPr>
              <p:cNvPr id="948" name="TextBox 947">
                <a:extLst>
                  <a:ext uri="{FF2B5EF4-FFF2-40B4-BE49-F238E27FC236}">
                    <a16:creationId xmlns:a16="http://schemas.microsoft.com/office/drawing/2014/main" id="{ABE10A58-461C-2A46-938E-951A6430955B}"/>
                  </a:ext>
                </a:extLst>
              </p:cNvPr>
              <p:cNvSpPr txBox="1"/>
              <p:nvPr/>
            </p:nvSpPr>
            <p:spPr>
              <a:xfrm>
                <a:off x="7353941"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63</a:t>
                </a:r>
              </a:p>
              <a:p>
                <a:pPr algn="ctr"/>
                <a:r>
                  <a:rPr lang="en-US" sz="800" b="1" spc="-50">
                    <a:solidFill>
                      <a:schemeClr val="tx1">
                        <a:lumMod val="50000"/>
                        <a:lumOff val="50000"/>
                      </a:schemeClr>
                    </a:solidFill>
                    <a:cs typeface="Arial Narrow" panose="020B0604020202020204" pitchFamily="34" charset="0"/>
                  </a:rPr>
                  <a:t>37</a:t>
                </a:r>
              </a:p>
            </p:txBody>
          </p:sp>
          <p:sp>
            <p:nvSpPr>
              <p:cNvPr id="949" name="TextBox 948">
                <a:extLst>
                  <a:ext uri="{FF2B5EF4-FFF2-40B4-BE49-F238E27FC236}">
                    <a16:creationId xmlns:a16="http://schemas.microsoft.com/office/drawing/2014/main" id="{9B231F31-5E01-C6BB-66FE-D092130E8E9F}"/>
                  </a:ext>
                </a:extLst>
              </p:cNvPr>
              <p:cNvSpPr txBox="1"/>
              <p:nvPr/>
            </p:nvSpPr>
            <p:spPr>
              <a:xfrm>
                <a:off x="7518616"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50</a:t>
                </a:r>
              </a:p>
              <a:p>
                <a:pPr algn="ctr"/>
                <a:r>
                  <a:rPr lang="en-US" sz="800" b="1" spc="-50">
                    <a:solidFill>
                      <a:schemeClr val="tx1">
                        <a:lumMod val="50000"/>
                        <a:lumOff val="50000"/>
                      </a:schemeClr>
                    </a:solidFill>
                    <a:cs typeface="Arial Narrow" panose="020B0604020202020204" pitchFamily="34" charset="0"/>
                  </a:rPr>
                  <a:t>27</a:t>
                </a:r>
              </a:p>
            </p:txBody>
          </p:sp>
          <p:sp>
            <p:nvSpPr>
              <p:cNvPr id="950" name="TextBox 949">
                <a:extLst>
                  <a:ext uri="{FF2B5EF4-FFF2-40B4-BE49-F238E27FC236}">
                    <a16:creationId xmlns:a16="http://schemas.microsoft.com/office/drawing/2014/main" id="{45C3A2C5-83E7-B3DD-A082-13AFDCB5C8F4}"/>
                  </a:ext>
                </a:extLst>
              </p:cNvPr>
              <p:cNvSpPr txBox="1"/>
              <p:nvPr/>
            </p:nvSpPr>
            <p:spPr>
              <a:xfrm>
                <a:off x="7683291"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38</a:t>
                </a:r>
              </a:p>
              <a:p>
                <a:pPr algn="ctr"/>
                <a:r>
                  <a:rPr lang="en-US" sz="800" b="1" spc="-50">
                    <a:solidFill>
                      <a:schemeClr val="tx1">
                        <a:lumMod val="50000"/>
                        <a:lumOff val="50000"/>
                      </a:schemeClr>
                    </a:solidFill>
                    <a:cs typeface="Arial Narrow" panose="020B0604020202020204" pitchFamily="34" charset="0"/>
                  </a:rPr>
                  <a:t>18</a:t>
                </a:r>
              </a:p>
            </p:txBody>
          </p:sp>
          <p:sp>
            <p:nvSpPr>
              <p:cNvPr id="951" name="TextBox 950">
                <a:extLst>
                  <a:ext uri="{FF2B5EF4-FFF2-40B4-BE49-F238E27FC236}">
                    <a16:creationId xmlns:a16="http://schemas.microsoft.com/office/drawing/2014/main" id="{93DA9037-D217-907B-1250-74838B6C6DAE}"/>
                  </a:ext>
                </a:extLst>
              </p:cNvPr>
              <p:cNvSpPr txBox="1"/>
              <p:nvPr/>
            </p:nvSpPr>
            <p:spPr>
              <a:xfrm>
                <a:off x="7847966"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29</a:t>
                </a:r>
              </a:p>
              <a:p>
                <a:pPr algn="ctr"/>
                <a:r>
                  <a:rPr lang="en-US" sz="800" b="1" spc="-50">
                    <a:solidFill>
                      <a:schemeClr val="tx1">
                        <a:lumMod val="50000"/>
                        <a:lumOff val="50000"/>
                      </a:schemeClr>
                    </a:solidFill>
                    <a:cs typeface="Arial Narrow" panose="020B0604020202020204" pitchFamily="34" charset="0"/>
                  </a:rPr>
                  <a:t>13</a:t>
                </a:r>
              </a:p>
            </p:txBody>
          </p:sp>
          <p:sp>
            <p:nvSpPr>
              <p:cNvPr id="952" name="TextBox 951">
                <a:extLst>
                  <a:ext uri="{FF2B5EF4-FFF2-40B4-BE49-F238E27FC236}">
                    <a16:creationId xmlns:a16="http://schemas.microsoft.com/office/drawing/2014/main" id="{C0F4E1DF-4AFF-42AC-A201-D8C4BBA8073A}"/>
                  </a:ext>
                </a:extLst>
              </p:cNvPr>
              <p:cNvSpPr txBox="1"/>
              <p:nvPr/>
            </p:nvSpPr>
            <p:spPr>
              <a:xfrm>
                <a:off x="8012641"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22</a:t>
                </a:r>
              </a:p>
              <a:p>
                <a:pPr algn="ctr"/>
                <a:r>
                  <a:rPr lang="en-US" sz="800" b="1" spc="-50">
                    <a:solidFill>
                      <a:schemeClr val="tx1">
                        <a:lumMod val="50000"/>
                        <a:lumOff val="50000"/>
                      </a:schemeClr>
                    </a:solidFill>
                    <a:cs typeface="Arial Narrow" panose="020B0604020202020204" pitchFamily="34" charset="0"/>
                  </a:rPr>
                  <a:t>5</a:t>
                </a:r>
              </a:p>
            </p:txBody>
          </p:sp>
          <p:sp>
            <p:nvSpPr>
              <p:cNvPr id="953" name="TextBox 952">
                <a:extLst>
                  <a:ext uri="{FF2B5EF4-FFF2-40B4-BE49-F238E27FC236}">
                    <a16:creationId xmlns:a16="http://schemas.microsoft.com/office/drawing/2014/main" id="{1410FFC5-8F1A-1E70-85FA-F4F6A3F8C7C6}"/>
                  </a:ext>
                </a:extLst>
              </p:cNvPr>
              <p:cNvSpPr txBox="1"/>
              <p:nvPr/>
            </p:nvSpPr>
            <p:spPr>
              <a:xfrm>
                <a:off x="8177316"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12</a:t>
                </a:r>
              </a:p>
              <a:p>
                <a:pPr algn="ctr"/>
                <a:r>
                  <a:rPr lang="en-US" sz="800" b="1" spc="-50">
                    <a:solidFill>
                      <a:schemeClr val="tx1">
                        <a:lumMod val="50000"/>
                        <a:lumOff val="50000"/>
                      </a:schemeClr>
                    </a:solidFill>
                    <a:cs typeface="Arial Narrow" panose="020B0604020202020204" pitchFamily="34" charset="0"/>
                  </a:rPr>
                  <a:t>4</a:t>
                </a:r>
              </a:p>
            </p:txBody>
          </p:sp>
          <p:sp>
            <p:nvSpPr>
              <p:cNvPr id="954" name="TextBox 953">
                <a:extLst>
                  <a:ext uri="{FF2B5EF4-FFF2-40B4-BE49-F238E27FC236}">
                    <a16:creationId xmlns:a16="http://schemas.microsoft.com/office/drawing/2014/main" id="{F844D500-4C4B-4D83-0C0C-655E65853B08}"/>
                  </a:ext>
                </a:extLst>
              </p:cNvPr>
              <p:cNvSpPr txBox="1"/>
              <p:nvPr/>
            </p:nvSpPr>
            <p:spPr>
              <a:xfrm>
                <a:off x="8341991"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5</a:t>
                </a:r>
              </a:p>
              <a:p>
                <a:pPr algn="ctr"/>
                <a:r>
                  <a:rPr lang="en-US" sz="800" b="1" spc="-50">
                    <a:solidFill>
                      <a:schemeClr val="tx1">
                        <a:lumMod val="50000"/>
                        <a:lumOff val="50000"/>
                      </a:schemeClr>
                    </a:solidFill>
                    <a:cs typeface="Arial Narrow" panose="020B0604020202020204" pitchFamily="34" charset="0"/>
                  </a:rPr>
                  <a:t>2</a:t>
                </a:r>
              </a:p>
            </p:txBody>
          </p:sp>
          <p:sp>
            <p:nvSpPr>
              <p:cNvPr id="955" name="TextBox 954">
                <a:extLst>
                  <a:ext uri="{FF2B5EF4-FFF2-40B4-BE49-F238E27FC236}">
                    <a16:creationId xmlns:a16="http://schemas.microsoft.com/office/drawing/2014/main" id="{7A029584-632A-1E45-93A0-AD9E5B4C9760}"/>
                  </a:ext>
                </a:extLst>
              </p:cNvPr>
              <p:cNvSpPr txBox="1"/>
              <p:nvPr/>
            </p:nvSpPr>
            <p:spPr>
              <a:xfrm>
                <a:off x="8506666"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3</a:t>
                </a:r>
              </a:p>
              <a:p>
                <a:pPr algn="ctr"/>
                <a:r>
                  <a:rPr lang="en-US" sz="800" b="1" spc="-50">
                    <a:solidFill>
                      <a:schemeClr val="tx1">
                        <a:lumMod val="50000"/>
                        <a:lumOff val="50000"/>
                      </a:schemeClr>
                    </a:solidFill>
                    <a:cs typeface="Arial Narrow" panose="020B0604020202020204" pitchFamily="34" charset="0"/>
                  </a:rPr>
                  <a:t>2</a:t>
                </a:r>
              </a:p>
            </p:txBody>
          </p:sp>
          <p:sp>
            <p:nvSpPr>
              <p:cNvPr id="956" name="TextBox 955">
                <a:extLst>
                  <a:ext uri="{FF2B5EF4-FFF2-40B4-BE49-F238E27FC236}">
                    <a16:creationId xmlns:a16="http://schemas.microsoft.com/office/drawing/2014/main" id="{E88B94E1-0EB2-38EA-AE34-DF8BE60B765A}"/>
                  </a:ext>
                </a:extLst>
              </p:cNvPr>
              <p:cNvSpPr txBox="1"/>
              <p:nvPr/>
            </p:nvSpPr>
            <p:spPr>
              <a:xfrm>
                <a:off x="8671341" y="3807809"/>
                <a:ext cx="222451" cy="181848"/>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2</a:t>
                </a:r>
              </a:p>
              <a:p>
                <a:pPr algn="ctr"/>
                <a:r>
                  <a:rPr lang="en-US" sz="800" b="1" spc="-50">
                    <a:solidFill>
                      <a:schemeClr val="tx1">
                        <a:lumMod val="50000"/>
                        <a:lumOff val="50000"/>
                      </a:schemeClr>
                    </a:solidFill>
                    <a:cs typeface="Arial Narrow" panose="020B0604020202020204" pitchFamily="34" charset="0"/>
                  </a:rPr>
                  <a:t>1</a:t>
                </a:r>
              </a:p>
            </p:txBody>
          </p:sp>
        </p:grpSp>
        <p:sp>
          <p:nvSpPr>
            <p:cNvPr id="622" name="TextBox 621">
              <a:extLst>
                <a:ext uri="{FF2B5EF4-FFF2-40B4-BE49-F238E27FC236}">
                  <a16:creationId xmlns:a16="http://schemas.microsoft.com/office/drawing/2014/main" id="{D30CB2AD-F416-55AF-5901-C8FE27DAB7B6}"/>
                </a:ext>
              </a:extLst>
            </p:cNvPr>
            <p:cNvSpPr txBox="1"/>
            <p:nvPr/>
          </p:nvSpPr>
          <p:spPr>
            <a:xfrm>
              <a:off x="6419851" y="4967151"/>
              <a:ext cx="730484" cy="369332"/>
            </a:xfrm>
            <a:prstGeom prst="rect">
              <a:avLst/>
            </a:prstGeom>
            <a:noFill/>
          </p:spPr>
          <p:txBody>
            <a:bodyPr wrap="square" lIns="0" tIns="0" rIns="0" bIns="0" rtlCol="0">
              <a:spAutoFit/>
            </a:bodyPr>
            <a:lstStyle/>
            <a:p>
              <a:r>
                <a:rPr lang="en-US" sz="800">
                  <a:cs typeface="Arial Narrow" panose="020B0604020202020204" pitchFamily="34" charset="0"/>
                </a:rPr>
                <a:t>No. at risk</a:t>
              </a:r>
            </a:p>
            <a:p>
              <a:r>
                <a:rPr lang="en-US" sz="800">
                  <a:cs typeface="Arial Narrow" panose="020B0604020202020204" pitchFamily="34" charset="0"/>
                </a:rPr>
                <a:t>EV+P</a:t>
              </a:r>
            </a:p>
            <a:p>
              <a:r>
                <a:rPr lang="en-US" sz="800">
                  <a:cs typeface="Arial Narrow" panose="020B0604020202020204" pitchFamily="34" charset="0"/>
                </a:rPr>
                <a:t>Chemotherapy</a:t>
              </a:r>
            </a:p>
          </p:txBody>
        </p:sp>
        <p:grpSp>
          <p:nvGrpSpPr>
            <p:cNvPr id="623" name="Group 622">
              <a:extLst>
                <a:ext uri="{FF2B5EF4-FFF2-40B4-BE49-F238E27FC236}">
                  <a16:creationId xmlns:a16="http://schemas.microsoft.com/office/drawing/2014/main" id="{3216784F-A388-1455-F201-02B367B98E50}"/>
                </a:ext>
              </a:extLst>
            </p:cNvPr>
            <p:cNvGrpSpPr/>
            <p:nvPr/>
          </p:nvGrpSpPr>
          <p:grpSpPr>
            <a:xfrm>
              <a:off x="7265932" y="1927572"/>
              <a:ext cx="4425522" cy="1941975"/>
              <a:chOff x="5296356" y="1473325"/>
              <a:chExt cx="3679199" cy="1434260"/>
            </a:xfrm>
          </p:grpSpPr>
          <p:sp>
            <p:nvSpPr>
              <p:cNvPr id="626" name="Freeform 701">
                <a:extLst>
                  <a:ext uri="{FF2B5EF4-FFF2-40B4-BE49-F238E27FC236}">
                    <a16:creationId xmlns:a16="http://schemas.microsoft.com/office/drawing/2014/main" id="{60FA028D-CB42-4DF5-E940-A712F8D2F849}"/>
                  </a:ext>
                </a:extLst>
              </p:cNvPr>
              <p:cNvSpPr/>
              <p:nvPr/>
            </p:nvSpPr>
            <p:spPr>
              <a:xfrm>
                <a:off x="5326880" y="1509467"/>
                <a:ext cx="3612426" cy="1111837"/>
              </a:xfrm>
              <a:custGeom>
                <a:avLst/>
                <a:gdLst>
                  <a:gd name="connsiteX0" fmla="*/ 0 w 3612426"/>
                  <a:gd name="connsiteY0" fmla="*/ 0 h 1111837"/>
                  <a:gd name="connsiteX1" fmla="*/ 20986 w 3612426"/>
                  <a:gd name="connsiteY1" fmla="*/ 0 h 1111837"/>
                  <a:gd name="connsiteX2" fmla="*/ 20986 w 3612426"/>
                  <a:gd name="connsiteY2" fmla="*/ 17120 h 1111837"/>
                  <a:gd name="connsiteX3" fmla="*/ 35294 w 3612426"/>
                  <a:gd name="connsiteY3" fmla="*/ 17120 h 1111837"/>
                  <a:gd name="connsiteX4" fmla="*/ 35294 w 3612426"/>
                  <a:gd name="connsiteY4" fmla="*/ 25680 h 1111837"/>
                  <a:gd name="connsiteX5" fmla="*/ 51511 w 3612426"/>
                  <a:gd name="connsiteY5" fmla="*/ 25680 h 1111837"/>
                  <a:gd name="connsiteX6" fmla="*/ 51511 w 3612426"/>
                  <a:gd name="connsiteY6" fmla="*/ 34240 h 1111837"/>
                  <a:gd name="connsiteX7" fmla="*/ 56280 w 3612426"/>
                  <a:gd name="connsiteY7" fmla="*/ 34240 h 1111837"/>
                  <a:gd name="connsiteX8" fmla="*/ 56280 w 3612426"/>
                  <a:gd name="connsiteY8" fmla="*/ 43751 h 1111837"/>
                  <a:gd name="connsiteX9" fmla="*/ 59142 w 3612426"/>
                  <a:gd name="connsiteY9" fmla="*/ 43751 h 1111837"/>
                  <a:gd name="connsiteX10" fmla="*/ 59142 w 3612426"/>
                  <a:gd name="connsiteY10" fmla="*/ 52311 h 1111837"/>
                  <a:gd name="connsiteX11" fmla="*/ 67727 w 3612426"/>
                  <a:gd name="connsiteY11" fmla="*/ 52311 h 1111837"/>
                  <a:gd name="connsiteX12" fmla="*/ 67727 w 3612426"/>
                  <a:gd name="connsiteY12" fmla="*/ 60871 h 1111837"/>
                  <a:gd name="connsiteX13" fmla="*/ 69635 w 3612426"/>
                  <a:gd name="connsiteY13" fmla="*/ 60871 h 1111837"/>
                  <a:gd name="connsiteX14" fmla="*/ 69635 w 3612426"/>
                  <a:gd name="connsiteY14" fmla="*/ 69430 h 1111837"/>
                  <a:gd name="connsiteX15" fmla="*/ 100160 w 3612426"/>
                  <a:gd name="connsiteY15" fmla="*/ 69430 h 1111837"/>
                  <a:gd name="connsiteX16" fmla="*/ 100160 w 3612426"/>
                  <a:gd name="connsiteY16" fmla="*/ 77990 h 1111837"/>
                  <a:gd name="connsiteX17" fmla="*/ 104929 w 3612426"/>
                  <a:gd name="connsiteY17" fmla="*/ 77990 h 1111837"/>
                  <a:gd name="connsiteX18" fmla="*/ 104929 w 3612426"/>
                  <a:gd name="connsiteY18" fmla="*/ 87501 h 1111837"/>
                  <a:gd name="connsiteX19" fmla="*/ 156440 w 3612426"/>
                  <a:gd name="connsiteY19" fmla="*/ 87501 h 1111837"/>
                  <a:gd name="connsiteX20" fmla="*/ 172656 w 3612426"/>
                  <a:gd name="connsiteY20" fmla="*/ 87501 h 1111837"/>
                  <a:gd name="connsiteX21" fmla="*/ 172656 w 3612426"/>
                  <a:gd name="connsiteY21" fmla="*/ 96061 h 1111837"/>
                  <a:gd name="connsiteX22" fmla="*/ 178380 w 3612426"/>
                  <a:gd name="connsiteY22" fmla="*/ 96061 h 1111837"/>
                  <a:gd name="connsiteX23" fmla="*/ 178380 w 3612426"/>
                  <a:gd name="connsiteY23" fmla="*/ 104621 h 1111837"/>
                  <a:gd name="connsiteX24" fmla="*/ 191734 w 3612426"/>
                  <a:gd name="connsiteY24" fmla="*/ 104621 h 1111837"/>
                  <a:gd name="connsiteX25" fmla="*/ 202227 w 3612426"/>
                  <a:gd name="connsiteY25" fmla="*/ 104621 h 1111837"/>
                  <a:gd name="connsiteX26" fmla="*/ 202227 w 3612426"/>
                  <a:gd name="connsiteY26" fmla="*/ 113181 h 1111837"/>
                  <a:gd name="connsiteX27" fmla="*/ 262323 w 3612426"/>
                  <a:gd name="connsiteY27" fmla="*/ 113181 h 1111837"/>
                  <a:gd name="connsiteX28" fmla="*/ 262323 w 3612426"/>
                  <a:gd name="connsiteY28" fmla="*/ 122692 h 1111837"/>
                  <a:gd name="connsiteX29" fmla="*/ 291894 w 3612426"/>
                  <a:gd name="connsiteY29" fmla="*/ 122692 h 1111837"/>
                  <a:gd name="connsiteX30" fmla="*/ 291894 w 3612426"/>
                  <a:gd name="connsiteY30" fmla="*/ 131252 h 1111837"/>
                  <a:gd name="connsiteX31" fmla="*/ 297617 w 3612426"/>
                  <a:gd name="connsiteY31" fmla="*/ 131252 h 1111837"/>
                  <a:gd name="connsiteX32" fmla="*/ 297617 w 3612426"/>
                  <a:gd name="connsiteY32" fmla="*/ 139812 h 1111837"/>
                  <a:gd name="connsiteX33" fmla="*/ 305249 w 3612426"/>
                  <a:gd name="connsiteY33" fmla="*/ 139812 h 1111837"/>
                  <a:gd name="connsiteX34" fmla="*/ 305249 w 3612426"/>
                  <a:gd name="connsiteY34" fmla="*/ 149323 h 1111837"/>
                  <a:gd name="connsiteX35" fmla="*/ 318603 w 3612426"/>
                  <a:gd name="connsiteY35" fmla="*/ 149323 h 1111837"/>
                  <a:gd name="connsiteX36" fmla="*/ 318603 w 3612426"/>
                  <a:gd name="connsiteY36" fmla="*/ 157883 h 1111837"/>
                  <a:gd name="connsiteX37" fmla="*/ 327188 w 3612426"/>
                  <a:gd name="connsiteY37" fmla="*/ 157883 h 1111837"/>
                  <a:gd name="connsiteX38" fmla="*/ 383469 w 3612426"/>
                  <a:gd name="connsiteY38" fmla="*/ 157883 h 1111837"/>
                  <a:gd name="connsiteX39" fmla="*/ 383469 w 3612426"/>
                  <a:gd name="connsiteY39" fmla="*/ 166443 h 1111837"/>
                  <a:gd name="connsiteX40" fmla="*/ 389192 w 3612426"/>
                  <a:gd name="connsiteY40" fmla="*/ 166443 h 1111837"/>
                  <a:gd name="connsiteX41" fmla="*/ 389192 w 3612426"/>
                  <a:gd name="connsiteY41" fmla="*/ 175954 h 1111837"/>
                  <a:gd name="connsiteX42" fmla="*/ 411132 w 3612426"/>
                  <a:gd name="connsiteY42" fmla="*/ 175954 h 1111837"/>
                  <a:gd name="connsiteX43" fmla="*/ 411132 w 3612426"/>
                  <a:gd name="connsiteY43" fmla="*/ 184514 h 1111837"/>
                  <a:gd name="connsiteX44" fmla="*/ 434979 w 3612426"/>
                  <a:gd name="connsiteY44" fmla="*/ 184514 h 1111837"/>
                  <a:gd name="connsiteX45" fmla="*/ 434979 w 3612426"/>
                  <a:gd name="connsiteY45" fmla="*/ 193074 h 1111837"/>
                  <a:gd name="connsiteX46" fmla="*/ 467412 w 3612426"/>
                  <a:gd name="connsiteY46" fmla="*/ 193074 h 1111837"/>
                  <a:gd name="connsiteX47" fmla="*/ 467412 w 3612426"/>
                  <a:gd name="connsiteY47" fmla="*/ 202585 h 1111837"/>
                  <a:gd name="connsiteX48" fmla="*/ 475997 w 3612426"/>
                  <a:gd name="connsiteY48" fmla="*/ 202585 h 1111837"/>
                  <a:gd name="connsiteX49" fmla="*/ 475997 w 3612426"/>
                  <a:gd name="connsiteY49" fmla="*/ 211145 h 1111837"/>
                  <a:gd name="connsiteX50" fmla="*/ 489352 w 3612426"/>
                  <a:gd name="connsiteY50" fmla="*/ 211145 h 1111837"/>
                  <a:gd name="connsiteX51" fmla="*/ 489352 w 3612426"/>
                  <a:gd name="connsiteY51" fmla="*/ 219704 h 1111837"/>
                  <a:gd name="connsiteX52" fmla="*/ 492213 w 3612426"/>
                  <a:gd name="connsiteY52" fmla="*/ 219704 h 1111837"/>
                  <a:gd name="connsiteX53" fmla="*/ 492213 w 3612426"/>
                  <a:gd name="connsiteY53" fmla="*/ 229215 h 1111837"/>
                  <a:gd name="connsiteX54" fmla="*/ 513199 w 3612426"/>
                  <a:gd name="connsiteY54" fmla="*/ 229215 h 1111837"/>
                  <a:gd name="connsiteX55" fmla="*/ 513199 w 3612426"/>
                  <a:gd name="connsiteY55" fmla="*/ 237775 h 1111837"/>
                  <a:gd name="connsiteX56" fmla="*/ 521784 w 3612426"/>
                  <a:gd name="connsiteY56" fmla="*/ 237775 h 1111837"/>
                  <a:gd name="connsiteX57" fmla="*/ 521784 w 3612426"/>
                  <a:gd name="connsiteY57" fmla="*/ 246335 h 1111837"/>
                  <a:gd name="connsiteX58" fmla="*/ 548494 w 3612426"/>
                  <a:gd name="connsiteY58" fmla="*/ 246335 h 1111837"/>
                  <a:gd name="connsiteX59" fmla="*/ 559940 w 3612426"/>
                  <a:gd name="connsiteY59" fmla="*/ 246335 h 1111837"/>
                  <a:gd name="connsiteX60" fmla="*/ 580926 w 3612426"/>
                  <a:gd name="connsiteY60" fmla="*/ 246335 h 1111837"/>
                  <a:gd name="connsiteX61" fmla="*/ 580926 w 3612426"/>
                  <a:gd name="connsiteY61" fmla="*/ 255846 h 1111837"/>
                  <a:gd name="connsiteX62" fmla="*/ 586650 w 3612426"/>
                  <a:gd name="connsiteY62" fmla="*/ 255846 h 1111837"/>
                  <a:gd name="connsiteX63" fmla="*/ 586650 w 3612426"/>
                  <a:gd name="connsiteY63" fmla="*/ 264406 h 1111837"/>
                  <a:gd name="connsiteX64" fmla="*/ 605728 w 3612426"/>
                  <a:gd name="connsiteY64" fmla="*/ 264406 h 1111837"/>
                  <a:gd name="connsiteX65" fmla="*/ 605728 w 3612426"/>
                  <a:gd name="connsiteY65" fmla="*/ 273917 h 1111837"/>
                  <a:gd name="connsiteX66" fmla="*/ 629575 w 3612426"/>
                  <a:gd name="connsiteY66" fmla="*/ 273917 h 1111837"/>
                  <a:gd name="connsiteX67" fmla="*/ 629575 w 3612426"/>
                  <a:gd name="connsiteY67" fmla="*/ 282477 h 1111837"/>
                  <a:gd name="connsiteX68" fmla="*/ 651515 w 3612426"/>
                  <a:gd name="connsiteY68" fmla="*/ 282477 h 1111837"/>
                  <a:gd name="connsiteX69" fmla="*/ 651515 w 3612426"/>
                  <a:gd name="connsiteY69" fmla="*/ 291988 h 1111837"/>
                  <a:gd name="connsiteX70" fmla="*/ 667731 w 3612426"/>
                  <a:gd name="connsiteY70" fmla="*/ 291988 h 1111837"/>
                  <a:gd name="connsiteX71" fmla="*/ 667731 w 3612426"/>
                  <a:gd name="connsiteY71" fmla="*/ 300548 h 1111837"/>
                  <a:gd name="connsiteX72" fmla="*/ 673455 w 3612426"/>
                  <a:gd name="connsiteY72" fmla="*/ 300548 h 1111837"/>
                  <a:gd name="connsiteX73" fmla="*/ 673455 w 3612426"/>
                  <a:gd name="connsiteY73" fmla="*/ 310059 h 1111837"/>
                  <a:gd name="connsiteX74" fmla="*/ 675363 w 3612426"/>
                  <a:gd name="connsiteY74" fmla="*/ 310059 h 1111837"/>
                  <a:gd name="connsiteX75" fmla="*/ 675363 w 3612426"/>
                  <a:gd name="connsiteY75" fmla="*/ 318619 h 1111837"/>
                  <a:gd name="connsiteX76" fmla="*/ 681086 w 3612426"/>
                  <a:gd name="connsiteY76" fmla="*/ 318619 h 1111837"/>
                  <a:gd name="connsiteX77" fmla="*/ 681086 w 3612426"/>
                  <a:gd name="connsiteY77" fmla="*/ 328130 h 1111837"/>
                  <a:gd name="connsiteX78" fmla="*/ 689671 w 3612426"/>
                  <a:gd name="connsiteY78" fmla="*/ 328130 h 1111837"/>
                  <a:gd name="connsiteX79" fmla="*/ 689671 w 3612426"/>
                  <a:gd name="connsiteY79" fmla="*/ 336690 h 1111837"/>
                  <a:gd name="connsiteX80" fmla="*/ 713519 w 3612426"/>
                  <a:gd name="connsiteY80" fmla="*/ 336690 h 1111837"/>
                  <a:gd name="connsiteX81" fmla="*/ 713519 w 3612426"/>
                  <a:gd name="connsiteY81" fmla="*/ 346201 h 1111837"/>
                  <a:gd name="connsiteX82" fmla="*/ 743090 w 3612426"/>
                  <a:gd name="connsiteY82" fmla="*/ 346201 h 1111837"/>
                  <a:gd name="connsiteX83" fmla="*/ 743090 w 3612426"/>
                  <a:gd name="connsiteY83" fmla="*/ 355712 h 1111837"/>
                  <a:gd name="connsiteX84" fmla="*/ 762168 w 3612426"/>
                  <a:gd name="connsiteY84" fmla="*/ 355712 h 1111837"/>
                  <a:gd name="connsiteX85" fmla="*/ 762168 w 3612426"/>
                  <a:gd name="connsiteY85" fmla="*/ 364272 h 1111837"/>
                  <a:gd name="connsiteX86" fmla="*/ 789831 w 3612426"/>
                  <a:gd name="connsiteY86" fmla="*/ 364272 h 1111837"/>
                  <a:gd name="connsiteX87" fmla="*/ 789831 w 3612426"/>
                  <a:gd name="connsiteY87" fmla="*/ 373783 h 1111837"/>
                  <a:gd name="connsiteX88" fmla="*/ 791739 w 3612426"/>
                  <a:gd name="connsiteY88" fmla="*/ 373783 h 1111837"/>
                  <a:gd name="connsiteX89" fmla="*/ 791739 w 3612426"/>
                  <a:gd name="connsiteY89" fmla="*/ 382343 h 1111837"/>
                  <a:gd name="connsiteX90" fmla="*/ 797462 w 3612426"/>
                  <a:gd name="connsiteY90" fmla="*/ 382343 h 1111837"/>
                  <a:gd name="connsiteX91" fmla="*/ 797462 w 3612426"/>
                  <a:gd name="connsiteY91" fmla="*/ 391854 h 1111837"/>
                  <a:gd name="connsiteX92" fmla="*/ 843249 w 3612426"/>
                  <a:gd name="connsiteY92" fmla="*/ 391854 h 1111837"/>
                  <a:gd name="connsiteX93" fmla="*/ 843249 w 3612426"/>
                  <a:gd name="connsiteY93" fmla="*/ 400414 h 1111837"/>
                  <a:gd name="connsiteX94" fmla="*/ 854696 w 3612426"/>
                  <a:gd name="connsiteY94" fmla="*/ 400414 h 1111837"/>
                  <a:gd name="connsiteX95" fmla="*/ 854696 w 3612426"/>
                  <a:gd name="connsiteY95" fmla="*/ 409925 h 1111837"/>
                  <a:gd name="connsiteX96" fmla="*/ 859466 w 3612426"/>
                  <a:gd name="connsiteY96" fmla="*/ 409925 h 1111837"/>
                  <a:gd name="connsiteX97" fmla="*/ 859466 w 3612426"/>
                  <a:gd name="connsiteY97" fmla="*/ 418485 h 1111837"/>
                  <a:gd name="connsiteX98" fmla="*/ 937686 w 3612426"/>
                  <a:gd name="connsiteY98" fmla="*/ 418485 h 1111837"/>
                  <a:gd name="connsiteX99" fmla="*/ 937686 w 3612426"/>
                  <a:gd name="connsiteY99" fmla="*/ 427996 h 1111837"/>
                  <a:gd name="connsiteX100" fmla="*/ 962487 w 3612426"/>
                  <a:gd name="connsiteY100" fmla="*/ 427996 h 1111837"/>
                  <a:gd name="connsiteX101" fmla="*/ 962487 w 3612426"/>
                  <a:gd name="connsiteY101" fmla="*/ 436556 h 1111837"/>
                  <a:gd name="connsiteX102" fmla="*/ 968210 w 3612426"/>
                  <a:gd name="connsiteY102" fmla="*/ 436556 h 1111837"/>
                  <a:gd name="connsiteX103" fmla="*/ 968210 w 3612426"/>
                  <a:gd name="connsiteY103" fmla="*/ 446067 h 1111837"/>
                  <a:gd name="connsiteX104" fmla="*/ 970118 w 3612426"/>
                  <a:gd name="connsiteY104" fmla="*/ 446067 h 1111837"/>
                  <a:gd name="connsiteX105" fmla="*/ 970118 w 3612426"/>
                  <a:gd name="connsiteY105" fmla="*/ 454626 h 1111837"/>
                  <a:gd name="connsiteX106" fmla="*/ 978703 w 3612426"/>
                  <a:gd name="connsiteY106" fmla="*/ 454626 h 1111837"/>
                  <a:gd name="connsiteX107" fmla="*/ 978703 w 3612426"/>
                  <a:gd name="connsiteY107" fmla="*/ 464137 h 1111837"/>
                  <a:gd name="connsiteX108" fmla="*/ 984427 w 3612426"/>
                  <a:gd name="connsiteY108" fmla="*/ 464137 h 1111837"/>
                  <a:gd name="connsiteX109" fmla="*/ 984427 w 3612426"/>
                  <a:gd name="connsiteY109" fmla="*/ 472697 h 1111837"/>
                  <a:gd name="connsiteX110" fmla="*/ 1086494 w 3612426"/>
                  <a:gd name="connsiteY110" fmla="*/ 472697 h 1111837"/>
                  <a:gd name="connsiteX111" fmla="*/ 1086494 w 3612426"/>
                  <a:gd name="connsiteY111" fmla="*/ 482208 h 1111837"/>
                  <a:gd name="connsiteX112" fmla="*/ 1100803 w 3612426"/>
                  <a:gd name="connsiteY112" fmla="*/ 482208 h 1111837"/>
                  <a:gd name="connsiteX113" fmla="*/ 1100803 w 3612426"/>
                  <a:gd name="connsiteY113" fmla="*/ 490768 h 1111837"/>
                  <a:gd name="connsiteX114" fmla="*/ 1117019 w 3612426"/>
                  <a:gd name="connsiteY114" fmla="*/ 490768 h 1111837"/>
                  <a:gd name="connsiteX115" fmla="*/ 1117019 w 3612426"/>
                  <a:gd name="connsiteY115" fmla="*/ 500279 h 1111837"/>
                  <a:gd name="connsiteX116" fmla="*/ 1138005 w 3612426"/>
                  <a:gd name="connsiteY116" fmla="*/ 500279 h 1111837"/>
                  <a:gd name="connsiteX117" fmla="*/ 1138005 w 3612426"/>
                  <a:gd name="connsiteY117" fmla="*/ 508839 h 1111837"/>
                  <a:gd name="connsiteX118" fmla="*/ 1159945 w 3612426"/>
                  <a:gd name="connsiteY118" fmla="*/ 508839 h 1111837"/>
                  <a:gd name="connsiteX119" fmla="*/ 1159945 w 3612426"/>
                  <a:gd name="connsiteY119" fmla="*/ 518350 h 1111837"/>
                  <a:gd name="connsiteX120" fmla="*/ 1186654 w 3612426"/>
                  <a:gd name="connsiteY120" fmla="*/ 518350 h 1111837"/>
                  <a:gd name="connsiteX121" fmla="*/ 1186654 w 3612426"/>
                  <a:gd name="connsiteY121" fmla="*/ 527861 h 1111837"/>
                  <a:gd name="connsiteX122" fmla="*/ 1192377 w 3612426"/>
                  <a:gd name="connsiteY122" fmla="*/ 527861 h 1111837"/>
                  <a:gd name="connsiteX123" fmla="*/ 1192377 w 3612426"/>
                  <a:gd name="connsiteY123" fmla="*/ 536421 h 1111837"/>
                  <a:gd name="connsiteX124" fmla="*/ 1211456 w 3612426"/>
                  <a:gd name="connsiteY124" fmla="*/ 536421 h 1111837"/>
                  <a:gd name="connsiteX125" fmla="*/ 1211456 w 3612426"/>
                  <a:gd name="connsiteY125" fmla="*/ 545932 h 1111837"/>
                  <a:gd name="connsiteX126" fmla="*/ 1214317 w 3612426"/>
                  <a:gd name="connsiteY126" fmla="*/ 545932 h 1111837"/>
                  <a:gd name="connsiteX127" fmla="*/ 1214317 w 3612426"/>
                  <a:gd name="connsiteY127" fmla="*/ 554492 h 1111837"/>
                  <a:gd name="connsiteX128" fmla="*/ 1257243 w 3612426"/>
                  <a:gd name="connsiteY128" fmla="*/ 554492 h 1111837"/>
                  <a:gd name="connsiteX129" fmla="*/ 1257243 w 3612426"/>
                  <a:gd name="connsiteY129" fmla="*/ 564003 h 1111837"/>
                  <a:gd name="connsiteX130" fmla="*/ 1270597 w 3612426"/>
                  <a:gd name="connsiteY130" fmla="*/ 564003 h 1111837"/>
                  <a:gd name="connsiteX131" fmla="*/ 1270597 w 3612426"/>
                  <a:gd name="connsiteY131" fmla="*/ 572563 h 1111837"/>
                  <a:gd name="connsiteX132" fmla="*/ 1286814 w 3612426"/>
                  <a:gd name="connsiteY132" fmla="*/ 572563 h 1111837"/>
                  <a:gd name="connsiteX133" fmla="*/ 1286814 w 3612426"/>
                  <a:gd name="connsiteY133" fmla="*/ 582074 h 1111837"/>
                  <a:gd name="connsiteX134" fmla="*/ 1392697 w 3612426"/>
                  <a:gd name="connsiteY134" fmla="*/ 582074 h 1111837"/>
                  <a:gd name="connsiteX135" fmla="*/ 1406051 w 3612426"/>
                  <a:gd name="connsiteY135" fmla="*/ 582074 h 1111837"/>
                  <a:gd name="connsiteX136" fmla="*/ 1406051 w 3612426"/>
                  <a:gd name="connsiteY136" fmla="*/ 590634 h 1111837"/>
                  <a:gd name="connsiteX137" fmla="*/ 1454700 w 3612426"/>
                  <a:gd name="connsiteY137" fmla="*/ 590634 h 1111837"/>
                  <a:gd name="connsiteX138" fmla="*/ 1454700 w 3612426"/>
                  <a:gd name="connsiteY138" fmla="*/ 600145 h 1111837"/>
                  <a:gd name="connsiteX139" fmla="*/ 1538644 w 3612426"/>
                  <a:gd name="connsiteY139" fmla="*/ 600145 h 1111837"/>
                  <a:gd name="connsiteX140" fmla="*/ 1538644 w 3612426"/>
                  <a:gd name="connsiteY140" fmla="*/ 608705 h 1111837"/>
                  <a:gd name="connsiteX141" fmla="*/ 1562491 w 3612426"/>
                  <a:gd name="connsiteY141" fmla="*/ 608705 h 1111837"/>
                  <a:gd name="connsiteX142" fmla="*/ 1562491 w 3612426"/>
                  <a:gd name="connsiteY142" fmla="*/ 618216 h 1111837"/>
                  <a:gd name="connsiteX143" fmla="*/ 1573938 w 3612426"/>
                  <a:gd name="connsiteY143" fmla="*/ 618216 h 1111837"/>
                  <a:gd name="connsiteX144" fmla="*/ 1573938 w 3612426"/>
                  <a:gd name="connsiteY144" fmla="*/ 627727 h 1111837"/>
                  <a:gd name="connsiteX145" fmla="*/ 1584431 w 3612426"/>
                  <a:gd name="connsiteY145" fmla="*/ 627727 h 1111837"/>
                  <a:gd name="connsiteX146" fmla="*/ 1584431 w 3612426"/>
                  <a:gd name="connsiteY146" fmla="*/ 636287 h 1111837"/>
                  <a:gd name="connsiteX147" fmla="*/ 1625449 w 3612426"/>
                  <a:gd name="connsiteY147" fmla="*/ 636287 h 1111837"/>
                  <a:gd name="connsiteX148" fmla="*/ 1625449 w 3612426"/>
                  <a:gd name="connsiteY148" fmla="*/ 645798 h 1111837"/>
                  <a:gd name="connsiteX149" fmla="*/ 1638803 w 3612426"/>
                  <a:gd name="connsiteY149" fmla="*/ 645798 h 1111837"/>
                  <a:gd name="connsiteX150" fmla="*/ 1638803 w 3612426"/>
                  <a:gd name="connsiteY150" fmla="*/ 654358 h 1111837"/>
                  <a:gd name="connsiteX151" fmla="*/ 1659789 w 3612426"/>
                  <a:gd name="connsiteY151" fmla="*/ 654358 h 1111837"/>
                  <a:gd name="connsiteX152" fmla="*/ 1659789 w 3612426"/>
                  <a:gd name="connsiteY152" fmla="*/ 663869 h 1111837"/>
                  <a:gd name="connsiteX153" fmla="*/ 1662651 w 3612426"/>
                  <a:gd name="connsiteY153" fmla="*/ 663869 h 1111837"/>
                  <a:gd name="connsiteX154" fmla="*/ 1662651 w 3612426"/>
                  <a:gd name="connsiteY154" fmla="*/ 673380 h 1111837"/>
                  <a:gd name="connsiteX155" fmla="*/ 1678867 w 3612426"/>
                  <a:gd name="connsiteY155" fmla="*/ 673380 h 1111837"/>
                  <a:gd name="connsiteX156" fmla="*/ 1678867 w 3612426"/>
                  <a:gd name="connsiteY156" fmla="*/ 681940 h 1111837"/>
                  <a:gd name="connsiteX157" fmla="*/ 1684591 w 3612426"/>
                  <a:gd name="connsiteY157" fmla="*/ 681940 h 1111837"/>
                  <a:gd name="connsiteX158" fmla="*/ 1684591 w 3612426"/>
                  <a:gd name="connsiteY158" fmla="*/ 691451 h 1111837"/>
                  <a:gd name="connsiteX159" fmla="*/ 1700807 w 3612426"/>
                  <a:gd name="connsiteY159" fmla="*/ 691451 h 1111837"/>
                  <a:gd name="connsiteX160" fmla="*/ 1700807 w 3612426"/>
                  <a:gd name="connsiteY160" fmla="*/ 700011 h 1111837"/>
                  <a:gd name="connsiteX161" fmla="*/ 1762811 w 3612426"/>
                  <a:gd name="connsiteY161" fmla="*/ 700011 h 1111837"/>
                  <a:gd name="connsiteX162" fmla="*/ 1762811 w 3612426"/>
                  <a:gd name="connsiteY162" fmla="*/ 700011 h 1111837"/>
                  <a:gd name="connsiteX163" fmla="*/ 1768534 w 3612426"/>
                  <a:gd name="connsiteY163" fmla="*/ 700011 h 1111837"/>
                  <a:gd name="connsiteX164" fmla="*/ 1768534 w 3612426"/>
                  <a:gd name="connsiteY164" fmla="*/ 709522 h 1111837"/>
                  <a:gd name="connsiteX165" fmla="*/ 1781889 w 3612426"/>
                  <a:gd name="connsiteY165" fmla="*/ 709522 h 1111837"/>
                  <a:gd name="connsiteX166" fmla="*/ 1784750 w 3612426"/>
                  <a:gd name="connsiteY166" fmla="*/ 709522 h 1111837"/>
                  <a:gd name="connsiteX167" fmla="*/ 1800967 w 3612426"/>
                  <a:gd name="connsiteY167" fmla="*/ 709522 h 1111837"/>
                  <a:gd name="connsiteX168" fmla="*/ 1803828 w 3612426"/>
                  <a:gd name="connsiteY168" fmla="*/ 709522 h 1111837"/>
                  <a:gd name="connsiteX169" fmla="*/ 1817183 w 3612426"/>
                  <a:gd name="connsiteY169" fmla="*/ 709522 h 1111837"/>
                  <a:gd name="connsiteX170" fmla="*/ 1820045 w 3612426"/>
                  <a:gd name="connsiteY170" fmla="*/ 709522 h 1111837"/>
                  <a:gd name="connsiteX171" fmla="*/ 1824814 w 3612426"/>
                  <a:gd name="connsiteY171" fmla="*/ 709522 h 1111837"/>
                  <a:gd name="connsiteX172" fmla="*/ 1824814 w 3612426"/>
                  <a:gd name="connsiteY172" fmla="*/ 719984 h 1111837"/>
                  <a:gd name="connsiteX173" fmla="*/ 1839123 w 3612426"/>
                  <a:gd name="connsiteY173" fmla="*/ 719984 h 1111837"/>
                  <a:gd name="connsiteX174" fmla="*/ 1849616 w 3612426"/>
                  <a:gd name="connsiteY174" fmla="*/ 719984 h 1111837"/>
                  <a:gd name="connsiteX175" fmla="*/ 1849616 w 3612426"/>
                  <a:gd name="connsiteY175" fmla="*/ 729495 h 1111837"/>
                  <a:gd name="connsiteX176" fmla="*/ 1852478 w 3612426"/>
                  <a:gd name="connsiteY176" fmla="*/ 729495 h 1111837"/>
                  <a:gd name="connsiteX177" fmla="*/ 1862970 w 3612426"/>
                  <a:gd name="connsiteY177" fmla="*/ 729495 h 1111837"/>
                  <a:gd name="connsiteX178" fmla="*/ 1865832 w 3612426"/>
                  <a:gd name="connsiteY178" fmla="*/ 729495 h 1111837"/>
                  <a:gd name="connsiteX179" fmla="*/ 1865832 w 3612426"/>
                  <a:gd name="connsiteY179" fmla="*/ 739957 h 1111837"/>
                  <a:gd name="connsiteX180" fmla="*/ 1868694 w 3612426"/>
                  <a:gd name="connsiteY180" fmla="*/ 739957 h 1111837"/>
                  <a:gd name="connsiteX181" fmla="*/ 1882048 w 3612426"/>
                  <a:gd name="connsiteY181" fmla="*/ 739957 h 1111837"/>
                  <a:gd name="connsiteX182" fmla="*/ 1884910 w 3612426"/>
                  <a:gd name="connsiteY182" fmla="*/ 739957 h 1111837"/>
                  <a:gd name="connsiteX183" fmla="*/ 1887772 w 3612426"/>
                  <a:gd name="connsiteY183" fmla="*/ 739957 h 1111837"/>
                  <a:gd name="connsiteX184" fmla="*/ 1887772 w 3612426"/>
                  <a:gd name="connsiteY184" fmla="*/ 750419 h 1111837"/>
                  <a:gd name="connsiteX185" fmla="*/ 1895403 w 3612426"/>
                  <a:gd name="connsiteY185" fmla="*/ 750419 h 1111837"/>
                  <a:gd name="connsiteX186" fmla="*/ 1895403 w 3612426"/>
                  <a:gd name="connsiteY186" fmla="*/ 760881 h 1111837"/>
                  <a:gd name="connsiteX187" fmla="*/ 1901126 w 3612426"/>
                  <a:gd name="connsiteY187" fmla="*/ 760881 h 1111837"/>
                  <a:gd name="connsiteX188" fmla="*/ 1903988 w 3612426"/>
                  <a:gd name="connsiteY188" fmla="*/ 760881 h 1111837"/>
                  <a:gd name="connsiteX189" fmla="*/ 1917343 w 3612426"/>
                  <a:gd name="connsiteY189" fmla="*/ 760881 h 1111837"/>
                  <a:gd name="connsiteX190" fmla="*/ 1927836 w 3612426"/>
                  <a:gd name="connsiteY190" fmla="*/ 760881 h 1111837"/>
                  <a:gd name="connsiteX191" fmla="*/ 1952637 w 3612426"/>
                  <a:gd name="connsiteY191" fmla="*/ 760881 h 1111837"/>
                  <a:gd name="connsiteX192" fmla="*/ 1957407 w 3612426"/>
                  <a:gd name="connsiteY192" fmla="*/ 760881 h 1111837"/>
                  <a:gd name="connsiteX193" fmla="*/ 1957407 w 3612426"/>
                  <a:gd name="connsiteY193" fmla="*/ 772294 h 1111837"/>
                  <a:gd name="connsiteX194" fmla="*/ 1992701 w 3612426"/>
                  <a:gd name="connsiteY194" fmla="*/ 772294 h 1111837"/>
                  <a:gd name="connsiteX195" fmla="*/ 1992701 w 3612426"/>
                  <a:gd name="connsiteY195" fmla="*/ 783707 h 1111837"/>
                  <a:gd name="connsiteX196" fmla="*/ 1995563 w 3612426"/>
                  <a:gd name="connsiteY196" fmla="*/ 783707 h 1111837"/>
                  <a:gd name="connsiteX197" fmla="*/ 1998425 w 3612426"/>
                  <a:gd name="connsiteY197" fmla="*/ 783707 h 1111837"/>
                  <a:gd name="connsiteX198" fmla="*/ 2001286 w 3612426"/>
                  <a:gd name="connsiteY198" fmla="*/ 783707 h 1111837"/>
                  <a:gd name="connsiteX199" fmla="*/ 2001286 w 3612426"/>
                  <a:gd name="connsiteY199" fmla="*/ 806534 h 1111837"/>
                  <a:gd name="connsiteX200" fmla="*/ 2008917 w 3612426"/>
                  <a:gd name="connsiteY200" fmla="*/ 806534 h 1111837"/>
                  <a:gd name="connsiteX201" fmla="*/ 2008917 w 3612426"/>
                  <a:gd name="connsiteY201" fmla="*/ 830311 h 1111837"/>
                  <a:gd name="connsiteX202" fmla="*/ 2019410 w 3612426"/>
                  <a:gd name="connsiteY202" fmla="*/ 830311 h 1111837"/>
                  <a:gd name="connsiteX203" fmla="*/ 2019410 w 3612426"/>
                  <a:gd name="connsiteY203" fmla="*/ 853138 h 1111837"/>
                  <a:gd name="connsiteX204" fmla="*/ 2057566 w 3612426"/>
                  <a:gd name="connsiteY204" fmla="*/ 853138 h 1111837"/>
                  <a:gd name="connsiteX205" fmla="*/ 2070921 w 3612426"/>
                  <a:gd name="connsiteY205" fmla="*/ 853138 h 1111837"/>
                  <a:gd name="connsiteX206" fmla="*/ 2076644 w 3612426"/>
                  <a:gd name="connsiteY206" fmla="*/ 853138 h 1111837"/>
                  <a:gd name="connsiteX207" fmla="*/ 2082368 w 3612426"/>
                  <a:gd name="connsiteY207" fmla="*/ 853138 h 1111837"/>
                  <a:gd name="connsiteX208" fmla="*/ 2085230 w 3612426"/>
                  <a:gd name="connsiteY208" fmla="*/ 853138 h 1111837"/>
                  <a:gd name="connsiteX209" fmla="*/ 2101446 w 3612426"/>
                  <a:gd name="connsiteY209" fmla="*/ 853138 h 1111837"/>
                  <a:gd name="connsiteX210" fmla="*/ 2109077 w 3612426"/>
                  <a:gd name="connsiteY210" fmla="*/ 853138 h 1111837"/>
                  <a:gd name="connsiteX211" fmla="*/ 2109077 w 3612426"/>
                  <a:gd name="connsiteY211" fmla="*/ 866453 h 1111837"/>
                  <a:gd name="connsiteX212" fmla="*/ 2111939 w 3612426"/>
                  <a:gd name="connsiteY212" fmla="*/ 866453 h 1111837"/>
                  <a:gd name="connsiteX213" fmla="*/ 2111939 w 3612426"/>
                  <a:gd name="connsiteY213" fmla="*/ 878818 h 1111837"/>
                  <a:gd name="connsiteX214" fmla="*/ 2119570 w 3612426"/>
                  <a:gd name="connsiteY214" fmla="*/ 878818 h 1111837"/>
                  <a:gd name="connsiteX215" fmla="*/ 2125293 w 3612426"/>
                  <a:gd name="connsiteY215" fmla="*/ 878818 h 1111837"/>
                  <a:gd name="connsiteX216" fmla="*/ 2133879 w 3612426"/>
                  <a:gd name="connsiteY216" fmla="*/ 878818 h 1111837"/>
                  <a:gd name="connsiteX217" fmla="*/ 2133879 w 3612426"/>
                  <a:gd name="connsiteY217" fmla="*/ 892133 h 1111837"/>
                  <a:gd name="connsiteX218" fmla="*/ 2135786 w 3612426"/>
                  <a:gd name="connsiteY218" fmla="*/ 892133 h 1111837"/>
                  <a:gd name="connsiteX219" fmla="*/ 2144371 w 3612426"/>
                  <a:gd name="connsiteY219" fmla="*/ 892133 h 1111837"/>
                  <a:gd name="connsiteX220" fmla="*/ 2144371 w 3612426"/>
                  <a:gd name="connsiteY220" fmla="*/ 905448 h 1111837"/>
                  <a:gd name="connsiteX221" fmla="*/ 2147233 w 3612426"/>
                  <a:gd name="connsiteY221" fmla="*/ 905448 h 1111837"/>
                  <a:gd name="connsiteX222" fmla="*/ 2160588 w 3612426"/>
                  <a:gd name="connsiteY222" fmla="*/ 905448 h 1111837"/>
                  <a:gd name="connsiteX223" fmla="*/ 2163450 w 3612426"/>
                  <a:gd name="connsiteY223" fmla="*/ 905448 h 1111837"/>
                  <a:gd name="connsiteX224" fmla="*/ 2163450 w 3612426"/>
                  <a:gd name="connsiteY224" fmla="*/ 918764 h 1111837"/>
                  <a:gd name="connsiteX225" fmla="*/ 2182528 w 3612426"/>
                  <a:gd name="connsiteY225" fmla="*/ 918764 h 1111837"/>
                  <a:gd name="connsiteX226" fmla="*/ 2182528 w 3612426"/>
                  <a:gd name="connsiteY226" fmla="*/ 933030 h 1111837"/>
                  <a:gd name="connsiteX227" fmla="*/ 2206375 w 3612426"/>
                  <a:gd name="connsiteY227" fmla="*/ 933030 h 1111837"/>
                  <a:gd name="connsiteX228" fmla="*/ 2216868 w 3612426"/>
                  <a:gd name="connsiteY228" fmla="*/ 933030 h 1111837"/>
                  <a:gd name="connsiteX229" fmla="*/ 2231177 w 3612426"/>
                  <a:gd name="connsiteY229" fmla="*/ 933030 h 1111837"/>
                  <a:gd name="connsiteX230" fmla="*/ 2231177 w 3612426"/>
                  <a:gd name="connsiteY230" fmla="*/ 947297 h 1111837"/>
                  <a:gd name="connsiteX231" fmla="*/ 2235946 w 3612426"/>
                  <a:gd name="connsiteY231" fmla="*/ 947297 h 1111837"/>
                  <a:gd name="connsiteX232" fmla="*/ 2244531 w 3612426"/>
                  <a:gd name="connsiteY232" fmla="*/ 947297 h 1111837"/>
                  <a:gd name="connsiteX233" fmla="*/ 2276964 w 3612426"/>
                  <a:gd name="connsiteY233" fmla="*/ 947297 h 1111837"/>
                  <a:gd name="connsiteX234" fmla="*/ 2297950 w 3612426"/>
                  <a:gd name="connsiteY234" fmla="*/ 947297 h 1111837"/>
                  <a:gd name="connsiteX235" fmla="*/ 2355184 w 3612426"/>
                  <a:gd name="connsiteY235" fmla="*/ 947297 h 1111837"/>
                  <a:gd name="connsiteX236" fmla="*/ 2360907 w 3612426"/>
                  <a:gd name="connsiteY236" fmla="*/ 947297 h 1111837"/>
                  <a:gd name="connsiteX237" fmla="*/ 2368538 w 3612426"/>
                  <a:gd name="connsiteY237" fmla="*/ 947297 h 1111837"/>
                  <a:gd name="connsiteX238" fmla="*/ 2377123 w 3612426"/>
                  <a:gd name="connsiteY238" fmla="*/ 947297 h 1111837"/>
                  <a:gd name="connsiteX239" fmla="*/ 2393340 w 3612426"/>
                  <a:gd name="connsiteY239" fmla="*/ 947297 h 1111837"/>
                  <a:gd name="connsiteX240" fmla="*/ 2395248 w 3612426"/>
                  <a:gd name="connsiteY240" fmla="*/ 947297 h 1111837"/>
                  <a:gd name="connsiteX241" fmla="*/ 2406695 w 3612426"/>
                  <a:gd name="connsiteY241" fmla="*/ 947297 h 1111837"/>
                  <a:gd name="connsiteX242" fmla="*/ 2422911 w 3612426"/>
                  <a:gd name="connsiteY242" fmla="*/ 947297 h 1111837"/>
                  <a:gd name="connsiteX243" fmla="*/ 2428634 w 3612426"/>
                  <a:gd name="connsiteY243" fmla="*/ 947297 h 1111837"/>
                  <a:gd name="connsiteX244" fmla="*/ 2462975 w 3612426"/>
                  <a:gd name="connsiteY244" fmla="*/ 947297 h 1111837"/>
                  <a:gd name="connsiteX245" fmla="*/ 2495408 w 3612426"/>
                  <a:gd name="connsiteY245" fmla="*/ 947297 h 1111837"/>
                  <a:gd name="connsiteX246" fmla="*/ 2530702 w 3612426"/>
                  <a:gd name="connsiteY246" fmla="*/ 947297 h 1111837"/>
                  <a:gd name="connsiteX247" fmla="*/ 2533564 w 3612426"/>
                  <a:gd name="connsiteY247" fmla="*/ 947297 h 1111837"/>
                  <a:gd name="connsiteX248" fmla="*/ 2552642 w 3612426"/>
                  <a:gd name="connsiteY248" fmla="*/ 947297 h 1111837"/>
                  <a:gd name="connsiteX249" fmla="*/ 2571720 w 3612426"/>
                  <a:gd name="connsiteY249" fmla="*/ 947297 h 1111837"/>
                  <a:gd name="connsiteX250" fmla="*/ 2571720 w 3612426"/>
                  <a:gd name="connsiteY250" fmla="*/ 971075 h 1111837"/>
                  <a:gd name="connsiteX251" fmla="*/ 2585074 w 3612426"/>
                  <a:gd name="connsiteY251" fmla="*/ 971075 h 1111837"/>
                  <a:gd name="connsiteX252" fmla="*/ 2587936 w 3612426"/>
                  <a:gd name="connsiteY252" fmla="*/ 971075 h 1111837"/>
                  <a:gd name="connsiteX253" fmla="*/ 2614645 w 3612426"/>
                  <a:gd name="connsiteY253" fmla="*/ 971075 h 1111837"/>
                  <a:gd name="connsiteX254" fmla="*/ 2636585 w 3612426"/>
                  <a:gd name="connsiteY254" fmla="*/ 971075 h 1111837"/>
                  <a:gd name="connsiteX255" fmla="*/ 2644216 w 3612426"/>
                  <a:gd name="connsiteY255" fmla="*/ 971075 h 1111837"/>
                  <a:gd name="connsiteX256" fmla="*/ 2685234 w 3612426"/>
                  <a:gd name="connsiteY256" fmla="*/ 971075 h 1111837"/>
                  <a:gd name="connsiteX257" fmla="*/ 2733883 w 3612426"/>
                  <a:gd name="connsiteY257" fmla="*/ 971075 h 1111837"/>
                  <a:gd name="connsiteX258" fmla="*/ 2757731 w 3612426"/>
                  <a:gd name="connsiteY258" fmla="*/ 971075 h 1111837"/>
                  <a:gd name="connsiteX259" fmla="*/ 2757731 w 3612426"/>
                  <a:gd name="connsiteY259" fmla="*/ 971075 h 1111837"/>
                  <a:gd name="connsiteX260" fmla="*/ 2766316 w 3612426"/>
                  <a:gd name="connsiteY260" fmla="*/ 971075 h 1111837"/>
                  <a:gd name="connsiteX261" fmla="*/ 2790163 w 3612426"/>
                  <a:gd name="connsiteY261" fmla="*/ 971075 h 1111837"/>
                  <a:gd name="connsiteX262" fmla="*/ 2801610 w 3612426"/>
                  <a:gd name="connsiteY262" fmla="*/ 971075 h 1111837"/>
                  <a:gd name="connsiteX263" fmla="*/ 2806379 w 3612426"/>
                  <a:gd name="connsiteY263" fmla="*/ 971075 h 1111837"/>
                  <a:gd name="connsiteX264" fmla="*/ 2812103 w 3612426"/>
                  <a:gd name="connsiteY264" fmla="*/ 971075 h 1111837"/>
                  <a:gd name="connsiteX265" fmla="*/ 2831181 w 3612426"/>
                  <a:gd name="connsiteY265" fmla="*/ 971075 h 1111837"/>
                  <a:gd name="connsiteX266" fmla="*/ 2841674 w 3612426"/>
                  <a:gd name="connsiteY266" fmla="*/ 971075 h 1111837"/>
                  <a:gd name="connsiteX267" fmla="*/ 2853121 w 3612426"/>
                  <a:gd name="connsiteY267" fmla="*/ 971075 h 1111837"/>
                  <a:gd name="connsiteX268" fmla="*/ 2874106 w 3612426"/>
                  <a:gd name="connsiteY268" fmla="*/ 971075 h 1111837"/>
                  <a:gd name="connsiteX269" fmla="*/ 2882691 w 3612426"/>
                  <a:gd name="connsiteY269" fmla="*/ 971075 h 1111837"/>
                  <a:gd name="connsiteX270" fmla="*/ 2885553 w 3612426"/>
                  <a:gd name="connsiteY270" fmla="*/ 971075 h 1111837"/>
                  <a:gd name="connsiteX271" fmla="*/ 2898908 w 3612426"/>
                  <a:gd name="connsiteY271" fmla="*/ 971075 h 1111837"/>
                  <a:gd name="connsiteX272" fmla="*/ 2969497 w 3612426"/>
                  <a:gd name="connsiteY272" fmla="*/ 971075 h 1111837"/>
                  <a:gd name="connsiteX273" fmla="*/ 2969497 w 3612426"/>
                  <a:gd name="connsiteY273" fmla="*/ 1034798 h 1111837"/>
                  <a:gd name="connsiteX274" fmla="*/ 2971405 w 3612426"/>
                  <a:gd name="connsiteY274" fmla="*/ 1034798 h 1111837"/>
                  <a:gd name="connsiteX275" fmla="*/ 2987621 w 3612426"/>
                  <a:gd name="connsiteY275" fmla="*/ 1034798 h 1111837"/>
                  <a:gd name="connsiteX276" fmla="*/ 2990483 w 3612426"/>
                  <a:gd name="connsiteY276" fmla="*/ 1034798 h 1111837"/>
                  <a:gd name="connsiteX277" fmla="*/ 2990483 w 3612426"/>
                  <a:gd name="connsiteY277" fmla="*/ 1111837 h 1111837"/>
                  <a:gd name="connsiteX278" fmla="*/ 3034362 w 3612426"/>
                  <a:gd name="connsiteY278" fmla="*/ 1111837 h 1111837"/>
                  <a:gd name="connsiteX279" fmla="*/ 3041993 w 3612426"/>
                  <a:gd name="connsiteY279" fmla="*/ 1111837 h 1111837"/>
                  <a:gd name="connsiteX280" fmla="*/ 3058210 w 3612426"/>
                  <a:gd name="connsiteY280" fmla="*/ 1111837 h 1111837"/>
                  <a:gd name="connsiteX281" fmla="*/ 3128798 w 3612426"/>
                  <a:gd name="connsiteY281" fmla="*/ 1111837 h 1111837"/>
                  <a:gd name="connsiteX282" fmla="*/ 3323394 w 3612426"/>
                  <a:gd name="connsiteY282" fmla="*/ 1111837 h 1111837"/>
                  <a:gd name="connsiteX283" fmla="*/ 3472203 w 3612426"/>
                  <a:gd name="connsiteY283" fmla="*/ 1111837 h 1111837"/>
                  <a:gd name="connsiteX284" fmla="*/ 3612426 w 3612426"/>
                  <a:gd name="connsiteY284" fmla="*/ 1111837 h 1111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Lst>
                <a:rect l="l" t="t" r="r" b="b"/>
                <a:pathLst>
                  <a:path w="3612426" h="1111837">
                    <a:moveTo>
                      <a:pt x="0" y="0"/>
                    </a:moveTo>
                    <a:lnTo>
                      <a:pt x="20986" y="0"/>
                    </a:lnTo>
                    <a:lnTo>
                      <a:pt x="20986" y="17120"/>
                    </a:lnTo>
                    <a:lnTo>
                      <a:pt x="35294" y="17120"/>
                    </a:lnTo>
                    <a:lnTo>
                      <a:pt x="35294" y="25680"/>
                    </a:lnTo>
                    <a:lnTo>
                      <a:pt x="51511" y="25680"/>
                    </a:lnTo>
                    <a:lnTo>
                      <a:pt x="51511" y="34240"/>
                    </a:lnTo>
                    <a:lnTo>
                      <a:pt x="56280" y="34240"/>
                    </a:lnTo>
                    <a:lnTo>
                      <a:pt x="56280" y="43751"/>
                    </a:lnTo>
                    <a:lnTo>
                      <a:pt x="59142" y="43751"/>
                    </a:lnTo>
                    <a:lnTo>
                      <a:pt x="59142" y="52311"/>
                    </a:lnTo>
                    <a:lnTo>
                      <a:pt x="67727" y="52311"/>
                    </a:lnTo>
                    <a:lnTo>
                      <a:pt x="67727" y="60871"/>
                    </a:lnTo>
                    <a:lnTo>
                      <a:pt x="69635" y="60871"/>
                    </a:lnTo>
                    <a:lnTo>
                      <a:pt x="69635" y="69430"/>
                    </a:lnTo>
                    <a:lnTo>
                      <a:pt x="100160" y="69430"/>
                    </a:lnTo>
                    <a:lnTo>
                      <a:pt x="100160" y="77990"/>
                    </a:lnTo>
                    <a:lnTo>
                      <a:pt x="104929" y="77990"/>
                    </a:lnTo>
                    <a:lnTo>
                      <a:pt x="104929" y="87501"/>
                    </a:lnTo>
                    <a:lnTo>
                      <a:pt x="156440" y="87501"/>
                    </a:lnTo>
                    <a:lnTo>
                      <a:pt x="172656" y="87501"/>
                    </a:lnTo>
                    <a:lnTo>
                      <a:pt x="172656" y="96061"/>
                    </a:lnTo>
                    <a:lnTo>
                      <a:pt x="178380" y="96061"/>
                    </a:lnTo>
                    <a:lnTo>
                      <a:pt x="178380" y="104621"/>
                    </a:lnTo>
                    <a:lnTo>
                      <a:pt x="191734" y="104621"/>
                    </a:lnTo>
                    <a:lnTo>
                      <a:pt x="202227" y="104621"/>
                    </a:lnTo>
                    <a:lnTo>
                      <a:pt x="202227" y="113181"/>
                    </a:lnTo>
                    <a:lnTo>
                      <a:pt x="262323" y="113181"/>
                    </a:lnTo>
                    <a:lnTo>
                      <a:pt x="262323" y="122692"/>
                    </a:lnTo>
                    <a:lnTo>
                      <a:pt x="291894" y="122692"/>
                    </a:lnTo>
                    <a:lnTo>
                      <a:pt x="291894" y="131252"/>
                    </a:lnTo>
                    <a:lnTo>
                      <a:pt x="297617" y="131252"/>
                    </a:lnTo>
                    <a:lnTo>
                      <a:pt x="297617" y="139812"/>
                    </a:lnTo>
                    <a:lnTo>
                      <a:pt x="305249" y="139812"/>
                    </a:lnTo>
                    <a:lnTo>
                      <a:pt x="305249" y="149323"/>
                    </a:lnTo>
                    <a:lnTo>
                      <a:pt x="318603" y="149323"/>
                    </a:lnTo>
                    <a:lnTo>
                      <a:pt x="318603" y="157883"/>
                    </a:lnTo>
                    <a:lnTo>
                      <a:pt x="327188" y="157883"/>
                    </a:lnTo>
                    <a:lnTo>
                      <a:pt x="383469" y="157883"/>
                    </a:lnTo>
                    <a:lnTo>
                      <a:pt x="383469" y="166443"/>
                    </a:lnTo>
                    <a:lnTo>
                      <a:pt x="389192" y="166443"/>
                    </a:lnTo>
                    <a:lnTo>
                      <a:pt x="389192" y="175954"/>
                    </a:lnTo>
                    <a:lnTo>
                      <a:pt x="411132" y="175954"/>
                    </a:lnTo>
                    <a:lnTo>
                      <a:pt x="411132" y="184514"/>
                    </a:lnTo>
                    <a:lnTo>
                      <a:pt x="434979" y="184514"/>
                    </a:lnTo>
                    <a:lnTo>
                      <a:pt x="434979" y="193074"/>
                    </a:lnTo>
                    <a:lnTo>
                      <a:pt x="467412" y="193074"/>
                    </a:lnTo>
                    <a:lnTo>
                      <a:pt x="467412" y="202585"/>
                    </a:lnTo>
                    <a:lnTo>
                      <a:pt x="475997" y="202585"/>
                    </a:lnTo>
                    <a:lnTo>
                      <a:pt x="475997" y="211145"/>
                    </a:lnTo>
                    <a:lnTo>
                      <a:pt x="489352" y="211145"/>
                    </a:lnTo>
                    <a:lnTo>
                      <a:pt x="489352" y="219704"/>
                    </a:lnTo>
                    <a:lnTo>
                      <a:pt x="492213" y="219704"/>
                    </a:lnTo>
                    <a:lnTo>
                      <a:pt x="492213" y="229215"/>
                    </a:lnTo>
                    <a:lnTo>
                      <a:pt x="513199" y="229215"/>
                    </a:lnTo>
                    <a:lnTo>
                      <a:pt x="513199" y="237775"/>
                    </a:lnTo>
                    <a:lnTo>
                      <a:pt x="521784" y="237775"/>
                    </a:lnTo>
                    <a:lnTo>
                      <a:pt x="521784" y="246335"/>
                    </a:lnTo>
                    <a:lnTo>
                      <a:pt x="548494" y="246335"/>
                    </a:lnTo>
                    <a:lnTo>
                      <a:pt x="559940" y="246335"/>
                    </a:lnTo>
                    <a:lnTo>
                      <a:pt x="580926" y="246335"/>
                    </a:lnTo>
                    <a:lnTo>
                      <a:pt x="580926" y="255846"/>
                    </a:lnTo>
                    <a:lnTo>
                      <a:pt x="586650" y="255846"/>
                    </a:lnTo>
                    <a:lnTo>
                      <a:pt x="586650" y="264406"/>
                    </a:lnTo>
                    <a:lnTo>
                      <a:pt x="605728" y="264406"/>
                    </a:lnTo>
                    <a:lnTo>
                      <a:pt x="605728" y="273917"/>
                    </a:lnTo>
                    <a:lnTo>
                      <a:pt x="629575" y="273917"/>
                    </a:lnTo>
                    <a:lnTo>
                      <a:pt x="629575" y="282477"/>
                    </a:lnTo>
                    <a:lnTo>
                      <a:pt x="651515" y="282477"/>
                    </a:lnTo>
                    <a:lnTo>
                      <a:pt x="651515" y="291988"/>
                    </a:lnTo>
                    <a:lnTo>
                      <a:pt x="667731" y="291988"/>
                    </a:lnTo>
                    <a:lnTo>
                      <a:pt x="667731" y="300548"/>
                    </a:lnTo>
                    <a:lnTo>
                      <a:pt x="673455" y="300548"/>
                    </a:lnTo>
                    <a:lnTo>
                      <a:pt x="673455" y="310059"/>
                    </a:lnTo>
                    <a:lnTo>
                      <a:pt x="675363" y="310059"/>
                    </a:lnTo>
                    <a:lnTo>
                      <a:pt x="675363" y="318619"/>
                    </a:lnTo>
                    <a:lnTo>
                      <a:pt x="681086" y="318619"/>
                    </a:lnTo>
                    <a:lnTo>
                      <a:pt x="681086" y="328130"/>
                    </a:lnTo>
                    <a:lnTo>
                      <a:pt x="689671" y="328130"/>
                    </a:lnTo>
                    <a:lnTo>
                      <a:pt x="689671" y="336690"/>
                    </a:lnTo>
                    <a:lnTo>
                      <a:pt x="713519" y="336690"/>
                    </a:lnTo>
                    <a:lnTo>
                      <a:pt x="713519" y="346201"/>
                    </a:lnTo>
                    <a:lnTo>
                      <a:pt x="743090" y="346201"/>
                    </a:lnTo>
                    <a:lnTo>
                      <a:pt x="743090" y="355712"/>
                    </a:lnTo>
                    <a:lnTo>
                      <a:pt x="762168" y="355712"/>
                    </a:lnTo>
                    <a:lnTo>
                      <a:pt x="762168" y="364272"/>
                    </a:lnTo>
                    <a:lnTo>
                      <a:pt x="789831" y="364272"/>
                    </a:lnTo>
                    <a:lnTo>
                      <a:pt x="789831" y="373783"/>
                    </a:lnTo>
                    <a:lnTo>
                      <a:pt x="791739" y="373783"/>
                    </a:lnTo>
                    <a:lnTo>
                      <a:pt x="791739" y="382343"/>
                    </a:lnTo>
                    <a:lnTo>
                      <a:pt x="797462" y="382343"/>
                    </a:lnTo>
                    <a:lnTo>
                      <a:pt x="797462" y="391854"/>
                    </a:lnTo>
                    <a:lnTo>
                      <a:pt x="843249" y="391854"/>
                    </a:lnTo>
                    <a:lnTo>
                      <a:pt x="843249" y="400414"/>
                    </a:lnTo>
                    <a:lnTo>
                      <a:pt x="854696" y="400414"/>
                    </a:lnTo>
                    <a:lnTo>
                      <a:pt x="854696" y="409925"/>
                    </a:lnTo>
                    <a:lnTo>
                      <a:pt x="859466" y="409925"/>
                    </a:lnTo>
                    <a:lnTo>
                      <a:pt x="859466" y="418485"/>
                    </a:lnTo>
                    <a:lnTo>
                      <a:pt x="937686" y="418485"/>
                    </a:lnTo>
                    <a:lnTo>
                      <a:pt x="937686" y="427996"/>
                    </a:lnTo>
                    <a:lnTo>
                      <a:pt x="962487" y="427996"/>
                    </a:lnTo>
                    <a:lnTo>
                      <a:pt x="962487" y="436556"/>
                    </a:lnTo>
                    <a:lnTo>
                      <a:pt x="968210" y="436556"/>
                    </a:lnTo>
                    <a:lnTo>
                      <a:pt x="968210" y="446067"/>
                    </a:lnTo>
                    <a:lnTo>
                      <a:pt x="970118" y="446067"/>
                    </a:lnTo>
                    <a:lnTo>
                      <a:pt x="970118" y="454626"/>
                    </a:lnTo>
                    <a:lnTo>
                      <a:pt x="978703" y="454626"/>
                    </a:lnTo>
                    <a:lnTo>
                      <a:pt x="978703" y="464137"/>
                    </a:lnTo>
                    <a:lnTo>
                      <a:pt x="984427" y="464137"/>
                    </a:lnTo>
                    <a:lnTo>
                      <a:pt x="984427" y="472697"/>
                    </a:lnTo>
                    <a:lnTo>
                      <a:pt x="1086494" y="472697"/>
                    </a:lnTo>
                    <a:lnTo>
                      <a:pt x="1086494" y="482208"/>
                    </a:lnTo>
                    <a:lnTo>
                      <a:pt x="1100803" y="482208"/>
                    </a:lnTo>
                    <a:lnTo>
                      <a:pt x="1100803" y="490768"/>
                    </a:lnTo>
                    <a:lnTo>
                      <a:pt x="1117019" y="490768"/>
                    </a:lnTo>
                    <a:lnTo>
                      <a:pt x="1117019" y="500279"/>
                    </a:lnTo>
                    <a:lnTo>
                      <a:pt x="1138005" y="500279"/>
                    </a:lnTo>
                    <a:lnTo>
                      <a:pt x="1138005" y="508839"/>
                    </a:lnTo>
                    <a:lnTo>
                      <a:pt x="1159945" y="508839"/>
                    </a:lnTo>
                    <a:lnTo>
                      <a:pt x="1159945" y="518350"/>
                    </a:lnTo>
                    <a:lnTo>
                      <a:pt x="1186654" y="518350"/>
                    </a:lnTo>
                    <a:lnTo>
                      <a:pt x="1186654" y="527861"/>
                    </a:lnTo>
                    <a:lnTo>
                      <a:pt x="1192377" y="527861"/>
                    </a:lnTo>
                    <a:lnTo>
                      <a:pt x="1192377" y="536421"/>
                    </a:lnTo>
                    <a:lnTo>
                      <a:pt x="1211456" y="536421"/>
                    </a:lnTo>
                    <a:lnTo>
                      <a:pt x="1211456" y="545932"/>
                    </a:lnTo>
                    <a:lnTo>
                      <a:pt x="1214317" y="545932"/>
                    </a:lnTo>
                    <a:lnTo>
                      <a:pt x="1214317" y="554492"/>
                    </a:lnTo>
                    <a:lnTo>
                      <a:pt x="1257243" y="554492"/>
                    </a:lnTo>
                    <a:lnTo>
                      <a:pt x="1257243" y="564003"/>
                    </a:lnTo>
                    <a:lnTo>
                      <a:pt x="1270597" y="564003"/>
                    </a:lnTo>
                    <a:lnTo>
                      <a:pt x="1270597" y="572563"/>
                    </a:lnTo>
                    <a:lnTo>
                      <a:pt x="1286814" y="572563"/>
                    </a:lnTo>
                    <a:lnTo>
                      <a:pt x="1286814" y="582074"/>
                    </a:lnTo>
                    <a:lnTo>
                      <a:pt x="1392697" y="582074"/>
                    </a:lnTo>
                    <a:lnTo>
                      <a:pt x="1406051" y="582074"/>
                    </a:lnTo>
                    <a:lnTo>
                      <a:pt x="1406051" y="590634"/>
                    </a:lnTo>
                    <a:lnTo>
                      <a:pt x="1454700" y="590634"/>
                    </a:lnTo>
                    <a:lnTo>
                      <a:pt x="1454700" y="600145"/>
                    </a:lnTo>
                    <a:lnTo>
                      <a:pt x="1538644" y="600145"/>
                    </a:lnTo>
                    <a:lnTo>
                      <a:pt x="1538644" y="608705"/>
                    </a:lnTo>
                    <a:lnTo>
                      <a:pt x="1562491" y="608705"/>
                    </a:lnTo>
                    <a:lnTo>
                      <a:pt x="1562491" y="618216"/>
                    </a:lnTo>
                    <a:lnTo>
                      <a:pt x="1573938" y="618216"/>
                    </a:lnTo>
                    <a:lnTo>
                      <a:pt x="1573938" y="627727"/>
                    </a:lnTo>
                    <a:lnTo>
                      <a:pt x="1584431" y="627727"/>
                    </a:lnTo>
                    <a:lnTo>
                      <a:pt x="1584431" y="636287"/>
                    </a:lnTo>
                    <a:lnTo>
                      <a:pt x="1625449" y="636287"/>
                    </a:lnTo>
                    <a:lnTo>
                      <a:pt x="1625449" y="645798"/>
                    </a:lnTo>
                    <a:lnTo>
                      <a:pt x="1638803" y="645798"/>
                    </a:lnTo>
                    <a:lnTo>
                      <a:pt x="1638803" y="654358"/>
                    </a:lnTo>
                    <a:lnTo>
                      <a:pt x="1659789" y="654358"/>
                    </a:lnTo>
                    <a:lnTo>
                      <a:pt x="1659789" y="663869"/>
                    </a:lnTo>
                    <a:lnTo>
                      <a:pt x="1662651" y="663869"/>
                    </a:lnTo>
                    <a:lnTo>
                      <a:pt x="1662651" y="673380"/>
                    </a:lnTo>
                    <a:lnTo>
                      <a:pt x="1678867" y="673380"/>
                    </a:lnTo>
                    <a:lnTo>
                      <a:pt x="1678867" y="681940"/>
                    </a:lnTo>
                    <a:lnTo>
                      <a:pt x="1684591" y="681940"/>
                    </a:lnTo>
                    <a:lnTo>
                      <a:pt x="1684591" y="691451"/>
                    </a:lnTo>
                    <a:lnTo>
                      <a:pt x="1700807" y="691451"/>
                    </a:lnTo>
                    <a:lnTo>
                      <a:pt x="1700807" y="700011"/>
                    </a:lnTo>
                    <a:lnTo>
                      <a:pt x="1762811" y="700011"/>
                    </a:lnTo>
                    <a:lnTo>
                      <a:pt x="1762811" y="700011"/>
                    </a:lnTo>
                    <a:lnTo>
                      <a:pt x="1768534" y="700011"/>
                    </a:lnTo>
                    <a:lnTo>
                      <a:pt x="1768534" y="709522"/>
                    </a:lnTo>
                    <a:lnTo>
                      <a:pt x="1781889" y="709522"/>
                    </a:lnTo>
                    <a:lnTo>
                      <a:pt x="1784750" y="709522"/>
                    </a:lnTo>
                    <a:lnTo>
                      <a:pt x="1800967" y="709522"/>
                    </a:lnTo>
                    <a:lnTo>
                      <a:pt x="1803828" y="709522"/>
                    </a:lnTo>
                    <a:lnTo>
                      <a:pt x="1817183" y="709522"/>
                    </a:lnTo>
                    <a:lnTo>
                      <a:pt x="1820045" y="709522"/>
                    </a:lnTo>
                    <a:lnTo>
                      <a:pt x="1824814" y="709522"/>
                    </a:lnTo>
                    <a:lnTo>
                      <a:pt x="1824814" y="719984"/>
                    </a:lnTo>
                    <a:lnTo>
                      <a:pt x="1839123" y="719984"/>
                    </a:lnTo>
                    <a:lnTo>
                      <a:pt x="1849616" y="719984"/>
                    </a:lnTo>
                    <a:lnTo>
                      <a:pt x="1849616" y="729495"/>
                    </a:lnTo>
                    <a:lnTo>
                      <a:pt x="1852478" y="729495"/>
                    </a:lnTo>
                    <a:lnTo>
                      <a:pt x="1862970" y="729495"/>
                    </a:lnTo>
                    <a:lnTo>
                      <a:pt x="1865832" y="729495"/>
                    </a:lnTo>
                    <a:lnTo>
                      <a:pt x="1865832" y="739957"/>
                    </a:lnTo>
                    <a:lnTo>
                      <a:pt x="1868694" y="739957"/>
                    </a:lnTo>
                    <a:lnTo>
                      <a:pt x="1882048" y="739957"/>
                    </a:lnTo>
                    <a:lnTo>
                      <a:pt x="1884910" y="739957"/>
                    </a:lnTo>
                    <a:lnTo>
                      <a:pt x="1887772" y="739957"/>
                    </a:lnTo>
                    <a:lnTo>
                      <a:pt x="1887772" y="750419"/>
                    </a:lnTo>
                    <a:lnTo>
                      <a:pt x="1895403" y="750419"/>
                    </a:lnTo>
                    <a:lnTo>
                      <a:pt x="1895403" y="760881"/>
                    </a:lnTo>
                    <a:lnTo>
                      <a:pt x="1901126" y="760881"/>
                    </a:lnTo>
                    <a:lnTo>
                      <a:pt x="1903988" y="760881"/>
                    </a:lnTo>
                    <a:lnTo>
                      <a:pt x="1917343" y="760881"/>
                    </a:lnTo>
                    <a:lnTo>
                      <a:pt x="1927836" y="760881"/>
                    </a:lnTo>
                    <a:lnTo>
                      <a:pt x="1952637" y="760881"/>
                    </a:lnTo>
                    <a:lnTo>
                      <a:pt x="1957407" y="760881"/>
                    </a:lnTo>
                    <a:lnTo>
                      <a:pt x="1957407" y="772294"/>
                    </a:lnTo>
                    <a:lnTo>
                      <a:pt x="1992701" y="772294"/>
                    </a:lnTo>
                    <a:lnTo>
                      <a:pt x="1992701" y="783707"/>
                    </a:lnTo>
                    <a:lnTo>
                      <a:pt x="1995563" y="783707"/>
                    </a:lnTo>
                    <a:lnTo>
                      <a:pt x="1998425" y="783707"/>
                    </a:lnTo>
                    <a:lnTo>
                      <a:pt x="2001286" y="783707"/>
                    </a:lnTo>
                    <a:lnTo>
                      <a:pt x="2001286" y="806534"/>
                    </a:lnTo>
                    <a:lnTo>
                      <a:pt x="2008917" y="806534"/>
                    </a:lnTo>
                    <a:lnTo>
                      <a:pt x="2008917" y="830311"/>
                    </a:lnTo>
                    <a:lnTo>
                      <a:pt x="2019410" y="830311"/>
                    </a:lnTo>
                    <a:lnTo>
                      <a:pt x="2019410" y="853138"/>
                    </a:lnTo>
                    <a:lnTo>
                      <a:pt x="2057566" y="853138"/>
                    </a:lnTo>
                    <a:lnTo>
                      <a:pt x="2070921" y="853138"/>
                    </a:lnTo>
                    <a:lnTo>
                      <a:pt x="2076644" y="853138"/>
                    </a:lnTo>
                    <a:lnTo>
                      <a:pt x="2082368" y="853138"/>
                    </a:lnTo>
                    <a:lnTo>
                      <a:pt x="2085230" y="853138"/>
                    </a:lnTo>
                    <a:lnTo>
                      <a:pt x="2101446" y="853138"/>
                    </a:lnTo>
                    <a:lnTo>
                      <a:pt x="2109077" y="853138"/>
                    </a:lnTo>
                    <a:lnTo>
                      <a:pt x="2109077" y="866453"/>
                    </a:lnTo>
                    <a:lnTo>
                      <a:pt x="2111939" y="866453"/>
                    </a:lnTo>
                    <a:lnTo>
                      <a:pt x="2111939" y="878818"/>
                    </a:lnTo>
                    <a:lnTo>
                      <a:pt x="2119570" y="878818"/>
                    </a:lnTo>
                    <a:lnTo>
                      <a:pt x="2125293" y="878818"/>
                    </a:lnTo>
                    <a:lnTo>
                      <a:pt x="2133879" y="878818"/>
                    </a:lnTo>
                    <a:lnTo>
                      <a:pt x="2133879" y="892133"/>
                    </a:lnTo>
                    <a:lnTo>
                      <a:pt x="2135786" y="892133"/>
                    </a:lnTo>
                    <a:lnTo>
                      <a:pt x="2144371" y="892133"/>
                    </a:lnTo>
                    <a:lnTo>
                      <a:pt x="2144371" y="905448"/>
                    </a:lnTo>
                    <a:lnTo>
                      <a:pt x="2147233" y="905448"/>
                    </a:lnTo>
                    <a:lnTo>
                      <a:pt x="2160588" y="905448"/>
                    </a:lnTo>
                    <a:lnTo>
                      <a:pt x="2163450" y="905448"/>
                    </a:lnTo>
                    <a:lnTo>
                      <a:pt x="2163450" y="918764"/>
                    </a:lnTo>
                    <a:lnTo>
                      <a:pt x="2182528" y="918764"/>
                    </a:lnTo>
                    <a:lnTo>
                      <a:pt x="2182528" y="933030"/>
                    </a:lnTo>
                    <a:lnTo>
                      <a:pt x="2206375" y="933030"/>
                    </a:lnTo>
                    <a:lnTo>
                      <a:pt x="2216868" y="933030"/>
                    </a:lnTo>
                    <a:lnTo>
                      <a:pt x="2231177" y="933030"/>
                    </a:lnTo>
                    <a:lnTo>
                      <a:pt x="2231177" y="947297"/>
                    </a:lnTo>
                    <a:lnTo>
                      <a:pt x="2235946" y="947297"/>
                    </a:lnTo>
                    <a:lnTo>
                      <a:pt x="2244531" y="947297"/>
                    </a:lnTo>
                    <a:lnTo>
                      <a:pt x="2276964" y="947297"/>
                    </a:lnTo>
                    <a:lnTo>
                      <a:pt x="2297950" y="947297"/>
                    </a:lnTo>
                    <a:lnTo>
                      <a:pt x="2355184" y="947297"/>
                    </a:lnTo>
                    <a:lnTo>
                      <a:pt x="2360907" y="947297"/>
                    </a:lnTo>
                    <a:lnTo>
                      <a:pt x="2368538" y="947297"/>
                    </a:lnTo>
                    <a:lnTo>
                      <a:pt x="2377123" y="947297"/>
                    </a:lnTo>
                    <a:lnTo>
                      <a:pt x="2393340" y="947297"/>
                    </a:lnTo>
                    <a:lnTo>
                      <a:pt x="2395248" y="947297"/>
                    </a:lnTo>
                    <a:lnTo>
                      <a:pt x="2406695" y="947297"/>
                    </a:lnTo>
                    <a:lnTo>
                      <a:pt x="2422911" y="947297"/>
                    </a:lnTo>
                    <a:lnTo>
                      <a:pt x="2428634" y="947297"/>
                    </a:lnTo>
                    <a:lnTo>
                      <a:pt x="2462975" y="947297"/>
                    </a:lnTo>
                    <a:lnTo>
                      <a:pt x="2495408" y="947297"/>
                    </a:lnTo>
                    <a:lnTo>
                      <a:pt x="2530702" y="947297"/>
                    </a:lnTo>
                    <a:lnTo>
                      <a:pt x="2533564" y="947297"/>
                    </a:lnTo>
                    <a:lnTo>
                      <a:pt x="2552642" y="947297"/>
                    </a:lnTo>
                    <a:lnTo>
                      <a:pt x="2571720" y="947297"/>
                    </a:lnTo>
                    <a:lnTo>
                      <a:pt x="2571720" y="971075"/>
                    </a:lnTo>
                    <a:lnTo>
                      <a:pt x="2585074" y="971075"/>
                    </a:lnTo>
                    <a:lnTo>
                      <a:pt x="2587936" y="971075"/>
                    </a:lnTo>
                    <a:lnTo>
                      <a:pt x="2614645" y="971075"/>
                    </a:lnTo>
                    <a:lnTo>
                      <a:pt x="2636585" y="971075"/>
                    </a:lnTo>
                    <a:lnTo>
                      <a:pt x="2644216" y="971075"/>
                    </a:lnTo>
                    <a:lnTo>
                      <a:pt x="2685234" y="971075"/>
                    </a:lnTo>
                    <a:lnTo>
                      <a:pt x="2733883" y="971075"/>
                    </a:lnTo>
                    <a:lnTo>
                      <a:pt x="2757731" y="971075"/>
                    </a:lnTo>
                    <a:lnTo>
                      <a:pt x="2757731" y="971075"/>
                    </a:lnTo>
                    <a:lnTo>
                      <a:pt x="2766316" y="971075"/>
                    </a:lnTo>
                    <a:lnTo>
                      <a:pt x="2790163" y="971075"/>
                    </a:lnTo>
                    <a:lnTo>
                      <a:pt x="2801610" y="971075"/>
                    </a:lnTo>
                    <a:lnTo>
                      <a:pt x="2806379" y="971075"/>
                    </a:lnTo>
                    <a:lnTo>
                      <a:pt x="2812103" y="971075"/>
                    </a:lnTo>
                    <a:lnTo>
                      <a:pt x="2831181" y="971075"/>
                    </a:lnTo>
                    <a:lnTo>
                      <a:pt x="2841674" y="971075"/>
                    </a:lnTo>
                    <a:lnTo>
                      <a:pt x="2853121" y="971075"/>
                    </a:lnTo>
                    <a:lnTo>
                      <a:pt x="2874106" y="971075"/>
                    </a:lnTo>
                    <a:lnTo>
                      <a:pt x="2882691" y="971075"/>
                    </a:lnTo>
                    <a:lnTo>
                      <a:pt x="2885553" y="971075"/>
                    </a:lnTo>
                    <a:lnTo>
                      <a:pt x="2898908" y="971075"/>
                    </a:lnTo>
                    <a:lnTo>
                      <a:pt x="2969497" y="971075"/>
                    </a:lnTo>
                    <a:lnTo>
                      <a:pt x="2969497" y="1034798"/>
                    </a:lnTo>
                    <a:lnTo>
                      <a:pt x="2971405" y="1034798"/>
                    </a:lnTo>
                    <a:lnTo>
                      <a:pt x="2987621" y="1034798"/>
                    </a:lnTo>
                    <a:lnTo>
                      <a:pt x="2990483" y="1034798"/>
                    </a:lnTo>
                    <a:lnTo>
                      <a:pt x="2990483" y="1111837"/>
                    </a:lnTo>
                    <a:lnTo>
                      <a:pt x="3034362" y="1111837"/>
                    </a:lnTo>
                    <a:lnTo>
                      <a:pt x="3041993" y="1111837"/>
                    </a:lnTo>
                    <a:lnTo>
                      <a:pt x="3058210" y="1111837"/>
                    </a:lnTo>
                    <a:lnTo>
                      <a:pt x="3128798" y="1111837"/>
                    </a:lnTo>
                    <a:lnTo>
                      <a:pt x="3323394" y="1111837"/>
                    </a:lnTo>
                    <a:lnTo>
                      <a:pt x="3472203" y="1111837"/>
                    </a:lnTo>
                    <a:lnTo>
                      <a:pt x="3612426" y="1111837"/>
                    </a:lnTo>
                  </a:path>
                </a:pathLst>
              </a:custGeom>
              <a:noFill/>
              <a:ln w="12700" cap="flat">
                <a:solidFill>
                  <a:srgbClr val="18365A"/>
                </a:solidFill>
                <a:prstDash val="solid"/>
                <a:miter/>
              </a:ln>
            </p:spPr>
            <p:txBody>
              <a:bodyPr rtlCol="0" anchor="ctr"/>
              <a:lstStyle/>
              <a:p>
                <a:endParaRPr lang="en-US"/>
              </a:p>
            </p:txBody>
          </p:sp>
          <p:sp>
            <p:nvSpPr>
              <p:cNvPr id="627" name="Freeform 702">
                <a:extLst>
                  <a:ext uri="{FF2B5EF4-FFF2-40B4-BE49-F238E27FC236}">
                    <a16:creationId xmlns:a16="http://schemas.microsoft.com/office/drawing/2014/main" id="{AAD93BC9-1E1A-EA1F-A53A-A16B1CDDF264}"/>
                  </a:ext>
                </a:extLst>
              </p:cNvPr>
              <p:cNvSpPr/>
              <p:nvPr/>
            </p:nvSpPr>
            <p:spPr>
              <a:xfrm>
                <a:off x="5326880" y="1509467"/>
                <a:ext cx="3601933" cy="1361977"/>
              </a:xfrm>
              <a:custGeom>
                <a:avLst/>
                <a:gdLst>
                  <a:gd name="connsiteX0" fmla="*/ 0 w 3601933"/>
                  <a:gd name="connsiteY0" fmla="*/ 0 h 1361977"/>
                  <a:gd name="connsiteX1" fmla="*/ 4770 w 3601933"/>
                  <a:gd name="connsiteY1" fmla="*/ 0 h 1361977"/>
                  <a:gd name="connsiteX2" fmla="*/ 20986 w 3601933"/>
                  <a:gd name="connsiteY2" fmla="*/ 0 h 1361977"/>
                  <a:gd name="connsiteX3" fmla="*/ 20986 w 3601933"/>
                  <a:gd name="connsiteY3" fmla="*/ 7609 h 1361977"/>
                  <a:gd name="connsiteX4" fmla="*/ 26709 w 3601933"/>
                  <a:gd name="connsiteY4" fmla="*/ 7609 h 1361977"/>
                  <a:gd name="connsiteX5" fmla="*/ 26709 w 3601933"/>
                  <a:gd name="connsiteY5" fmla="*/ 16169 h 1361977"/>
                  <a:gd name="connsiteX6" fmla="*/ 29571 w 3601933"/>
                  <a:gd name="connsiteY6" fmla="*/ 16169 h 1361977"/>
                  <a:gd name="connsiteX7" fmla="*/ 29571 w 3601933"/>
                  <a:gd name="connsiteY7" fmla="*/ 24729 h 1361977"/>
                  <a:gd name="connsiteX8" fmla="*/ 45787 w 3601933"/>
                  <a:gd name="connsiteY8" fmla="*/ 24729 h 1361977"/>
                  <a:gd name="connsiteX9" fmla="*/ 45787 w 3601933"/>
                  <a:gd name="connsiteY9" fmla="*/ 32337 h 1361977"/>
                  <a:gd name="connsiteX10" fmla="*/ 56280 w 3601933"/>
                  <a:gd name="connsiteY10" fmla="*/ 32337 h 1361977"/>
                  <a:gd name="connsiteX11" fmla="*/ 56280 w 3601933"/>
                  <a:gd name="connsiteY11" fmla="*/ 40897 h 1361977"/>
                  <a:gd name="connsiteX12" fmla="*/ 59142 w 3601933"/>
                  <a:gd name="connsiteY12" fmla="*/ 40897 h 1361977"/>
                  <a:gd name="connsiteX13" fmla="*/ 59142 w 3601933"/>
                  <a:gd name="connsiteY13" fmla="*/ 49457 h 1361977"/>
                  <a:gd name="connsiteX14" fmla="*/ 62004 w 3601933"/>
                  <a:gd name="connsiteY14" fmla="*/ 49457 h 1361977"/>
                  <a:gd name="connsiteX15" fmla="*/ 62004 w 3601933"/>
                  <a:gd name="connsiteY15" fmla="*/ 58017 h 1361977"/>
                  <a:gd name="connsiteX16" fmla="*/ 85851 w 3601933"/>
                  <a:gd name="connsiteY16" fmla="*/ 58017 h 1361977"/>
                  <a:gd name="connsiteX17" fmla="*/ 85851 w 3601933"/>
                  <a:gd name="connsiteY17" fmla="*/ 65626 h 1361977"/>
                  <a:gd name="connsiteX18" fmla="*/ 134500 w 3601933"/>
                  <a:gd name="connsiteY18" fmla="*/ 65626 h 1361977"/>
                  <a:gd name="connsiteX19" fmla="*/ 134500 w 3601933"/>
                  <a:gd name="connsiteY19" fmla="*/ 74186 h 1361977"/>
                  <a:gd name="connsiteX20" fmla="*/ 156440 w 3601933"/>
                  <a:gd name="connsiteY20" fmla="*/ 74186 h 1361977"/>
                  <a:gd name="connsiteX21" fmla="*/ 156440 w 3601933"/>
                  <a:gd name="connsiteY21" fmla="*/ 82746 h 1361977"/>
                  <a:gd name="connsiteX22" fmla="*/ 166933 w 3601933"/>
                  <a:gd name="connsiteY22" fmla="*/ 82746 h 1361977"/>
                  <a:gd name="connsiteX23" fmla="*/ 166933 w 3601933"/>
                  <a:gd name="connsiteY23" fmla="*/ 90355 h 1361977"/>
                  <a:gd name="connsiteX24" fmla="*/ 186011 w 3601933"/>
                  <a:gd name="connsiteY24" fmla="*/ 90355 h 1361977"/>
                  <a:gd name="connsiteX25" fmla="*/ 186011 w 3601933"/>
                  <a:gd name="connsiteY25" fmla="*/ 98915 h 1361977"/>
                  <a:gd name="connsiteX26" fmla="*/ 191734 w 3601933"/>
                  <a:gd name="connsiteY26" fmla="*/ 98915 h 1361977"/>
                  <a:gd name="connsiteX27" fmla="*/ 191734 w 3601933"/>
                  <a:gd name="connsiteY27" fmla="*/ 107474 h 1361977"/>
                  <a:gd name="connsiteX28" fmla="*/ 197458 w 3601933"/>
                  <a:gd name="connsiteY28" fmla="*/ 107474 h 1361977"/>
                  <a:gd name="connsiteX29" fmla="*/ 197458 w 3601933"/>
                  <a:gd name="connsiteY29" fmla="*/ 116034 h 1361977"/>
                  <a:gd name="connsiteX30" fmla="*/ 218444 w 3601933"/>
                  <a:gd name="connsiteY30" fmla="*/ 116034 h 1361977"/>
                  <a:gd name="connsiteX31" fmla="*/ 218444 w 3601933"/>
                  <a:gd name="connsiteY31" fmla="*/ 123643 h 1361977"/>
                  <a:gd name="connsiteX32" fmla="*/ 227029 w 3601933"/>
                  <a:gd name="connsiteY32" fmla="*/ 123643 h 1361977"/>
                  <a:gd name="connsiteX33" fmla="*/ 227029 w 3601933"/>
                  <a:gd name="connsiteY33" fmla="*/ 132203 h 1361977"/>
                  <a:gd name="connsiteX34" fmla="*/ 237522 w 3601933"/>
                  <a:gd name="connsiteY34" fmla="*/ 132203 h 1361977"/>
                  <a:gd name="connsiteX35" fmla="*/ 237522 w 3601933"/>
                  <a:gd name="connsiteY35" fmla="*/ 140763 h 1361977"/>
                  <a:gd name="connsiteX36" fmla="*/ 250876 w 3601933"/>
                  <a:gd name="connsiteY36" fmla="*/ 140763 h 1361977"/>
                  <a:gd name="connsiteX37" fmla="*/ 250876 w 3601933"/>
                  <a:gd name="connsiteY37" fmla="*/ 156932 h 1361977"/>
                  <a:gd name="connsiteX38" fmla="*/ 265185 w 3601933"/>
                  <a:gd name="connsiteY38" fmla="*/ 156932 h 1361977"/>
                  <a:gd name="connsiteX39" fmla="*/ 265185 w 3601933"/>
                  <a:gd name="connsiteY39" fmla="*/ 165492 h 1361977"/>
                  <a:gd name="connsiteX40" fmla="*/ 272816 w 3601933"/>
                  <a:gd name="connsiteY40" fmla="*/ 165492 h 1361977"/>
                  <a:gd name="connsiteX41" fmla="*/ 272816 w 3601933"/>
                  <a:gd name="connsiteY41" fmla="*/ 174052 h 1361977"/>
                  <a:gd name="connsiteX42" fmla="*/ 291894 w 3601933"/>
                  <a:gd name="connsiteY42" fmla="*/ 174052 h 1361977"/>
                  <a:gd name="connsiteX43" fmla="*/ 291894 w 3601933"/>
                  <a:gd name="connsiteY43" fmla="*/ 181660 h 1361977"/>
                  <a:gd name="connsiteX44" fmla="*/ 294756 w 3601933"/>
                  <a:gd name="connsiteY44" fmla="*/ 181660 h 1361977"/>
                  <a:gd name="connsiteX45" fmla="*/ 294756 w 3601933"/>
                  <a:gd name="connsiteY45" fmla="*/ 190220 h 1361977"/>
                  <a:gd name="connsiteX46" fmla="*/ 305249 w 3601933"/>
                  <a:gd name="connsiteY46" fmla="*/ 190220 h 1361977"/>
                  <a:gd name="connsiteX47" fmla="*/ 305249 w 3601933"/>
                  <a:gd name="connsiteY47" fmla="*/ 198780 h 1361977"/>
                  <a:gd name="connsiteX48" fmla="*/ 315742 w 3601933"/>
                  <a:gd name="connsiteY48" fmla="*/ 198780 h 1361977"/>
                  <a:gd name="connsiteX49" fmla="*/ 315742 w 3601933"/>
                  <a:gd name="connsiteY49" fmla="*/ 206389 h 1361977"/>
                  <a:gd name="connsiteX50" fmla="*/ 343405 w 3601933"/>
                  <a:gd name="connsiteY50" fmla="*/ 206389 h 1361977"/>
                  <a:gd name="connsiteX51" fmla="*/ 343405 w 3601933"/>
                  <a:gd name="connsiteY51" fmla="*/ 214949 h 1361977"/>
                  <a:gd name="connsiteX52" fmla="*/ 353898 w 3601933"/>
                  <a:gd name="connsiteY52" fmla="*/ 214949 h 1361977"/>
                  <a:gd name="connsiteX53" fmla="*/ 353898 w 3601933"/>
                  <a:gd name="connsiteY53" fmla="*/ 223509 h 1361977"/>
                  <a:gd name="connsiteX54" fmla="*/ 367252 w 3601933"/>
                  <a:gd name="connsiteY54" fmla="*/ 223509 h 1361977"/>
                  <a:gd name="connsiteX55" fmla="*/ 367252 w 3601933"/>
                  <a:gd name="connsiteY55" fmla="*/ 232069 h 1361977"/>
                  <a:gd name="connsiteX56" fmla="*/ 372976 w 3601933"/>
                  <a:gd name="connsiteY56" fmla="*/ 232069 h 1361977"/>
                  <a:gd name="connsiteX57" fmla="*/ 372976 w 3601933"/>
                  <a:gd name="connsiteY57" fmla="*/ 239678 h 1361977"/>
                  <a:gd name="connsiteX58" fmla="*/ 375837 w 3601933"/>
                  <a:gd name="connsiteY58" fmla="*/ 239678 h 1361977"/>
                  <a:gd name="connsiteX59" fmla="*/ 375837 w 3601933"/>
                  <a:gd name="connsiteY59" fmla="*/ 248237 h 1361977"/>
                  <a:gd name="connsiteX60" fmla="*/ 383469 w 3601933"/>
                  <a:gd name="connsiteY60" fmla="*/ 248237 h 1361977"/>
                  <a:gd name="connsiteX61" fmla="*/ 383469 w 3601933"/>
                  <a:gd name="connsiteY61" fmla="*/ 265357 h 1361977"/>
                  <a:gd name="connsiteX62" fmla="*/ 386330 w 3601933"/>
                  <a:gd name="connsiteY62" fmla="*/ 265357 h 1361977"/>
                  <a:gd name="connsiteX63" fmla="*/ 386330 w 3601933"/>
                  <a:gd name="connsiteY63" fmla="*/ 272966 h 1361977"/>
                  <a:gd name="connsiteX64" fmla="*/ 394915 w 3601933"/>
                  <a:gd name="connsiteY64" fmla="*/ 272966 h 1361977"/>
                  <a:gd name="connsiteX65" fmla="*/ 394915 w 3601933"/>
                  <a:gd name="connsiteY65" fmla="*/ 281526 h 1361977"/>
                  <a:gd name="connsiteX66" fmla="*/ 402547 w 3601933"/>
                  <a:gd name="connsiteY66" fmla="*/ 281526 h 1361977"/>
                  <a:gd name="connsiteX67" fmla="*/ 402547 w 3601933"/>
                  <a:gd name="connsiteY67" fmla="*/ 290086 h 1361977"/>
                  <a:gd name="connsiteX68" fmla="*/ 408270 w 3601933"/>
                  <a:gd name="connsiteY68" fmla="*/ 290086 h 1361977"/>
                  <a:gd name="connsiteX69" fmla="*/ 408270 w 3601933"/>
                  <a:gd name="connsiteY69" fmla="*/ 298646 h 1361977"/>
                  <a:gd name="connsiteX70" fmla="*/ 415901 w 3601933"/>
                  <a:gd name="connsiteY70" fmla="*/ 298646 h 1361977"/>
                  <a:gd name="connsiteX71" fmla="*/ 415901 w 3601933"/>
                  <a:gd name="connsiteY71" fmla="*/ 306255 h 1361977"/>
                  <a:gd name="connsiteX72" fmla="*/ 421625 w 3601933"/>
                  <a:gd name="connsiteY72" fmla="*/ 306255 h 1361977"/>
                  <a:gd name="connsiteX73" fmla="*/ 421625 w 3601933"/>
                  <a:gd name="connsiteY73" fmla="*/ 314815 h 1361977"/>
                  <a:gd name="connsiteX74" fmla="*/ 424486 w 3601933"/>
                  <a:gd name="connsiteY74" fmla="*/ 314815 h 1361977"/>
                  <a:gd name="connsiteX75" fmla="*/ 424486 w 3601933"/>
                  <a:gd name="connsiteY75" fmla="*/ 323374 h 1361977"/>
                  <a:gd name="connsiteX76" fmla="*/ 432118 w 3601933"/>
                  <a:gd name="connsiteY76" fmla="*/ 323374 h 1361977"/>
                  <a:gd name="connsiteX77" fmla="*/ 432118 w 3601933"/>
                  <a:gd name="connsiteY77" fmla="*/ 331934 h 1361977"/>
                  <a:gd name="connsiteX78" fmla="*/ 437841 w 3601933"/>
                  <a:gd name="connsiteY78" fmla="*/ 331934 h 1361977"/>
                  <a:gd name="connsiteX79" fmla="*/ 437841 w 3601933"/>
                  <a:gd name="connsiteY79" fmla="*/ 339543 h 1361977"/>
                  <a:gd name="connsiteX80" fmla="*/ 443564 w 3601933"/>
                  <a:gd name="connsiteY80" fmla="*/ 339543 h 1361977"/>
                  <a:gd name="connsiteX81" fmla="*/ 443564 w 3601933"/>
                  <a:gd name="connsiteY81" fmla="*/ 356663 h 1361977"/>
                  <a:gd name="connsiteX82" fmla="*/ 456919 w 3601933"/>
                  <a:gd name="connsiteY82" fmla="*/ 356663 h 1361977"/>
                  <a:gd name="connsiteX83" fmla="*/ 456919 w 3601933"/>
                  <a:gd name="connsiteY83" fmla="*/ 365223 h 1361977"/>
                  <a:gd name="connsiteX84" fmla="*/ 464550 w 3601933"/>
                  <a:gd name="connsiteY84" fmla="*/ 365223 h 1361977"/>
                  <a:gd name="connsiteX85" fmla="*/ 464550 w 3601933"/>
                  <a:gd name="connsiteY85" fmla="*/ 373783 h 1361977"/>
                  <a:gd name="connsiteX86" fmla="*/ 467412 w 3601933"/>
                  <a:gd name="connsiteY86" fmla="*/ 373783 h 1361977"/>
                  <a:gd name="connsiteX87" fmla="*/ 467412 w 3601933"/>
                  <a:gd name="connsiteY87" fmla="*/ 381392 h 1361977"/>
                  <a:gd name="connsiteX88" fmla="*/ 477905 w 3601933"/>
                  <a:gd name="connsiteY88" fmla="*/ 381392 h 1361977"/>
                  <a:gd name="connsiteX89" fmla="*/ 477905 w 3601933"/>
                  <a:gd name="connsiteY89" fmla="*/ 389952 h 1361977"/>
                  <a:gd name="connsiteX90" fmla="*/ 480767 w 3601933"/>
                  <a:gd name="connsiteY90" fmla="*/ 389952 h 1361977"/>
                  <a:gd name="connsiteX91" fmla="*/ 480767 w 3601933"/>
                  <a:gd name="connsiteY91" fmla="*/ 398511 h 1361977"/>
                  <a:gd name="connsiteX92" fmla="*/ 494121 w 3601933"/>
                  <a:gd name="connsiteY92" fmla="*/ 398511 h 1361977"/>
                  <a:gd name="connsiteX93" fmla="*/ 494121 w 3601933"/>
                  <a:gd name="connsiteY93" fmla="*/ 407071 h 1361977"/>
                  <a:gd name="connsiteX94" fmla="*/ 508430 w 3601933"/>
                  <a:gd name="connsiteY94" fmla="*/ 407071 h 1361977"/>
                  <a:gd name="connsiteX95" fmla="*/ 508430 w 3601933"/>
                  <a:gd name="connsiteY95" fmla="*/ 414680 h 1361977"/>
                  <a:gd name="connsiteX96" fmla="*/ 518923 w 3601933"/>
                  <a:gd name="connsiteY96" fmla="*/ 414680 h 1361977"/>
                  <a:gd name="connsiteX97" fmla="*/ 518923 w 3601933"/>
                  <a:gd name="connsiteY97" fmla="*/ 423240 h 1361977"/>
                  <a:gd name="connsiteX98" fmla="*/ 529416 w 3601933"/>
                  <a:gd name="connsiteY98" fmla="*/ 423240 h 1361977"/>
                  <a:gd name="connsiteX99" fmla="*/ 529416 w 3601933"/>
                  <a:gd name="connsiteY99" fmla="*/ 431800 h 1361977"/>
                  <a:gd name="connsiteX100" fmla="*/ 545632 w 3601933"/>
                  <a:gd name="connsiteY100" fmla="*/ 431800 h 1361977"/>
                  <a:gd name="connsiteX101" fmla="*/ 545632 w 3601933"/>
                  <a:gd name="connsiteY101" fmla="*/ 440360 h 1361977"/>
                  <a:gd name="connsiteX102" fmla="*/ 554217 w 3601933"/>
                  <a:gd name="connsiteY102" fmla="*/ 440360 h 1361977"/>
                  <a:gd name="connsiteX103" fmla="*/ 557079 w 3601933"/>
                  <a:gd name="connsiteY103" fmla="*/ 440360 h 1361977"/>
                  <a:gd name="connsiteX104" fmla="*/ 557079 w 3601933"/>
                  <a:gd name="connsiteY104" fmla="*/ 456529 h 1361977"/>
                  <a:gd name="connsiteX105" fmla="*/ 573295 w 3601933"/>
                  <a:gd name="connsiteY105" fmla="*/ 456529 h 1361977"/>
                  <a:gd name="connsiteX106" fmla="*/ 580926 w 3601933"/>
                  <a:gd name="connsiteY106" fmla="*/ 456529 h 1361977"/>
                  <a:gd name="connsiteX107" fmla="*/ 580926 w 3601933"/>
                  <a:gd name="connsiteY107" fmla="*/ 465089 h 1361977"/>
                  <a:gd name="connsiteX108" fmla="*/ 583788 w 3601933"/>
                  <a:gd name="connsiteY108" fmla="*/ 465089 h 1361977"/>
                  <a:gd name="connsiteX109" fmla="*/ 583788 w 3601933"/>
                  <a:gd name="connsiteY109" fmla="*/ 473648 h 1361977"/>
                  <a:gd name="connsiteX110" fmla="*/ 586650 w 3601933"/>
                  <a:gd name="connsiteY110" fmla="*/ 473648 h 1361977"/>
                  <a:gd name="connsiteX111" fmla="*/ 586650 w 3601933"/>
                  <a:gd name="connsiteY111" fmla="*/ 482208 h 1361977"/>
                  <a:gd name="connsiteX112" fmla="*/ 589511 w 3601933"/>
                  <a:gd name="connsiteY112" fmla="*/ 482208 h 1361977"/>
                  <a:gd name="connsiteX113" fmla="*/ 589511 w 3601933"/>
                  <a:gd name="connsiteY113" fmla="*/ 490768 h 1361977"/>
                  <a:gd name="connsiteX114" fmla="*/ 594281 w 3601933"/>
                  <a:gd name="connsiteY114" fmla="*/ 490768 h 1361977"/>
                  <a:gd name="connsiteX115" fmla="*/ 594281 w 3601933"/>
                  <a:gd name="connsiteY115" fmla="*/ 499328 h 1361977"/>
                  <a:gd name="connsiteX116" fmla="*/ 605728 w 3601933"/>
                  <a:gd name="connsiteY116" fmla="*/ 499328 h 1361977"/>
                  <a:gd name="connsiteX117" fmla="*/ 605728 w 3601933"/>
                  <a:gd name="connsiteY117" fmla="*/ 507888 h 1361977"/>
                  <a:gd name="connsiteX118" fmla="*/ 610497 w 3601933"/>
                  <a:gd name="connsiteY118" fmla="*/ 507888 h 1361977"/>
                  <a:gd name="connsiteX119" fmla="*/ 610497 w 3601933"/>
                  <a:gd name="connsiteY119" fmla="*/ 524057 h 1361977"/>
                  <a:gd name="connsiteX120" fmla="*/ 613359 w 3601933"/>
                  <a:gd name="connsiteY120" fmla="*/ 524057 h 1361977"/>
                  <a:gd name="connsiteX121" fmla="*/ 613359 w 3601933"/>
                  <a:gd name="connsiteY121" fmla="*/ 541177 h 1361977"/>
                  <a:gd name="connsiteX122" fmla="*/ 621944 w 3601933"/>
                  <a:gd name="connsiteY122" fmla="*/ 541177 h 1361977"/>
                  <a:gd name="connsiteX123" fmla="*/ 621944 w 3601933"/>
                  <a:gd name="connsiteY123" fmla="*/ 549737 h 1361977"/>
                  <a:gd name="connsiteX124" fmla="*/ 629575 w 3601933"/>
                  <a:gd name="connsiteY124" fmla="*/ 549737 h 1361977"/>
                  <a:gd name="connsiteX125" fmla="*/ 629575 w 3601933"/>
                  <a:gd name="connsiteY125" fmla="*/ 558297 h 1361977"/>
                  <a:gd name="connsiteX126" fmla="*/ 670593 w 3601933"/>
                  <a:gd name="connsiteY126" fmla="*/ 558297 h 1361977"/>
                  <a:gd name="connsiteX127" fmla="*/ 670593 w 3601933"/>
                  <a:gd name="connsiteY127" fmla="*/ 566856 h 1361977"/>
                  <a:gd name="connsiteX128" fmla="*/ 678224 w 3601933"/>
                  <a:gd name="connsiteY128" fmla="*/ 566856 h 1361977"/>
                  <a:gd name="connsiteX129" fmla="*/ 678224 w 3601933"/>
                  <a:gd name="connsiteY129" fmla="*/ 575416 h 1361977"/>
                  <a:gd name="connsiteX130" fmla="*/ 686809 w 3601933"/>
                  <a:gd name="connsiteY130" fmla="*/ 575416 h 1361977"/>
                  <a:gd name="connsiteX131" fmla="*/ 686809 w 3601933"/>
                  <a:gd name="connsiteY131" fmla="*/ 583976 h 1361977"/>
                  <a:gd name="connsiteX132" fmla="*/ 705887 w 3601933"/>
                  <a:gd name="connsiteY132" fmla="*/ 583976 h 1361977"/>
                  <a:gd name="connsiteX133" fmla="*/ 705887 w 3601933"/>
                  <a:gd name="connsiteY133" fmla="*/ 591585 h 1361977"/>
                  <a:gd name="connsiteX134" fmla="*/ 713519 w 3601933"/>
                  <a:gd name="connsiteY134" fmla="*/ 591585 h 1361977"/>
                  <a:gd name="connsiteX135" fmla="*/ 713519 w 3601933"/>
                  <a:gd name="connsiteY135" fmla="*/ 600145 h 1361977"/>
                  <a:gd name="connsiteX136" fmla="*/ 735458 w 3601933"/>
                  <a:gd name="connsiteY136" fmla="*/ 600145 h 1361977"/>
                  <a:gd name="connsiteX137" fmla="*/ 735458 w 3601933"/>
                  <a:gd name="connsiteY137" fmla="*/ 608705 h 1361977"/>
                  <a:gd name="connsiteX138" fmla="*/ 738320 w 3601933"/>
                  <a:gd name="connsiteY138" fmla="*/ 608705 h 1361977"/>
                  <a:gd name="connsiteX139" fmla="*/ 738320 w 3601933"/>
                  <a:gd name="connsiteY139" fmla="*/ 617265 h 1361977"/>
                  <a:gd name="connsiteX140" fmla="*/ 740228 w 3601933"/>
                  <a:gd name="connsiteY140" fmla="*/ 617265 h 1361977"/>
                  <a:gd name="connsiteX141" fmla="*/ 740228 w 3601933"/>
                  <a:gd name="connsiteY141" fmla="*/ 625825 h 1361977"/>
                  <a:gd name="connsiteX142" fmla="*/ 756444 w 3601933"/>
                  <a:gd name="connsiteY142" fmla="*/ 625825 h 1361977"/>
                  <a:gd name="connsiteX143" fmla="*/ 759306 w 3601933"/>
                  <a:gd name="connsiteY143" fmla="*/ 625825 h 1361977"/>
                  <a:gd name="connsiteX144" fmla="*/ 759306 w 3601933"/>
                  <a:gd name="connsiteY144" fmla="*/ 634385 h 1361977"/>
                  <a:gd name="connsiteX145" fmla="*/ 762168 w 3601933"/>
                  <a:gd name="connsiteY145" fmla="*/ 634385 h 1361977"/>
                  <a:gd name="connsiteX146" fmla="*/ 762168 w 3601933"/>
                  <a:gd name="connsiteY146" fmla="*/ 642945 h 1361977"/>
                  <a:gd name="connsiteX147" fmla="*/ 784107 w 3601933"/>
                  <a:gd name="connsiteY147" fmla="*/ 642945 h 1361977"/>
                  <a:gd name="connsiteX148" fmla="*/ 784107 w 3601933"/>
                  <a:gd name="connsiteY148" fmla="*/ 651504 h 1361977"/>
                  <a:gd name="connsiteX149" fmla="*/ 789831 w 3601933"/>
                  <a:gd name="connsiteY149" fmla="*/ 651504 h 1361977"/>
                  <a:gd name="connsiteX150" fmla="*/ 789831 w 3601933"/>
                  <a:gd name="connsiteY150" fmla="*/ 660064 h 1361977"/>
                  <a:gd name="connsiteX151" fmla="*/ 824171 w 3601933"/>
                  <a:gd name="connsiteY151" fmla="*/ 660064 h 1361977"/>
                  <a:gd name="connsiteX152" fmla="*/ 824171 w 3601933"/>
                  <a:gd name="connsiteY152" fmla="*/ 668624 h 1361977"/>
                  <a:gd name="connsiteX153" fmla="*/ 832756 w 3601933"/>
                  <a:gd name="connsiteY153" fmla="*/ 668624 h 1361977"/>
                  <a:gd name="connsiteX154" fmla="*/ 832756 w 3601933"/>
                  <a:gd name="connsiteY154" fmla="*/ 677184 h 1361977"/>
                  <a:gd name="connsiteX155" fmla="*/ 846111 w 3601933"/>
                  <a:gd name="connsiteY155" fmla="*/ 677184 h 1361977"/>
                  <a:gd name="connsiteX156" fmla="*/ 846111 w 3601933"/>
                  <a:gd name="connsiteY156" fmla="*/ 685744 h 1361977"/>
                  <a:gd name="connsiteX157" fmla="*/ 851834 w 3601933"/>
                  <a:gd name="connsiteY157" fmla="*/ 685744 h 1361977"/>
                  <a:gd name="connsiteX158" fmla="*/ 851834 w 3601933"/>
                  <a:gd name="connsiteY158" fmla="*/ 694304 h 1361977"/>
                  <a:gd name="connsiteX159" fmla="*/ 859466 w 3601933"/>
                  <a:gd name="connsiteY159" fmla="*/ 694304 h 1361977"/>
                  <a:gd name="connsiteX160" fmla="*/ 859466 w 3601933"/>
                  <a:gd name="connsiteY160" fmla="*/ 701913 h 1361977"/>
                  <a:gd name="connsiteX161" fmla="*/ 862327 w 3601933"/>
                  <a:gd name="connsiteY161" fmla="*/ 701913 h 1361977"/>
                  <a:gd name="connsiteX162" fmla="*/ 862327 w 3601933"/>
                  <a:gd name="connsiteY162" fmla="*/ 710473 h 1361977"/>
                  <a:gd name="connsiteX163" fmla="*/ 881405 w 3601933"/>
                  <a:gd name="connsiteY163" fmla="*/ 710473 h 1361977"/>
                  <a:gd name="connsiteX164" fmla="*/ 881405 w 3601933"/>
                  <a:gd name="connsiteY164" fmla="*/ 719033 h 1361977"/>
                  <a:gd name="connsiteX165" fmla="*/ 881405 w 3601933"/>
                  <a:gd name="connsiteY165" fmla="*/ 719033 h 1361977"/>
                  <a:gd name="connsiteX166" fmla="*/ 900483 w 3601933"/>
                  <a:gd name="connsiteY166" fmla="*/ 719033 h 1361977"/>
                  <a:gd name="connsiteX167" fmla="*/ 900483 w 3601933"/>
                  <a:gd name="connsiteY167" fmla="*/ 736152 h 1361977"/>
                  <a:gd name="connsiteX168" fmla="*/ 908115 w 3601933"/>
                  <a:gd name="connsiteY168" fmla="*/ 736152 h 1361977"/>
                  <a:gd name="connsiteX169" fmla="*/ 908115 w 3601933"/>
                  <a:gd name="connsiteY169" fmla="*/ 744712 h 1361977"/>
                  <a:gd name="connsiteX170" fmla="*/ 927193 w 3601933"/>
                  <a:gd name="connsiteY170" fmla="*/ 744712 h 1361977"/>
                  <a:gd name="connsiteX171" fmla="*/ 927193 w 3601933"/>
                  <a:gd name="connsiteY171" fmla="*/ 753272 h 1361977"/>
                  <a:gd name="connsiteX172" fmla="*/ 940547 w 3601933"/>
                  <a:gd name="connsiteY172" fmla="*/ 753272 h 1361977"/>
                  <a:gd name="connsiteX173" fmla="*/ 940547 w 3601933"/>
                  <a:gd name="connsiteY173" fmla="*/ 761832 h 1361977"/>
                  <a:gd name="connsiteX174" fmla="*/ 951994 w 3601933"/>
                  <a:gd name="connsiteY174" fmla="*/ 761832 h 1361977"/>
                  <a:gd name="connsiteX175" fmla="*/ 951994 w 3601933"/>
                  <a:gd name="connsiteY175" fmla="*/ 770392 h 1361977"/>
                  <a:gd name="connsiteX176" fmla="*/ 959625 w 3601933"/>
                  <a:gd name="connsiteY176" fmla="*/ 770392 h 1361977"/>
                  <a:gd name="connsiteX177" fmla="*/ 959625 w 3601933"/>
                  <a:gd name="connsiteY177" fmla="*/ 778952 h 1361977"/>
                  <a:gd name="connsiteX178" fmla="*/ 968210 w 3601933"/>
                  <a:gd name="connsiteY178" fmla="*/ 778952 h 1361977"/>
                  <a:gd name="connsiteX179" fmla="*/ 968210 w 3601933"/>
                  <a:gd name="connsiteY179" fmla="*/ 787512 h 1361977"/>
                  <a:gd name="connsiteX180" fmla="*/ 978703 w 3601933"/>
                  <a:gd name="connsiteY180" fmla="*/ 787512 h 1361977"/>
                  <a:gd name="connsiteX181" fmla="*/ 978703 w 3601933"/>
                  <a:gd name="connsiteY181" fmla="*/ 796072 h 1361977"/>
                  <a:gd name="connsiteX182" fmla="*/ 986335 w 3601933"/>
                  <a:gd name="connsiteY182" fmla="*/ 796072 h 1361977"/>
                  <a:gd name="connsiteX183" fmla="*/ 986335 w 3601933"/>
                  <a:gd name="connsiteY183" fmla="*/ 804632 h 1361977"/>
                  <a:gd name="connsiteX184" fmla="*/ 992058 w 3601933"/>
                  <a:gd name="connsiteY184" fmla="*/ 804632 h 1361977"/>
                  <a:gd name="connsiteX185" fmla="*/ 992058 w 3601933"/>
                  <a:gd name="connsiteY185" fmla="*/ 813192 h 1361977"/>
                  <a:gd name="connsiteX186" fmla="*/ 994920 w 3601933"/>
                  <a:gd name="connsiteY186" fmla="*/ 813192 h 1361977"/>
                  <a:gd name="connsiteX187" fmla="*/ 994920 w 3601933"/>
                  <a:gd name="connsiteY187" fmla="*/ 830311 h 1361977"/>
                  <a:gd name="connsiteX188" fmla="*/ 1005413 w 3601933"/>
                  <a:gd name="connsiteY188" fmla="*/ 830311 h 1361977"/>
                  <a:gd name="connsiteX189" fmla="*/ 1005413 w 3601933"/>
                  <a:gd name="connsiteY189" fmla="*/ 838871 h 1361977"/>
                  <a:gd name="connsiteX190" fmla="*/ 1027352 w 3601933"/>
                  <a:gd name="connsiteY190" fmla="*/ 838871 h 1361977"/>
                  <a:gd name="connsiteX191" fmla="*/ 1027352 w 3601933"/>
                  <a:gd name="connsiteY191" fmla="*/ 847431 h 1361977"/>
                  <a:gd name="connsiteX192" fmla="*/ 1030214 w 3601933"/>
                  <a:gd name="connsiteY192" fmla="*/ 847431 h 1361977"/>
                  <a:gd name="connsiteX193" fmla="*/ 1030214 w 3601933"/>
                  <a:gd name="connsiteY193" fmla="*/ 855991 h 1361977"/>
                  <a:gd name="connsiteX194" fmla="*/ 1049292 w 3601933"/>
                  <a:gd name="connsiteY194" fmla="*/ 855991 h 1361977"/>
                  <a:gd name="connsiteX195" fmla="*/ 1049292 w 3601933"/>
                  <a:gd name="connsiteY195" fmla="*/ 872160 h 1361977"/>
                  <a:gd name="connsiteX196" fmla="*/ 1062647 w 3601933"/>
                  <a:gd name="connsiteY196" fmla="*/ 872160 h 1361977"/>
                  <a:gd name="connsiteX197" fmla="*/ 1062647 w 3601933"/>
                  <a:gd name="connsiteY197" fmla="*/ 880720 h 1361977"/>
                  <a:gd name="connsiteX198" fmla="*/ 1068370 w 3601933"/>
                  <a:gd name="connsiteY198" fmla="*/ 880720 h 1361977"/>
                  <a:gd name="connsiteX199" fmla="*/ 1068370 w 3601933"/>
                  <a:gd name="connsiteY199" fmla="*/ 889280 h 1361977"/>
                  <a:gd name="connsiteX200" fmla="*/ 1078863 w 3601933"/>
                  <a:gd name="connsiteY200" fmla="*/ 889280 h 1361977"/>
                  <a:gd name="connsiteX201" fmla="*/ 1078863 w 3601933"/>
                  <a:gd name="connsiteY201" fmla="*/ 897840 h 1361977"/>
                  <a:gd name="connsiteX202" fmla="*/ 1081725 w 3601933"/>
                  <a:gd name="connsiteY202" fmla="*/ 897840 h 1361977"/>
                  <a:gd name="connsiteX203" fmla="*/ 1081725 w 3601933"/>
                  <a:gd name="connsiteY203" fmla="*/ 906400 h 1361977"/>
                  <a:gd name="connsiteX204" fmla="*/ 1095079 w 3601933"/>
                  <a:gd name="connsiteY204" fmla="*/ 906400 h 1361977"/>
                  <a:gd name="connsiteX205" fmla="*/ 1095079 w 3601933"/>
                  <a:gd name="connsiteY205" fmla="*/ 923519 h 1361977"/>
                  <a:gd name="connsiteX206" fmla="*/ 1114157 w 3601933"/>
                  <a:gd name="connsiteY206" fmla="*/ 923519 h 1361977"/>
                  <a:gd name="connsiteX207" fmla="*/ 1114157 w 3601933"/>
                  <a:gd name="connsiteY207" fmla="*/ 932079 h 1361977"/>
                  <a:gd name="connsiteX208" fmla="*/ 1121789 w 3601933"/>
                  <a:gd name="connsiteY208" fmla="*/ 932079 h 1361977"/>
                  <a:gd name="connsiteX209" fmla="*/ 1121789 w 3601933"/>
                  <a:gd name="connsiteY209" fmla="*/ 949199 h 1361977"/>
                  <a:gd name="connsiteX210" fmla="*/ 1173299 w 3601933"/>
                  <a:gd name="connsiteY210" fmla="*/ 949199 h 1361977"/>
                  <a:gd name="connsiteX211" fmla="*/ 1173299 w 3601933"/>
                  <a:gd name="connsiteY211" fmla="*/ 966319 h 1361977"/>
                  <a:gd name="connsiteX212" fmla="*/ 1198101 w 3601933"/>
                  <a:gd name="connsiteY212" fmla="*/ 966319 h 1361977"/>
                  <a:gd name="connsiteX213" fmla="*/ 1198101 w 3601933"/>
                  <a:gd name="connsiteY213" fmla="*/ 974879 h 1361977"/>
                  <a:gd name="connsiteX214" fmla="*/ 1208594 w 3601933"/>
                  <a:gd name="connsiteY214" fmla="*/ 974879 h 1361977"/>
                  <a:gd name="connsiteX215" fmla="*/ 1208594 w 3601933"/>
                  <a:gd name="connsiteY215" fmla="*/ 983439 h 1361977"/>
                  <a:gd name="connsiteX216" fmla="*/ 1211456 w 3601933"/>
                  <a:gd name="connsiteY216" fmla="*/ 983439 h 1361977"/>
                  <a:gd name="connsiteX217" fmla="*/ 1211456 w 3601933"/>
                  <a:gd name="connsiteY217" fmla="*/ 991999 h 1361977"/>
                  <a:gd name="connsiteX218" fmla="*/ 1235303 w 3601933"/>
                  <a:gd name="connsiteY218" fmla="*/ 991999 h 1361977"/>
                  <a:gd name="connsiteX219" fmla="*/ 1235303 w 3601933"/>
                  <a:gd name="connsiteY219" fmla="*/ 1000559 h 1361977"/>
                  <a:gd name="connsiteX220" fmla="*/ 1238165 w 3601933"/>
                  <a:gd name="connsiteY220" fmla="*/ 1000559 h 1361977"/>
                  <a:gd name="connsiteX221" fmla="*/ 1238165 w 3601933"/>
                  <a:gd name="connsiteY221" fmla="*/ 1009119 h 1361977"/>
                  <a:gd name="connsiteX222" fmla="*/ 1273459 w 3601933"/>
                  <a:gd name="connsiteY222" fmla="*/ 1009119 h 1361977"/>
                  <a:gd name="connsiteX223" fmla="*/ 1273459 w 3601933"/>
                  <a:gd name="connsiteY223" fmla="*/ 1017678 h 1361977"/>
                  <a:gd name="connsiteX224" fmla="*/ 1282044 w 3601933"/>
                  <a:gd name="connsiteY224" fmla="*/ 1017678 h 1361977"/>
                  <a:gd name="connsiteX225" fmla="*/ 1282044 w 3601933"/>
                  <a:gd name="connsiteY225" fmla="*/ 1026238 h 1361977"/>
                  <a:gd name="connsiteX226" fmla="*/ 1311615 w 3601933"/>
                  <a:gd name="connsiteY226" fmla="*/ 1026238 h 1361977"/>
                  <a:gd name="connsiteX227" fmla="*/ 1311615 w 3601933"/>
                  <a:gd name="connsiteY227" fmla="*/ 1033847 h 1361977"/>
                  <a:gd name="connsiteX228" fmla="*/ 1319246 w 3601933"/>
                  <a:gd name="connsiteY228" fmla="*/ 1033847 h 1361977"/>
                  <a:gd name="connsiteX229" fmla="*/ 1319246 w 3601933"/>
                  <a:gd name="connsiteY229" fmla="*/ 1042407 h 1361977"/>
                  <a:gd name="connsiteX230" fmla="*/ 1327832 w 3601933"/>
                  <a:gd name="connsiteY230" fmla="*/ 1042407 h 1361977"/>
                  <a:gd name="connsiteX231" fmla="*/ 1327832 w 3601933"/>
                  <a:gd name="connsiteY231" fmla="*/ 1050967 h 1361977"/>
                  <a:gd name="connsiteX232" fmla="*/ 1365034 w 3601933"/>
                  <a:gd name="connsiteY232" fmla="*/ 1050967 h 1361977"/>
                  <a:gd name="connsiteX233" fmla="*/ 1365034 w 3601933"/>
                  <a:gd name="connsiteY233" fmla="*/ 1059527 h 1361977"/>
                  <a:gd name="connsiteX234" fmla="*/ 1413683 w 3601933"/>
                  <a:gd name="connsiteY234" fmla="*/ 1059527 h 1361977"/>
                  <a:gd name="connsiteX235" fmla="*/ 1413683 w 3601933"/>
                  <a:gd name="connsiteY235" fmla="*/ 1068087 h 1361977"/>
                  <a:gd name="connsiteX236" fmla="*/ 1432761 w 3601933"/>
                  <a:gd name="connsiteY236" fmla="*/ 1068087 h 1361977"/>
                  <a:gd name="connsiteX237" fmla="*/ 1432761 w 3601933"/>
                  <a:gd name="connsiteY237" fmla="*/ 1076647 h 1361977"/>
                  <a:gd name="connsiteX238" fmla="*/ 1503349 w 3601933"/>
                  <a:gd name="connsiteY238" fmla="*/ 1076647 h 1361977"/>
                  <a:gd name="connsiteX239" fmla="*/ 1503349 w 3601933"/>
                  <a:gd name="connsiteY239" fmla="*/ 1085207 h 1361977"/>
                  <a:gd name="connsiteX240" fmla="*/ 1519566 w 3601933"/>
                  <a:gd name="connsiteY240" fmla="*/ 1085207 h 1361977"/>
                  <a:gd name="connsiteX241" fmla="*/ 1519566 w 3601933"/>
                  <a:gd name="connsiteY241" fmla="*/ 1093767 h 1361977"/>
                  <a:gd name="connsiteX242" fmla="*/ 1522427 w 3601933"/>
                  <a:gd name="connsiteY242" fmla="*/ 1093767 h 1361977"/>
                  <a:gd name="connsiteX243" fmla="*/ 1522427 w 3601933"/>
                  <a:gd name="connsiteY243" fmla="*/ 1102326 h 1361977"/>
                  <a:gd name="connsiteX244" fmla="*/ 1528151 w 3601933"/>
                  <a:gd name="connsiteY244" fmla="*/ 1102326 h 1361977"/>
                  <a:gd name="connsiteX245" fmla="*/ 1528151 w 3601933"/>
                  <a:gd name="connsiteY245" fmla="*/ 1110886 h 1361977"/>
                  <a:gd name="connsiteX246" fmla="*/ 1543413 w 3601933"/>
                  <a:gd name="connsiteY246" fmla="*/ 1110886 h 1361977"/>
                  <a:gd name="connsiteX247" fmla="*/ 1543413 w 3601933"/>
                  <a:gd name="connsiteY247" fmla="*/ 1119446 h 1361977"/>
                  <a:gd name="connsiteX248" fmla="*/ 1549137 w 3601933"/>
                  <a:gd name="connsiteY248" fmla="*/ 1119446 h 1361977"/>
                  <a:gd name="connsiteX249" fmla="*/ 1549137 w 3601933"/>
                  <a:gd name="connsiteY249" fmla="*/ 1128006 h 1361977"/>
                  <a:gd name="connsiteX250" fmla="*/ 1554860 w 3601933"/>
                  <a:gd name="connsiteY250" fmla="*/ 1128006 h 1361977"/>
                  <a:gd name="connsiteX251" fmla="*/ 1554860 w 3601933"/>
                  <a:gd name="connsiteY251" fmla="*/ 1136566 h 1361977"/>
                  <a:gd name="connsiteX252" fmla="*/ 1646435 w 3601933"/>
                  <a:gd name="connsiteY252" fmla="*/ 1136566 h 1361977"/>
                  <a:gd name="connsiteX253" fmla="*/ 1646435 w 3601933"/>
                  <a:gd name="connsiteY253" fmla="*/ 1145126 h 1361977"/>
                  <a:gd name="connsiteX254" fmla="*/ 1655020 w 3601933"/>
                  <a:gd name="connsiteY254" fmla="*/ 1145126 h 1361977"/>
                  <a:gd name="connsiteX255" fmla="*/ 1655020 w 3601933"/>
                  <a:gd name="connsiteY255" fmla="*/ 1153686 h 1361977"/>
                  <a:gd name="connsiteX256" fmla="*/ 1695084 w 3601933"/>
                  <a:gd name="connsiteY256" fmla="*/ 1153686 h 1361977"/>
                  <a:gd name="connsiteX257" fmla="*/ 1695084 w 3601933"/>
                  <a:gd name="connsiteY257" fmla="*/ 1162246 h 1361977"/>
                  <a:gd name="connsiteX258" fmla="*/ 1719885 w 3601933"/>
                  <a:gd name="connsiteY258" fmla="*/ 1162246 h 1361977"/>
                  <a:gd name="connsiteX259" fmla="*/ 1719885 w 3601933"/>
                  <a:gd name="connsiteY259" fmla="*/ 1170806 h 1361977"/>
                  <a:gd name="connsiteX260" fmla="*/ 1724655 w 3601933"/>
                  <a:gd name="connsiteY260" fmla="*/ 1170806 h 1361977"/>
                  <a:gd name="connsiteX261" fmla="*/ 1724655 w 3601933"/>
                  <a:gd name="connsiteY261" fmla="*/ 1179366 h 1361977"/>
                  <a:gd name="connsiteX262" fmla="*/ 1736102 w 3601933"/>
                  <a:gd name="connsiteY262" fmla="*/ 1179366 h 1361977"/>
                  <a:gd name="connsiteX263" fmla="*/ 1736102 w 3601933"/>
                  <a:gd name="connsiteY263" fmla="*/ 1187926 h 1361977"/>
                  <a:gd name="connsiteX264" fmla="*/ 1743733 w 3601933"/>
                  <a:gd name="connsiteY264" fmla="*/ 1187926 h 1361977"/>
                  <a:gd name="connsiteX265" fmla="*/ 1743733 w 3601933"/>
                  <a:gd name="connsiteY265" fmla="*/ 1196486 h 1361977"/>
                  <a:gd name="connsiteX266" fmla="*/ 1746594 w 3601933"/>
                  <a:gd name="connsiteY266" fmla="*/ 1196486 h 1361977"/>
                  <a:gd name="connsiteX267" fmla="*/ 1746594 w 3601933"/>
                  <a:gd name="connsiteY267" fmla="*/ 1205045 h 1361977"/>
                  <a:gd name="connsiteX268" fmla="*/ 1789520 w 3601933"/>
                  <a:gd name="connsiteY268" fmla="*/ 1205045 h 1361977"/>
                  <a:gd name="connsiteX269" fmla="*/ 1803828 w 3601933"/>
                  <a:gd name="connsiteY269" fmla="*/ 1205045 h 1361977"/>
                  <a:gd name="connsiteX270" fmla="*/ 1808598 w 3601933"/>
                  <a:gd name="connsiteY270" fmla="*/ 1205045 h 1361977"/>
                  <a:gd name="connsiteX271" fmla="*/ 1808598 w 3601933"/>
                  <a:gd name="connsiteY271" fmla="*/ 1213605 h 1361977"/>
                  <a:gd name="connsiteX272" fmla="*/ 1820045 w 3601933"/>
                  <a:gd name="connsiteY272" fmla="*/ 1213605 h 1361977"/>
                  <a:gd name="connsiteX273" fmla="*/ 1843892 w 3601933"/>
                  <a:gd name="connsiteY273" fmla="*/ 1213605 h 1361977"/>
                  <a:gd name="connsiteX274" fmla="*/ 1849616 w 3601933"/>
                  <a:gd name="connsiteY274" fmla="*/ 1213605 h 1361977"/>
                  <a:gd name="connsiteX275" fmla="*/ 1873463 w 3601933"/>
                  <a:gd name="connsiteY275" fmla="*/ 1213605 h 1361977"/>
                  <a:gd name="connsiteX276" fmla="*/ 1884910 w 3601933"/>
                  <a:gd name="connsiteY276" fmla="*/ 1213605 h 1361977"/>
                  <a:gd name="connsiteX277" fmla="*/ 1884910 w 3601933"/>
                  <a:gd name="connsiteY277" fmla="*/ 1223116 h 1361977"/>
                  <a:gd name="connsiteX278" fmla="*/ 1889680 w 3601933"/>
                  <a:gd name="connsiteY278" fmla="*/ 1223116 h 1361977"/>
                  <a:gd name="connsiteX279" fmla="*/ 1908758 w 3601933"/>
                  <a:gd name="connsiteY279" fmla="*/ 1223116 h 1361977"/>
                  <a:gd name="connsiteX280" fmla="*/ 1908758 w 3601933"/>
                  <a:gd name="connsiteY280" fmla="*/ 1233578 h 1361977"/>
                  <a:gd name="connsiteX281" fmla="*/ 1936421 w 3601933"/>
                  <a:gd name="connsiteY281" fmla="*/ 1233578 h 1361977"/>
                  <a:gd name="connsiteX282" fmla="*/ 1946914 w 3601933"/>
                  <a:gd name="connsiteY282" fmla="*/ 1233578 h 1361977"/>
                  <a:gd name="connsiteX283" fmla="*/ 1949776 w 3601933"/>
                  <a:gd name="connsiteY283" fmla="*/ 1233578 h 1361977"/>
                  <a:gd name="connsiteX284" fmla="*/ 1954545 w 3601933"/>
                  <a:gd name="connsiteY284" fmla="*/ 1233578 h 1361977"/>
                  <a:gd name="connsiteX285" fmla="*/ 1954545 w 3601933"/>
                  <a:gd name="connsiteY285" fmla="*/ 1243089 h 1361977"/>
                  <a:gd name="connsiteX286" fmla="*/ 1957407 w 3601933"/>
                  <a:gd name="connsiteY286" fmla="*/ 1243089 h 1361977"/>
                  <a:gd name="connsiteX287" fmla="*/ 1968854 w 3601933"/>
                  <a:gd name="connsiteY287" fmla="*/ 1243089 h 1361977"/>
                  <a:gd name="connsiteX288" fmla="*/ 1973623 w 3601933"/>
                  <a:gd name="connsiteY288" fmla="*/ 1243089 h 1361977"/>
                  <a:gd name="connsiteX289" fmla="*/ 1973623 w 3601933"/>
                  <a:gd name="connsiteY289" fmla="*/ 1254503 h 1361977"/>
                  <a:gd name="connsiteX290" fmla="*/ 2008917 w 3601933"/>
                  <a:gd name="connsiteY290" fmla="*/ 1254503 h 1361977"/>
                  <a:gd name="connsiteX291" fmla="*/ 2008917 w 3601933"/>
                  <a:gd name="connsiteY291" fmla="*/ 1264965 h 1361977"/>
                  <a:gd name="connsiteX292" fmla="*/ 2011779 w 3601933"/>
                  <a:gd name="connsiteY292" fmla="*/ 1264965 h 1361977"/>
                  <a:gd name="connsiteX293" fmla="*/ 2033719 w 3601933"/>
                  <a:gd name="connsiteY293" fmla="*/ 1264965 h 1361977"/>
                  <a:gd name="connsiteX294" fmla="*/ 2051843 w 3601933"/>
                  <a:gd name="connsiteY294" fmla="*/ 1264965 h 1361977"/>
                  <a:gd name="connsiteX295" fmla="*/ 2076644 w 3601933"/>
                  <a:gd name="connsiteY295" fmla="*/ 1264965 h 1361977"/>
                  <a:gd name="connsiteX296" fmla="*/ 2103354 w 3601933"/>
                  <a:gd name="connsiteY296" fmla="*/ 1264965 h 1361977"/>
                  <a:gd name="connsiteX297" fmla="*/ 2171081 w 3601933"/>
                  <a:gd name="connsiteY297" fmla="*/ 1264965 h 1361977"/>
                  <a:gd name="connsiteX298" fmla="*/ 2200652 w 3601933"/>
                  <a:gd name="connsiteY298" fmla="*/ 1264965 h 1361977"/>
                  <a:gd name="connsiteX299" fmla="*/ 2203514 w 3601933"/>
                  <a:gd name="connsiteY299" fmla="*/ 1264965 h 1361977"/>
                  <a:gd name="connsiteX300" fmla="*/ 2206375 w 3601933"/>
                  <a:gd name="connsiteY300" fmla="*/ 1264965 h 1361977"/>
                  <a:gd name="connsiteX301" fmla="*/ 2206375 w 3601933"/>
                  <a:gd name="connsiteY301" fmla="*/ 1279231 h 1361977"/>
                  <a:gd name="connsiteX302" fmla="*/ 2209237 w 3601933"/>
                  <a:gd name="connsiteY302" fmla="*/ 1279231 h 1361977"/>
                  <a:gd name="connsiteX303" fmla="*/ 2219730 w 3601933"/>
                  <a:gd name="connsiteY303" fmla="*/ 1279231 h 1361977"/>
                  <a:gd name="connsiteX304" fmla="*/ 2219730 w 3601933"/>
                  <a:gd name="connsiteY304" fmla="*/ 1293498 h 1361977"/>
                  <a:gd name="connsiteX305" fmla="*/ 2228315 w 3601933"/>
                  <a:gd name="connsiteY305" fmla="*/ 1293498 h 1361977"/>
                  <a:gd name="connsiteX306" fmla="*/ 2235946 w 3601933"/>
                  <a:gd name="connsiteY306" fmla="*/ 1293498 h 1361977"/>
                  <a:gd name="connsiteX307" fmla="*/ 2255024 w 3601933"/>
                  <a:gd name="connsiteY307" fmla="*/ 1293498 h 1361977"/>
                  <a:gd name="connsiteX308" fmla="*/ 2255024 w 3601933"/>
                  <a:gd name="connsiteY308" fmla="*/ 1293498 h 1361977"/>
                  <a:gd name="connsiteX309" fmla="*/ 2260748 w 3601933"/>
                  <a:gd name="connsiteY309" fmla="*/ 1293498 h 1361977"/>
                  <a:gd name="connsiteX310" fmla="*/ 2309397 w 3601933"/>
                  <a:gd name="connsiteY310" fmla="*/ 1293498 h 1361977"/>
                  <a:gd name="connsiteX311" fmla="*/ 2349460 w 3601933"/>
                  <a:gd name="connsiteY311" fmla="*/ 1293498 h 1361977"/>
                  <a:gd name="connsiteX312" fmla="*/ 2349460 w 3601933"/>
                  <a:gd name="connsiteY312" fmla="*/ 1309667 h 1361977"/>
                  <a:gd name="connsiteX313" fmla="*/ 2368538 w 3601933"/>
                  <a:gd name="connsiteY313" fmla="*/ 1309667 h 1361977"/>
                  <a:gd name="connsiteX314" fmla="*/ 2390478 w 3601933"/>
                  <a:gd name="connsiteY314" fmla="*/ 1309667 h 1361977"/>
                  <a:gd name="connsiteX315" fmla="*/ 2390478 w 3601933"/>
                  <a:gd name="connsiteY315" fmla="*/ 1328689 h 1361977"/>
                  <a:gd name="connsiteX316" fmla="*/ 2395248 w 3601933"/>
                  <a:gd name="connsiteY316" fmla="*/ 1328689 h 1361977"/>
                  <a:gd name="connsiteX317" fmla="*/ 2400971 w 3601933"/>
                  <a:gd name="connsiteY317" fmla="*/ 1328689 h 1361977"/>
                  <a:gd name="connsiteX318" fmla="*/ 2414326 w 3601933"/>
                  <a:gd name="connsiteY318" fmla="*/ 1328689 h 1361977"/>
                  <a:gd name="connsiteX319" fmla="*/ 2441989 w 3601933"/>
                  <a:gd name="connsiteY319" fmla="*/ 1328689 h 1361977"/>
                  <a:gd name="connsiteX320" fmla="*/ 2471560 w 3601933"/>
                  <a:gd name="connsiteY320" fmla="*/ 1328689 h 1361977"/>
                  <a:gd name="connsiteX321" fmla="*/ 2474422 w 3601933"/>
                  <a:gd name="connsiteY321" fmla="*/ 1328689 h 1361977"/>
                  <a:gd name="connsiteX322" fmla="*/ 2546918 w 3601933"/>
                  <a:gd name="connsiteY322" fmla="*/ 1328689 h 1361977"/>
                  <a:gd name="connsiteX323" fmla="*/ 2558365 w 3601933"/>
                  <a:gd name="connsiteY323" fmla="*/ 1328689 h 1361977"/>
                  <a:gd name="connsiteX324" fmla="*/ 2617507 w 3601933"/>
                  <a:gd name="connsiteY324" fmla="*/ 1328689 h 1361977"/>
                  <a:gd name="connsiteX325" fmla="*/ 2633723 w 3601933"/>
                  <a:gd name="connsiteY325" fmla="*/ 1328689 h 1361977"/>
                  <a:gd name="connsiteX326" fmla="*/ 2644216 w 3601933"/>
                  <a:gd name="connsiteY326" fmla="*/ 1328689 h 1361977"/>
                  <a:gd name="connsiteX327" fmla="*/ 2644216 w 3601933"/>
                  <a:gd name="connsiteY327" fmla="*/ 1361977 h 1361977"/>
                  <a:gd name="connsiteX328" fmla="*/ 2688096 w 3601933"/>
                  <a:gd name="connsiteY328" fmla="*/ 1361977 h 1361977"/>
                  <a:gd name="connsiteX329" fmla="*/ 2736745 w 3601933"/>
                  <a:gd name="connsiteY329" fmla="*/ 1361977 h 1361977"/>
                  <a:gd name="connsiteX330" fmla="*/ 2747238 w 3601933"/>
                  <a:gd name="connsiteY330" fmla="*/ 1361977 h 1361977"/>
                  <a:gd name="connsiteX331" fmla="*/ 2752961 w 3601933"/>
                  <a:gd name="connsiteY331" fmla="*/ 1361977 h 1361977"/>
                  <a:gd name="connsiteX332" fmla="*/ 2755823 w 3601933"/>
                  <a:gd name="connsiteY332" fmla="*/ 1361977 h 1361977"/>
                  <a:gd name="connsiteX333" fmla="*/ 2763454 w 3601933"/>
                  <a:gd name="connsiteY333" fmla="*/ 1361977 h 1361977"/>
                  <a:gd name="connsiteX334" fmla="*/ 2955188 w 3601933"/>
                  <a:gd name="connsiteY334" fmla="*/ 1361977 h 1361977"/>
                  <a:gd name="connsiteX335" fmla="*/ 2974266 w 3601933"/>
                  <a:gd name="connsiteY335" fmla="*/ 1361977 h 1361977"/>
                  <a:gd name="connsiteX336" fmla="*/ 3084919 w 3601933"/>
                  <a:gd name="connsiteY336" fmla="*/ 1361977 h 1361977"/>
                  <a:gd name="connsiteX337" fmla="*/ 3388259 w 3601933"/>
                  <a:gd name="connsiteY337" fmla="*/ 1361977 h 1361977"/>
                  <a:gd name="connsiteX338" fmla="*/ 3601934 w 3601933"/>
                  <a:gd name="connsiteY338" fmla="*/ 1361977 h 1361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Lst>
                <a:rect l="l" t="t" r="r" b="b"/>
                <a:pathLst>
                  <a:path w="3601933" h="1361977">
                    <a:moveTo>
                      <a:pt x="0" y="0"/>
                    </a:moveTo>
                    <a:lnTo>
                      <a:pt x="4770" y="0"/>
                    </a:lnTo>
                    <a:lnTo>
                      <a:pt x="20986" y="0"/>
                    </a:lnTo>
                    <a:lnTo>
                      <a:pt x="20986" y="7609"/>
                    </a:lnTo>
                    <a:lnTo>
                      <a:pt x="26709" y="7609"/>
                    </a:lnTo>
                    <a:lnTo>
                      <a:pt x="26709" y="16169"/>
                    </a:lnTo>
                    <a:lnTo>
                      <a:pt x="29571" y="16169"/>
                    </a:lnTo>
                    <a:lnTo>
                      <a:pt x="29571" y="24729"/>
                    </a:lnTo>
                    <a:lnTo>
                      <a:pt x="45787" y="24729"/>
                    </a:lnTo>
                    <a:lnTo>
                      <a:pt x="45787" y="32337"/>
                    </a:lnTo>
                    <a:lnTo>
                      <a:pt x="56280" y="32337"/>
                    </a:lnTo>
                    <a:lnTo>
                      <a:pt x="56280" y="40897"/>
                    </a:lnTo>
                    <a:lnTo>
                      <a:pt x="59142" y="40897"/>
                    </a:lnTo>
                    <a:lnTo>
                      <a:pt x="59142" y="49457"/>
                    </a:lnTo>
                    <a:lnTo>
                      <a:pt x="62004" y="49457"/>
                    </a:lnTo>
                    <a:lnTo>
                      <a:pt x="62004" y="58017"/>
                    </a:lnTo>
                    <a:lnTo>
                      <a:pt x="85851" y="58017"/>
                    </a:lnTo>
                    <a:lnTo>
                      <a:pt x="85851" y="65626"/>
                    </a:lnTo>
                    <a:lnTo>
                      <a:pt x="134500" y="65626"/>
                    </a:lnTo>
                    <a:lnTo>
                      <a:pt x="134500" y="74186"/>
                    </a:lnTo>
                    <a:lnTo>
                      <a:pt x="156440" y="74186"/>
                    </a:lnTo>
                    <a:lnTo>
                      <a:pt x="156440" y="82746"/>
                    </a:lnTo>
                    <a:lnTo>
                      <a:pt x="166933" y="82746"/>
                    </a:lnTo>
                    <a:lnTo>
                      <a:pt x="166933" y="90355"/>
                    </a:lnTo>
                    <a:lnTo>
                      <a:pt x="186011" y="90355"/>
                    </a:lnTo>
                    <a:lnTo>
                      <a:pt x="186011" y="98915"/>
                    </a:lnTo>
                    <a:lnTo>
                      <a:pt x="191734" y="98915"/>
                    </a:lnTo>
                    <a:lnTo>
                      <a:pt x="191734" y="107474"/>
                    </a:lnTo>
                    <a:lnTo>
                      <a:pt x="197458" y="107474"/>
                    </a:lnTo>
                    <a:lnTo>
                      <a:pt x="197458" y="116034"/>
                    </a:lnTo>
                    <a:lnTo>
                      <a:pt x="218444" y="116034"/>
                    </a:lnTo>
                    <a:lnTo>
                      <a:pt x="218444" y="123643"/>
                    </a:lnTo>
                    <a:lnTo>
                      <a:pt x="227029" y="123643"/>
                    </a:lnTo>
                    <a:lnTo>
                      <a:pt x="227029" y="132203"/>
                    </a:lnTo>
                    <a:lnTo>
                      <a:pt x="237522" y="132203"/>
                    </a:lnTo>
                    <a:lnTo>
                      <a:pt x="237522" y="140763"/>
                    </a:lnTo>
                    <a:lnTo>
                      <a:pt x="250876" y="140763"/>
                    </a:lnTo>
                    <a:lnTo>
                      <a:pt x="250876" y="156932"/>
                    </a:lnTo>
                    <a:lnTo>
                      <a:pt x="265185" y="156932"/>
                    </a:lnTo>
                    <a:lnTo>
                      <a:pt x="265185" y="165492"/>
                    </a:lnTo>
                    <a:lnTo>
                      <a:pt x="272816" y="165492"/>
                    </a:lnTo>
                    <a:lnTo>
                      <a:pt x="272816" y="174052"/>
                    </a:lnTo>
                    <a:lnTo>
                      <a:pt x="291894" y="174052"/>
                    </a:lnTo>
                    <a:lnTo>
                      <a:pt x="291894" y="181660"/>
                    </a:lnTo>
                    <a:lnTo>
                      <a:pt x="294756" y="181660"/>
                    </a:lnTo>
                    <a:lnTo>
                      <a:pt x="294756" y="190220"/>
                    </a:lnTo>
                    <a:lnTo>
                      <a:pt x="305249" y="190220"/>
                    </a:lnTo>
                    <a:lnTo>
                      <a:pt x="305249" y="198780"/>
                    </a:lnTo>
                    <a:lnTo>
                      <a:pt x="315742" y="198780"/>
                    </a:lnTo>
                    <a:lnTo>
                      <a:pt x="315742" y="206389"/>
                    </a:lnTo>
                    <a:lnTo>
                      <a:pt x="343405" y="206389"/>
                    </a:lnTo>
                    <a:lnTo>
                      <a:pt x="343405" y="214949"/>
                    </a:lnTo>
                    <a:lnTo>
                      <a:pt x="353898" y="214949"/>
                    </a:lnTo>
                    <a:lnTo>
                      <a:pt x="353898" y="223509"/>
                    </a:lnTo>
                    <a:lnTo>
                      <a:pt x="367252" y="223509"/>
                    </a:lnTo>
                    <a:lnTo>
                      <a:pt x="367252" y="232069"/>
                    </a:lnTo>
                    <a:lnTo>
                      <a:pt x="372976" y="232069"/>
                    </a:lnTo>
                    <a:lnTo>
                      <a:pt x="372976" y="239678"/>
                    </a:lnTo>
                    <a:lnTo>
                      <a:pt x="375837" y="239678"/>
                    </a:lnTo>
                    <a:lnTo>
                      <a:pt x="375837" y="248237"/>
                    </a:lnTo>
                    <a:lnTo>
                      <a:pt x="383469" y="248237"/>
                    </a:lnTo>
                    <a:lnTo>
                      <a:pt x="383469" y="265357"/>
                    </a:lnTo>
                    <a:lnTo>
                      <a:pt x="386330" y="265357"/>
                    </a:lnTo>
                    <a:lnTo>
                      <a:pt x="386330" y="272966"/>
                    </a:lnTo>
                    <a:lnTo>
                      <a:pt x="394915" y="272966"/>
                    </a:lnTo>
                    <a:lnTo>
                      <a:pt x="394915" y="281526"/>
                    </a:lnTo>
                    <a:lnTo>
                      <a:pt x="402547" y="281526"/>
                    </a:lnTo>
                    <a:lnTo>
                      <a:pt x="402547" y="290086"/>
                    </a:lnTo>
                    <a:lnTo>
                      <a:pt x="408270" y="290086"/>
                    </a:lnTo>
                    <a:lnTo>
                      <a:pt x="408270" y="298646"/>
                    </a:lnTo>
                    <a:lnTo>
                      <a:pt x="415901" y="298646"/>
                    </a:lnTo>
                    <a:lnTo>
                      <a:pt x="415901" y="306255"/>
                    </a:lnTo>
                    <a:lnTo>
                      <a:pt x="421625" y="306255"/>
                    </a:lnTo>
                    <a:lnTo>
                      <a:pt x="421625" y="314815"/>
                    </a:lnTo>
                    <a:lnTo>
                      <a:pt x="424486" y="314815"/>
                    </a:lnTo>
                    <a:lnTo>
                      <a:pt x="424486" y="323374"/>
                    </a:lnTo>
                    <a:lnTo>
                      <a:pt x="432118" y="323374"/>
                    </a:lnTo>
                    <a:lnTo>
                      <a:pt x="432118" y="331934"/>
                    </a:lnTo>
                    <a:lnTo>
                      <a:pt x="437841" y="331934"/>
                    </a:lnTo>
                    <a:lnTo>
                      <a:pt x="437841" y="339543"/>
                    </a:lnTo>
                    <a:lnTo>
                      <a:pt x="443564" y="339543"/>
                    </a:lnTo>
                    <a:lnTo>
                      <a:pt x="443564" y="356663"/>
                    </a:lnTo>
                    <a:lnTo>
                      <a:pt x="456919" y="356663"/>
                    </a:lnTo>
                    <a:lnTo>
                      <a:pt x="456919" y="365223"/>
                    </a:lnTo>
                    <a:lnTo>
                      <a:pt x="464550" y="365223"/>
                    </a:lnTo>
                    <a:lnTo>
                      <a:pt x="464550" y="373783"/>
                    </a:lnTo>
                    <a:lnTo>
                      <a:pt x="467412" y="373783"/>
                    </a:lnTo>
                    <a:lnTo>
                      <a:pt x="467412" y="381392"/>
                    </a:lnTo>
                    <a:lnTo>
                      <a:pt x="477905" y="381392"/>
                    </a:lnTo>
                    <a:lnTo>
                      <a:pt x="477905" y="389952"/>
                    </a:lnTo>
                    <a:lnTo>
                      <a:pt x="480767" y="389952"/>
                    </a:lnTo>
                    <a:lnTo>
                      <a:pt x="480767" y="398511"/>
                    </a:lnTo>
                    <a:lnTo>
                      <a:pt x="494121" y="398511"/>
                    </a:lnTo>
                    <a:lnTo>
                      <a:pt x="494121" y="407071"/>
                    </a:lnTo>
                    <a:lnTo>
                      <a:pt x="508430" y="407071"/>
                    </a:lnTo>
                    <a:lnTo>
                      <a:pt x="508430" y="414680"/>
                    </a:lnTo>
                    <a:lnTo>
                      <a:pt x="518923" y="414680"/>
                    </a:lnTo>
                    <a:lnTo>
                      <a:pt x="518923" y="423240"/>
                    </a:lnTo>
                    <a:lnTo>
                      <a:pt x="529416" y="423240"/>
                    </a:lnTo>
                    <a:lnTo>
                      <a:pt x="529416" y="431800"/>
                    </a:lnTo>
                    <a:lnTo>
                      <a:pt x="545632" y="431800"/>
                    </a:lnTo>
                    <a:lnTo>
                      <a:pt x="545632" y="440360"/>
                    </a:lnTo>
                    <a:lnTo>
                      <a:pt x="554217" y="440360"/>
                    </a:lnTo>
                    <a:lnTo>
                      <a:pt x="557079" y="440360"/>
                    </a:lnTo>
                    <a:lnTo>
                      <a:pt x="557079" y="456529"/>
                    </a:lnTo>
                    <a:lnTo>
                      <a:pt x="573295" y="456529"/>
                    </a:lnTo>
                    <a:lnTo>
                      <a:pt x="580926" y="456529"/>
                    </a:lnTo>
                    <a:lnTo>
                      <a:pt x="580926" y="465089"/>
                    </a:lnTo>
                    <a:lnTo>
                      <a:pt x="583788" y="465089"/>
                    </a:lnTo>
                    <a:lnTo>
                      <a:pt x="583788" y="473648"/>
                    </a:lnTo>
                    <a:lnTo>
                      <a:pt x="586650" y="473648"/>
                    </a:lnTo>
                    <a:lnTo>
                      <a:pt x="586650" y="482208"/>
                    </a:lnTo>
                    <a:lnTo>
                      <a:pt x="589511" y="482208"/>
                    </a:lnTo>
                    <a:lnTo>
                      <a:pt x="589511" y="490768"/>
                    </a:lnTo>
                    <a:lnTo>
                      <a:pt x="594281" y="490768"/>
                    </a:lnTo>
                    <a:lnTo>
                      <a:pt x="594281" y="499328"/>
                    </a:lnTo>
                    <a:lnTo>
                      <a:pt x="605728" y="499328"/>
                    </a:lnTo>
                    <a:lnTo>
                      <a:pt x="605728" y="507888"/>
                    </a:lnTo>
                    <a:lnTo>
                      <a:pt x="610497" y="507888"/>
                    </a:lnTo>
                    <a:lnTo>
                      <a:pt x="610497" y="524057"/>
                    </a:lnTo>
                    <a:lnTo>
                      <a:pt x="613359" y="524057"/>
                    </a:lnTo>
                    <a:lnTo>
                      <a:pt x="613359" y="541177"/>
                    </a:lnTo>
                    <a:lnTo>
                      <a:pt x="621944" y="541177"/>
                    </a:lnTo>
                    <a:lnTo>
                      <a:pt x="621944" y="549737"/>
                    </a:lnTo>
                    <a:lnTo>
                      <a:pt x="629575" y="549737"/>
                    </a:lnTo>
                    <a:lnTo>
                      <a:pt x="629575" y="558297"/>
                    </a:lnTo>
                    <a:lnTo>
                      <a:pt x="670593" y="558297"/>
                    </a:lnTo>
                    <a:lnTo>
                      <a:pt x="670593" y="566856"/>
                    </a:lnTo>
                    <a:lnTo>
                      <a:pt x="678224" y="566856"/>
                    </a:lnTo>
                    <a:lnTo>
                      <a:pt x="678224" y="575416"/>
                    </a:lnTo>
                    <a:lnTo>
                      <a:pt x="686809" y="575416"/>
                    </a:lnTo>
                    <a:lnTo>
                      <a:pt x="686809" y="583976"/>
                    </a:lnTo>
                    <a:lnTo>
                      <a:pt x="705887" y="583976"/>
                    </a:lnTo>
                    <a:lnTo>
                      <a:pt x="705887" y="591585"/>
                    </a:lnTo>
                    <a:lnTo>
                      <a:pt x="713519" y="591585"/>
                    </a:lnTo>
                    <a:lnTo>
                      <a:pt x="713519" y="600145"/>
                    </a:lnTo>
                    <a:lnTo>
                      <a:pt x="735458" y="600145"/>
                    </a:lnTo>
                    <a:lnTo>
                      <a:pt x="735458" y="608705"/>
                    </a:lnTo>
                    <a:lnTo>
                      <a:pt x="738320" y="608705"/>
                    </a:lnTo>
                    <a:lnTo>
                      <a:pt x="738320" y="617265"/>
                    </a:lnTo>
                    <a:lnTo>
                      <a:pt x="740228" y="617265"/>
                    </a:lnTo>
                    <a:lnTo>
                      <a:pt x="740228" y="625825"/>
                    </a:lnTo>
                    <a:lnTo>
                      <a:pt x="756444" y="625825"/>
                    </a:lnTo>
                    <a:lnTo>
                      <a:pt x="759306" y="625825"/>
                    </a:lnTo>
                    <a:lnTo>
                      <a:pt x="759306" y="634385"/>
                    </a:lnTo>
                    <a:lnTo>
                      <a:pt x="762168" y="634385"/>
                    </a:lnTo>
                    <a:lnTo>
                      <a:pt x="762168" y="642945"/>
                    </a:lnTo>
                    <a:lnTo>
                      <a:pt x="784107" y="642945"/>
                    </a:lnTo>
                    <a:lnTo>
                      <a:pt x="784107" y="651504"/>
                    </a:lnTo>
                    <a:lnTo>
                      <a:pt x="789831" y="651504"/>
                    </a:lnTo>
                    <a:lnTo>
                      <a:pt x="789831" y="660064"/>
                    </a:lnTo>
                    <a:lnTo>
                      <a:pt x="824171" y="660064"/>
                    </a:lnTo>
                    <a:lnTo>
                      <a:pt x="824171" y="668624"/>
                    </a:lnTo>
                    <a:lnTo>
                      <a:pt x="832756" y="668624"/>
                    </a:lnTo>
                    <a:lnTo>
                      <a:pt x="832756" y="677184"/>
                    </a:lnTo>
                    <a:lnTo>
                      <a:pt x="846111" y="677184"/>
                    </a:lnTo>
                    <a:lnTo>
                      <a:pt x="846111" y="685744"/>
                    </a:lnTo>
                    <a:lnTo>
                      <a:pt x="851834" y="685744"/>
                    </a:lnTo>
                    <a:lnTo>
                      <a:pt x="851834" y="694304"/>
                    </a:lnTo>
                    <a:lnTo>
                      <a:pt x="859466" y="694304"/>
                    </a:lnTo>
                    <a:lnTo>
                      <a:pt x="859466" y="701913"/>
                    </a:lnTo>
                    <a:lnTo>
                      <a:pt x="862327" y="701913"/>
                    </a:lnTo>
                    <a:lnTo>
                      <a:pt x="862327" y="710473"/>
                    </a:lnTo>
                    <a:lnTo>
                      <a:pt x="881405" y="710473"/>
                    </a:lnTo>
                    <a:lnTo>
                      <a:pt x="881405" y="719033"/>
                    </a:lnTo>
                    <a:lnTo>
                      <a:pt x="881405" y="719033"/>
                    </a:lnTo>
                    <a:lnTo>
                      <a:pt x="900483" y="719033"/>
                    </a:lnTo>
                    <a:lnTo>
                      <a:pt x="900483" y="736152"/>
                    </a:lnTo>
                    <a:lnTo>
                      <a:pt x="908115" y="736152"/>
                    </a:lnTo>
                    <a:lnTo>
                      <a:pt x="908115" y="744712"/>
                    </a:lnTo>
                    <a:lnTo>
                      <a:pt x="927193" y="744712"/>
                    </a:lnTo>
                    <a:lnTo>
                      <a:pt x="927193" y="753272"/>
                    </a:lnTo>
                    <a:lnTo>
                      <a:pt x="940547" y="753272"/>
                    </a:lnTo>
                    <a:lnTo>
                      <a:pt x="940547" y="761832"/>
                    </a:lnTo>
                    <a:lnTo>
                      <a:pt x="951994" y="761832"/>
                    </a:lnTo>
                    <a:lnTo>
                      <a:pt x="951994" y="770392"/>
                    </a:lnTo>
                    <a:lnTo>
                      <a:pt x="959625" y="770392"/>
                    </a:lnTo>
                    <a:lnTo>
                      <a:pt x="959625" y="778952"/>
                    </a:lnTo>
                    <a:lnTo>
                      <a:pt x="968210" y="778952"/>
                    </a:lnTo>
                    <a:lnTo>
                      <a:pt x="968210" y="787512"/>
                    </a:lnTo>
                    <a:lnTo>
                      <a:pt x="978703" y="787512"/>
                    </a:lnTo>
                    <a:lnTo>
                      <a:pt x="978703" y="796072"/>
                    </a:lnTo>
                    <a:lnTo>
                      <a:pt x="986335" y="796072"/>
                    </a:lnTo>
                    <a:lnTo>
                      <a:pt x="986335" y="804632"/>
                    </a:lnTo>
                    <a:lnTo>
                      <a:pt x="992058" y="804632"/>
                    </a:lnTo>
                    <a:lnTo>
                      <a:pt x="992058" y="813192"/>
                    </a:lnTo>
                    <a:lnTo>
                      <a:pt x="994920" y="813192"/>
                    </a:lnTo>
                    <a:lnTo>
                      <a:pt x="994920" y="830311"/>
                    </a:lnTo>
                    <a:lnTo>
                      <a:pt x="1005413" y="830311"/>
                    </a:lnTo>
                    <a:lnTo>
                      <a:pt x="1005413" y="838871"/>
                    </a:lnTo>
                    <a:lnTo>
                      <a:pt x="1027352" y="838871"/>
                    </a:lnTo>
                    <a:lnTo>
                      <a:pt x="1027352" y="847431"/>
                    </a:lnTo>
                    <a:lnTo>
                      <a:pt x="1030214" y="847431"/>
                    </a:lnTo>
                    <a:lnTo>
                      <a:pt x="1030214" y="855991"/>
                    </a:lnTo>
                    <a:lnTo>
                      <a:pt x="1049292" y="855991"/>
                    </a:lnTo>
                    <a:lnTo>
                      <a:pt x="1049292" y="872160"/>
                    </a:lnTo>
                    <a:lnTo>
                      <a:pt x="1062647" y="872160"/>
                    </a:lnTo>
                    <a:lnTo>
                      <a:pt x="1062647" y="880720"/>
                    </a:lnTo>
                    <a:lnTo>
                      <a:pt x="1068370" y="880720"/>
                    </a:lnTo>
                    <a:lnTo>
                      <a:pt x="1068370" y="889280"/>
                    </a:lnTo>
                    <a:lnTo>
                      <a:pt x="1078863" y="889280"/>
                    </a:lnTo>
                    <a:lnTo>
                      <a:pt x="1078863" y="897840"/>
                    </a:lnTo>
                    <a:lnTo>
                      <a:pt x="1081725" y="897840"/>
                    </a:lnTo>
                    <a:lnTo>
                      <a:pt x="1081725" y="906400"/>
                    </a:lnTo>
                    <a:lnTo>
                      <a:pt x="1095079" y="906400"/>
                    </a:lnTo>
                    <a:lnTo>
                      <a:pt x="1095079" y="923519"/>
                    </a:lnTo>
                    <a:lnTo>
                      <a:pt x="1114157" y="923519"/>
                    </a:lnTo>
                    <a:lnTo>
                      <a:pt x="1114157" y="932079"/>
                    </a:lnTo>
                    <a:lnTo>
                      <a:pt x="1121789" y="932079"/>
                    </a:lnTo>
                    <a:lnTo>
                      <a:pt x="1121789" y="949199"/>
                    </a:lnTo>
                    <a:lnTo>
                      <a:pt x="1173299" y="949199"/>
                    </a:lnTo>
                    <a:lnTo>
                      <a:pt x="1173299" y="966319"/>
                    </a:lnTo>
                    <a:lnTo>
                      <a:pt x="1198101" y="966319"/>
                    </a:lnTo>
                    <a:lnTo>
                      <a:pt x="1198101" y="974879"/>
                    </a:lnTo>
                    <a:lnTo>
                      <a:pt x="1208594" y="974879"/>
                    </a:lnTo>
                    <a:lnTo>
                      <a:pt x="1208594" y="983439"/>
                    </a:lnTo>
                    <a:lnTo>
                      <a:pt x="1211456" y="983439"/>
                    </a:lnTo>
                    <a:lnTo>
                      <a:pt x="1211456" y="991999"/>
                    </a:lnTo>
                    <a:lnTo>
                      <a:pt x="1235303" y="991999"/>
                    </a:lnTo>
                    <a:lnTo>
                      <a:pt x="1235303" y="1000559"/>
                    </a:lnTo>
                    <a:lnTo>
                      <a:pt x="1238165" y="1000559"/>
                    </a:lnTo>
                    <a:lnTo>
                      <a:pt x="1238165" y="1009119"/>
                    </a:lnTo>
                    <a:lnTo>
                      <a:pt x="1273459" y="1009119"/>
                    </a:lnTo>
                    <a:lnTo>
                      <a:pt x="1273459" y="1017678"/>
                    </a:lnTo>
                    <a:lnTo>
                      <a:pt x="1282044" y="1017678"/>
                    </a:lnTo>
                    <a:lnTo>
                      <a:pt x="1282044" y="1026238"/>
                    </a:lnTo>
                    <a:lnTo>
                      <a:pt x="1311615" y="1026238"/>
                    </a:lnTo>
                    <a:lnTo>
                      <a:pt x="1311615" y="1033847"/>
                    </a:lnTo>
                    <a:lnTo>
                      <a:pt x="1319246" y="1033847"/>
                    </a:lnTo>
                    <a:lnTo>
                      <a:pt x="1319246" y="1042407"/>
                    </a:lnTo>
                    <a:lnTo>
                      <a:pt x="1327832" y="1042407"/>
                    </a:lnTo>
                    <a:lnTo>
                      <a:pt x="1327832" y="1050967"/>
                    </a:lnTo>
                    <a:lnTo>
                      <a:pt x="1365034" y="1050967"/>
                    </a:lnTo>
                    <a:lnTo>
                      <a:pt x="1365034" y="1059527"/>
                    </a:lnTo>
                    <a:lnTo>
                      <a:pt x="1413683" y="1059527"/>
                    </a:lnTo>
                    <a:lnTo>
                      <a:pt x="1413683" y="1068087"/>
                    </a:lnTo>
                    <a:lnTo>
                      <a:pt x="1432761" y="1068087"/>
                    </a:lnTo>
                    <a:lnTo>
                      <a:pt x="1432761" y="1076647"/>
                    </a:lnTo>
                    <a:lnTo>
                      <a:pt x="1503349" y="1076647"/>
                    </a:lnTo>
                    <a:lnTo>
                      <a:pt x="1503349" y="1085207"/>
                    </a:lnTo>
                    <a:lnTo>
                      <a:pt x="1519566" y="1085207"/>
                    </a:lnTo>
                    <a:lnTo>
                      <a:pt x="1519566" y="1093767"/>
                    </a:lnTo>
                    <a:lnTo>
                      <a:pt x="1522427" y="1093767"/>
                    </a:lnTo>
                    <a:lnTo>
                      <a:pt x="1522427" y="1102326"/>
                    </a:lnTo>
                    <a:lnTo>
                      <a:pt x="1528151" y="1102326"/>
                    </a:lnTo>
                    <a:lnTo>
                      <a:pt x="1528151" y="1110886"/>
                    </a:lnTo>
                    <a:lnTo>
                      <a:pt x="1543413" y="1110886"/>
                    </a:lnTo>
                    <a:lnTo>
                      <a:pt x="1543413" y="1119446"/>
                    </a:lnTo>
                    <a:lnTo>
                      <a:pt x="1549137" y="1119446"/>
                    </a:lnTo>
                    <a:lnTo>
                      <a:pt x="1549137" y="1128006"/>
                    </a:lnTo>
                    <a:lnTo>
                      <a:pt x="1554860" y="1128006"/>
                    </a:lnTo>
                    <a:lnTo>
                      <a:pt x="1554860" y="1136566"/>
                    </a:lnTo>
                    <a:lnTo>
                      <a:pt x="1646435" y="1136566"/>
                    </a:lnTo>
                    <a:lnTo>
                      <a:pt x="1646435" y="1145126"/>
                    </a:lnTo>
                    <a:lnTo>
                      <a:pt x="1655020" y="1145126"/>
                    </a:lnTo>
                    <a:lnTo>
                      <a:pt x="1655020" y="1153686"/>
                    </a:lnTo>
                    <a:lnTo>
                      <a:pt x="1695084" y="1153686"/>
                    </a:lnTo>
                    <a:lnTo>
                      <a:pt x="1695084" y="1162246"/>
                    </a:lnTo>
                    <a:lnTo>
                      <a:pt x="1719885" y="1162246"/>
                    </a:lnTo>
                    <a:lnTo>
                      <a:pt x="1719885" y="1170806"/>
                    </a:lnTo>
                    <a:lnTo>
                      <a:pt x="1724655" y="1170806"/>
                    </a:lnTo>
                    <a:lnTo>
                      <a:pt x="1724655" y="1179366"/>
                    </a:lnTo>
                    <a:lnTo>
                      <a:pt x="1736102" y="1179366"/>
                    </a:lnTo>
                    <a:lnTo>
                      <a:pt x="1736102" y="1187926"/>
                    </a:lnTo>
                    <a:lnTo>
                      <a:pt x="1743733" y="1187926"/>
                    </a:lnTo>
                    <a:lnTo>
                      <a:pt x="1743733" y="1196486"/>
                    </a:lnTo>
                    <a:lnTo>
                      <a:pt x="1746594" y="1196486"/>
                    </a:lnTo>
                    <a:lnTo>
                      <a:pt x="1746594" y="1205045"/>
                    </a:lnTo>
                    <a:lnTo>
                      <a:pt x="1789520" y="1205045"/>
                    </a:lnTo>
                    <a:lnTo>
                      <a:pt x="1803828" y="1205045"/>
                    </a:lnTo>
                    <a:lnTo>
                      <a:pt x="1808598" y="1205045"/>
                    </a:lnTo>
                    <a:lnTo>
                      <a:pt x="1808598" y="1213605"/>
                    </a:lnTo>
                    <a:lnTo>
                      <a:pt x="1820045" y="1213605"/>
                    </a:lnTo>
                    <a:lnTo>
                      <a:pt x="1843892" y="1213605"/>
                    </a:lnTo>
                    <a:lnTo>
                      <a:pt x="1849616" y="1213605"/>
                    </a:lnTo>
                    <a:lnTo>
                      <a:pt x="1873463" y="1213605"/>
                    </a:lnTo>
                    <a:lnTo>
                      <a:pt x="1884910" y="1213605"/>
                    </a:lnTo>
                    <a:lnTo>
                      <a:pt x="1884910" y="1223116"/>
                    </a:lnTo>
                    <a:lnTo>
                      <a:pt x="1889680" y="1223116"/>
                    </a:lnTo>
                    <a:lnTo>
                      <a:pt x="1908758" y="1223116"/>
                    </a:lnTo>
                    <a:lnTo>
                      <a:pt x="1908758" y="1233578"/>
                    </a:lnTo>
                    <a:lnTo>
                      <a:pt x="1936421" y="1233578"/>
                    </a:lnTo>
                    <a:lnTo>
                      <a:pt x="1946914" y="1233578"/>
                    </a:lnTo>
                    <a:lnTo>
                      <a:pt x="1949776" y="1233578"/>
                    </a:lnTo>
                    <a:lnTo>
                      <a:pt x="1954545" y="1233578"/>
                    </a:lnTo>
                    <a:lnTo>
                      <a:pt x="1954545" y="1243089"/>
                    </a:lnTo>
                    <a:lnTo>
                      <a:pt x="1957407" y="1243089"/>
                    </a:lnTo>
                    <a:lnTo>
                      <a:pt x="1968854" y="1243089"/>
                    </a:lnTo>
                    <a:lnTo>
                      <a:pt x="1973623" y="1243089"/>
                    </a:lnTo>
                    <a:lnTo>
                      <a:pt x="1973623" y="1254503"/>
                    </a:lnTo>
                    <a:lnTo>
                      <a:pt x="2008917" y="1254503"/>
                    </a:lnTo>
                    <a:lnTo>
                      <a:pt x="2008917" y="1264965"/>
                    </a:lnTo>
                    <a:lnTo>
                      <a:pt x="2011779" y="1264965"/>
                    </a:lnTo>
                    <a:lnTo>
                      <a:pt x="2033719" y="1264965"/>
                    </a:lnTo>
                    <a:lnTo>
                      <a:pt x="2051843" y="1264965"/>
                    </a:lnTo>
                    <a:lnTo>
                      <a:pt x="2076644" y="1264965"/>
                    </a:lnTo>
                    <a:lnTo>
                      <a:pt x="2103354" y="1264965"/>
                    </a:lnTo>
                    <a:lnTo>
                      <a:pt x="2171081" y="1264965"/>
                    </a:lnTo>
                    <a:lnTo>
                      <a:pt x="2200652" y="1264965"/>
                    </a:lnTo>
                    <a:lnTo>
                      <a:pt x="2203514" y="1264965"/>
                    </a:lnTo>
                    <a:lnTo>
                      <a:pt x="2206375" y="1264965"/>
                    </a:lnTo>
                    <a:lnTo>
                      <a:pt x="2206375" y="1279231"/>
                    </a:lnTo>
                    <a:lnTo>
                      <a:pt x="2209237" y="1279231"/>
                    </a:lnTo>
                    <a:lnTo>
                      <a:pt x="2219730" y="1279231"/>
                    </a:lnTo>
                    <a:lnTo>
                      <a:pt x="2219730" y="1293498"/>
                    </a:lnTo>
                    <a:lnTo>
                      <a:pt x="2228315" y="1293498"/>
                    </a:lnTo>
                    <a:lnTo>
                      <a:pt x="2235946" y="1293498"/>
                    </a:lnTo>
                    <a:lnTo>
                      <a:pt x="2255024" y="1293498"/>
                    </a:lnTo>
                    <a:lnTo>
                      <a:pt x="2255024" y="1293498"/>
                    </a:lnTo>
                    <a:lnTo>
                      <a:pt x="2260748" y="1293498"/>
                    </a:lnTo>
                    <a:lnTo>
                      <a:pt x="2309397" y="1293498"/>
                    </a:lnTo>
                    <a:lnTo>
                      <a:pt x="2349460" y="1293498"/>
                    </a:lnTo>
                    <a:lnTo>
                      <a:pt x="2349460" y="1309667"/>
                    </a:lnTo>
                    <a:lnTo>
                      <a:pt x="2368538" y="1309667"/>
                    </a:lnTo>
                    <a:lnTo>
                      <a:pt x="2390478" y="1309667"/>
                    </a:lnTo>
                    <a:lnTo>
                      <a:pt x="2390478" y="1328689"/>
                    </a:lnTo>
                    <a:lnTo>
                      <a:pt x="2395248" y="1328689"/>
                    </a:lnTo>
                    <a:lnTo>
                      <a:pt x="2400971" y="1328689"/>
                    </a:lnTo>
                    <a:lnTo>
                      <a:pt x="2414326" y="1328689"/>
                    </a:lnTo>
                    <a:lnTo>
                      <a:pt x="2441989" y="1328689"/>
                    </a:lnTo>
                    <a:lnTo>
                      <a:pt x="2471560" y="1328689"/>
                    </a:lnTo>
                    <a:lnTo>
                      <a:pt x="2474422" y="1328689"/>
                    </a:lnTo>
                    <a:lnTo>
                      <a:pt x="2546918" y="1328689"/>
                    </a:lnTo>
                    <a:lnTo>
                      <a:pt x="2558365" y="1328689"/>
                    </a:lnTo>
                    <a:lnTo>
                      <a:pt x="2617507" y="1328689"/>
                    </a:lnTo>
                    <a:lnTo>
                      <a:pt x="2633723" y="1328689"/>
                    </a:lnTo>
                    <a:lnTo>
                      <a:pt x="2644216" y="1328689"/>
                    </a:lnTo>
                    <a:lnTo>
                      <a:pt x="2644216" y="1361977"/>
                    </a:lnTo>
                    <a:lnTo>
                      <a:pt x="2688096" y="1361977"/>
                    </a:lnTo>
                    <a:lnTo>
                      <a:pt x="2736745" y="1361977"/>
                    </a:lnTo>
                    <a:lnTo>
                      <a:pt x="2747238" y="1361977"/>
                    </a:lnTo>
                    <a:lnTo>
                      <a:pt x="2752961" y="1361977"/>
                    </a:lnTo>
                    <a:lnTo>
                      <a:pt x="2755823" y="1361977"/>
                    </a:lnTo>
                    <a:lnTo>
                      <a:pt x="2763454" y="1361977"/>
                    </a:lnTo>
                    <a:lnTo>
                      <a:pt x="2955188" y="1361977"/>
                    </a:lnTo>
                    <a:lnTo>
                      <a:pt x="2974266" y="1361977"/>
                    </a:lnTo>
                    <a:lnTo>
                      <a:pt x="3084919" y="1361977"/>
                    </a:lnTo>
                    <a:lnTo>
                      <a:pt x="3388259" y="1361977"/>
                    </a:lnTo>
                    <a:lnTo>
                      <a:pt x="3601934" y="1361977"/>
                    </a:lnTo>
                  </a:path>
                </a:pathLst>
              </a:custGeom>
              <a:noFill/>
              <a:ln w="12700" cap="flat">
                <a:solidFill>
                  <a:srgbClr val="7F7F7F"/>
                </a:solidFill>
                <a:prstDash val="solid"/>
                <a:miter/>
              </a:ln>
            </p:spPr>
            <p:txBody>
              <a:bodyPr rtlCol="0" anchor="ctr"/>
              <a:lstStyle/>
              <a:p>
                <a:endParaRPr lang="en-US"/>
              </a:p>
            </p:txBody>
          </p:sp>
          <p:grpSp>
            <p:nvGrpSpPr>
              <p:cNvPr id="628" name="Graphic 695">
                <a:extLst>
                  <a:ext uri="{FF2B5EF4-FFF2-40B4-BE49-F238E27FC236}">
                    <a16:creationId xmlns:a16="http://schemas.microsoft.com/office/drawing/2014/main" id="{2FA09FBB-91A2-F812-1BA8-891892D549C8}"/>
                  </a:ext>
                </a:extLst>
              </p:cNvPr>
              <p:cNvGrpSpPr/>
              <p:nvPr/>
            </p:nvGrpSpPr>
            <p:grpSpPr>
              <a:xfrm>
                <a:off x="5447072" y="1560827"/>
                <a:ext cx="3528483" cy="1096619"/>
                <a:chOff x="5447072" y="1560827"/>
                <a:chExt cx="3528483" cy="1096619"/>
              </a:xfrm>
            </p:grpSpPr>
            <p:sp>
              <p:nvSpPr>
                <p:cNvPr id="743" name="Freeform 704">
                  <a:extLst>
                    <a:ext uri="{FF2B5EF4-FFF2-40B4-BE49-F238E27FC236}">
                      <a16:creationId xmlns:a16="http://schemas.microsoft.com/office/drawing/2014/main" id="{9B6C6A1E-CA64-59E5-6763-287B7D83BD37}"/>
                    </a:ext>
                  </a:extLst>
                </p:cNvPr>
                <p:cNvSpPr/>
                <p:nvPr/>
              </p:nvSpPr>
              <p:spPr>
                <a:xfrm>
                  <a:off x="5447072" y="1596968"/>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744" name="Freeform 705">
                  <a:extLst>
                    <a:ext uri="{FF2B5EF4-FFF2-40B4-BE49-F238E27FC236}">
                      <a16:creationId xmlns:a16="http://schemas.microsoft.com/office/drawing/2014/main" id="{423CC1E7-7ED9-7BA0-712D-61C9C26A2191}"/>
                    </a:ext>
                  </a:extLst>
                </p:cNvPr>
                <p:cNvSpPr/>
                <p:nvPr/>
              </p:nvSpPr>
              <p:spPr>
                <a:xfrm>
                  <a:off x="5483320" y="1560827"/>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745" name="Freeform 706">
                  <a:extLst>
                    <a:ext uri="{FF2B5EF4-FFF2-40B4-BE49-F238E27FC236}">
                      <a16:creationId xmlns:a16="http://schemas.microsoft.com/office/drawing/2014/main" id="{DDCE1E5F-80B9-C40A-F6FA-0F829F3017E1}"/>
                    </a:ext>
                  </a:extLst>
                </p:cNvPr>
                <p:cNvSpPr/>
                <p:nvPr/>
              </p:nvSpPr>
              <p:spPr>
                <a:xfrm>
                  <a:off x="5482366" y="1614088"/>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746" name="Freeform 707">
                  <a:extLst>
                    <a:ext uri="{FF2B5EF4-FFF2-40B4-BE49-F238E27FC236}">
                      <a16:creationId xmlns:a16="http://schemas.microsoft.com/office/drawing/2014/main" id="{8628C11E-8465-3C20-4D6C-5ACB66F4F892}"/>
                    </a:ext>
                  </a:extLst>
                </p:cNvPr>
                <p:cNvSpPr/>
                <p:nvPr/>
              </p:nvSpPr>
              <p:spPr>
                <a:xfrm>
                  <a:off x="5518615" y="1577946"/>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47" name="Freeform 708">
                  <a:extLst>
                    <a:ext uri="{FF2B5EF4-FFF2-40B4-BE49-F238E27FC236}">
                      <a16:creationId xmlns:a16="http://schemas.microsoft.com/office/drawing/2014/main" id="{D1E20218-9D03-751E-C071-45B543FA104F}"/>
                    </a:ext>
                  </a:extLst>
                </p:cNvPr>
                <p:cNvSpPr/>
                <p:nvPr/>
              </p:nvSpPr>
              <p:spPr>
                <a:xfrm>
                  <a:off x="5617821" y="1667350"/>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748" name="Freeform 709">
                  <a:extLst>
                    <a:ext uri="{FF2B5EF4-FFF2-40B4-BE49-F238E27FC236}">
                      <a16:creationId xmlns:a16="http://schemas.microsoft.com/office/drawing/2014/main" id="{8853A223-82ED-6A8A-0366-EA532CCEB8DF}"/>
                    </a:ext>
                  </a:extLst>
                </p:cNvPr>
                <p:cNvSpPr/>
                <p:nvPr/>
              </p:nvSpPr>
              <p:spPr>
                <a:xfrm>
                  <a:off x="5654069" y="1631208"/>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49" name="Freeform 710">
                  <a:extLst>
                    <a:ext uri="{FF2B5EF4-FFF2-40B4-BE49-F238E27FC236}">
                      <a16:creationId xmlns:a16="http://schemas.microsoft.com/office/drawing/2014/main" id="{33DBD38D-C305-35E1-058E-65CD8A77F9F5}"/>
                    </a:ext>
                  </a:extLst>
                </p:cNvPr>
                <p:cNvSpPr/>
                <p:nvPr/>
              </p:nvSpPr>
              <p:spPr>
                <a:xfrm>
                  <a:off x="5839126" y="1755802"/>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750" name="Freeform 711">
                  <a:extLst>
                    <a:ext uri="{FF2B5EF4-FFF2-40B4-BE49-F238E27FC236}">
                      <a16:creationId xmlns:a16="http://schemas.microsoft.com/office/drawing/2014/main" id="{651E817E-B5C4-4130-DF9A-7309787E42FD}"/>
                    </a:ext>
                  </a:extLst>
                </p:cNvPr>
                <p:cNvSpPr/>
                <p:nvPr/>
              </p:nvSpPr>
              <p:spPr>
                <a:xfrm>
                  <a:off x="5875374" y="1720612"/>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751" name="Freeform 712">
                  <a:extLst>
                    <a:ext uri="{FF2B5EF4-FFF2-40B4-BE49-F238E27FC236}">
                      <a16:creationId xmlns:a16="http://schemas.microsoft.com/office/drawing/2014/main" id="{B3A2471F-FFCD-CB0C-09E1-FD254E93DC25}"/>
                    </a:ext>
                  </a:extLst>
                </p:cNvPr>
                <p:cNvSpPr/>
                <p:nvPr/>
              </p:nvSpPr>
              <p:spPr>
                <a:xfrm>
                  <a:off x="5850573" y="175580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752" name="Freeform 713">
                  <a:extLst>
                    <a:ext uri="{FF2B5EF4-FFF2-40B4-BE49-F238E27FC236}">
                      <a16:creationId xmlns:a16="http://schemas.microsoft.com/office/drawing/2014/main" id="{5D50D061-E3D7-0133-93C8-7B6BA0643FFD}"/>
                    </a:ext>
                  </a:extLst>
                </p:cNvPr>
                <p:cNvSpPr/>
                <p:nvPr/>
              </p:nvSpPr>
              <p:spPr>
                <a:xfrm>
                  <a:off x="5886821" y="1720612"/>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753" name="Freeform 714">
                  <a:extLst>
                    <a:ext uri="{FF2B5EF4-FFF2-40B4-BE49-F238E27FC236}">
                      <a16:creationId xmlns:a16="http://schemas.microsoft.com/office/drawing/2014/main" id="{CCFE6775-6607-7533-016F-7F6F9D0D261F}"/>
                    </a:ext>
                  </a:extLst>
                </p:cNvPr>
                <p:cNvSpPr/>
                <p:nvPr/>
              </p:nvSpPr>
              <p:spPr>
                <a:xfrm>
                  <a:off x="5896360" y="178338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754" name="Freeform 715">
                  <a:extLst>
                    <a:ext uri="{FF2B5EF4-FFF2-40B4-BE49-F238E27FC236}">
                      <a16:creationId xmlns:a16="http://schemas.microsoft.com/office/drawing/2014/main" id="{3D28F42F-1FDB-820D-DE56-19D47A0CB304}"/>
                    </a:ext>
                  </a:extLst>
                </p:cNvPr>
                <p:cNvSpPr/>
                <p:nvPr/>
              </p:nvSpPr>
              <p:spPr>
                <a:xfrm>
                  <a:off x="5932608" y="1747242"/>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55" name="Freeform 716">
                  <a:extLst>
                    <a:ext uri="{FF2B5EF4-FFF2-40B4-BE49-F238E27FC236}">
                      <a16:creationId xmlns:a16="http://schemas.microsoft.com/office/drawing/2014/main" id="{CD781F65-A34A-3B0C-330C-A4ABE490E8DD}"/>
                    </a:ext>
                  </a:extLst>
                </p:cNvPr>
                <p:cNvSpPr/>
                <p:nvPr/>
              </p:nvSpPr>
              <p:spPr>
                <a:xfrm>
                  <a:off x="6683329" y="2091541"/>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756" name="Freeform 717">
                  <a:extLst>
                    <a:ext uri="{FF2B5EF4-FFF2-40B4-BE49-F238E27FC236}">
                      <a16:creationId xmlns:a16="http://schemas.microsoft.com/office/drawing/2014/main" id="{B8C33EA0-33FF-10CC-7E98-F54C0687B4F9}"/>
                    </a:ext>
                  </a:extLst>
                </p:cNvPr>
                <p:cNvSpPr/>
                <p:nvPr/>
              </p:nvSpPr>
              <p:spPr>
                <a:xfrm>
                  <a:off x="6719577" y="2055399"/>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757" name="Freeform 718">
                  <a:extLst>
                    <a:ext uri="{FF2B5EF4-FFF2-40B4-BE49-F238E27FC236}">
                      <a16:creationId xmlns:a16="http://schemas.microsoft.com/office/drawing/2014/main" id="{9AEF97DB-6784-46AE-AE6C-3B1B0BB14D3A}"/>
                    </a:ext>
                  </a:extLst>
                </p:cNvPr>
                <p:cNvSpPr/>
                <p:nvPr/>
              </p:nvSpPr>
              <p:spPr>
                <a:xfrm>
                  <a:off x="7053443" y="2209478"/>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758" name="Freeform 719">
                  <a:extLst>
                    <a:ext uri="{FF2B5EF4-FFF2-40B4-BE49-F238E27FC236}">
                      <a16:creationId xmlns:a16="http://schemas.microsoft.com/office/drawing/2014/main" id="{56B36AAE-F324-8543-58F8-80A29653B963}"/>
                    </a:ext>
                  </a:extLst>
                </p:cNvPr>
                <p:cNvSpPr/>
                <p:nvPr/>
              </p:nvSpPr>
              <p:spPr>
                <a:xfrm>
                  <a:off x="7089691" y="2174287"/>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759" name="Freeform 720">
                  <a:extLst>
                    <a:ext uri="{FF2B5EF4-FFF2-40B4-BE49-F238E27FC236}">
                      <a16:creationId xmlns:a16="http://schemas.microsoft.com/office/drawing/2014/main" id="{556CC438-3078-0DD5-E873-069E909B35C8}"/>
                    </a:ext>
                  </a:extLst>
                </p:cNvPr>
                <p:cNvSpPr/>
                <p:nvPr/>
              </p:nvSpPr>
              <p:spPr>
                <a:xfrm>
                  <a:off x="7072521" y="2218989"/>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760" name="Freeform 721">
                  <a:extLst>
                    <a:ext uri="{FF2B5EF4-FFF2-40B4-BE49-F238E27FC236}">
                      <a16:creationId xmlns:a16="http://schemas.microsoft.com/office/drawing/2014/main" id="{EB1F135A-A691-681C-AC7B-47B496E948DA}"/>
                    </a:ext>
                  </a:extLst>
                </p:cNvPr>
                <p:cNvSpPr/>
                <p:nvPr/>
              </p:nvSpPr>
              <p:spPr>
                <a:xfrm>
                  <a:off x="7108769" y="2182847"/>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61" name="Freeform 722">
                  <a:extLst>
                    <a:ext uri="{FF2B5EF4-FFF2-40B4-BE49-F238E27FC236}">
                      <a16:creationId xmlns:a16="http://schemas.microsoft.com/office/drawing/2014/main" id="{C5C48CF6-06AD-D171-15F2-A9578724CD32}"/>
                    </a:ext>
                  </a:extLst>
                </p:cNvPr>
                <p:cNvSpPr/>
                <p:nvPr/>
              </p:nvSpPr>
              <p:spPr>
                <a:xfrm>
                  <a:off x="7075383" y="2218989"/>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762" name="Freeform 723">
                  <a:extLst>
                    <a:ext uri="{FF2B5EF4-FFF2-40B4-BE49-F238E27FC236}">
                      <a16:creationId xmlns:a16="http://schemas.microsoft.com/office/drawing/2014/main" id="{26C80A10-0C36-CCEA-B4E4-39006BE89C81}"/>
                    </a:ext>
                  </a:extLst>
                </p:cNvPr>
                <p:cNvSpPr/>
                <p:nvPr/>
              </p:nvSpPr>
              <p:spPr>
                <a:xfrm>
                  <a:off x="7111631" y="2182847"/>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63" name="Freeform 724">
                  <a:extLst>
                    <a:ext uri="{FF2B5EF4-FFF2-40B4-BE49-F238E27FC236}">
                      <a16:creationId xmlns:a16="http://schemas.microsoft.com/office/drawing/2014/main" id="{C75FF560-843D-58D4-9A9F-A5A0092CE7DF}"/>
                    </a:ext>
                  </a:extLst>
                </p:cNvPr>
                <p:cNvSpPr/>
                <p:nvPr/>
              </p:nvSpPr>
              <p:spPr>
                <a:xfrm>
                  <a:off x="7091599" y="2218989"/>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764" name="Freeform 725">
                  <a:extLst>
                    <a:ext uri="{FF2B5EF4-FFF2-40B4-BE49-F238E27FC236}">
                      <a16:creationId xmlns:a16="http://schemas.microsoft.com/office/drawing/2014/main" id="{8C517605-E874-D54B-BD9A-B312EEAE1ED2}"/>
                    </a:ext>
                  </a:extLst>
                </p:cNvPr>
                <p:cNvSpPr/>
                <p:nvPr/>
              </p:nvSpPr>
              <p:spPr>
                <a:xfrm>
                  <a:off x="7127847" y="2182847"/>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65" name="Freeform 726">
                  <a:extLst>
                    <a:ext uri="{FF2B5EF4-FFF2-40B4-BE49-F238E27FC236}">
                      <a16:creationId xmlns:a16="http://schemas.microsoft.com/office/drawing/2014/main" id="{BCD83C38-3563-F272-D062-D9024F450330}"/>
                    </a:ext>
                  </a:extLst>
                </p:cNvPr>
                <p:cNvSpPr/>
                <p:nvPr/>
              </p:nvSpPr>
              <p:spPr>
                <a:xfrm>
                  <a:off x="7091599" y="2218989"/>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766" name="Freeform 727">
                  <a:extLst>
                    <a:ext uri="{FF2B5EF4-FFF2-40B4-BE49-F238E27FC236}">
                      <a16:creationId xmlns:a16="http://schemas.microsoft.com/office/drawing/2014/main" id="{46F58317-6521-F705-2788-6003742D6083}"/>
                    </a:ext>
                  </a:extLst>
                </p:cNvPr>
                <p:cNvSpPr/>
                <p:nvPr/>
              </p:nvSpPr>
              <p:spPr>
                <a:xfrm>
                  <a:off x="7127847" y="2182847"/>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67" name="Freeform 728">
                  <a:extLst>
                    <a:ext uri="{FF2B5EF4-FFF2-40B4-BE49-F238E27FC236}">
                      <a16:creationId xmlns:a16="http://schemas.microsoft.com/office/drawing/2014/main" id="{543BE3F0-35D3-031E-F3BD-813FE9D523D6}"/>
                    </a:ext>
                  </a:extLst>
                </p:cNvPr>
                <p:cNvSpPr/>
                <p:nvPr/>
              </p:nvSpPr>
              <p:spPr>
                <a:xfrm>
                  <a:off x="7091599" y="2218989"/>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768" name="Freeform 729">
                  <a:extLst>
                    <a:ext uri="{FF2B5EF4-FFF2-40B4-BE49-F238E27FC236}">
                      <a16:creationId xmlns:a16="http://schemas.microsoft.com/office/drawing/2014/main" id="{46608119-0B01-90D6-D180-A5CC044379DB}"/>
                    </a:ext>
                  </a:extLst>
                </p:cNvPr>
                <p:cNvSpPr/>
                <p:nvPr/>
              </p:nvSpPr>
              <p:spPr>
                <a:xfrm>
                  <a:off x="7127847" y="2182847"/>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69" name="Freeform 730">
                  <a:extLst>
                    <a:ext uri="{FF2B5EF4-FFF2-40B4-BE49-F238E27FC236}">
                      <a16:creationId xmlns:a16="http://schemas.microsoft.com/office/drawing/2014/main" id="{527EBD1B-4AF1-16C9-23F0-3EF9A6F5303B}"/>
                    </a:ext>
                  </a:extLst>
                </p:cNvPr>
                <p:cNvSpPr/>
                <p:nvPr/>
              </p:nvSpPr>
              <p:spPr>
                <a:xfrm>
                  <a:off x="7094461" y="2218989"/>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770" name="Freeform 731">
                  <a:extLst>
                    <a:ext uri="{FF2B5EF4-FFF2-40B4-BE49-F238E27FC236}">
                      <a16:creationId xmlns:a16="http://schemas.microsoft.com/office/drawing/2014/main" id="{058E5254-C39E-2D1D-A3C3-965C2A764F97}"/>
                    </a:ext>
                  </a:extLst>
                </p:cNvPr>
                <p:cNvSpPr/>
                <p:nvPr/>
              </p:nvSpPr>
              <p:spPr>
                <a:xfrm>
                  <a:off x="7130709" y="2182847"/>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71" name="Freeform 732">
                  <a:extLst>
                    <a:ext uri="{FF2B5EF4-FFF2-40B4-BE49-F238E27FC236}">
                      <a16:creationId xmlns:a16="http://schemas.microsoft.com/office/drawing/2014/main" id="{A2688C5C-D8F1-214E-D9CF-0BD08F950E4B}"/>
                    </a:ext>
                  </a:extLst>
                </p:cNvPr>
                <p:cNvSpPr/>
                <p:nvPr/>
              </p:nvSpPr>
              <p:spPr>
                <a:xfrm>
                  <a:off x="7107815" y="2218989"/>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18365A"/>
                  </a:solidFill>
                  <a:prstDash val="solid"/>
                  <a:miter/>
                </a:ln>
              </p:spPr>
              <p:txBody>
                <a:bodyPr rtlCol="0" anchor="ctr"/>
                <a:lstStyle/>
                <a:p>
                  <a:endParaRPr lang="en-US"/>
                </a:p>
              </p:txBody>
            </p:sp>
            <p:sp>
              <p:nvSpPr>
                <p:cNvPr id="772" name="Freeform 733">
                  <a:extLst>
                    <a:ext uri="{FF2B5EF4-FFF2-40B4-BE49-F238E27FC236}">
                      <a16:creationId xmlns:a16="http://schemas.microsoft.com/office/drawing/2014/main" id="{530A2D10-6553-CF23-2324-7BBB35B4F0EA}"/>
                    </a:ext>
                  </a:extLst>
                </p:cNvPr>
                <p:cNvSpPr/>
                <p:nvPr/>
              </p:nvSpPr>
              <p:spPr>
                <a:xfrm>
                  <a:off x="7144064" y="2182847"/>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73" name="Freeform 734">
                  <a:extLst>
                    <a:ext uri="{FF2B5EF4-FFF2-40B4-BE49-F238E27FC236}">
                      <a16:creationId xmlns:a16="http://schemas.microsoft.com/office/drawing/2014/main" id="{6E05A184-4EE5-F48E-1534-8F8A06CE08F8}"/>
                    </a:ext>
                  </a:extLst>
                </p:cNvPr>
                <p:cNvSpPr/>
                <p:nvPr/>
              </p:nvSpPr>
              <p:spPr>
                <a:xfrm>
                  <a:off x="7110677" y="2218989"/>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774" name="Freeform 735">
                  <a:extLst>
                    <a:ext uri="{FF2B5EF4-FFF2-40B4-BE49-F238E27FC236}">
                      <a16:creationId xmlns:a16="http://schemas.microsoft.com/office/drawing/2014/main" id="{4CA9B60B-1EC5-2EBF-CAA4-606626A383C9}"/>
                    </a:ext>
                  </a:extLst>
                </p:cNvPr>
                <p:cNvSpPr/>
                <p:nvPr/>
              </p:nvSpPr>
              <p:spPr>
                <a:xfrm>
                  <a:off x="7146925" y="2182847"/>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75" name="Freeform 736">
                  <a:extLst>
                    <a:ext uri="{FF2B5EF4-FFF2-40B4-BE49-F238E27FC236}">
                      <a16:creationId xmlns:a16="http://schemas.microsoft.com/office/drawing/2014/main" id="{68F65D32-89B7-A267-9FB2-F221C5AE559A}"/>
                    </a:ext>
                  </a:extLst>
                </p:cNvPr>
                <p:cNvSpPr/>
                <p:nvPr/>
              </p:nvSpPr>
              <p:spPr>
                <a:xfrm>
                  <a:off x="7129755" y="2229451"/>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776" name="Freeform 737">
                  <a:extLst>
                    <a:ext uri="{FF2B5EF4-FFF2-40B4-BE49-F238E27FC236}">
                      <a16:creationId xmlns:a16="http://schemas.microsoft.com/office/drawing/2014/main" id="{35166ADA-9B3B-208F-EDB0-4539339C5032}"/>
                    </a:ext>
                  </a:extLst>
                </p:cNvPr>
                <p:cNvSpPr/>
                <p:nvPr/>
              </p:nvSpPr>
              <p:spPr>
                <a:xfrm>
                  <a:off x="7166003" y="2193309"/>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777" name="Freeform 738">
                  <a:extLst>
                    <a:ext uri="{FF2B5EF4-FFF2-40B4-BE49-F238E27FC236}">
                      <a16:creationId xmlns:a16="http://schemas.microsoft.com/office/drawing/2014/main" id="{798866E2-04BA-AB32-F590-636A37F8660C}"/>
                    </a:ext>
                  </a:extLst>
                </p:cNvPr>
                <p:cNvSpPr/>
                <p:nvPr/>
              </p:nvSpPr>
              <p:spPr>
                <a:xfrm>
                  <a:off x="7143110" y="223896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778" name="Freeform 739">
                  <a:extLst>
                    <a:ext uri="{FF2B5EF4-FFF2-40B4-BE49-F238E27FC236}">
                      <a16:creationId xmlns:a16="http://schemas.microsoft.com/office/drawing/2014/main" id="{C68FEC8E-8A87-1D23-620E-13B5E85BF8C3}"/>
                    </a:ext>
                  </a:extLst>
                </p:cNvPr>
                <p:cNvSpPr/>
                <p:nvPr/>
              </p:nvSpPr>
              <p:spPr>
                <a:xfrm>
                  <a:off x="7179358" y="220282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79" name="Freeform 740">
                  <a:extLst>
                    <a:ext uri="{FF2B5EF4-FFF2-40B4-BE49-F238E27FC236}">
                      <a16:creationId xmlns:a16="http://schemas.microsoft.com/office/drawing/2014/main" id="{F3D898D0-ABBA-B5EE-4BB3-4DE5A200A515}"/>
                    </a:ext>
                  </a:extLst>
                </p:cNvPr>
                <p:cNvSpPr/>
                <p:nvPr/>
              </p:nvSpPr>
              <p:spPr>
                <a:xfrm>
                  <a:off x="7153603" y="2238962"/>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780" name="Freeform 741">
                  <a:extLst>
                    <a:ext uri="{FF2B5EF4-FFF2-40B4-BE49-F238E27FC236}">
                      <a16:creationId xmlns:a16="http://schemas.microsoft.com/office/drawing/2014/main" id="{7BB7A02D-9352-4370-3BF8-3578BD026722}"/>
                    </a:ext>
                  </a:extLst>
                </p:cNvPr>
                <p:cNvSpPr/>
                <p:nvPr/>
              </p:nvSpPr>
              <p:spPr>
                <a:xfrm>
                  <a:off x="7189851" y="220282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81" name="Freeform 742">
                  <a:extLst>
                    <a:ext uri="{FF2B5EF4-FFF2-40B4-BE49-F238E27FC236}">
                      <a16:creationId xmlns:a16="http://schemas.microsoft.com/office/drawing/2014/main" id="{A149677F-81E1-F918-B470-F7971A024E34}"/>
                    </a:ext>
                  </a:extLst>
                </p:cNvPr>
                <p:cNvSpPr/>
                <p:nvPr/>
              </p:nvSpPr>
              <p:spPr>
                <a:xfrm>
                  <a:off x="7159326" y="224942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782" name="Freeform 743">
                  <a:extLst>
                    <a:ext uri="{FF2B5EF4-FFF2-40B4-BE49-F238E27FC236}">
                      <a16:creationId xmlns:a16="http://schemas.microsoft.com/office/drawing/2014/main" id="{9C8AB9EF-3E8B-28F1-D052-655D4DE24C5C}"/>
                    </a:ext>
                  </a:extLst>
                </p:cNvPr>
                <p:cNvSpPr/>
                <p:nvPr/>
              </p:nvSpPr>
              <p:spPr>
                <a:xfrm>
                  <a:off x="7195574" y="2213282"/>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83" name="Freeform 744">
                  <a:extLst>
                    <a:ext uri="{FF2B5EF4-FFF2-40B4-BE49-F238E27FC236}">
                      <a16:creationId xmlns:a16="http://schemas.microsoft.com/office/drawing/2014/main" id="{21C5410C-1735-4F88-C7BE-71208F5856A8}"/>
                    </a:ext>
                  </a:extLst>
                </p:cNvPr>
                <p:cNvSpPr/>
                <p:nvPr/>
              </p:nvSpPr>
              <p:spPr>
                <a:xfrm>
                  <a:off x="7172681" y="2249424"/>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784" name="Freeform 745">
                  <a:extLst>
                    <a:ext uri="{FF2B5EF4-FFF2-40B4-BE49-F238E27FC236}">
                      <a16:creationId xmlns:a16="http://schemas.microsoft.com/office/drawing/2014/main" id="{4AFAA410-1AA8-DC27-18FA-A925A77A25DF}"/>
                    </a:ext>
                  </a:extLst>
                </p:cNvPr>
                <p:cNvSpPr/>
                <p:nvPr/>
              </p:nvSpPr>
              <p:spPr>
                <a:xfrm>
                  <a:off x="7208929" y="2213282"/>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85" name="Freeform 746">
                  <a:extLst>
                    <a:ext uri="{FF2B5EF4-FFF2-40B4-BE49-F238E27FC236}">
                      <a16:creationId xmlns:a16="http://schemas.microsoft.com/office/drawing/2014/main" id="{DFD0F7E3-6B8D-CDAD-3DF9-BA9729C04857}"/>
                    </a:ext>
                  </a:extLst>
                </p:cNvPr>
                <p:cNvSpPr/>
                <p:nvPr/>
              </p:nvSpPr>
              <p:spPr>
                <a:xfrm>
                  <a:off x="7175542" y="224942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786" name="Freeform 747">
                  <a:extLst>
                    <a:ext uri="{FF2B5EF4-FFF2-40B4-BE49-F238E27FC236}">
                      <a16:creationId xmlns:a16="http://schemas.microsoft.com/office/drawing/2014/main" id="{B17EAAFC-7D3B-9E67-6963-F64E3119BF7D}"/>
                    </a:ext>
                  </a:extLst>
                </p:cNvPr>
                <p:cNvSpPr/>
                <p:nvPr/>
              </p:nvSpPr>
              <p:spPr>
                <a:xfrm>
                  <a:off x="7211791" y="2213282"/>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87" name="Freeform 748">
                  <a:extLst>
                    <a:ext uri="{FF2B5EF4-FFF2-40B4-BE49-F238E27FC236}">
                      <a16:creationId xmlns:a16="http://schemas.microsoft.com/office/drawing/2014/main" id="{FB5E7980-1CE0-739C-6C5C-6C21E87D2C0B}"/>
                    </a:ext>
                  </a:extLst>
                </p:cNvPr>
                <p:cNvSpPr/>
                <p:nvPr/>
              </p:nvSpPr>
              <p:spPr>
                <a:xfrm>
                  <a:off x="7191759" y="2270348"/>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788" name="Freeform 749">
                  <a:extLst>
                    <a:ext uri="{FF2B5EF4-FFF2-40B4-BE49-F238E27FC236}">
                      <a16:creationId xmlns:a16="http://schemas.microsoft.com/office/drawing/2014/main" id="{DCA67461-3DF7-1A32-C8F3-40014FFD0F3F}"/>
                    </a:ext>
                  </a:extLst>
                </p:cNvPr>
                <p:cNvSpPr/>
                <p:nvPr/>
              </p:nvSpPr>
              <p:spPr>
                <a:xfrm>
                  <a:off x="7228007" y="2234206"/>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89" name="Freeform 750">
                  <a:extLst>
                    <a:ext uri="{FF2B5EF4-FFF2-40B4-BE49-F238E27FC236}">
                      <a16:creationId xmlns:a16="http://schemas.microsoft.com/office/drawing/2014/main" id="{250F4766-8F83-2A77-BD6E-6539628562F3}"/>
                    </a:ext>
                  </a:extLst>
                </p:cNvPr>
                <p:cNvSpPr/>
                <p:nvPr/>
              </p:nvSpPr>
              <p:spPr>
                <a:xfrm>
                  <a:off x="7194620" y="2270348"/>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790" name="Freeform 751">
                  <a:extLst>
                    <a:ext uri="{FF2B5EF4-FFF2-40B4-BE49-F238E27FC236}">
                      <a16:creationId xmlns:a16="http://schemas.microsoft.com/office/drawing/2014/main" id="{D24BDD09-6C24-63C2-CEFA-471A3965774E}"/>
                    </a:ext>
                  </a:extLst>
                </p:cNvPr>
                <p:cNvSpPr/>
                <p:nvPr/>
              </p:nvSpPr>
              <p:spPr>
                <a:xfrm>
                  <a:off x="7230869" y="2234206"/>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91" name="Freeform 752">
                  <a:extLst>
                    <a:ext uri="{FF2B5EF4-FFF2-40B4-BE49-F238E27FC236}">
                      <a16:creationId xmlns:a16="http://schemas.microsoft.com/office/drawing/2014/main" id="{9BE98DFF-BF02-3FB4-A096-B94E46026A33}"/>
                    </a:ext>
                  </a:extLst>
                </p:cNvPr>
                <p:cNvSpPr/>
                <p:nvPr/>
              </p:nvSpPr>
              <p:spPr>
                <a:xfrm>
                  <a:off x="7207975" y="2270348"/>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792" name="Freeform 753">
                  <a:extLst>
                    <a:ext uri="{FF2B5EF4-FFF2-40B4-BE49-F238E27FC236}">
                      <a16:creationId xmlns:a16="http://schemas.microsoft.com/office/drawing/2014/main" id="{98E1BC40-3230-F406-1FC0-2737C6E0D4AF}"/>
                    </a:ext>
                  </a:extLst>
                </p:cNvPr>
                <p:cNvSpPr/>
                <p:nvPr/>
              </p:nvSpPr>
              <p:spPr>
                <a:xfrm>
                  <a:off x="7244223" y="2234206"/>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93" name="Freeform 754">
                  <a:extLst>
                    <a:ext uri="{FF2B5EF4-FFF2-40B4-BE49-F238E27FC236}">
                      <a16:creationId xmlns:a16="http://schemas.microsoft.com/office/drawing/2014/main" id="{ED7E36B0-EF38-03E5-2327-6797BE3F7826}"/>
                    </a:ext>
                  </a:extLst>
                </p:cNvPr>
                <p:cNvSpPr/>
                <p:nvPr/>
              </p:nvSpPr>
              <p:spPr>
                <a:xfrm>
                  <a:off x="7218468" y="2270348"/>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794" name="Freeform 755">
                  <a:extLst>
                    <a:ext uri="{FF2B5EF4-FFF2-40B4-BE49-F238E27FC236}">
                      <a16:creationId xmlns:a16="http://schemas.microsoft.com/office/drawing/2014/main" id="{84FCC21F-256C-4D6A-BF63-82929A7BD38D}"/>
                    </a:ext>
                  </a:extLst>
                </p:cNvPr>
                <p:cNvSpPr/>
                <p:nvPr/>
              </p:nvSpPr>
              <p:spPr>
                <a:xfrm>
                  <a:off x="7254716" y="2234206"/>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95" name="Freeform 756">
                  <a:extLst>
                    <a:ext uri="{FF2B5EF4-FFF2-40B4-BE49-F238E27FC236}">
                      <a16:creationId xmlns:a16="http://schemas.microsoft.com/office/drawing/2014/main" id="{5FE2970C-69D0-B536-AD05-E655C9D1CD7F}"/>
                    </a:ext>
                  </a:extLst>
                </p:cNvPr>
                <p:cNvSpPr/>
                <p:nvPr/>
              </p:nvSpPr>
              <p:spPr>
                <a:xfrm>
                  <a:off x="7243269" y="2270348"/>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796" name="Freeform 757">
                  <a:extLst>
                    <a:ext uri="{FF2B5EF4-FFF2-40B4-BE49-F238E27FC236}">
                      <a16:creationId xmlns:a16="http://schemas.microsoft.com/office/drawing/2014/main" id="{0BB0CC26-AAC0-88F1-D987-F61B3664DFFC}"/>
                    </a:ext>
                  </a:extLst>
                </p:cNvPr>
                <p:cNvSpPr/>
                <p:nvPr/>
              </p:nvSpPr>
              <p:spPr>
                <a:xfrm>
                  <a:off x="7279518" y="2234206"/>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97" name="Freeform 758">
                  <a:extLst>
                    <a:ext uri="{FF2B5EF4-FFF2-40B4-BE49-F238E27FC236}">
                      <a16:creationId xmlns:a16="http://schemas.microsoft.com/office/drawing/2014/main" id="{0425656C-15FF-65AD-33DD-7DA2487B9BA2}"/>
                    </a:ext>
                  </a:extLst>
                </p:cNvPr>
                <p:cNvSpPr/>
                <p:nvPr/>
              </p:nvSpPr>
              <p:spPr>
                <a:xfrm>
                  <a:off x="7248993" y="2281761"/>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798" name="Freeform 759">
                  <a:extLst>
                    <a:ext uri="{FF2B5EF4-FFF2-40B4-BE49-F238E27FC236}">
                      <a16:creationId xmlns:a16="http://schemas.microsoft.com/office/drawing/2014/main" id="{31EEF1A1-B4F6-0F5C-74A6-CCC5A9B8E623}"/>
                    </a:ext>
                  </a:extLst>
                </p:cNvPr>
                <p:cNvSpPr/>
                <p:nvPr/>
              </p:nvSpPr>
              <p:spPr>
                <a:xfrm>
                  <a:off x="7284287" y="2245619"/>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799" name="Freeform 760">
                  <a:extLst>
                    <a:ext uri="{FF2B5EF4-FFF2-40B4-BE49-F238E27FC236}">
                      <a16:creationId xmlns:a16="http://schemas.microsoft.com/office/drawing/2014/main" id="{2640D5C4-2BFA-26A5-FA24-AEB9A68B791F}"/>
                    </a:ext>
                  </a:extLst>
                </p:cNvPr>
                <p:cNvSpPr/>
                <p:nvPr/>
              </p:nvSpPr>
              <p:spPr>
                <a:xfrm>
                  <a:off x="7286195" y="2293175"/>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800" name="Freeform 761">
                  <a:extLst>
                    <a:ext uri="{FF2B5EF4-FFF2-40B4-BE49-F238E27FC236}">
                      <a16:creationId xmlns:a16="http://schemas.microsoft.com/office/drawing/2014/main" id="{14CEFAE3-2736-241C-A9CD-F9FA07CE5647}"/>
                    </a:ext>
                  </a:extLst>
                </p:cNvPr>
                <p:cNvSpPr/>
                <p:nvPr/>
              </p:nvSpPr>
              <p:spPr>
                <a:xfrm>
                  <a:off x="7322443" y="225703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01" name="Freeform 762">
                  <a:extLst>
                    <a:ext uri="{FF2B5EF4-FFF2-40B4-BE49-F238E27FC236}">
                      <a16:creationId xmlns:a16="http://schemas.microsoft.com/office/drawing/2014/main" id="{7ABC1F74-F667-E30E-33D8-768BBD4C674D}"/>
                    </a:ext>
                  </a:extLst>
                </p:cNvPr>
                <p:cNvSpPr/>
                <p:nvPr/>
              </p:nvSpPr>
              <p:spPr>
                <a:xfrm>
                  <a:off x="7289057" y="2293175"/>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02" name="Freeform 763">
                  <a:extLst>
                    <a:ext uri="{FF2B5EF4-FFF2-40B4-BE49-F238E27FC236}">
                      <a16:creationId xmlns:a16="http://schemas.microsoft.com/office/drawing/2014/main" id="{2FBFA511-506D-B9EE-614A-4A54574DA09E}"/>
                    </a:ext>
                  </a:extLst>
                </p:cNvPr>
                <p:cNvSpPr/>
                <p:nvPr/>
              </p:nvSpPr>
              <p:spPr>
                <a:xfrm>
                  <a:off x="7325305" y="225703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03" name="Freeform 764">
                  <a:extLst>
                    <a:ext uri="{FF2B5EF4-FFF2-40B4-BE49-F238E27FC236}">
                      <a16:creationId xmlns:a16="http://schemas.microsoft.com/office/drawing/2014/main" id="{CE243A66-FDE4-619E-16F4-C711EA29FFD6}"/>
                    </a:ext>
                  </a:extLst>
                </p:cNvPr>
                <p:cNvSpPr/>
                <p:nvPr/>
              </p:nvSpPr>
              <p:spPr>
                <a:xfrm>
                  <a:off x="7291918" y="2316001"/>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04" name="Freeform 765">
                  <a:extLst>
                    <a:ext uri="{FF2B5EF4-FFF2-40B4-BE49-F238E27FC236}">
                      <a16:creationId xmlns:a16="http://schemas.microsoft.com/office/drawing/2014/main" id="{761A1A4F-41FD-D50C-9AA3-9C7A1B606B4B}"/>
                    </a:ext>
                  </a:extLst>
                </p:cNvPr>
                <p:cNvSpPr/>
                <p:nvPr/>
              </p:nvSpPr>
              <p:spPr>
                <a:xfrm>
                  <a:off x="7328167" y="2279859"/>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05" name="Freeform 766">
                  <a:extLst>
                    <a:ext uri="{FF2B5EF4-FFF2-40B4-BE49-F238E27FC236}">
                      <a16:creationId xmlns:a16="http://schemas.microsoft.com/office/drawing/2014/main" id="{26A59247-7E1A-78C2-E0D3-0CCD05026F1C}"/>
                    </a:ext>
                  </a:extLst>
                </p:cNvPr>
                <p:cNvSpPr/>
                <p:nvPr/>
              </p:nvSpPr>
              <p:spPr>
                <a:xfrm>
                  <a:off x="7348199" y="2362605"/>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806" name="Freeform 767">
                  <a:extLst>
                    <a:ext uri="{FF2B5EF4-FFF2-40B4-BE49-F238E27FC236}">
                      <a16:creationId xmlns:a16="http://schemas.microsoft.com/office/drawing/2014/main" id="{CFBA8E0A-B124-1802-7FDC-80410605840D}"/>
                    </a:ext>
                  </a:extLst>
                </p:cNvPr>
                <p:cNvSpPr/>
                <p:nvPr/>
              </p:nvSpPr>
              <p:spPr>
                <a:xfrm>
                  <a:off x="7384447" y="23274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07" name="Freeform 768">
                  <a:extLst>
                    <a:ext uri="{FF2B5EF4-FFF2-40B4-BE49-F238E27FC236}">
                      <a16:creationId xmlns:a16="http://schemas.microsoft.com/office/drawing/2014/main" id="{C48F015C-0D96-F520-BF4F-11C42ACEF7AD}"/>
                    </a:ext>
                  </a:extLst>
                </p:cNvPr>
                <p:cNvSpPr/>
                <p:nvPr/>
              </p:nvSpPr>
              <p:spPr>
                <a:xfrm>
                  <a:off x="7362507" y="2362605"/>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08" name="Freeform 769">
                  <a:extLst>
                    <a:ext uri="{FF2B5EF4-FFF2-40B4-BE49-F238E27FC236}">
                      <a16:creationId xmlns:a16="http://schemas.microsoft.com/office/drawing/2014/main" id="{9B0C2F25-BC9E-9E77-5605-62EB99FF3827}"/>
                    </a:ext>
                  </a:extLst>
                </p:cNvPr>
                <p:cNvSpPr/>
                <p:nvPr/>
              </p:nvSpPr>
              <p:spPr>
                <a:xfrm>
                  <a:off x="7397801" y="23274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09" name="Freeform 770">
                  <a:extLst>
                    <a:ext uri="{FF2B5EF4-FFF2-40B4-BE49-F238E27FC236}">
                      <a16:creationId xmlns:a16="http://schemas.microsoft.com/office/drawing/2014/main" id="{1D2001D2-F35D-0F0D-0A83-FFC68B835050}"/>
                    </a:ext>
                  </a:extLst>
                </p:cNvPr>
                <p:cNvSpPr/>
                <p:nvPr/>
              </p:nvSpPr>
              <p:spPr>
                <a:xfrm>
                  <a:off x="7367277" y="2362605"/>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810" name="Freeform 771">
                  <a:extLst>
                    <a:ext uri="{FF2B5EF4-FFF2-40B4-BE49-F238E27FC236}">
                      <a16:creationId xmlns:a16="http://schemas.microsoft.com/office/drawing/2014/main" id="{84D9E66F-3BFD-6C3C-BDDF-D7014F0BB9B1}"/>
                    </a:ext>
                  </a:extLst>
                </p:cNvPr>
                <p:cNvSpPr/>
                <p:nvPr/>
              </p:nvSpPr>
              <p:spPr>
                <a:xfrm>
                  <a:off x="7403525" y="23274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11" name="Freeform 772">
                  <a:extLst>
                    <a:ext uri="{FF2B5EF4-FFF2-40B4-BE49-F238E27FC236}">
                      <a16:creationId xmlns:a16="http://schemas.microsoft.com/office/drawing/2014/main" id="{BB79D46D-7EB3-4D90-E274-22157B030E79}"/>
                    </a:ext>
                  </a:extLst>
                </p:cNvPr>
                <p:cNvSpPr/>
                <p:nvPr/>
              </p:nvSpPr>
              <p:spPr>
                <a:xfrm>
                  <a:off x="7373000" y="2362605"/>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12" name="Freeform 773">
                  <a:extLst>
                    <a:ext uri="{FF2B5EF4-FFF2-40B4-BE49-F238E27FC236}">
                      <a16:creationId xmlns:a16="http://schemas.microsoft.com/office/drawing/2014/main" id="{B94D4D9D-2D0B-5115-F36E-D0DD687FD550}"/>
                    </a:ext>
                  </a:extLst>
                </p:cNvPr>
                <p:cNvSpPr/>
                <p:nvPr/>
              </p:nvSpPr>
              <p:spPr>
                <a:xfrm>
                  <a:off x="7409248" y="23274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13" name="Freeform 774">
                  <a:extLst>
                    <a:ext uri="{FF2B5EF4-FFF2-40B4-BE49-F238E27FC236}">
                      <a16:creationId xmlns:a16="http://schemas.microsoft.com/office/drawing/2014/main" id="{C9519B6E-2FBB-A322-C8A1-B6EE132F52B8}"/>
                    </a:ext>
                  </a:extLst>
                </p:cNvPr>
                <p:cNvSpPr/>
                <p:nvPr/>
              </p:nvSpPr>
              <p:spPr>
                <a:xfrm>
                  <a:off x="7375862" y="2362605"/>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14" name="Freeform 775">
                  <a:extLst>
                    <a:ext uri="{FF2B5EF4-FFF2-40B4-BE49-F238E27FC236}">
                      <a16:creationId xmlns:a16="http://schemas.microsoft.com/office/drawing/2014/main" id="{FDB16EB8-0F88-A30B-AD42-449EF0F695EB}"/>
                    </a:ext>
                  </a:extLst>
                </p:cNvPr>
                <p:cNvSpPr/>
                <p:nvPr/>
              </p:nvSpPr>
              <p:spPr>
                <a:xfrm>
                  <a:off x="7412110" y="23274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15" name="Freeform 776">
                  <a:extLst>
                    <a:ext uri="{FF2B5EF4-FFF2-40B4-BE49-F238E27FC236}">
                      <a16:creationId xmlns:a16="http://schemas.microsoft.com/office/drawing/2014/main" id="{3325F032-058E-3F4D-3ED1-C821B47A91C6}"/>
                    </a:ext>
                  </a:extLst>
                </p:cNvPr>
                <p:cNvSpPr/>
                <p:nvPr/>
              </p:nvSpPr>
              <p:spPr>
                <a:xfrm>
                  <a:off x="7392078" y="2362605"/>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16" name="Freeform 777">
                  <a:extLst>
                    <a:ext uri="{FF2B5EF4-FFF2-40B4-BE49-F238E27FC236}">
                      <a16:creationId xmlns:a16="http://schemas.microsoft.com/office/drawing/2014/main" id="{F479F26C-7637-BA0B-6C33-B2FC68E2687D}"/>
                    </a:ext>
                  </a:extLst>
                </p:cNvPr>
                <p:cNvSpPr/>
                <p:nvPr/>
              </p:nvSpPr>
              <p:spPr>
                <a:xfrm>
                  <a:off x="7428326" y="23274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17" name="Freeform 778">
                  <a:extLst>
                    <a:ext uri="{FF2B5EF4-FFF2-40B4-BE49-F238E27FC236}">
                      <a16:creationId xmlns:a16="http://schemas.microsoft.com/office/drawing/2014/main" id="{E1E89250-D376-91E0-EEB4-4479177399AC}"/>
                    </a:ext>
                  </a:extLst>
                </p:cNvPr>
                <p:cNvSpPr/>
                <p:nvPr/>
              </p:nvSpPr>
              <p:spPr>
                <a:xfrm>
                  <a:off x="7411156" y="2388285"/>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18" name="Freeform 779">
                  <a:extLst>
                    <a:ext uri="{FF2B5EF4-FFF2-40B4-BE49-F238E27FC236}">
                      <a16:creationId xmlns:a16="http://schemas.microsoft.com/office/drawing/2014/main" id="{D118A920-D85A-4178-B211-46393D8627F5}"/>
                    </a:ext>
                  </a:extLst>
                </p:cNvPr>
                <p:cNvSpPr/>
                <p:nvPr/>
              </p:nvSpPr>
              <p:spPr>
                <a:xfrm>
                  <a:off x="7446450" y="2352143"/>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19" name="Freeform 780">
                  <a:extLst>
                    <a:ext uri="{FF2B5EF4-FFF2-40B4-BE49-F238E27FC236}">
                      <a16:creationId xmlns:a16="http://schemas.microsoft.com/office/drawing/2014/main" id="{E112C7CE-436A-C29F-8601-FB7FF102AC11}"/>
                    </a:ext>
                  </a:extLst>
                </p:cNvPr>
                <p:cNvSpPr/>
                <p:nvPr/>
              </p:nvSpPr>
              <p:spPr>
                <a:xfrm>
                  <a:off x="7415926" y="2388285"/>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820" name="Freeform 781">
                  <a:extLst>
                    <a:ext uri="{FF2B5EF4-FFF2-40B4-BE49-F238E27FC236}">
                      <a16:creationId xmlns:a16="http://schemas.microsoft.com/office/drawing/2014/main" id="{719A6A3D-D817-E21D-5721-00152F052576}"/>
                    </a:ext>
                  </a:extLst>
                </p:cNvPr>
                <p:cNvSpPr/>
                <p:nvPr/>
              </p:nvSpPr>
              <p:spPr>
                <a:xfrm>
                  <a:off x="7452174" y="2352143"/>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21" name="Freeform 782">
                  <a:extLst>
                    <a:ext uri="{FF2B5EF4-FFF2-40B4-BE49-F238E27FC236}">
                      <a16:creationId xmlns:a16="http://schemas.microsoft.com/office/drawing/2014/main" id="{438C2EEA-C757-70EE-DB23-1CB7E6A43425}"/>
                    </a:ext>
                  </a:extLst>
                </p:cNvPr>
                <p:cNvSpPr/>
                <p:nvPr/>
              </p:nvSpPr>
              <p:spPr>
                <a:xfrm>
                  <a:off x="7427372" y="2401600"/>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22" name="Freeform 783">
                  <a:extLst>
                    <a:ext uri="{FF2B5EF4-FFF2-40B4-BE49-F238E27FC236}">
                      <a16:creationId xmlns:a16="http://schemas.microsoft.com/office/drawing/2014/main" id="{57DA8CB1-9E8F-846A-6098-1A5DE7052B31}"/>
                    </a:ext>
                  </a:extLst>
                </p:cNvPr>
                <p:cNvSpPr/>
                <p:nvPr/>
              </p:nvSpPr>
              <p:spPr>
                <a:xfrm>
                  <a:off x="7462667" y="2365458"/>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23" name="Freeform 784">
                  <a:extLst>
                    <a:ext uri="{FF2B5EF4-FFF2-40B4-BE49-F238E27FC236}">
                      <a16:creationId xmlns:a16="http://schemas.microsoft.com/office/drawing/2014/main" id="{A274259F-4715-B053-64CC-F91E4B6EBED9}"/>
                    </a:ext>
                  </a:extLst>
                </p:cNvPr>
                <p:cNvSpPr/>
                <p:nvPr/>
              </p:nvSpPr>
              <p:spPr>
                <a:xfrm>
                  <a:off x="7437865" y="2414916"/>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24" name="Freeform 785">
                  <a:extLst>
                    <a:ext uri="{FF2B5EF4-FFF2-40B4-BE49-F238E27FC236}">
                      <a16:creationId xmlns:a16="http://schemas.microsoft.com/office/drawing/2014/main" id="{6181E1C0-54AA-7437-C071-21EE77034BCD}"/>
                    </a:ext>
                  </a:extLst>
                </p:cNvPr>
                <p:cNvSpPr/>
                <p:nvPr/>
              </p:nvSpPr>
              <p:spPr>
                <a:xfrm>
                  <a:off x="7474114" y="2378774"/>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25" name="Freeform 786">
                  <a:extLst>
                    <a:ext uri="{FF2B5EF4-FFF2-40B4-BE49-F238E27FC236}">
                      <a16:creationId xmlns:a16="http://schemas.microsoft.com/office/drawing/2014/main" id="{34BA4F45-AA3C-3277-68D0-EA8EAD5CF1B1}"/>
                    </a:ext>
                  </a:extLst>
                </p:cNvPr>
                <p:cNvSpPr/>
                <p:nvPr/>
              </p:nvSpPr>
              <p:spPr>
                <a:xfrm>
                  <a:off x="7451220" y="2414916"/>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18365A"/>
                  </a:solidFill>
                  <a:prstDash val="solid"/>
                  <a:miter/>
                </a:ln>
              </p:spPr>
              <p:txBody>
                <a:bodyPr rtlCol="0" anchor="ctr"/>
                <a:lstStyle/>
                <a:p>
                  <a:endParaRPr lang="en-US"/>
                </a:p>
              </p:txBody>
            </p:sp>
            <p:sp>
              <p:nvSpPr>
                <p:cNvPr id="826" name="Freeform 787">
                  <a:extLst>
                    <a:ext uri="{FF2B5EF4-FFF2-40B4-BE49-F238E27FC236}">
                      <a16:creationId xmlns:a16="http://schemas.microsoft.com/office/drawing/2014/main" id="{A9075E4E-34DC-E8A3-906B-AC0C710FBBAF}"/>
                    </a:ext>
                  </a:extLst>
                </p:cNvPr>
                <p:cNvSpPr/>
                <p:nvPr/>
              </p:nvSpPr>
              <p:spPr>
                <a:xfrm>
                  <a:off x="7487468" y="2378774"/>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27" name="Freeform 788">
                  <a:extLst>
                    <a:ext uri="{FF2B5EF4-FFF2-40B4-BE49-F238E27FC236}">
                      <a16:creationId xmlns:a16="http://schemas.microsoft.com/office/drawing/2014/main" id="{A69643E3-47C9-8EA6-D5F2-1C03F278021B}"/>
                    </a:ext>
                  </a:extLst>
                </p:cNvPr>
                <p:cNvSpPr/>
                <p:nvPr/>
              </p:nvSpPr>
              <p:spPr>
                <a:xfrm>
                  <a:off x="7473160" y="2442497"/>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28" name="Freeform 789">
                  <a:extLst>
                    <a:ext uri="{FF2B5EF4-FFF2-40B4-BE49-F238E27FC236}">
                      <a16:creationId xmlns:a16="http://schemas.microsoft.com/office/drawing/2014/main" id="{D56A7BD9-AD12-12CF-49C8-47D710726FE4}"/>
                    </a:ext>
                  </a:extLst>
                </p:cNvPr>
                <p:cNvSpPr/>
                <p:nvPr/>
              </p:nvSpPr>
              <p:spPr>
                <a:xfrm>
                  <a:off x="7509408" y="2406356"/>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29" name="Freeform 790">
                  <a:extLst>
                    <a:ext uri="{FF2B5EF4-FFF2-40B4-BE49-F238E27FC236}">
                      <a16:creationId xmlns:a16="http://schemas.microsoft.com/office/drawing/2014/main" id="{C801B40C-AB5C-322A-7DB7-F063B4E24E3E}"/>
                    </a:ext>
                  </a:extLst>
                </p:cNvPr>
                <p:cNvSpPr/>
                <p:nvPr/>
              </p:nvSpPr>
              <p:spPr>
                <a:xfrm>
                  <a:off x="7497007" y="2442497"/>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830" name="Freeform 791">
                  <a:extLst>
                    <a:ext uri="{FF2B5EF4-FFF2-40B4-BE49-F238E27FC236}">
                      <a16:creationId xmlns:a16="http://schemas.microsoft.com/office/drawing/2014/main" id="{52804B89-B187-F453-BA1D-E7E7C472F874}"/>
                    </a:ext>
                  </a:extLst>
                </p:cNvPr>
                <p:cNvSpPr/>
                <p:nvPr/>
              </p:nvSpPr>
              <p:spPr>
                <a:xfrm>
                  <a:off x="7533256" y="2406356"/>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31" name="Freeform 792">
                  <a:extLst>
                    <a:ext uri="{FF2B5EF4-FFF2-40B4-BE49-F238E27FC236}">
                      <a16:creationId xmlns:a16="http://schemas.microsoft.com/office/drawing/2014/main" id="{9689089C-1426-C18A-3B76-F8BE49EE7B69}"/>
                    </a:ext>
                  </a:extLst>
                </p:cNvPr>
                <p:cNvSpPr/>
                <p:nvPr/>
              </p:nvSpPr>
              <p:spPr>
                <a:xfrm>
                  <a:off x="7508454" y="2442497"/>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32" name="Freeform 793">
                  <a:extLst>
                    <a:ext uri="{FF2B5EF4-FFF2-40B4-BE49-F238E27FC236}">
                      <a16:creationId xmlns:a16="http://schemas.microsoft.com/office/drawing/2014/main" id="{B65B6A2B-B4AC-5CA5-6BE2-8AB0CB2F99D6}"/>
                    </a:ext>
                  </a:extLst>
                </p:cNvPr>
                <p:cNvSpPr/>
                <p:nvPr/>
              </p:nvSpPr>
              <p:spPr>
                <a:xfrm>
                  <a:off x="7543748" y="2406356"/>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33" name="Freeform 794">
                  <a:extLst>
                    <a:ext uri="{FF2B5EF4-FFF2-40B4-BE49-F238E27FC236}">
                      <a16:creationId xmlns:a16="http://schemas.microsoft.com/office/drawing/2014/main" id="{9309F72D-FB06-5CEB-9B2D-B751F7133A02}"/>
                    </a:ext>
                  </a:extLst>
                </p:cNvPr>
                <p:cNvSpPr/>
                <p:nvPr/>
              </p:nvSpPr>
              <p:spPr>
                <a:xfrm>
                  <a:off x="7527532" y="245676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34" name="Freeform 795">
                  <a:extLst>
                    <a:ext uri="{FF2B5EF4-FFF2-40B4-BE49-F238E27FC236}">
                      <a16:creationId xmlns:a16="http://schemas.microsoft.com/office/drawing/2014/main" id="{C71D6A6D-DA05-15EE-481B-1E6427E85406}"/>
                    </a:ext>
                  </a:extLst>
                </p:cNvPr>
                <p:cNvSpPr/>
                <p:nvPr/>
              </p:nvSpPr>
              <p:spPr>
                <a:xfrm>
                  <a:off x="7562826"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35" name="Freeform 796">
                  <a:extLst>
                    <a:ext uri="{FF2B5EF4-FFF2-40B4-BE49-F238E27FC236}">
                      <a16:creationId xmlns:a16="http://schemas.microsoft.com/office/drawing/2014/main" id="{C203C33E-8A1B-21ED-46E2-BA53461282C5}"/>
                    </a:ext>
                  </a:extLst>
                </p:cNvPr>
                <p:cNvSpPr/>
                <p:nvPr/>
              </p:nvSpPr>
              <p:spPr>
                <a:xfrm>
                  <a:off x="7535163" y="245676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36" name="Freeform 797">
                  <a:extLst>
                    <a:ext uri="{FF2B5EF4-FFF2-40B4-BE49-F238E27FC236}">
                      <a16:creationId xmlns:a16="http://schemas.microsoft.com/office/drawing/2014/main" id="{DE423543-5ABA-0684-74CF-383E4427A6BC}"/>
                    </a:ext>
                  </a:extLst>
                </p:cNvPr>
                <p:cNvSpPr/>
                <p:nvPr/>
              </p:nvSpPr>
              <p:spPr>
                <a:xfrm>
                  <a:off x="7571412"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37" name="Freeform 798">
                  <a:extLst>
                    <a:ext uri="{FF2B5EF4-FFF2-40B4-BE49-F238E27FC236}">
                      <a16:creationId xmlns:a16="http://schemas.microsoft.com/office/drawing/2014/main" id="{1A5676E6-FE42-27C4-7946-1DF1E2BF8CA4}"/>
                    </a:ext>
                  </a:extLst>
                </p:cNvPr>
                <p:cNvSpPr/>
                <p:nvPr/>
              </p:nvSpPr>
              <p:spPr>
                <a:xfrm>
                  <a:off x="7567596" y="245676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38" name="Freeform 799">
                  <a:extLst>
                    <a:ext uri="{FF2B5EF4-FFF2-40B4-BE49-F238E27FC236}">
                      <a16:creationId xmlns:a16="http://schemas.microsoft.com/office/drawing/2014/main" id="{F7B3CC5F-8D17-A0F4-418C-6A4DD65D822A}"/>
                    </a:ext>
                  </a:extLst>
                </p:cNvPr>
                <p:cNvSpPr/>
                <p:nvPr/>
              </p:nvSpPr>
              <p:spPr>
                <a:xfrm>
                  <a:off x="7603844"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39" name="Freeform 800">
                  <a:extLst>
                    <a:ext uri="{FF2B5EF4-FFF2-40B4-BE49-F238E27FC236}">
                      <a16:creationId xmlns:a16="http://schemas.microsoft.com/office/drawing/2014/main" id="{64CA37FB-13CA-5A87-EA4C-DA5E6F9C3539}"/>
                    </a:ext>
                  </a:extLst>
                </p:cNvPr>
                <p:cNvSpPr/>
                <p:nvPr/>
              </p:nvSpPr>
              <p:spPr>
                <a:xfrm>
                  <a:off x="7589536" y="245676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40" name="Freeform 801">
                  <a:extLst>
                    <a:ext uri="{FF2B5EF4-FFF2-40B4-BE49-F238E27FC236}">
                      <a16:creationId xmlns:a16="http://schemas.microsoft.com/office/drawing/2014/main" id="{33866CE6-1268-41DF-5BB8-C9909272A69C}"/>
                    </a:ext>
                  </a:extLst>
                </p:cNvPr>
                <p:cNvSpPr/>
                <p:nvPr/>
              </p:nvSpPr>
              <p:spPr>
                <a:xfrm>
                  <a:off x="7624830"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41" name="Freeform 802">
                  <a:extLst>
                    <a:ext uri="{FF2B5EF4-FFF2-40B4-BE49-F238E27FC236}">
                      <a16:creationId xmlns:a16="http://schemas.microsoft.com/office/drawing/2014/main" id="{7593D937-346D-C32B-1F08-445179360359}"/>
                    </a:ext>
                  </a:extLst>
                </p:cNvPr>
                <p:cNvSpPr/>
                <p:nvPr/>
              </p:nvSpPr>
              <p:spPr>
                <a:xfrm>
                  <a:off x="7645816" y="2456764"/>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18365A"/>
                  </a:solidFill>
                  <a:prstDash val="solid"/>
                  <a:miter/>
                </a:ln>
              </p:spPr>
              <p:txBody>
                <a:bodyPr rtlCol="0" anchor="ctr"/>
                <a:lstStyle/>
                <a:p>
                  <a:endParaRPr lang="en-US"/>
                </a:p>
              </p:txBody>
            </p:sp>
            <p:sp>
              <p:nvSpPr>
                <p:cNvPr id="842" name="Freeform 803">
                  <a:extLst>
                    <a:ext uri="{FF2B5EF4-FFF2-40B4-BE49-F238E27FC236}">
                      <a16:creationId xmlns:a16="http://schemas.microsoft.com/office/drawing/2014/main" id="{6DF021BA-7CCF-D64E-34B7-33D49EDD4672}"/>
                    </a:ext>
                  </a:extLst>
                </p:cNvPr>
                <p:cNvSpPr/>
                <p:nvPr/>
              </p:nvSpPr>
              <p:spPr>
                <a:xfrm>
                  <a:off x="7682064"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43" name="Freeform 804">
                  <a:extLst>
                    <a:ext uri="{FF2B5EF4-FFF2-40B4-BE49-F238E27FC236}">
                      <a16:creationId xmlns:a16="http://schemas.microsoft.com/office/drawing/2014/main" id="{BC2B65CF-E5C6-5004-1D05-5B6285E99DEA}"/>
                    </a:ext>
                  </a:extLst>
                </p:cNvPr>
                <p:cNvSpPr/>
                <p:nvPr/>
              </p:nvSpPr>
              <p:spPr>
                <a:xfrm>
                  <a:off x="7651539" y="245676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44" name="Freeform 805">
                  <a:extLst>
                    <a:ext uri="{FF2B5EF4-FFF2-40B4-BE49-F238E27FC236}">
                      <a16:creationId xmlns:a16="http://schemas.microsoft.com/office/drawing/2014/main" id="{7E7166B0-671F-E434-D3DB-459105CF3F13}"/>
                    </a:ext>
                  </a:extLst>
                </p:cNvPr>
                <p:cNvSpPr/>
                <p:nvPr/>
              </p:nvSpPr>
              <p:spPr>
                <a:xfrm>
                  <a:off x="7687788"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45" name="Freeform 806">
                  <a:extLst>
                    <a:ext uri="{FF2B5EF4-FFF2-40B4-BE49-F238E27FC236}">
                      <a16:creationId xmlns:a16="http://schemas.microsoft.com/office/drawing/2014/main" id="{F42F109C-5B14-E94F-7957-2A6CD260C2AF}"/>
                    </a:ext>
                  </a:extLst>
                </p:cNvPr>
                <p:cNvSpPr/>
                <p:nvPr/>
              </p:nvSpPr>
              <p:spPr>
                <a:xfrm>
                  <a:off x="7651539" y="245676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46" name="Freeform 807">
                  <a:extLst>
                    <a:ext uri="{FF2B5EF4-FFF2-40B4-BE49-F238E27FC236}">
                      <a16:creationId xmlns:a16="http://schemas.microsoft.com/office/drawing/2014/main" id="{DE95885C-29A4-AEB9-6C0A-F931B906EBF1}"/>
                    </a:ext>
                  </a:extLst>
                </p:cNvPr>
                <p:cNvSpPr/>
                <p:nvPr/>
              </p:nvSpPr>
              <p:spPr>
                <a:xfrm>
                  <a:off x="7687788"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47" name="Freeform 808">
                  <a:extLst>
                    <a:ext uri="{FF2B5EF4-FFF2-40B4-BE49-F238E27FC236}">
                      <a16:creationId xmlns:a16="http://schemas.microsoft.com/office/drawing/2014/main" id="{6237D430-7C12-0D72-0546-A2B99AEBA312}"/>
                    </a:ext>
                  </a:extLst>
                </p:cNvPr>
                <p:cNvSpPr/>
                <p:nvPr/>
              </p:nvSpPr>
              <p:spPr>
                <a:xfrm>
                  <a:off x="7659171" y="2456764"/>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848" name="Freeform 809">
                  <a:extLst>
                    <a:ext uri="{FF2B5EF4-FFF2-40B4-BE49-F238E27FC236}">
                      <a16:creationId xmlns:a16="http://schemas.microsoft.com/office/drawing/2014/main" id="{E7CB1452-A273-E2DB-FC07-B9249600E872}"/>
                    </a:ext>
                  </a:extLst>
                </p:cNvPr>
                <p:cNvSpPr/>
                <p:nvPr/>
              </p:nvSpPr>
              <p:spPr>
                <a:xfrm>
                  <a:off x="7695419"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49" name="Freeform 810">
                  <a:extLst>
                    <a:ext uri="{FF2B5EF4-FFF2-40B4-BE49-F238E27FC236}">
                      <a16:creationId xmlns:a16="http://schemas.microsoft.com/office/drawing/2014/main" id="{7512FDEF-4D83-2949-45DD-19745E5EF8C8}"/>
                    </a:ext>
                  </a:extLst>
                </p:cNvPr>
                <p:cNvSpPr/>
                <p:nvPr/>
              </p:nvSpPr>
              <p:spPr>
                <a:xfrm>
                  <a:off x="7667756" y="245676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50" name="Freeform 811">
                  <a:extLst>
                    <a:ext uri="{FF2B5EF4-FFF2-40B4-BE49-F238E27FC236}">
                      <a16:creationId xmlns:a16="http://schemas.microsoft.com/office/drawing/2014/main" id="{545AB284-64D1-4F72-109C-52408FEE1643}"/>
                    </a:ext>
                  </a:extLst>
                </p:cNvPr>
                <p:cNvSpPr/>
                <p:nvPr/>
              </p:nvSpPr>
              <p:spPr>
                <a:xfrm>
                  <a:off x="7704004"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51" name="Freeform 812">
                  <a:extLst>
                    <a:ext uri="{FF2B5EF4-FFF2-40B4-BE49-F238E27FC236}">
                      <a16:creationId xmlns:a16="http://schemas.microsoft.com/office/drawing/2014/main" id="{F9D861DE-E0DE-D2D3-60E8-B7642BA8CEEF}"/>
                    </a:ext>
                  </a:extLst>
                </p:cNvPr>
                <p:cNvSpPr/>
                <p:nvPr/>
              </p:nvSpPr>
              <p:spPr>
                <a:xfrm>
                  <a:off x="7683972" y="245676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52" name="Freeform 813">
                  <a:extLst>
                    <a:ext uri="{FF2B5EF4-FFF2-40B4-BE49-F238E27FC236}">
                      <a16:creationId xmlns:a16="http://schemas.microsoft.com/office/drawing/2014/main" id="{B96138A6-0666-A029-7524-D4FB9C98DA89}"/>
                    </a:ext>
                  </a:extLst>
                </p:cNvPr>
                <p:cNvSpPr/>
                <p:nvPr/>
              </p:nvSpPr>
              <p:spPr>
                <a:xfrm>
                  <a:off x="7720220"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53" name="Freeform 814">
                  <a:extLst>
                    <a:ext uri="{FF2B5EF4-FFF2-40B4-BE49-F238E27FC236}">
                      <a16:creationId xmlns:a16="http://schemas.microsoft.com/office/drawing/2014/main" id="{EA3EC67E-8AF6-FAE4-85AB-3469E51124AF}"/>
                    </a:ext>
                  </a:extLst>
                </p:cNvPr>
                <p:cNvSpPr/>
                <p:nvPr/>
              </p:nvSpPr>
              <p:spPr>
                <a:xfrm>
                  <a:off x="7686834" y="245676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54" name="Freeform 815">
                  <a:extLst>
                    <a:ext uri="{FF2B5EF4-FFF2-40B4-BE49-F238E27FC236}">
                      <a16:creationId xmlns:a16="http://schemas.microsoft.com/office/drawing/2014/main" id="{BB517C08-CC7B-A2B1-6D30-0788A9EA524D}"/>
                    </a:ext>
                  </a:extLst>
                </p:cNvPr>
                <p:cNvSpPr/>
                <p:nvPr/>
              </p:nvSpPr>
              <p:spPr>
                <a:xfrm>
                  <a:off x="7722128"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55" name="Freeform 816">
                  <a:extLst>
                    <a:ext uri="{FF2B5EF4-FFF2-40B4-BE49-F238E27FC236}">
                      <a16:creationId xmlns:a16="http://schemas.microsoft.com/office/drawing/2014/main" id="{C07CADD4-AB39-9054-9BC1-F5EAB5965F5C}"/>
                    </a:ext>
                  </a:extLst>
                </p:cNvPr>
                <p:cNvSpPr/>
                <p:nvPr/>
              </p:nvSpPr>
              <p:spPr>
                <a:xfrm>
                  <a:off x="7697327" y="2456764"/>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856" name="Freeform 817">
                  <a:extLst>
                    <a:ext uri="{FF2B5EF4-FFF2-40B4-BE49-F238E27FC236}">
                      <a16:creationId xmlns:a16="http://schemas.microsoft.com/office/drawing/2014/main" id="{49A84C8B-043A-E612-121E-A5FD6D284F31}"/>
                    </a:ext>
                  </a:extLst>
                </p:cNvPr>
                <p:cNvSpPr/>
                <p:nvPr/>
              </p:nvSpPr>
              <p:spPr>
                <a:xfrm>
                  <a:off x="7733575"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57" name="Freeform 818">
                  <a:extLst>
                    <a:ext uri="{FF2B5EF4-FFF2-40B4-BE49-F238E27FC236}">
                      <a16:creationId xmlns:a16="http://schemas.microsoft.com/office/drawing/2014/main" id="{21F40220-ED15-9E0B-91C3-38DC3B75E579}"/>
                    </a:ext>
                  </a:extLst>
                </p:cNvPr>
                <p:cNvSpPr/>
                <p:nvPr/>
              </p:nvSpPr>
              <p:spPr>
                <a:xfrm>
                  <a:off x="7713543" y="2456764"/>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18365A"/>
                  </a:solidFill>
                  <a:prstDash val="solid"/>
                  <a:miter/>
                </a:ln>
              </p:spPr>
              <p:txBody>
                <a:bodyPr rtlCol="0" anchor="ctr"/>
                <a:lstStyle/>
                <a:p>
                  <a:endParaRPr lang="en-US"/>
                </a:p>
              </p:txBody>
            </p:sp>
            <p:sp>
              <p:nvSpPr>
                <p:cNvPr id="858" name="Freeform 819">
                  <a:extLst>
                    <a:ext uri="{FF2B5EF4-FFF2-40B4-BE49-F238E27FC236}">
                      <a16:creationId xmlns:a16="http://schemas.microsoft.com/office/drawing/2014/main" id="{0B5A5182-8DA8-1AEF-BA3C-94DC7BA2577D}"/>
                    </a:ext>
                  </a:extLst>
                </p:cNvPr>
                <p:cNvSpPr/>
                <p:nvPr/>
              </p:nvSpPr>
              <p:spPr>
                <a:xfrm>
                  <a:off x="7749791"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59" name="Freeform 820">
                  <a:extLst>
                    <a:ext uri="{FF2B5EF4-FFF2-40B4-BE49-F238E27FC236}">
                      <a16:creationId xmlns:a16="http://schemas.microsoft.com/office/drawing/2014/main" id="{E48AD1D6-42E2-E952-9362-D8F948AAADA7}"/>
                    </a:ext>
                  </a:extLst>
                </p:cNvPr>
                <p:cNvSpPr/>
                <p:nvPr/>
              </p:nvSpPr>
              <p:spPr>
                <a:xfrm>
                  <a:off x="7719266" y="245676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60" name="Freeform 821">
                  <a:extLst>
                    <a:ext uri="{FF2B5EF4-FFF2-40B4-BE49-F238E27FC236}">
                      <a16:creationId xmlns:a16="http://schemas.microsoft.com/office/drawing/2014/main" id="{48AFD0B3-5179-2659-38C7-C8283F360FDD}"/>
                    </a:ext>
                  </a:extLst>
                </p:cNvPr>
                <p:cNvSpPr/>
                <p:nvPr/>
              </p:nvSpPr>
              <p:spPr>
                <a:xfrm>
                  <a:off x="7755515"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61" name="Freeform 822">
                  <a:extLst>
                    <a:ext uri="{FF2B5EF4-FFF2-40B4-BE49-F238E27FC236}">
                      <a16:creationId xmlns:a16="http://schemas.microsoft.com/office/drawing/2014/main" id="{3E4D1B0D-8C5C-AEFD-A495-9C68028214CA}"/>
                    </a:ext>
                  </a:extLst>
                </p:cNvPr>
                <p:cNvSpPr/>
                <p:nvPr/>
              </p:nvSpPr>
              <p:spPr>
                <a:xfrm>
                  <a:off x="7754561" y="245676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62" name="Freeform 823">
                  <a:extLst>
                    <a:ext uri="{FF2B5EF4-FFF2-40B4-BE49-F238E27FC236}">
                      <a16:creationId xmlns:a16="http://schemas.microsoft.com/office/drawing/2014/main" id="{000A8DBF-23F7-223E-306D-2ABB6A5BEEB5}"/>
                    </a:ext>
                  </a:extLst>
                </p:cNvPr>
                <p:cNvSpPr/>
                <p:nvPr/>
              </p:nvSpPr>
              <p:spPr>
                <a:xfrm>
                  <a:off x="7789855"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63" name="Freeform 824">
                  <a:extLst>
                    <a:ext uri="{FF2B5EF4-FFF2-40B4-BE49-F238E27FC236}">
                      <a16:creationId xmlns:a16="http://schemas.microsoft.com/office/drawing/2014/main" id="{2BC78B5A-7C29-E111-E535-6CF958CEF6DC}"/>
                    </a:ext>
                  </a:extLst>
                </p:cNvPr>
                <p:cNvSpPr/>
                <p:nvPr/>
              </p:nvSpPr>
              <p:spPr>
                <a:xfrm>
                  <a:off x="7754561" y="245676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64" name="Freeform 825">
                  <a:extLst>
                    <a:ext uri="{FF2B5EF4-FFF2-40B4-BE49-F238E27FC236}">
                      <a16:creationId xmlns:a16="http://schemas.microsoft.com/office/drawing/2014/main" id="{763F3D37-F29B-EAF8-3757-0282125F2AD6}"/>
                    </a:ext>
                  </a:extLst>
                </p:cNvPr>
                <p:cNvSpPr/>
                <p:nvPr/>
              </p:nvSpPr>
              <p:spPr>
                <a:xfrm>
                  <a:off x="7789855"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65" name="Freeform 826">
                  <a:extLst>
                    <a:ext uri="{FF2B5EF4-FFF2-40B4-BE49-F238E27FC236}">
                      <a16:creationId xmlns:a16="http://schemas.microsoft.com/office/drawing/2014/main" id="{EB584C96-B19B-2505-F5F5-2656C71BC82C}"/>
                    </a:ext>
                  </a:extLst>
                </p:cNvPr>
                <p:cNvSpPr/>
                <p:nvPr/>
              </p:nvSpPr>
              <p:spPr>
                <a:xfrm>
                  <a:off x="7786993" y="245676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66" name="Freeform 827">
                  <a:extLst>
                    <a:ext uri="{FF2B5EF4-FFF2-40B4-BE49-F238E27FC236}">
                      <a16:creationId xmlns:a16="http://schemas.microsoft.com/office/drawing/2014/main" id="{C23EE61A-0BFC-2A88-F2B4-C74FD342964D}"/>
                    </a:ext>
                  </a:extLst>
                </p:cNvPr>
                <p:cNvSpPr/>
                <p:nvPr/>
              </p:nvSpPr>
              <p:spPr>
                <a:xfrm>
                  <a:off x="7822288"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67" name="Freeform 828">
                  <a:extLst>
                    <a:ext uri="{FF2B5EF4-FFF2-40B4-BE49-F238E27FC236}">
                      <a16:creationId xmlns:a16="http://schemas.microsoft.com/office/drawing/2014/main" id="{829095CB-CFC9-7BD2-DA03-87247242FCDD}"/>
                    </a:ext>
                  </a:extLst>
                </p:cNvPr>
                <p:cNvSpPr/>
                <p:nvPr/>
              </p:nvSpPr>
              <p:spPr>
                <a:xfrm>
                  <a:off x="7822288" y="245676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68" name="Freeform 829">
                  <a:extLst>
                    <a:ext uri="{FF2B5EF4-FFF2-40B4-BE49-F238E27FC236}">
                      <a16:creationId xmlns:a16="http://schemas.microsoft.com/office/drawing/2014/main" id="{40B18B81-11F7-A8C6-7BA7-3F875247D93A}"/>
                    </a:ext>
                  </a:extLst>
                </p:cNvPr>
                <p:cNvSpPr/>
                <p:nvPr/>
              </p:nvSpPr>
              <p:spPr>
                <a:xfrm>
                  <a:off x="7857582"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69" name="Freeform 830">
                  <a:extLst>
                    <a:ext uri="{FF2B5EF4-FFF2-40B4-BE49-F238E27FC236}">
                      <a16:creationId xmlns:a16="http://schemas.microsoft.com/office/drawing/2014/main" id="{07AE230E-B76D-64DE-98FB-5BA7DDAA045D}"/>
                    </a:ext>
                  </a:extLst>
                </p:cNvPr>
                <p:cNvSpPr/>
                <p:nvPr/>
              </p:nvSpPr>
              <p:spPr>
                <a:xfrm>
                  <a:off x="7824196" y="2456764"/>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870" name="Freeform 831">
                  <a:extLst>
                    <a:ext uri="{FF2B5EF4-FFF2-40B4-BE49-F238E27FC236}">
                      <a16:creationId xmlns:a16="http://schemas.microsoft.com/office/drawing/2014/main" id="{D0932888-6D39-41F2-D300-DAA1D7A113D7}"/>
                    </a:ext>
                  </a:extLst>
                </p:cNvPr>
                <p:cNvSpPr/>
                <p:nvPr/>
              </p:nvSpPr>
              <p:spPr>
                <a:xfrm>
                  <a:off x="7860444"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71" name="Freeform 832">
                  <a:extLst>
                    <a:ext uri="{FF2B5EF4-FFF2-40B4-BE49-F238E27FC236}">
                      <a16:creationId xmlns:a16="http://schemas.microsoft.com/office/drawing/2014/main" id="{88F8E23E-A8B1-848D-B24E-CFB216D21E5D}"/>
                    </a:ext>
                  </a:extLst>
                </p:cNvPr>
                <p:cNvSpPr/>
                <p:nvPr/>
              </p:nvSpPr>
              <p:spPr>
                <a:xfrm>
                  <a:off x="7824196" y="2456764"/>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872" name="Freeform 833">
                  <a:extLst>
                    <a:ext uri="{FF2B5EF4-FFF2-40B4-BE49-F238E27FC236}">
                      <a16:creationId xmlns:a16="http://schemas.microsoft.com/office/drawing/2014/main" id="{49F06D61-BD38-823C-FE08-124E9B665409}"/>
                    </a:ext>
                  </a:extLst>
                </p:cNvPr>
                <p:cNvSpPr/>
                <p:nvPr/>
              </p:nvSpPr>
              <p:spPr>
                <a:xfrm>
                  <a:off x="7860444"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73" name="Freeform 834">
                  <a:extLst>
                    <a:ext uri="{FF2B5EF4-FFF2-40B4-BE49-F238E27FC236}">
                      <a16:creationId xmlns:a16="http://schemas.microsoft.com/office/drawing/2014/main" id="{78A7C587-25E6-C7DF-D62F-30AB1B353C36}"/>
                    </a:ext>
                  </a:extLst>
                </p:cNvPr>
                <p:cNvSpPr/>
                <p:nvPr/>
              </p:nvSpPr>
              <p:spPr>
                <a:xfrm>
                  <a:off x="7843274" y="2456764"/>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874" name="Freeform 835">
                  <a:extLst>
                    <a:ext uri="{FF2B5EF4-FFF2-40B4-BE49-F238E27FC236}">
                      <a16:creationId xmlns:a16="http://schemas.microsoft.com/office/drawing/2014/main" id="{E980FF6E-0127-E2AB-102B-1F5835A72794}"/>
                    </a:ext>
                  </a:extLst>
                </p:cNvPr>
                <p:cNvSpPr/>
                <p:nvPr/>
              </p:nvSpPr>
              <p:spPr>
                <a:xfrm>
                  <a:off x="7879522" y="242157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875" name="Freeform 836">
                  <a:extLst>
                    <a:ext uri="{FF2B5EF4-FFF2-40B4-BE49-F238E27FC236}">
                      <a16:creationId xmlns:a16="http://schemas.microsoft.com/office/drawing/2014/main" id="{EBC57CF5-8D6E-62B3-1E35-C8C65E3FF174}"/>
                    </a:ext>
                  </a:extLst>
                </p:cNvPr>
                <p:cNvSpPr/>
                <p:nvPr/>
              </p:nvSpPr>
              <p:spPr>
                <a:xfrm>
                  <a:off x="7875706" y="2480542"/>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18365A"/>
                  </a:solidFill>
                  <a:prstDash val="solid"/>
                  <a:miter/>
                </a:ln>
              </p:spPr>
              <p:txBody>
                <a:bodyPr rtlCol="0" anchor="ctr"/>
                <a:lstStyle/>
                <a:p>
                  <a:endParaRPr lang="en-US"/>
                </a:p>
              </p:txBody>
            </p:sp>
            <p:sp>
              <p:nvSpPr>
                <p:cNvPr id="876" name="Freeform 837">
                  <a:extLst>
                    <a:ext uri="{FF2B5EF4-FFF2-40B4-BE49-F238E27FC236}">
                      <a16:creationId xmlns:a16="http://schemas.microsoft.com/office/drawing/2014/main" id="{5B349C75-F515-7EC9-70A9-46A99E367C06}"/>
                    </a:ext>
                  </a:extLst>
                </p:cNvPr>
                <p:cNvSpPr/>
                <p:nvPr/>
              </p:nvSpPr>
              <p:spPr>
                <a:xfrm>
                  <a:off x="7911955"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77" name="Freeform 838">
                  <a:extLst>
                    <a:ext uri="{FF2B5EF4-FFF2-40B4-BE49-F238E27FC236}">
                      <a16:creationId xmlns:a16="http://schemas.microsoft.com/office/drawing/2014/main" id="{780E1722-EEEE-ADB1-F27C-34E358C49F2D}"/>
                    </a:ext>
                  </a:extLst>
                </p:cNvPr>
                <p:cNvSpPr/>
                <p:nvPr/>
              </p:nvSpPr>
              <p:spPr>
                <a:xfrm>
                  <a:off x="7878568" y="248054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78" name="Freeform 839">
                  <a:extLst>
                    <a:ext uri="{FF2B5EF4-FFF2-40B4-BE49-F238E27FC236}">
                      <a16:creationId xmlns:a16="http://schemas.microsoft.com/office/drawing/2014/main" id="{DEAD4298-FC07-31E8-886C-80633F7DB724}"/>
                    </a:ext>
                  </a:extLst>
                </p:cNvPr>
                <p:cNvSpPr/>
                <p:nvPr/>
              </p:nvSpPr>
              <p:spPr>
                <a:xfrm>
                  <a:off x="7914816"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79" name="Freeform 840">
                  <a:extLst>
                    <a:ext uri="{FF2B5EF4-FFF2-40B4-BE49-F238E27FC236}">
                      <a16:creationId xmlns:a16="http://schemas.microsoft.com/office/drawing/2014/main" id="{1D704D31-88AF-44AD-F4B9-7BD6F622C3AD}"/>
                    </a:ext>
                  </a:extLst>
                </p:cNvPr>
                <p:cNvSpPr/>
                <p:nvPr/>
              </p:nvSpPr>
              <p:spPr>
                <a:xfrm>
                  <a:off x="7905277" y="2480542"/>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880" name="Freeform 841">
                  <a:extLst>
                    <a:ext uri="{FF2B5EF4-FFF2-40B4-BE49-F238E27FC236}">
                      <a16:creationId xmlns:a16="http://schemas.microsoft.com/office/drawing/2014/main" id="{83EEF5B6-01B6-A3DE-0BBA-2F1F703FFC63}"/>
                    </a:ext>
                  </a:extLst>
                </p:cNvPr>
                <p:cNvSpPr/>
                <p:nvPr/>
              </p:nvSpPr>
              <p:spPr>
                <a:xfrm>
                  <a:off x="7941526"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81" name="Freeform 842">
                  <a:extLst>
                    <a:ext uri="{FF2B5EF4-FFF2-40B4-BE49-F238E27FC236}">
                      <a16:creationId xmlns:a16="http://schemas.microsoft.com/office/drawing/2014/main" id="{DC6CA23B-BF77-C9BC-E613-D23FDC81EBFE}"/>
                    </a:ext>
                  </a:extLst>
                </p:cNvPr>
                <p:cNvSpPr/>
                <p:nvPr/>
              </p:nvSpPr>
              <p:spPr>
                <a:xfrm>
                  <a:off x="7927217" y="2480542"/>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18365A"/>
                  </a:solidFill>
                  <a:prstDash val="solid"/>
                  <a:miter/>
                </a:ln>
              </p:spPr>
              <p:txBody>
                <a:bodyPr rtlCol="0" anchor="ctr"/>
                <a:lstStyle/>
                <a:p>
                  <a:endParaRPr lang="en-US"/>
                </a:p>
              </p:txBody>
            </p:sp>
            <p:sp>
              <p:nvSpPr>
                <p:cNvPr id="882" name="Freeform 843">
                  <a:extLst>
                    <a:ext uri="{FF2B5EF4-FFF2-40B4-BE49-F238E27FC236}">
                      <a16:creationId xmlns:a16="http://schemas.microsoft.com/office/drawing/2014/main" id="{72DC71A3-FF52-9676-3CDC-185680E996A3}"/>
                    </a:ext>
                  </a:extLst>
                </p:cNvPr>
                <p:cNvSpPr/>
                <p:nvPr/>
              </p:nvSpPr>
              <p:spPr>
                <a:xfrm>
                  <a:off x="7963465"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83" name="Freeform 844">
                  <a:extLst>
                    <a:ext uri="{FF2B5EF4-FFF2-40B4-BE49-F238E27FC236}">
                      <a16:creationId xmlns:a16="http://schemas.microsoft.com/office/drawing/2014/main" id="{EC1139DF-3ADC-D603-22C8-7F6485BB14C4}"/>
                    </a:ext>
                  </a:extLst>
                </p:cNvPr>
                <p:cNvSpPr/>
                <p:nvPr/>
              </p:nvSpPr>
              <p:spPr>
                <a:xfrm>
                  <a:off x="7935802" y="248054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84" name="Freeform 845">
                  <a:extLst>
                    <a:ext uri="{FF2B5EF4-FFF2-40B4-BE49-F238E27FC236}">
                      <a16:creationId xmlns:a16="http://schemas.microsoft.com/office/drawing/2014/main" id="{C8BE6C35-11BA-E91D-ED4A-EF7C8DA918B3}"/>
                    </a:ext>
                  </a:extLst>
                </p:cNvPr>
                <p:cNvSpPr/>
                <p:nvPr/>
              </p:nvSpPr>
              <p:spPr>
                <a:xfrm>
                  <a:off x="7971096"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85" name="Freeform 846">
                  <a:extLst>
                    <a:ext uri="{FF2B5EF4-FFF2-40B4-BE49-F238E27FC236}">
                      <a16:creationId xmlns:a16="http://schemas.microsoft.com/office/drawing/2014/main" id="{F9E650A3-5489-19A8-6632-EA4EAC00C205}"/>
                    </a:ext>
                  </a:extLst>
                </p:cNvPr>
                <p:cNvSpPr/>
                <p:nvPr/>
              </p:nvSpPr>
              <p:spPr>
                <a:xfrm>
                  <a:off x="7975866" y="2480542"/>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18365A"/>
                  </a:solidFill>
                  <a:prstDash val="solid"/>
                  <a:miter/>
                </a:ln>
              </p:spPr>
              <p:txBody>
                <a:bodyPr rtlCol="0" anchor="ctr"/>
                <a:lstStyle/>
                <a:p>
                  <a:endParaRPr lang="en-US"/>
                </a:p>
              </p:txBody>
            </p:sp>
            <p:sp>
              <p:nvSpPr>
                <p:cNvPr id="886" name="Freeform 847">
                  <a:extLst>
                    <a:ext uri="{FF2B5EF4-FFF2-40B4-BE49-F238E27FC236}">
                      <a16:creationId xmlns:a16="http://schemas.microsoft.com/office/drawing/2014/main" id="{CC51A648-3BD3-76EA-C0B6-C426270B498E}"/>
                    </a:ext>
                  </a:extLst>
                </p:cNvPr>
                <p:cNvSpPr/>
                <p:nvPr/>
              </p:nvSpPr>
              <p:spPr>
                <a:xfrm>
                  <a:off x="8012114"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87" name="Freeform 848">
                  <a:extLst>
                    <a:ext uri="{FF2B5EF4-FFF2-40B4-BE49-F238E27FC236}">
                      <a16:creationId xmlns:a16="http://schemas.microsoft.com/office/drawing/2014/main" id="{3F7A2420-AF01-4B86-DE6D-7F98EBC5B6A5}"/>
                    </a:ext>
                  </a:extLst>
                </p:cNvPr>
                <p:cNvSpPr/>
                <p:nvPr/>
              </p:nvSpPr>
              <p:spPr>
                <a:xfrm>
                  <a:off x="8024515" y="2480542"/>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888" name="Freeform 849">
                  <a:extLst>
                    <a:ext uri="{FF2B5EF4-FFF2-40B4-BE49-F238E27FC236}">
                      <a16:creationId xmlns:a16="http://schemas.microsoft.com/office/drawing/2014/main" id="{4AC6D2DE-ABB1-9ACC-2496-1A35408B5B64}"/>
                    </a:ext>
                  </a:extLst>
                </p:cNvPr>
                <p:cNvSpPr/>
                <p:nvPr/>
              </p:nvSpPr>
              <p:spPr>
                <a:xfrm>
                  <a:off x="8060763"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89" name="Freeform 850">
                  <a:extLst>
                    <a:ext uri="{FF2B5EF4-FFF2-40B4-BE49-F238E27FC236}">
                      <a16:creationId xmlns:a16="http://schemas.microsoft.com/office/drawing/2014/main" id="{2160E838-8486-4DA9-E8D4-E7895EE7B3A9}"/>
                    </a:ext>
                  </a:extLst>
                </p:cNvPr>
                <p:cNvSpPr/>
                <p:nvPr/>
              </p:nvSpPr>
              <p:spPr>
                <a:xfrm>
                  <a:off x="8049316" y="248054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90" name="Freeform 851">
                  <a:extLst>
                    <a:ext uri="{FF2B5EF4-FFF2-40B4-BE49-F238E27FC236}">
                      <a16:creationId xmlns:a16="http://schemas.microsoft.com/office/drawing/2014/main" id="{D05E2C3B-3A1F-C1E6-27E7-C355618004C4}"/>
                    </a:ext>
                  </a:extLst>
                </p:cNvPr>
                <p:cNvSpPr/>
                <p:nvPr/>
              </p:nvSpPr>
              <p:spPr>
                <a:xfrm>
                  <a:off x="8084611"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91" name="Freeform 852">
                  <a:extLst>
                    <a:ext uri="{FF2B5EF4-FFF2-40B4-BE49-F238E27FC236}">
                      <a16:creationId xmlns:a16="http://schemas.microsoft.com/office/drawing/2014/main" id="{1CF09932-ED61-1236-2D4F-0F118B358DF9}"/>
                    </a:ext>
                  </a:extLst>
                </p:cNvPr>
                <p:cNvSpPr/>
                <p:nvPr/>
              </p:nvSpPr>
              <p:spPr>
                <a:xfrm>
                  <a:off x="8056948" y="2480542"/>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18365A"/>
                  </a:solidFill>
                  <a:prstDash val="solid"/>
                  <a:miter/>
                </a:ln>
              </p:spPr>
              <p:txBody>
                <a:bodyPr rtlCol="0" anchor="ctr"/>
                <a:lstStyle/>
                <a:p>
                  <a:endParaRPr lang="en-US"/>
                </a:p>
              </p:txBody>
            </p:sp>
            <p:sp>
              <p:nvSpPr>
                <p:cNvPr id="892" name="Freeform 853">
                  <a:extLst>
                    <a:ext uri="{FF2B5EF4-FFF2-40B4-BE49-F238E27FC236}">
                      <a16:creationId xmlns:a16="http://schemas.microsoft.com/office/drawing/2014/main" id="{C9D38CDF-093B-58EC-2B54-36201780A6D5}"/>
                    </a:ext>
                  </a:extLst>
                </p:cNvPr>
                <p:cNvSpPr/>
                <p:nvPr/>
              </p:nvSpPr>
              <p:spPr>
                <a:xfrm>
                  <a:off x="8093196"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93" name="Freeform 854">
                  <a:extLst>
                    <a:ext uri="{FF2B5EF4-FFF2-40B4-BE49-F238E27FC236}">
                      <a16:creationId xmlns:a16="http://schemas.microsoft.com/office/drawing/2014/main" id="{6DA2EEC7-18D8-9315-3D75-51F696C3FE6D}"/>
                    </a:ext>
                  </a:extLst>
                </p:cNvPr>
                <p:cNvSpPr/>
                <p:nvPr/>
              </p:nvSpPr>
              <p:spPr>
                <a:xfrm>
                  <a:off x="8081749" y="248054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94" name="Freeform 855">
                  <a:extLst>
                    <a:ext uri="{FF2B5EF4-FFF2-40B4-BE49-F238E27FC236}">
                      <a16:creationId xmlns:a16="http://schemas.microsoft.com/office/drawing/2014/main" id="{B8564C09-3AE1-02BC-5E8F-7FF996C9AD24}"/>
                    </a:ext>
                  </a:extLst>
                </p:cNvPr>
                <p:cNvSpPr/>
                <p:nvPr/>
              </p:nvSpPr>
              <p:spPr>
                <a:xfrm>
                  <a:off x="8117043"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95" name="Freeform 856">
                  <a:extLst>
                    <a:ext uri="{FF2B5EF4-FFF2-40B4-BE49-F238E27FC236}">
                      <a16:creationId xmlns:a16="http://schemas.microsoft.com/office/drawing/2014/main" id="{DAAD7324-4305-7276-B3BF-777D7CB2CF22}"/>
                    </a:ext>
                  </a:extLst>
                </p:cNvPr>
                <p:cNvSpPr/>
                <p:nvPr/>
              </p:nvSpPr>
              <p:spPr>
                <a:xfrm>
                  <a:off x="8092242" y="248054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96" name="Freeform 857">
                  <a:extLst>
                    <a:ext uri="{FF2B5EF4-FFF2-40B4-BE49-F238E27FC236}">
                      <a16:creationId xmlns:a16="http://schemas.microsoft.com/office/drawing/2014/main" id="{B1C794C9-85F9-891B-8D1B-3D2498278129}"/>
                    </a:ext>
                  </a:extLst>
                </p:cNvPr>
                <p:cNvSpPr/>
                <p:nvPr/>
              </p:nvSpPr>
              <p:spPr>
                <a:xfrm>
                  <a:off x="8128490"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97" name="Freeform 858">
                  <a:extLst>
                    <a:ext uri="{FF2B5EF4-FFF2-40B4-BE49-F238E27FC236}">
                      <a16:creationId xmlns:a16="http://schemas.microsoft.com/office/drawing/2014/main" id="{EB07C0E4-5765-DB57-86CA-516E2A8E34EF}"/>
                    </a:ext>
                  </a:extLst>
                </p:cNvPr>
                <p:cNvSpPr/>
                <p:nvPr/>
              </p:nvSpPr>
              <p:spPr>
                <a:xfrm>
                  <a:off x="8097965" y="248054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898" name="Freeform 859">
                  <a:extLst>
                    <a:ext uri="{FF2B5EF4-FFF2-40B4-BE49-F238E27FC236}">
                      <a16:creationId xmlns:a16="http://schemas.microsoft.com/office/drawing/2014/main" id="{E0B60A4D-170F-8AA5-9E75-B23BC8454C34}"/>
                    </a:ext>
                  </a:extLst>
                </p:cNvPr>
                <p:cNvSpPr/>
                <p:nvPr/>
              </p:nvSpPr>
              <p:spPr>
                <a:xfrm>
                  <a:off x="8133260"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899" name="Freeform 860">
                  <a:extLst>
                    <a:ext uri="{FF2B5EF4-FFF2-40B4-BE49-F238E27FC236}">
                      <a16:creationId xmlns:a16="http://schemas.microsoft.com/office/drawing/2014/main" id="{D183D776-75D1-1D4E-5104-5FE100ED0AF0}"/>
                    </a:ext>
                  </a:extLst>
                </p:cNvPr>
                <p:cNvSpPr/>
                <p:nvPr/>
              </p:nvSpPr>
              <p:spPr>
                <a:xfrm>
                  <a:off x="8102735" y="2480542"/>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900" name="Freeform 861">
                  <a:extLst>
                    <a:ext uri="{FF2B5EF4-FFF2-40B4-BE49-F238E27FC236}">
                      <a16:creationId xmlns:a16="http://schemas.microsoft.com/office/drawing/2014/main" id="{55230357-6D8F-AD6A-F36D-BB9A5C8E565A}"/>
                    </a:ext>
                  </a:extLst>
                </p:cNvPr>
                <p:cNvSpPr/>
                <p:nvPr/>
              </p:nvSpPr>
              <p:spPr>
                <a:xfrm>
                  <a:off x="8138983"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901" name="Freeform 862">
                  <a:extLst>
                    <a:ext uri="{FF2B5EF4-FFF2-40B4-BE49-F238E27FC236}">
                      <a16:creationId xmlns:a16="http://schemas.microsoft.com/office/drawing/2014/main" id="{07E61BFA-CFE2-F8D7-D382-0914842455A7}"/>
                    </a:ext>
                  </a:extLst>
                </p:cNvPr>
                <p:cNvSpPr/>
                <p:nvPr/>
              </p:nvSpPr>
              <p:spPr>
                <a:xfrm>
                  <a:off x="8121813" y="2480542"/>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902" name="Freeform 863">
                  <a:extLst>
                    <a:ext uri="{FF2B5EF4-FFF2-40B4-BE49-F238E27FC236}">
                      <a16:creationId xmlns:a16="http://schemas.microsoft.com/office/drawing/2014/main" id="{98507667-4DCB-4843-FCE0-34795DB8CDDE}"/>
                    </a:ext>
                  </a:extLst>
                </p:cNvPr>
                <p:cNvSpPr/>
                <p:nvPr/>
              </p:nvSpPr>
              <p:spPr>
                <a:xfrm>
                  <a:off x="8158061"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903" name="Freeform 864">
                  <a:extLst>
                    <a:ext uri="{FF2B5EF4-FFF2-40B4-BE49-F238E27FC236}">
                      <a16:creationId xmlns:a16="http://schemas.microsoft.com/office/drawing/2014/main" id="{B212EF6C-0864-DD03-69DC-B9E0AC1CE06C}"/>
                    </a:ext>
                  </a:extLst>
                </p:cNvPr>
                <p:cNvSpPr/>
                <p:nvPr/>
              </p:nvSpPr>
              <p:spPr>
                <a:xfrm>
                  <a:off x="8133260" y="248054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904" name="Freeform 865">
                  <a:extLst>
                    <a:ext uri="{FF2B5EF4-FFF2-40B4-BE49-F238E27FC236}">
                      <a16:creationId xmlns:a16="http://schemas.microsoft.com/office/drawing/2014/main" id="{5C00BC82-5DDE-1DFD-E970-43434CC2170D}"/>
                    </a:ext>
                  </a:extLst>
                </p:cNvPr>
                <p:cNvSpPr/>
                <p:nvPr/>
              </p:nvSpPr>
              <p:spPr>
                <a:xfrm>
                  <a:off x="8168554"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905" name="Freeform 866">
                  <a:extLst>
                    <a:ext uri="{FF2B5EF4-FFF2-40B4-BE49-F238E27FC236}">
                      <a16:creationId xmlns:a16="http://schemas.microsoft.com/office/drawing/2014/main" id="{AF89BA3D-6801-27B3-E874-F2B9BDC35F42}"/>
                    </a:ext>
                  </a:extLst>
                </p:cNvPr>
                <p:cNvSpPr/>
                <p:nvPr/>
              </p:nvSpPr>
              <p:spPr>
                <a:xfrm>
                  <a:off x="8143753" y="248054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906" name="Freeform 867">
                  <a:extLst>
                    <a:ext uri="{FF2B5EF4-FFF2-40B4-BE49-F238E27FC236}">
                      <a16:creationId xmlns:a16="http://schemas.microsoft.com/office/drawing/2014/main" id="{ABF159EA-4DC3-F108-69F4-6EE9665EB00E}"/>
                    </a:ext>
                  </a:extLst>
                </p:cNvPr>
                <p:cNvSpPr/>
                <p:nvPr/>
              </p:nvSpPr>
              <p:spPr>
                <a:xfrm>
                  <a:off x="8180001"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907" name="Freeform 868">
                  <a:extLst>
                    <a:ext uri="{FF2B5EF4-FFF2-40B4-BE49-F238E27FC236}">
                      <a16:creationId xmlns:a16="http://schemas.microsoft.com/office/drawing/2014/main" id="{2EF35642-E46D-8891-BB3C-DF54B5F59041}"/>
                    </a:ext>
                  </a:extLst>
                </p:cNvPr>
                <p:cNvSpPr/>
                <p:nvPr/>
              </p:nvSpPr>
              <p:spPr>
                <a:xfrm>
                  <a:off x="8165692" y="248054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908" name="Freeform 869">
                  <a:extLst>
                    <a:ext uri="{FF2B5EF4-FFF2-40B4-BE49-F238E27FC236}">
                      <a16:creationId xmlns:a16="http://schemas.microsoft.com/office/drawing/2014/main" id="{9E60640F-64F0-5A5D-39A8-26F77056B82D}"/>
                    </a:ext>
                  </a:extLst>
                </p:cNvPr>
                <p:cNvSpPr/>
                <p:nvPr/>
              </p:nvSpPr>
              <p:spPr>
                <a:xfrm>
                  <a:off x="8200987"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909" name="Freeform 870">
                  <a:extLst>
                    <a:ext uri="{FF2B5EF4-FFF2-40B4-BE49-F238E27FC236}">
                      <a16:creationId xmlns:a16="http://schemas.microsoft.com/office/drawing/2014/main" id="{9FC608AC-FFFC-0AF7-B177-CCBCD922A045}"/>
                    </a:ext>
                  </a:extLst>
                </p:cNvPr>
                <p:cNvSpPr/>
                <p:nvPr/>
              </p:nvSpPr>
              <p:spPr>
                <a:xfrm>
                  <a:off x="8173324" y="2480542"/>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910" name="Freeform 871">
                  <a:extLst>
                    <a:ext uri="{FF2B5EF4-FFF2-40B4-BE49-F238E27FC236}">
                      <a16:creationId xmlns:a16="http://schemas.microsoft.com/office/drawing/2014/main" id="{0F47FEDC-50BF-F561-14D9-83A13573EB3D}"/>
                    </a:ext>
                  </a:extLst>
                </p:cNvPr>
                <p:cNvSpPr/>
                <p:nvPr/>
              </p:nvSpPr>
              <p:spPr>
                <a:xfrm>
                  <a:off x="8209572"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911" name="Freeform 872">
                  <a:extLst>
                    <a:ext uri="{FF2B5EF4-FFF2-40B4-BE49-F238E27FC236}">
                      <a16:creationId xmlns:a16="http://schemas.microsoft.com/office/drawing/2014/main" id="{C7D48484-C69C-B976-FEFE-BE52E624A482}"/>
                    </a:ext>
                  </a:extLst>
                </p:cNvPr>
                <p:cNvSpPr/>
                <p:nvPr/>
              </p:nvSpPr>
              <p:spPr>
                <a:xfrm>
                  <a:off x="8176185" y="248054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912" name="Freeform 873">
                  <a:extLst>
                    <a:ext uri="{FF2B5EF4-FFF2-40B4-BE49-F238E27FC236}">
                      <a16:creationId xmlns:a16="http://schemas.microsoft.com/office/drawing/2014/main" id="{61236C98-08EB-AB82-4E63-E002D4E68FB0}"/>
                    </a:ext>
                  </a:extLst>
                </p:cNvPr>
                <p:cNvSpPr/>
                <p:nvPr/>
              </p:nvSpPr>
              <p:spPr>
                <a:xfrm>
                  <a:off x="8212434"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913" name="Freeform 874">
                  <a:extLst>
                    <a:ext uri="{FF2B5EF4-FFF2-40B4-BE49-F238E27FC236}">
                      <a16:creationId xmlns:a16="http://schemas.microsoft.com/office/drawing/2014/main" id="{90FD7B18-F7CC-515C-2D2B-1998ABEF3F58}"/>
                    </a:ext>
                  </a:extLst>
                </p:cNvPr>
                <p:cNvSpPr/>
                <p:nvPr/>
              </p:nvSpPr>
              <p:spPr>
                <a:xfrm>
                  <a:off x="8189540" y="2480542"/>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18365A"/>
                  </a:solidFill>
                  <a:prstDash val="solid"/>
                  <a:miter/>
                </a:ln>
              </p:spPr>
              <p:txBody>
                <a:bodyPr rtlCol="0" anchor="ctr"/>
                <a:lstStyle/>
                <a:p>
                  <a:endParaRPr lang="en-US"/>
                </a:p>
              </p:txBody>
            </p:sp>
            <p:sp>
              <p:nvSpPr>
                <p:cNvPr id="914" name="Freeform 875">
                  <a:extLst>
                    <a:ext uri="{FF2B5EF4-FFF2-40B4-BE49-F238E27FC236}">
                      <a16:creationId xmlns:a16="http://schemas.microsoft.com/office/drawing/2014/main" id="{53295C08-0AAC-F8C2-A828-1E06BFD88ACC}"/>
                    </a:ext>
                  </a:extLst>
                </p:cNvPr>
                <p:cNvSpPr/>
                <p:nvPr/>
              </p:nvSpPr>
              <p:spPr>
                <a:xfrm>
                  <a:off x="8225788" y="244440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915" name="Freeform 876">
                  <a:extLst>
                    <a:ext uri="{FF2B5EF4-FFF2-40B4-BE49-F238E27FC236}">
                      <a16:creationId xmlns:a16="http://schemas.microsoft.com/office/drawing/2014/main" id="{774C60E6-1CB7-3F01-AFA1-582539363B2A}"/>
                    </a:ext>
                  </a:extLst>
                </p:cNvPr>
                <p:cNvSpPr/>
                <p:nvPr/>
              </p:nvSpPr>
              <p:spPr>
                <a:xfrm>
                  <a:off x="8262990" y="2544265"/>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916" name="Freeform 877">
                  <a:extLst>
                    <a:ext uri="{FF2B5EF4-FFF2-40B4-BE49-F238E27FC236}">
                      <a16:creationId xmlns:a16="http://schemas.microsoft.com/office/drawing/2014/main" id="{3ADF59E3-14A6-EE2F-AC01-E7C25CB78A17}"/>
                    </a:ext>
                  </a:extLst>
                </p:cNvPr>
                <p:cNvSpPr/>
                <p:nvPr/>
              </p:nvSpPr>
              <p:spPr>
                <a:xfrm>
                  <a:off x="8298285" y="2508123"/>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917" name="Freeform 878">
                  <a:extLst>
                    <a:ext uri="{FF2B5EF4-FFF2-40B4-BE49-F238E27FC236}">
                      <a16:creationId xmlns:a16="http://schemas.microsoft.com/office/drawing/2014/main" id="{D781AC50-434F-4BAE-6307-B1979D774690}"/>
                    </a:ext>
                  </a:extLst>
                </p:cNvPr>
                <p:cNvSpPr/>
                <p:nvPr/>
              </p:nvSpPr>
              <p:spPr>
                <a:xfrm>
                  <a:off x="8279207" y="2544265"/>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918" name="Freeform 879">
                  <a:extLst>
                    <a:ext uri="{FF2B5EF4-FFF2-40B4-BE49-F238E27FC236}">
                      <a16:creationId xmlns:a16="http://schemas.microsoft.com/office/drawing/2014/main" id="{DC053607-B950-E4A0-A2DE-95C073B7A537}"/>
                    </a:ext>
                  </a:extLst>
                </p:cNvPr>
                <p:cNvSpPr/>
                <p:nvPr/>
              </p:nvSpPr>
              <p:spPr>
                <a:xfrm>
                  <a:off x="8314501" y="2508123"/>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18365A"/>
                  </a:solidFill>
                  <a:prstDash val="solid"/>
                  <a:miter/>
                </a:ln>
              </p:spPr>
              <p:txBody>
                <a:bodyPr rtlCol="0" anchor="ctr"/>
                <a:lstStyle/>
                <a:p>
                  <a:endParaRPr lang="en-US"/>
                </a:p>
              </p:txBody>
            </p:sp>
            <p:sp>
              <p:nvSpPr>
                <p:cNvPr id="919" name="Freeform 880">
                  <a:extLst>
                    <a:ext uri="{FF2B5EF4-FFF2-40B4-BE49-F238E27FC236}">
                      <a16:creationId xmlns:a16="http://schemas.microsoft.com/office/drawing/2014/main" id="{7A6E2AA6-47CA-A94F-6022-F7B8FCFA8B81}"/>
                    </a:ext>
                  </a:extLst>
                </p:cNvPr>
                <p:cNvSpPr/>
                <p:nvPr/>
              </p:nvSpPr>
              <p:spPr>
                <a:xfrm>
                  <a:off x="8324994" y="2621305"/>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920" name="Freeform 881">
                  <a:extLst>
                    <a:ext uri="{FF2B5EF4-FFF2-40B4-BE49-F238E27FC236}">
                      <a16:creationId xmlns:a16="http://schemas.microsoft.com/office/drawing/2014/main" id="{BC74DCEA-B850-89B1-7EAD-C99538C10DE4}"/>
                    </a:ext>
                  </a:extLst>
                </p:cNvPr>
                <p:cNvSpPr/>
                <p:nvPr/>
              </p:nvSpPr>
              <p:spPr>
                <a:xfrm>
                  <a:off x="8361242" y="25861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921" name="Freeform 882">
                  <a:extLst>
                    <a:ext uri="{FF2B5EF4-FFF2-40B4-BE49-F238E27FC236}">
                      <a16:creationId xmlns:a16="http://schemas.microsoft.com/office/drawing/2014/main" id="{FDFACAFA-EDFE-C257-FB10-7D803F4B4185}"/>
                    </a:ext>
                  </a:extLst>
                </p:cNvPr>
                <p:cNvSpPr/>
                <p:nvPr/>
              </p:nvSpPr>
              <p:spPr>
                <a:xfrm>
                  <a:off x="8332625" y="2621305"/>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18365A"/>
                  </a:solidFill>
                  <a:prstDash val="solid"/>
                  <a:miter/>
                </a:ln>
              </p:spPr>
              <p:txBody>
                <a:bodyPr rtlCol="0" anchor="ctr"/>
                <a:lstStyle/>
                <a:p>
                  <a:endParaRPr lang="en-US"/>
                </a:p>
              </p:txBody>
            </p:sp>
            <p:sp>
              <p:nvSpPr>
                <p:cNvPr id="922" name="Freeform 883">
                  <a:extLst>
                    <a:ext uri="{FF2B5EF4-FFF2-40B4-BE49-F238E27FC236}">
                      <a16:creationId xmlns:a16="http://schemas.microsoft.com/office/drawing/2014/main" id="{6ACADAD1-82D2-141B-887F-29D2834DDEC5}"/>
                    </a:ext>
                  </a:extLst>
                </p:cNvPr>
                <p:cNvSpPr/>
                <p:nvPr/>
              </p:nvSpPr>
              <p:spPr>
                <a:xfrm>
                  <a:off x="8368874" y="25861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923" name="Freeform 884">
                  <a:extLst>
                    <a:ext uri="{FF2B5EF4-FFF2-40B4-BE49-F238E27FC236}">
                      <a16:creationId xmlns:a16="http://schemas.microsoft.com/office/drawing/2014/main" id="{A98135FF-0450-8170-7C4A-2B1A8F1C2BAA}"/>
                    </a:ext>
                  </a:extLst>
                </p:cNvPr>
                <p:cNvSpPr/>
                <p:nvPr/>
              </p:nvSpPr>
              <p:spPr>
                <a:xfrm>
                  <a:off x="8348842" y="2621305"/>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18365A"/>
                  </a:solidFill>
                  <a:prstDash val="solid"/>
                  <a:miter/>
                </a:ln>
              </p:spPr>
              <p:txBody>
                <a:bodyPr rtlCol="0" anchor="ctr"/>
                <a:lstStyle/>
                <a:p>
                  <a:endParaRPr lang="en-US"/>
                </a:p>
              </p:txBody>
            </p:sp>
            <p:sp>
              <p:nvSpPr>
                <p:cNvPr id="924" name="Freeform 885">
                  <a:extLst>
                    <a:ext uri="{FF2B5EF4-FFF2-40B4-BE49-F238E27FC236}">
                      <a16:creationId xmlns:a16="http://schemas.microsoft.com/office/drawing/2014/main" id="{A1042F5B-E18B-A919-0802-511F12D87253}"/>
                    </a:ext>
                  </a:extLst>
                </p:cNvPr>
                <p:cNvSpPr/>
                <p:nvPr/>
              </p:nvSpPr>
              <p:spPr>
                <a:xfrm>
                  <a:off x="8385090" y="25861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925" name="Freeform 886">
                  <a:extLst>
                    <a:ext uri="{FF2B5EF4-FFF2-40B4-BE49-F238E27FC236}">
                      <a16:creationId xmlns:a16="http://schemas.microsoft.com/office/drawing/2014/main" id="{CF3846AF-6B7E-ECCE-1F72-D8C52E97FB67}"/>
                    </a:ext>
                  </a:extLst>
                </p:cNvPr>
                <p:cNvSpPr/>
                <p:nvPr/>
              </p:nvSpPr>
              <p:spPr>
                <a:xfrm>
                  <a:off x="8419430" y="2621305"/>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18365A"/>
                  </a:solidFill>
                  <a:prstDash val="solid"/>
                  <a:miter/>
                </a:ln>
              </p:spPr>
              <p:txBody>
                <a:bodyPr rtlCol="0" anchor="ctr"/>
                <a:lstStyle/>
                <a:p>
                  <a:endParaRPr lang="en-US"/>
                </a:p>
              </p:txBody>
            </p:sp>
            <p:sp>
              <p:nvSpPr>
                <p:cNvPr id="926" name="Freeform 887">
                  <a:extLst>
                    <a:ext uri="{FF2B5EF4-FFF2-40B4-BE49-F238E27FC236}">
                      <a16:creationId xmlns:a16="http://schemas.microsoft.com/office/drawing/2014/main" id="{8E62E345-EDAC-C495-C319-F076165C6237}"/>
                    </a:ext>
                  </a:extLst>
                </p:cNvPr>
                <p:cNvSpPr/>
                <p:nvPr/>
              </p:nvSpPr>
              <p:spPr>
                <a:xfrm>
                  <a:off x="8455679" y="25861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927" name="Freeform 888">
                  <a:extLst>
                    <a:ext uri="{FF2B5EF4-FFF2-40B4-BE49-F238E27FC236}">
                      <a16:creationId xmlns:a16="http://schemas.microsoft.com/office/drawing/2014/main" id="{04DE8D16-3AF0-B8CC-5DA5-C1ECF020296E}"/>
                    </a:ext>
                  </a:extLst>
                </p:cNvPr>
                <p:cNvSpPr/>
                <p:nvPr/>
              </p:nvSpPr>
              <p:spPr>
                <a:xfrm>
                  <a:off x="8419430" y="2621305"/>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18365A"/>
                  </a:solidFill>
                  <a:prstDash val="solid"/>
                  <a:miter/>
                </a:ln>
              </p:spPr>
              <p:txBody>
                <a:bodyPr rtlCol="0" anchor="ctr"/>
                <a:lstStyle/>
                <a:p>
                  <a:endParaRPr lang="en-US"/>
                </a:p>
              </p:txBody>
            </p:sp>
            <p:sp>
              <p:nvSpPr>
                <p:cNvPr id="928" name="Freeform 889">
                  <a:extLst>
                    <a:ext uri="{FF2B5EF4-FFF2-40B4-BE49-F238E27FC236}">
                      <a16:creationId xmlns:a16="http://schemas.microsoft.com/office/drawing/2014/main" id="{76BD6269-13D5-3C6D-6C2C-B0C1FF3721CE}"/>
                    </a:ext>
                  </a:extLst>
                </p:cNvPr>
                <p:cNvSpPr/>
                <p:nvPr/>
              </p:nvSpPr>
              <p:spPr>
                <a:xfrm>
                  <a:off x="8455679" y="25861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929" name="Freeform 890">
                  <a:extLst>
                    <a:ext uri="{FF2B5EF4-FFF2-40B4-BE49-F238E27FC236}">
                      <a16:creationId xmlns:a16="http://schemas.microsoft.com/office/drawing/2014/main" id="{28125B67-4297-78F3-B916-A81F4B783D92}"/>
                    </a:ext>
                  </a:extLst>
                </p:cNvPr>
                <p:cNvSpPr/>
                <p:nvPr/>
              </p:nvSpPr>
              <p:spPr>
                <a:xfrm>
                  <a:off x="8614026" y="2621305"/>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18365A"/>
                  </a:solidFill>
                  <a:prstDash val="solid"/>
                  <a:miter/>
                </a:ln>
              </p:spPr>
              <p:txBody>
                <a:bodyPr rtlCol="0" anchor="ctr"/>
                <a:lstStyle/>
                <a:p>
                  <a:endParaRPr lang="en-US"/>
                </a:p>
              </p:txBody>
            </p:sp>
            <p:sp>
              <p:nvSpPr>
                <p:cNvPr id="930" name="Freeform 891">
                  <a:extLst>
                    <a:ext uri="{FF2B5EF4-FFF2-40B4-BE49-F238E27FC236}">
                      <a16:creationId xmlns:a16="http://schemas.microsoft.com/office/drawing/2014/main" id="{D1C11F43-50C4-A732-AC3D-95950A0E2D26}"/>
                    </a:ext>
                  </a:extLst>
                </p:cNvPr>
                <p:cNvSpPr/>
                <p:nvPr/>
              </p:nvSpPr>
              <p:spPr>
                <a:xfrm>
                  <a:off x="8650275" y="25861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931" name="Freeform 892">
                  <a:extLst>
                    <a:ext uri="{FF2B5EF4-FFF2-40B4-BE49-F238E27FC236}">
                      <a16:creationId xmlns:a16="http://schemas.microsoft.com/office/drawing/2014/main" id="{131A982C-3882-49E3-14F7-C4BA0CA67CBC}"/>
                    </a:ext>
                  </a:extLst>
                </p:cNvPr>
                <p:cNvSpPr/>
                <p:nvPr/>
              </p:nvSpPr>
              <p:spPr>
                <a:xfrm>
                  <a:off x="8762835" y="2621305"/>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18365A"/>
                  </a:solidFill>
                  <a:prstDash val="solid"/>
                  <a:miter/>
                </a:ln>
              </p:spPr>
              <p:txBody>
                <a:bodyPr rtlCol="0" anchor="ctr"/>
                <a:lstStyle/>
                <a:p>
                  <a:endParaRPr lang="en-US"/>
                </a:p>
              </p:txBody>
            </p:sp>
            <p:sp>
              <p:nvSpPr>
                <p:cNvPr id="932" name="Freeform 893">
                  <a:extLst>
                    <a:ext uri="{FF2B5EF4-FFF2-40B4-BE49-F238E27FC236}">
                      <a16:creationId xmlns:a16="http://schemas.microsoft.com/office/drawing/2014/main" id="{8BE7377C-AB26-225B-6EE7-355A246A6343}"/>
                    </a:ext>
                  </a:extLst>
                </p:cNvPr>
                <p:cNvSpPr/>
                <p:nvPr/>
              </p:nvSpPr>
              <p:spPr>
                <a:xfrm>
                  <a:off x="8799083" y="25861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sp>
              <p:nvSpPr>
                <p:cNvPr id="933" name="Freeform 894">
                  <a:extLst>
                    <a:ext uri="{FF2B5EF4-FFF2-40B4-BE49-F238E27FC236}">
                      <a16:creationId xmlns:a16="http://schemas.microsoft.com/office/drawing/2014/main" id="{D23F656B-FACB-746F-5781-49968CD85C2B}"/>
                    </a:ext>
                  </a:extLst>
                </p:cNvPr>
                <p:cNvSpPr/>
                <p:nvPr/>
              </p:nvSpPr>
              <p:spPr>
                <a:xfrm>
                  <a:off x="8904013" y="2621305"/>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18365A"/>
                  </a:solidFill>
                  <a:prstDash val="solid"/>
                  <a:miter/>
                </a:ln>
              </p:spPr>
              <p:txBody>
                <a:bodyPr rtlCol="0" anchor="ctr"/>
                <a:lstStyle/>
                <a:p>
                  <a:endParaRPr lang="en-US"/>
                </a:p>
              </p:txBody>
            </p:sp>
            <p:sp>
              <p:nvSpPr>
                <p:cNvPr id="934" name="Freeform 895">
                  <a:extLst>
                    <a:ext uri="{FF2B5EF4-FFF2-40B4-BE49-F238E27FC236}">
                      <a16:creationId xmlns:a16="http://schemas.microsoft.com/office/drawing/2014/main" id="{6FBB7841-9AE7-994D-E2FC-FF1BE40FF621}"/>
                    </a:ext>
                  </a:extLst>
                </p:cNvPr>
                <p:cNvSpPr/>
                <p:nvPr/>
              </p:nvSpPr>
              <p:spPr>
                <a:xfrm>
                  <a:off x="8939307" y="25861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18365A"/>
                  </a:solidFill>
                  <a:prstDash val="solid"/>
                  <a:miter/>
                </a:ln>
              </p:spPr>
              <p:txBody>
                <a:bodyPr rtlCol="0" anchor="ctr"/>
                <a:lstStyle/>
                <a:p>
                  <a:endParaRPr lang="en-US"/>
                </a:p>
              </p:txBody>
            </p:sp>
          </p:grpSp>
          <p:grpSp>
            <p:nvGrpSpPr>
              <p:cNvPr id="629" name="Graphic 695">
                <a:extLst>
                  <a:ext uri="{FF2B5EF4-FFF2-40B4-BE49-F238E27FC236}">
                    <a16:creationId xmlns:a16="http://schemas.microsoft.com/office/drawing/2014/main" id="{211D461C-AE6B-3665-66A1-4C9E30F0C903}"/>
                  </a:ext>
                </a:extLst>
              </p:cNvPr>
              <p:cNvGrpSpPr/>
              <p:nvPr/>
            </p:nvGrpSpPr>
            <p:grpSpPr>
              <a:xfrm>
                <a:off x="5296356" y="1473325"/>
                <a:ext cx="3668706" cy="1434260"/>
                <a:chOff x="5296356" y="1473325"/>
                <a:chExt cx="3668706" cy="1434260"/>
              </a:xfrm>
            </p:grpSpPr>
            <p:sp>
              <p:nvSpPr>
                <p:cNvPr id="630" name="Freeform 897">
                  <a:extLst>
                    <a:ext uri="{FF2B5EF4-FFF2-40B4-BE49-F238E27FC236}">
                      <a16:creationId xmlns:a16="http://schemas.microsoft.com/office/drawing/2014/main" id="{11BE8CD2-D80F-7FF9-2D5A-50D0D615CCDC}"/>
                    </a:ext>
                  </a:extLst>
                </p:cNvPr>
                <p:cNvSpPr/>
                <p:nvPr/>
              </p:nvSpPr>
              <p:spPr>
                <a:xfrm>
                  <a:off x="8925952" y="2867640"/>
                  <a:ext cx="4769" cy="5706"/>
                </a:xfrm>
                <a:custGeom>
                  <a:avLst/>
                  <a:gdLst>
                    <a:gd name="connsiteX0" fmla="*/ 0 w 4769"/>
                    <a:gd name="connsiteY0" fmla="*/ 0 h 5706"/>
                    <a:gd name="connsiteX1" fmla="*/ 4769 w 4769"/>
                    <a:gd name="connsiteY1" fmla="*/ 5707 h 5706"/>
                  </a:gdLst>
                  <a:ahLst/>
                  <a:cxnLst>
                    <a:cxn ang="0">
                      <a:pos x="connsiteX0" y="connsiteY0"/>
                    </a:cxn>
                    <a:cxn ang="0">
                      <a:pos x="connsiteX1" y="connsiteY1"/>
                    </a:cxn>
                  </a:cxnLst>
                  <a:rect l="l" t="t" r="r" b="b"/>
                  <a:pathLst>
                    <a:path w="4769" h="5706">
                      <a:moveTo>
                        <a:pt x="0" y="0"/>
                      </a:moveTo>
                      <a:lnTo>
                        <a:pt x="4769" y="5707"/>
                      </a:lnTo>
                    </a:path>
                  </a:pathLst>
                </a:custGeom>
                <a:ln w="12700" cap="flat">
                  <a:solidFill>
                    <a:srgbClr val="7F7F7F"/>
                  </a:solidFill>
                  <a:prstDash val="solid"/>
                  <a:miter/>
                </a:ln>
              </p:spPr>
              <p:txBody>
                <a:bodyPr rtlCol="0" anchor="ctr"/>
                <a:lstStyle/>
                <a:p>
                  <a:endParaRPr lang="en-US"/>
                </a:p>
              </p:txBody>
            </p:sp>
            <p:sp>
              <p:nvSpPr>
                <p:cNvPr id="631" name="Freeform 898">
                  <a:extLst>
                    <a:ext uri="{FF2B5EF4-FFF2-40B4-BE49-F238E27FC236}">
                      <a16:creationId xmlns:a16="http://schemas.microsoft.com/office/drawing/2014/main" id="{BD156EB3-F8F3-F255-29E9-C05792C7FF29}"/>
                    </a:ext>
                  </a:extLst>
                </p:cNvPr>
                <p:cNvSpPr/>
                <p:nvPr/>
              </p:nvSpPr>
              <p:spPr>
                <a:xfrm>
                  <a:off x="5296356" y="1509467"/>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32" name="Freeform 899">
                  <a:extLst>
                    <a:ext uri="{FF2B5EF4-FFF2-40B4-BE49-F238E27FC236}">
                      <a16:creationId xmlns:a16="http://schemas.microsoft.com/office/drawing/2014/main" id="{B6F82C30-B3D4-E90E-8F5B-9692227218F5}"/>
                    </a:ext>
                  </a:extLst>
                </p:cNvPr>
                <p:cNvSpPr/>
                <p:nvPr/>
              </p:nvSpPr>
              <p:spPr>
                <a:xfrm>
                  <a:off x="5331650" y="1473325"/>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33" name="Freeform 900">
                  <a:extLst>
                    <a:ext uri="{FF2B5EF4-FFF2-40B4-BE49-F238E27FC236}">
                      <a16:creationId xmlns:a16="http://schemas.microsoft.com/office/drawing/2014/main" id="{416BC797-0319-7305-6CF8-9A8122C2C3EC}"/>
                    </a:ext>
                  </a:extLst>
                </p:cNvPr>
                <p:cNvSpPr/>
                <p:nvPr/>
              </p:nvSpPr>
              <p:spPr>
                <a:xfrm>
                  <a:off x="5666470" y="1757705"/>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34" name="Freeform 901">
                  <a:extLst>
                    <a:ext uri="{FF2B5EF4-FFF2-40B4-BE49-F238E27FC236}">
                      <a16:creationId xmlns:a16="http://schemas.microsoft.com/office/drawing/2014/main" id="{B06EDA73-00CF-7FDC-AEA7-268CE95E8B9E}"/>
                    </a:ext>
                  </a:extLst>
                </p:cNvPr>
                <p:cNvSpPr/>
                <p:nvPr/>
              </p:nvSpPr>
              <p:spPr>
                <a:xfrm>
                  <a:off x="5702718" y="1721563"/>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7F7F7F"/>
                  </a:solidFill>
                  <a:prstDash val="solid"/>
                  <a:miter/>
                </a:ln>
              </p:spPr>
              <p:txBody>
                <a:bodyPr rtlCol="0" anchor="ctr"/>
                <a:lstStyle/>
                <a:p>
                  <a:endParaRPr lang="en-US"/>
                </a:p>
              </p:txBody>
            </p:sp>
            <p:sp>
              <p:nvSpPr>
                <p:cNvPr id="635" name="Freeform 902">
                  <a:extLst>
                    <a:ext uri="{FF2B5EF4-FFF2-40B4-BE49-F238E27FC236}">
                      <a16:creationId xmlns:a16="http://schemas.microsoft.com/office/drawing/2014/main" id="{D564DEAF-DDBE-5858-C98C-D4F8AD2F3B8D}"/>
                    </a:ext>
                  </a:extLst>
                </p:cNvPr>
                <p:cNvSpPr/>
                <p:nvPr/>
              </p:nvSpPr>
              <p:spPr>
                <a:xfrm>
                  <a:off x="5844849" y="1949827"/>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7F7F7F"/>
                  </a:solidFill>
                  <a:prstDash val="solid"/>
                  <a:miter/>
                </a:ln>
              </p:spPr>
              <p:txBody>
                <a:bodyPr rtlCol="0" anchor="ctr"/>
                <a:lstStyle/>
                <a:p>
                  <a:endParaRPr lang="en-US"/>
                </a:p>
              </p:txBody>
            </p:sp>
            <p:sp>
              <p:nvSpPr>
                <p:cNvPr id="636" name="Freeform 903">
                  <a:extLst>
                    <a:ext uri="{FF2B5EF4-FFF2-40B4-BE49-F238E27FC236}">
                      <a16:creationId xmlns:a16="http://schemas.microsoft.com/office/drawing/2014/main" id="{87E03F4B-3CD3-8829-72A2-9C2EA580AEA7}"/>
                    </a:ext>
                  </a:extLst>
                </p:cNvPr>
                <p:cNvSpPr/>
                <p:nvPr/>
              </p:nvSpPr>
              <p:spPr>
                <a:xfrm>
                  <a:off x="5881097" y="1913685"/>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37" name="Freeform 904">
                  <a:extLst>
                    <a:ext uri="{FF2B5EF4-FFF2-40B4-BE49-F238E27FC236}">
                      <a16:creationId xmlns:a16="http://schemas.microsoft.com/office/drawing/2014/main" id="{BD138A99-7F56-FE55-746D-7B423EAA1211}"/>
                    </a:ext>
                  </a:extLst>
                </p:cNvPr>
                <p:cNvSpPr/>
                <p:nvPr/>
              </p:nvSpPr>
              <p:spPr>
                <a:xfrm>
                  <a:off x="5863927" y="1965996"/>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38" name="Freeform 905">
                  <a:extLst>
                    <a:ext uri="{FF2B5EF4-FFF2-40B4-BE49-F238E27FC236}">
                      <a16:creationId xmlns:a16="http://schemas.microsoft.com/office/drawing/2014/main" id="{92A64EEF-7D0F-3262-23AB-20DC6E192F31}"/>
                    </a:ext>
                  </a:extLst>
                </p:cNvPr>
                <p:cNvSpPr/>
                <p:nvPr/>
              </p:nvSpPr>
              <p:spPr>
                <a:xfrm>
                  <a:off x="5900176" y="1930805"/>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39" name="Freeform 906">
                  <a:extLst>
                    <a:ext uri="{FF2B5EF4-FFF2-40B4-BE49-F238E27FC236}">
                      <a16:creationId xmlns:a16="http://schemas.microsoft.com/office/drawing/2014/main" id="{19B71B74-0D73-32BA-4D4F-3F570C414073}"/>
                    </a:ext>
                  </a:extLst>
                </p:cNvPr>
                <p:cNvSpPr/>
                <p:nvPr/>
              </p:nvSpPr>
              <p:spPr>
                <a:xfrm>
                  <a:off x="6048030" y="213529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40" name="Freeform 907">
                  <a:extLst>
                    <a:ext uri="{FF2B5EF4-FFF2-40B4-BE49-F238E27FC236}">
                      <a16:creationId xmlns:a16="http://schemas.microsoft.com/office/drawing/2014/main" id="{135DB77E-C114-8699-F1C4-E24FB4D35EF0}"/>
                    </a:ext>
                  </a:extLst>
                </p:cNvPr>
                <p:cNvSpPr/>
                <p:nvPr/>
              </p:nvSpPr>
              <p:spPr>
                <a:xfrm>
                  <a:off x="6083325" y="209915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7F7F7F"/>
                  </a:solidFill>
                  <a:prstDash val="solid"/>
                  <a:miter/>
                </a:ln>
              </p:spPr>
              <p:txBody>
                <a:bodyPr rtlCol="0" anchor="ctr"/>
                <a:lstStyle/>
                <a:p>
                  <a:endParaRPr lang="en-US"/>
                </a:p>
              </p:txBody>
            </p:sp>
            <p:sp>
              <p:nvSpPr>
                <p:cNvPr id="641" name="Freeform 908">
                  <a:extLst>
                    <a:ext uri="{FF2B5EF4-FFF2-40B4-BE49-F238E27FC236}">
                      <a16:creationId xmlns:a16="http://schemas.microsoft.com/office/drawing/2014/main" id="{1948F082-5234-BEF0-D40F-75CFA28EFA57}"/>
                    </a:ext>
                  </a:extLst>
                </p:cNvPr>
                <p:cNvSpPr/>
                <p:nvPr/>
              </p:nvSpPr>
              <p:spPr>
                <a:xfrm>
                  <a:off x="7026734" y="2697393"/>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42" name="Freeform 909">
                  <a:extLst>
                    <a:ext uri="{FF2B5EF4-FFF2-40B4-BE49-F238E27FC236}">
                      <a16:creationId xmlns:a16="http://schemas.microsoft.com/office/drawing/2014/main" id="{E06038CF-6A00-BC68-FCED-0E28D2EF50A8}"/>
                    </a:ext>
                  </a:extLst>
                </p:cNvPr>
                <p:cNvSpPr/>
                <p:nvPr/>
              </p:nvSpPr>
              <p:spPr>
                <a:xfrm>
                  <a:off x="7062982" y="2661251"/>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43" name="Freeform 910">
                  <a:extLst>
                    <a:ext uri="{FF2B5EF4-FFF2-40B4-BE49-F238E27FC236}">
                      <a16:creationId xmlns:a16="http://schemas.microsoft.com/office/drawing/2014/main" id="{42F35259-C810-B3F2-AB12-EE032449826A}"/>
                    </a:ext>
                  </a:extLst>
                </p:cNvPr>
                <p:cNvSpPr/>
                <p:nvPr/>
              </p:nvSpPr>
              <p:spPr>
                <a:xfrm>
                  <a:off x="7081106" y="271451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44" name="Freeform 911">
                  <a:extLst>
                    <a:ext uri="{FF2B5EF4-FFF2-40B4-BE49-F238E27FC236}">
                      <a16:creationId xmlns:a16="http://schemas.microsoft.com/office/drawing/2014/main" id="{CFAEA3C9-5716-2ACE-4387-A3528D49312D}"/>
                    </a:ext>
                  </a:extLst>
                </p:cNvPr>
                <p:cNvSpPr/>
                <p:nvPr/>
              </p:nvSpPr>
              <p:spPr>
                <a:xfrm>
                  <a:off x="7116400" y="2678371"/>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45" name="Freeform 912">
                  <a:extLst>
                    <a:ext uri="{FF2B5EF4-FFF2-40B4-BE49-F238E27FC236}">
                      <a16:creationId xmlns:a16="http://schemas.microsoft.com/office/drawing/2014/main" id="{10F404F4-DEEB-4249-5032-21D89AE0D442}"/>
                    </a:ext>
                  </a:extLst>
                </p:cNvPr>
                <p:cNvSpPr/>
                <p:nvPr/>
              </p:nvSpPr>
              <p:spPr>
                <a:xfrm>
                  <a:off x="7094461" y="271451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46" name="Freeform 913">
                  <a:extLst>
                    <a:ext uri="{FF2B5EF4-FFF2-40B4-BE49-F238E27FC236}">
                      <a16:creationId xmlns:a16="http://schemas.microsoft.com/office/drawing/2014/main" id="{DEDC728A-9F03-A462-1323-15C4547B4003}"/>
                    </a:ext>
                  </a:extLst>
                </p:cNvPr>
                <p:cNvSpPr/>
                <p:nvPr/>
              </p:nvSpPr>
              <p:spPr>
                <a:xfrm>
                  <a:off x="7130709" y="2678371"/>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47" name="Freeform 914">
                  <a:extLst>
                    <a:ext uri="{FF2B5EF4-FFF2-40B4-BE49-F238E27FC236}">
                      <a16:creationId xmlns:a16="http://schemas.microsoft.com/office/drawing/2014/main" id="{2858B6C0-0CCD-D0A9-64E1-DD069B73BBA8}"/>
                    </a:ext>
                  </a:extLst>
                </p:cNvPr>
                <p:cNvSpPr/>
                <p:nvPr/>
              </p:nvSpPr>
              <p:spPr>
                <a:xfrm>
                  <a:off x="7110677" y="272307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48" name="Freeform 915">
                  <a:extLst>
                    <a:ext uri="{FF2B5EF4-FFF2-40B4-BE49-F238E27FC236}">
                      <a16:creationId xmlns:a16="http://schemas.microsoft.com/office/drawing/2014/main" id="{E2A7C7B9-414B-63E1-DF19-854A7B9C340A}"/>
                    </a:ext>
                  </a:extLst>
                </p:cNvPr>
                <p:cNvSpPr/>
                <p:nvPr/>
              </p:nvSpPr>
              <p:spPr>
                <a:xfrm>
                  <a:off x="7146925" y="268693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7F7F7F"/>
                  </a:solidFill>
                  <a:prstDash val="solid"/>
                  <a:miter/>
                </a:ln>
              </p:spPr>
              <p:txBody>
                <a:bodyPr rtlCol="0" anchor="ctr"/>
                <a:lstStyle/>
                <a:p>
                  <a:endParaRPr lang="en-US"/>
                </a:p>
              </p:txBody>
            </p:sp>
            <p:sp>
              <p:nvSpPr>
                <p:cNvPr id="649" name="Freeform 916">
                  <a:extLst>
                    <a:ext uri="{FF2B5EF4-FFF2-40B4-BE49-F238E27FC236}">
                      <a16:creationId xmlns:a16="http://schemas.microsoft.com/office/drawing/2014/main" id="{9CF5DA7E-B7A4-36CC-9CE6-8B28A06679D1}"/>
                    </a:ext>
                  </a:extLst>
                </p:cNvPr>
                <p:cNvSpPr/>
                <p:nvPr/>
              </p:nvSpPr>
              <p:spPr>
                <a:xfrm>
                  <a:off x="7134525" y="2723072"/>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7F7F7F"/>
                  </a:solidFill>
                  <a:prstDash val="solid"/>
                  <a:miter/>
                </a:ln>
              </p:spPr>
              <p:txBody>
                <a:bodyPr rtlCol="0" anchor="ctr"/>
                <a:lstStyle/>
                <a:p>
                  <a:endParaRPr lang="en-US"/>
                </a:p>
              </p:txBody>
            </p:sp>
            <p:sp>
              <p:nvSpPr>
                <p:cNvPr id="650" name="Freeform 917">
                  <a:extLst>
                    <a:ext uri="{FF2B5EF4-FFF2-40B4-BE49-F238E27FC236}">
                      <a16:creationId xmlns:a16="http://schemas.microsoft.com/office/drawing/2014/main" id="{BE3D7DA8-31E4-BB42-87DD-95CED9C384EE}"/>
                    </a:ext>
                  </a:extLst>
                </p:cNvPr>
                <p:cNvSpPr/>
                <p:nvPr/>
              </p:nvSpPr>
              <p:spPr>
                <a:xfrm>
                  <a:off x="7170773" y="268693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7F7F7F"/>
                  </a:solidFill>
                  <a:prstDash val="solid"/>
                  <a:miter/>
                </a:ln>
              </p:spPr>
              <p:txBody>
                <a:bodyPr rtlCol="0" anchor="ctr"/>
                <a:lstStyle/>
                <a:p>
                  <a:endParaRPr lang="en-US"/>
                </a:p>
              </p:txBody>
            </p:sp>
            <p:sp>
              <p:nvSpPr>
                <p:cNvPr id="651" name="Freeform 918">
                  <a:extLst>
                    <a:ext uri="{FF2B5EF4-FFF2-40B4-BE49-F238E27FC236}">
                      <a16:creationId xmlns:a16="http://schemas.microsoft.com/office/drawing/2014/main" id="{4DE3AAE0-FB40-6D98-E2ED-2BC830869C51}"/>
                    </a:ext>
                  </a:extLst>
                </p:cNvPr>
                <p:cNvSpPr/>
                <p:nvPr/>
              </p:nvSpPr>
              <p:spPr>
                <a:xfrm>
                  <a:off x="7140248" y="2723072"/>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7F7F7F"/>
                  </a:solidFill>
                  <a:prstDash val="solid"/>
                  <a:miter/>
                </a:ln>
              </p:spPr>
              <p:txBody>
                <a:bodyPr rtlCol="0" anchor="ctr"/>
                <a:lstStyle/>
                <a:p>
                  <a:endParaRPr lang="en-US"/>
                </a:p>
              </p:txBody>
            </p:sp>
            <p:sp>
              <p:nvSpPr>
                <p:cNvPr id="652" name="Freeform 919">
                  <a:extLst>
                    <a:ext uri="{FF2B5EF4-FFF2-40B4-BE49-F238E27FC236}">
                      <a16:creationId xmlns:a16="http://schemas.microsoft.com/office/drawing/2014/main" id="{136B20FF-520B-E4C3-370D-5055480A454F}"/>
                    </a:ext>
                  </a:extLst>
                </p:cNvPr>
                <p:cNvSpPr/>
                <p:nvPr/>
              </p:nvSpPr>
              <p:spPr>
                <a:xfrm>
                  <a:off x="7176496" y="268693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7F7F7F"/>
                  </a:solidFill>
                  <a:prstDash val="solid"/>
                  <a:miter/>
                </a:ln>
              </p:spPr>
              <p:txBody>
                <a:bodyPr rtlCol="0" anchor="ctr"/>
                <a:lstStyle/>
                <a:p>
                  <a:endParaRPr lang="en-US"/>
                </a:p>
              </p:txBody>
            </p:sp>
            <p:sp>
              <p:nvSpPr>
                <p:cNvPr id="653" name="Freeform 920">
                  <a:extLst>
                    <a:ext uri="{FF2B5EF4-FFF2-40B4-BE49-F238E27FC236}">
                      <a16:creationId xmlns:a16="http://schemas.microsoft.com/office/drawing/2014/main" id="{D72B54FE-B9F2-DD10-AD7F-E100F97082C4}"/>
                    </a:ext>
                  </a:extLst>
                </p:cNvPr>
                <p:cNvSpPr/>
                <p:nvPr/>
              </p:nvSpPr>
              <p:spPr>
                <a:xfrm>
                  <a:off x="7165049" y="272307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54" name="Freeform 921">
                  <a:extLst>
                    <a:ext uri="{FF2B5EF4-FFF2-40B4-BE49-F238E27FC236}">
                      <a16:creationId xmlns:a16="http://schemas.microsoft.com/office/drawing/2014/main" id="{2863F888-9355-03AB-8F09-BB0C6B0A27EE}"/>
                    </a:ext>
                  </a:extLst>
                </p:cNvPr>
                <p:cNvSpPr/>
                <p:nvPr/>
              </p:nvSpPr>
              <p:spPr>
                <a:xfrm>
                  <a:off x="7200344" y="2686930"/>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7F7F7F"/>
                  </a:solidFill>
                  <a:prstDash val="solid"/>
                  <a:miter/>
                </a:ln>
              </p:spPr>
              <p:txBody>
                <a:bodyPr rtlCol="0" anchor="ctr"/>
                <a:lstStyle/>
                <a:p>
                  <a:endParaRPr lang="en-US"/>
                </a:p>
              </p:txBody>
            </p:sp>
            <p:sp>
              <p:nvSpPr>
                <p:cNvPr id="655" name="Freeform 922">
                  <a:extLst>
                    <a:ext uri="{FF2B5EF4-FFF2-40B4-BE49-F238E27FC236}">
                      <a16:creationId xmlns:a16="http://schemas.microsoft.com/office/drawing/2014/main" id="{712C5559-0399-0454-C272-1DE5A24B9B4A}"/>
                    </a:ext>
                  </a:extLst>
                </p:cNvPr>
                <p:cNvSpPr/>
                <p:nvPr/>
              </p:nvSpPr>
              <p:spPr>
                <a:xfrm>
                  <a:off x="7181266" y="2732583"/>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56" name="Freeform 923">
                  <a:extLst>
                    <a:ext uri="{FF2B5EF4-FFF2-40B4-BE49-F238E27FC236}">
                      <a16:creationId xmlns:a16="http://schemas.microsoft.com/office/drawing/2014/main" id="{00F4342E-BAF3-15E0-1A6D-28257773B244}"/>
                    </a:ext>
                  </a:extLst>
                </p:cNvPr>
                <p:cNvSpPr/>
                <p:nvPr/>
              </p:nvSpPr>
              <p:spPr>
                <a:xfrm>
                  <a:off x="7216560" y="269739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57" name="Freeform 924">
                  <a:extLst>
                    <a:ext uri="{FF2B5EF4-FFF2-40B4-BE49-F238E27FC236}">
                      <a16:creationId xmlns:a16="http://schemas.microsoft.com/office/drawing/2014/main" id="{202FD141-5726-EC30-463A-6855896740CD}"/>
                    </a:ext>
                  </a:extLst>
                </p:cNvPr>
                <p:cNvSpPr/>
                <p:nvPr/>
              </p:nvSpPr>
              <p:spPr>
                <a:xfrm>
                  <a:off x="7227053" y="2743045"/>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58" name="Freeform 925">
                  <a:extLst>
                    <a:ext uri="{FF2B5EF4-FFF2-40B4-BE49-F238E27FC236}">
                      <a16:creationId xmlns:a16="http://schemas.microsoft.com/office/drawing/2014/main" id="{BB7DFD6A-8392-3893-7840-F75ED4786A16}"/>
                    </a:ext>
                  </a:extLst>
                </p:cNvPr>
                <p:cNvSpPr/>
                <p:nvPr/>
              </p:nvSpPr>
              <p:spPr>
                <a:xfrm>
                  <a:off x="7263301" y="270690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59" name="Freeform 926">
                  <a:extLst>
                    <a:ext uri="{FF2B5EF4-FFF2-40B4-BE49-F238E27FC236}">
                      <a16:creationId xmlns:a16="http://schemas.microsoft.com/office/drawing/2014/main" id="{6FD112BC-DE40-3208-08D9-F077875384C4}"/>
                    </a:ext>
                  </a:extLst>
                </p:cNvPr>
                <p:cNvSpPr/>
                <p:nvPr/>
              </p:nvSpPr>
              <p:spPr>
                <a:xfrm>
                  <a:off x="7237546" y="2743045"/>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7F7F7F"/>
                  </a:solidFill>
                  <a:prstDash val="solid"/>
                  <a:miter/>
                </a:ln>
              </p:spPr>
              <p:txBody>
                <a:bodyPr rtlCol="0" anchor="ctr"/>
                <a:lstStyle/>
                <a:p>
                  <a:endParaRPr lang="en-US"/>
                </a:p>
              </p:txBody>
            </p:sp>
            <p:sp>
              <p:nvSpPr>
                <p:cNvPr id="660" name="Freeform 927">
                  <a:extLst>
                    <a:ext uri="{FF2B5EF4-FFF2-40B4-BE49-F238E27FC236}">
                      <a16:creationId xmlns:a16="http://schemas.microsoft.com/office/drawing/2014/main" id="{03147769-3188-58BD-EE61-0B219573B45F}"/>
                    </a:ext>
                  </a:extLst>
                </p:cNvPr>
                <p:cNvSpPr/>
                <p:nvPr/>
              </p:nvSpPr>
              <p:spPr>
                <a:xfrm>
                  <a:off x="7273794" y="270690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61" name="Freeform 928">
                  <a:extLst>
                    <a:ext uri="{FF2B5EF4-FFF2-40B4-BE49-F238E27FC236}">
                      <a16:creationId xmlns:a16="http://schemas.microsoft.com/office/drawing/2014/main" id="{E33E0F70-7B58-ABFE-6E0D-E6B44C0798D5}"/>
                    </a:ext>
                  </a:extLst>
                </p:cNvPr>
                <p:cNvSpPr/>
                <p:nvPr/>
              </p:nvSpPr>
              <p:spPr>
                <a:xfrm>
                  <a:off x="7240408" y="2743045"/>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62" name="Freeform 929">
                  <a:extLst>
                    <a:ext uri="{FF2B5EF4-FFF2-40B4-BE49-F238E27FC236}">
                      <a16:creationId xmlns:a16="http://schemas.microsoft.com/office/drawing/2014/main" id="{5E4CFEB6-8BD7-2046-0DD0-1859D9749801}"/>
                    </a:ext>
                  </a:extLst>
                </p:cNvPr>
                <p:cNvSpPr/>
                <p:nvPr/>
              </p:nvSpPr>
              <p:spPr>
                <a:xfrm>
                  <a:off x="7276656" y="270690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63" name="Freeform 930">
                  <a:extLst>
                    <a:ext uri="{FF2B5EF4-FFF2-40B4-BE49-F238E27FC236}">
                      <a16:creationId xmlns:a16="http://schemas.microsoft.com/office/drawing/2014/main" id="{B1AC4E2A-8B74-9D67-2A94-A4954071EFEA}"/>
                    </a:ext>
                  </a:extLst>
                </p:cNvPr>
                <p:cNvSpPr/>
                <p:nvPr/>
              </p:nvSpPr>
              <p:spPr>
                <a:xfrm>
                  <a:off x="7248993" y="2752556"/>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64" name="Freeform 931">
                  <a:extLst>
                    <a:ext uri="{FF2B5EF4-FFF2-40B4-BE49-F238E27FC236}">
                      <a16:creationId xmlns:a16="http://schemas.microsoft.com/office/drawing/2014/main" id="{5E699611-A618-6DD9-0E5C-604D1D52F284}"/>
                    </a:ext>
                  </a:extLst>
                </p:cNvPr>
                <p:cNvSpPr/>
                <p:nvPr/>
              </p:nvSpPr>
              <p:spPr>
                <a:xfrm>
                  <a:off x="7284287" y="2717366"/>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65" name="Freeform 932">
                  <a:extLst>
                    <a:ext uri="{FF2B5EF4-FFF2-40B4-BE49-F238E27FC236}">
                      <a16:creationId xmlns:a16="http://schemas.microsoft.com/office/drawing/2014/main" id="{CF586EA2-1D9D-1227-C750-3C4BE97C553E}"/>
                    </a:ext>
                  </a:extLst>
                </p:cNvPr>
                <p:cNvSpPr/>
                <p:nvPr/>
              </p:nvSpPr>
              <p:spPr>
                <a:xfrm>
                  <a:off x="7259486" y="2752556"/>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66" name="Freeform 933">
                  <a:extLst>
                    <a:ext uri="{FF2B5EF4-FFF2-40B4-BE49-F238E27FC236}">
                      <a16:creationId xmlns:a16="http://schemas.microsoft.com/office/drawing/2014/main" id="{2A79D60E-C10C-F9BC-5FB1-C80BCBC8F19B}"/>
                    </a:ext>
                  </a:extLst>
                </p:cNvPr>
                <p:cNvSpPr/>
                <p:nvPr/>
              </p:nvSpPr>
              <p:spPr>
                <a:xfrm>
                  <a:off x="7295734" y="2717366"/>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67" name="Freeform 934">
                  <a:extLst>
                    <a:ext uri="{FF2B5EF4-FFF2-40B4-BE49-F238E27FC236}">
                      <a16:creationId xmlns:a16="http://schemas.microsoft.com/office/drawing/2014/main" id="{C699BF6A-5A33-2ABC-4378-82955061D9E8}"/>
                    </a:ext>
                  </a:extLst>
                </p:cNvPr>
                <p:cNvSpPr/>
                <p:nvPr/>
              </p:nvSpPr>
              <p:spPr>
                <a:xfrm>
                  <a:off x="7302411" y="2774432"/>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7F7F7F"/>
                  </a:solidFill>
                  <a:prstDash val="solid"/>
                  <a:miter/>
                </a:ln>
              </p:spPr>
              <p:txBody>
                <a:bodyPr rtlCol="0" anchor="ctr"/>
                <a:lstStyle/>
                <a:p>
                  <a:endParaRPr lang="en-US"/>
                </a:p>
              </p:txBody>
            </p:sp>
            <p:sp>
              <p:nvSpPr>
                <p:cNvPr id="668" name="Freeform 935">
                  <a:extLst>
                    <a:ext uri="{FF2B5EF4-FFF2-40B4-BE49-F238E27FC236}">
                      <a16:creationId xmlns:a16="http://schemas.microsoft.com/office/drawing/2014/main" id="{92EC2D04-F05E-482D-9011-631D1631ED7C}"/>
                    </a:ext>
                  </a:extLst>
                </p:cNvPr>
                <p:cNvSpPr/>
                <p:nvPr/>
              </p:nvSpPr>
              <p:spPr>
                <a:xfrm>
                  <a:off x="7338660" y="2739241"/>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69" name="Freeform 936">
                  <a:extLst>
                    <a:ext uri="{FF2B5EF4-FFF2-40B4-BE49-F238E27FC236}">
                      <a16:creationId xmlns:a16="http://schemas.microsoft.com/office/drawing/2014/main" id="{54A03507-380F-16D5-3240-360CA88BDE2C}"/>
                    </a:ext>
                  </a:extLst>
                </p:cNvPr>
                <p:cNvSpPr/>
                <p:nvPr/>
              </p:nvSpPr>
              <p:spPr>
                <a:xfrm>
                  <a:off x="7324351" y="277443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70" name="Freeform 937">
                  <a:extLst>
                    <a:ext uri="{FF2B5EF4-FFF2-40B4-BE49-F238E27FC236}">
                      <a16:creationId xmlns:a16="http://schemas.microsoft.com/office/drawing/2014/main" id="{32C70C9E-5D84-A6CD-4579-B01F24B96E93}"/>
                    </a:ext>
                  </a:extLst>
                </p:cNvPr>
                <p:cNvSpPr/>
                <p:nvPr/>
              </p:nvSpPr>
              <p:spPr>
                <a:xfrm>
                  <a:off x="7360599" y="2739241"/>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71" name="Freeform 938">
                  <a:extLst>
                    <a:ext uri="{FF2B5EF4-FFF2-40B4-BE49-F238E27FC236}">
                      <a16:creationId xmlns:a16="http://schemas.microsoft.com/office/drawing/2014/main" id="{5087E5F3-5CBA-2DEA-339E-F8FCE0FF2B48}"/>
                    </a:ext>
                  </a:extLst>
                </p:cNvPr>
                <p:cNvSpPr/>
                <p:nvPr/>
              </p:nvSpPr>
              <p:spPr>
                <a:xfrm>
                  <a:off x="7343429" y="277443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72" name="Freeform 939">
                  <a:extLst>
                    <a:ext uri="{FF2B5EF4-FFF2-40B4-BE49-F238E27FC236}">
                      <a16:creationId xmlns:a16="http://schemas.microsoft.com/office/drawing/2014/main" id="{E34BB510-D1CF-E0C5-243C-1A102F38A2CA}"/>
                    </a:ext>
                  </a:extLst>
                </p:cNvPr>
                <p:cNvSpPr/>
                <p:nvPr/>
              </p:nvSpPr>
              <p:spPr>
                <a:xfrm>
                  <a:off x="7378723" y="2739241"/>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73" name="Freeform 940">
                  <a:extLst>
                    <a:ext uri="{FF2B5EF4-FFF2-40B4-BE49-F238E27FC236}">
                      <a16:creationId xmlns:a16="http://schemas.microsoft.com/office/drawing/2014/main" id="{7851D76A-1188-0B67-6073-0B34B861813E}"/>
                    </a:ext>
                  </a:extLst>
                </p:cNvPr>
                <p:cNvSpPr/>
                <p:nvPr/>
              </p:nvSpPr>
              <p:spPr>
                <a:xfrm>
                  <a:off x="7367277" y="2774432"/>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7F7F7F"/>
                  </a:solidFill>
                  <a:prstDash val="solid"/>
                  <a:miter/>
                </a:ln>
              </p:spPr>
              <p:txBody>
                <a:bodyPr rtlCol="0" anchor="ctr"/>
                <a:lstStyle/>
                <a:p>
                  <a:endParaRPr lang="en-US"/>
                </a:p>
              </p:txBody>
            </p:sp>
            <p:sp>
              <p:nvSpPr>
                <p:cNvPr id="674" name="Freeform 941">
                  <a:extLst>
                    <a:ext uri="{FF2B5EF4-FFF2-40B4-BE49-F238E27FC236}">
                      <a16:creationId xmlns:a16="http://schemas.microsoft.com/office/drawing/2014/main" id="{7A04689E-CA9F-2DEA-E366-AFE91E8E69D4}"/>
                    </a:ext>
                  </a:extLst>
                </p:cNvPr>
                <p:cNvSpPr/>
                <p:nvPr/>
              </p:nvSpPr>
              <p:spPr>
                <a:xfrm>
                  <a:off x="7403525" y="2739241"/>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75" name="Freeform 942">
                  <a:extLst>
                    <a:ext uri="{FF2B5EF4-FFF2-40B4-BE49-F238E27FC236}">
                      <a16:creationId xmlns:a16="http://schemas.microsoft.com/office/drawing/2014/main" id="{E26B5E76-EDF4-3540-A32E-A0A953BFC9CB}"/>
                    </a:ext>
                  </a:extLst>
                </p:cNvPr>
                <p:cNvSpPr/>
                <p:nvPr/>
              </p:nvSpPr>
              <p:spPr>
                <a:xfrm>
                  <a:off x="7367277" y="2774432"/>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7F7F7F"/>
                  </a:solidFill>
                  <a:prstDash val="solid"/>
                  <a:miter/>
                </a:ln>
              </p:spPr>
              <p:txBody>
                <a:bodyPr rtlCol="0" anchor="ctr"/>
                <a:lstStyle/>
                <a:p>
                  <a:endParaRPr lang="en-US"/>
                </a:p>
              </p:txBody>
            </p:sp>
            <p:sp>
              <p:nvSpPr>
                <p:cNvPr id="676" name="Freeform 943">
                  <a:extLst>
                    <a:ext uri="{FF2B5EF4-FFF2-40B4-BE49-F238E27FC236}">
                      <a16:creationId xmlns:a16="http://schemas.microsoft.com/office/drawing/2014/main" id="{08EED4BC-3F4E-CF56-E074-C022C1588C9F}"/>
                    </a:ext>
                  </a:extLst>
                </p:cNvPr>
                <p:cNvSpPr/>
                <p:nvPr/>
              </p:nvSpPr>
              <p:spPr>
                <a:xfrm>
                  <a:off x="7403525" y="2739241"/>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77" name="Freeform 944">
                  <a:extLst>
                    <a:ext uri="{FF2B5EF4-FFF2-40B4-BE49-F238E27FC236}">
                      <a16:creationId xmlns:a16="http://schemas.microsoft.com/office/drawing/2014/main" id="{462CF9CA-E224-27B9-0905-FFCB84A1ECCC}"/>
                    </a:ext>
                  </a:extLst>
                </p:cNvPr>
                <p:cNvSpPr/>
                <p:nvPr/>
              </p:nvSpPr>
              <p:spPr>
                <a:xfrm>
                  <a:off x="7394940" y="277443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78" name="Freeform 945">
                  <a:extLst>
                    <a:ext uri="{FF2B5EF4-FFF2-40B4-BE49-F238E27FC236}">
                      <a16:creationId xmlns:a16="http://schemas.microsoft.com/office/drawing/2014/main" id="{A59FB629-15C3-1323-46EC-B12E140CFA25}"/>
                    </a:ext>
                  </a:extLst>
                </p:cNvPr>
                <p:cNvSpPr/>
                <p:nvPr/>
              </p:nvSpPr>
              <p:spPr>
                <a:xfrm>
                  <a:off x="7430234" y="2739241"/>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79" name="Freeform 946">
                  <a:extLst>
                    <a:ext uri="{FF2B5EF4-FFF2-40B4-BE49-F238E27FC236}">
                      <a16:creationId xmlns:a16="http://schemas.microsoft.com/office/drawing/2014/main" id="{285088EC-6D44-884E-FC9C-783BC4188A30}"/>
                    </a:ext>
                  </a:extLst>
                </p:cNvPr>
                <p:cNvSpPr/>
                <p:nvPr/>
              </p:nvSpPr>
              <p:spPr>
                <a:xfrm>
                  <a:off x="7462667" y="277443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80" name="Freeform 947">
                  <a:extLst>
                    <a:ext uri="{FF2B5EF4-FFF2-40B4-BE49-F238E27FC236}">
                      <a16:creationId xmlns:a16="http://schemas.microsoft.com/office/drawing/2014/main" id="{2C143122-958F-8B78-833C-A1D888D7CF6F}"/>
                    </a:ext>
                  </a:extLst>
                </p:cNvPr>
                <p:cNvSpPr/>
                <p:nvPr/>
              </p:nvSpPr>
              <p:spPr>
                <a:xfrm>
                  <a:off x="7497961" y="2739241"/>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81" name="Freeform 948">
                  <a:extLst>
                    <a:ext uri="{FF2B5EF4-FFF2-40B4-BE49-F238E27FC236}">
                      <a16:creationId xmlns:a16="http://schemas.microsoft.com/office/drawing/2014/main" id="{0074CAA6-603B-7823-C4A5-E7AA1BDBBF9A}"/>
                    </a:ext>
                  </a:extLst>
                </p:cNvPr>
                <p:cNvSpPr/>
                <p:nvPr/>
              </p:nvSpPr>
              <p:spPr>
                <a:xfrm>
                  <a:off x="7492238" y="2774432"/>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82" name="Freeform 949">
                  <a:extLst>
                    <a:ext uri="{FF2B5EF4-FFF2-40B4-BE49-F238E27FC236}">
                      <a16:creationId xmlns:a16="http://schemas.microsoft.com/office/drawing/2014/main" id="{90D4BB37-42D9-B870-7EC7-53AAC07510EC}"/>
                    </a:ext>
                  </a:extLst>
                </p:cNvPr>
                <p:cNvSpPr/>
                <p:nvPr/>
              </p:nvSpPr>
              <p:spPr>
                <a:xfrm>
                  <a:off x="7527532" y="2739241"/>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83" name="Freeform 950">
                  <a:extLst>
                    <a:ext uri="{FF2B5EF4-FFF2-40B4-BE49-F238E27FC236}">
                      <a16:creationId xmlns:a16="http://schemas.microsoft.com/office/drawing/2014/main" id="{C7D843DA-F0DE-4322-636D-A4488CF29275}"/>
                    </a:ext>
                  </a:extLst>
                </p:cNvPr>
                <p:cNvSpPr/>
                <p:nvPr/>
              </p:nvSpPr>
              <p:spPr>
                <a:xfrm>
                  <a:off x="7494146" y="2774432"/>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7F7F7F"/>
                  </a:solidFill>
                  <a:prstDash val="solid"/>
                  <a:miter/>
                </a:ln>
              </p:spPr>
              <p:txBody>
                <a:bodyPr rtlCol="0" anchor="ctr"/>
                <a:lstStyle/>
                <a:p>
                  <a:endParaRPr lang="en-US"/>
                </a:p>
              </p:txBody>
            </p:sp>
            <p:sp>
              <p:nvSpPr>
                <p:cNvPr id="684" name="Freeform 951">
                  <a:extLst>
                    <a:ext uri="{FF2B5EF4-FFF2-40B4-BE49-F238E27FC236}">
                      <a16:creationId xmlns:a16="http://schemas.microsoft.com/office/drawing/2014/main" id="{E8591AD9-80A4-570B-5E06-F6D6AC051573}"/>
                    </a:ext>
                  </a:extLst>
                </p:cNvPr>
                <p:cNvSpPr/>
                <p:nvPr/>
              </p:nvSpPr>
              <p:spPr>
                <a:xfrm>
                  <a:off x="7530394" y="2739241"/>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85" name="Freeform 952">
                  <a:extLst>
                    <a:ext uri="{FF2B5EF4-FFF2-40B4-BE49-F238E27FC236}">
                      <a16:creationId xmlns:a16="http://schemas.microsoft.com/office/drawing/2014/main" id="{EBFFF89B-B03A-1BB8-4D16-CED8CD5E4A7B}"/>
                    </a:ext>
                  </a:extLst>
                </p:cNvPr>
                <p:cNvSpPr/>
                <p:nvPr/>
              </p:nvSpPr>
              <p:spPr>
                <a:xfrm>
                  <a:off x="7499869" y="2788698"/>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7F7F7F"/>
                  </a:solidFill>
                  <a:prstDash val="solid"/>
                  <a:miter/>
                </a:ln>
              </p:spPr>
              <p:txBody>
                <a:bodyPr rtlCol="0" anchor="ctr"/>
                <a:lstStyle/>
                <a:p>
                  <a:endParaRPr lang="en-US"/>
                </a:p>
              </p:txBody>
            </p:sp>
            <p:sp>
              <p:nvSpPr>
                <p:cNvPr id="686" name="Freeform 953">
                  <a:extLst>
                    <a:ext uri="{FF2B5EF4-FFF2-40B4-BE49-F238E27FC236}">
                      <a16:creationId xmlns:a16="http://schemas.microsoft.com/office/drawing/2014/main" id="{21DA726E-4CCC-851F-4969-8F1E8202567D}"/>
                    </a:ext>
                  </a:extLst>
                </p:cNvPr>
                <p:cNvSpPr/>
                <p:nvPr/>
              </p:nvSpPr>
              <p:spPr>
                <a:xfrm>
                  <a:off x="7536117" y="2752556"/>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87" name="Freeform 954">
                  <a:extLst>
                    <a:ext uri="{FF2B5EF4-FFF2-40B4-BE49-F238E27FC236}">
                      <a16:creationId xmlns:a16="http://schemas.microsoft.com/office/drawing/2014/main" id="{AB19D8A9-BB80-1AC1-7BDF-819D583DDD79}"/>
                    </a:ext>
                  </a:extLst>
                </p:cNvPr>
                <p:cNvSpPr/>
                <p:nvPr/>
              </p:nvSpPr>
              <p:spPr>
                <a:xfrm>
                  <a:off x="7518947" y="2802965"/>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88" name="Freeform 955">
                  <a:extLst>
                    <a:ext uri="{FF2B5EF4-FFF2-40B4-BE49-F238E27FC236}">
                      <a16:creationId xmlns:a16="http://schemas.microsoft.com/office/drawing/2014/main" id="{3ED646F1-91D6-9C6A-9B34-E338F0729703}"/>
                    </a:ext>
                  </a:extLst>
                </p:cNvPr>
                <p:cNvSpPr/>
                <p:nvPr/>
              </p:nvSpPr>
              <p:spPr>
                <a:xfrm>
                  <a:off x="7555195" y="276682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89" name="Freeform 956">
                  <a:extLst>
                    <a:ext uri="{FF2B5EF4-FFF2-40B4-BE49-F238E27FC236}">
                      <a16:creationId xmlns:a16="http://schemas.microsoft.com/office/drawing/2014/main" id="{73858F15-3560-65C4-CA68-5BF455B4D6C7}"/>
                    </a:ext>
                  </a:extLst>
                </p:cNvPr>
                <p:cNvSpPr/>
                <p:nvPr/>
              </p:nvSpPr>
              <p:spPr>
                <a:xfrm>
                  <a:off x="7527532" y="2802965"/>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90" name="Freeform 957">
                  <a:extLst>
                    <a:ext uri="{FF2B5EF4-FFF2-40B4-BE49-F238E27FC236}">
                      <a16:creationId xmlns:a16="http://schemas.microsoft.com/office/drawing/2014/main" id="{00013492-5E8E-AA06-DCFE-13F95978B872}"/>
                    </a:ext>
                  </a:extLst>
                </p:cNvPr>
                <p:cNvSpPr/>
                <p:nvPr/>
              </p:nvSpPr>
              <p:spPr>
                <a:xfrm>
                  <a:off x="7562826" y="276682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91" name="Freeform 958">
                  <a:extLst>
                    <a:ext uri="{FF2B5EF4-FFF2-40B4-BE49-F238E27FC236}">
                      <a16:creationId xmlns:a16="http://schemas.microsoft.com/office/drawing/2014/main" id="{0D97F96F-89DD-A8AB-C41B-3FF149CA3650}"/>
                    </a:ext>
                  </a:extLst>
                </p:cNvPr>
                <p:cNvSpPr/>
                <p:nvPr/>
              </p:nvSpPr>
              <p:spPr>
                <a:xfrm>
                  <a:off x="7545656" y="2802965"/>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7F7F7F"/>
                  </a:solidFill>
                  <a:prstDash val="solid"/>
                  <a:miter/>
                </a:ln>
              </p:spPr>
              <p:txBody>
                <a:bodyPr rtlCol="0" anchor="ctr"/>
                <a:lstStyle/>
                <a:p>
                  <a:endParaRPr lang="en-US"/>
                </a:p>
              </p:txBody>
            </p:sp>
            <p:sp>
              <p:nvSpPr>
                <p:cNvPr id="692" name="Freeform 959">
                  <a:extLst>
                    <a:ext uri="{FF2B5EF4-FFF2-40B4-BE49-F238E27FC236}">
                      <a16:creationId xmlns:a16="http://schemas.microsoft.com/office/drawing/2014/main" id="{F11ED741-7B75-EDBD-4751-0CB98C513371}"/>
                    </a:ext>
                  </a:extLst>
                </p:cNvPr>
                <p:cNvSpPr/>
                <p:nvPr/>
              </p:nvSpPr>
              <p:spPr>
                <a:xfrm>
                  <a:off x="7581905" y="276682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93" name="Freeform 960">
                  <a:extLst>
                    <a:ext uri="{FF2B5EF4-FFF2-40B4-BE49-F238E27FC236}">
                      <a16:creationId xmlns:a16="http://schemas.microsoft.com/office/drawing/2014/main" id="{EF574A3D-3FA0-4265-2FC8-B12043AF9E35}"/>
                    </a:ext>
                  </a:extLst>
                </p:cNvPr>
                <p:cNvSpPr/>
                <p:nvPr/>
              </p:nvSpPr>
              <p:spPr>
                <a:xfrm>
                  <a:off x="7551380" y="2802965"/>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694" name="Freeform 961">
                  <a:extLst>
                    <a:ext uri="{FF2B5EF4-FFF2-40B4-BE49-F238E27FC236}">
                      <a16:creationId xmlns:a16="http://schemas.microsoft.com/office/drawing/2014/main" id="{FB2449D5-0744-CC86-6479-B555E226A865}"/>
                    </a:ext>
                  </a:extLst>
                </p:cNvPr>
                <p:cNvSpPr/>
                <p:nvPr/>
              </p:nvSpPr>
              <p:spPr>
                <a:xfrm>
                  <a:off x="7587628" y="276682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95" name="Freeform 962">
                  <a:extLst>
                    <a:ext uri="{FF2B5EF4-FFF2-40B4-BE49-F238E27FC236}">
                      <a16:creationId xmlns:a16="http://schemas.microsoft.com/office/drawing/2014/main" id="{9943C3D4-A66D-F9AE-8595-42ED4907B23A}"/>
                    </a:ext>
                  </a:extLst>
                </p:cNvPr>
                <p:cNvSpPr/>
                <p:nvPr/>
              </p:nvSpPr>
              <p:spPr>
                <a:xfrm>
                  <a:off x="7600029" y="2802965"/>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7F7F7F"/>
                  </a:solidFill>
                  <a:prstDash val="solid"/>
                  <a:miter/>
                </a:ln>
              </p:spPr>
              <p:txBody>
                <a:bodyPr rtlCol="0" anchor="ctr"/>
                <a:lstStyle/>
                <a:p>
                  <a:endParaRPr lang="en-US"/>
                </a:p>
              </p:txBody>
            </p:sp>
            <p:sp>
              <p:nvSpPr>
                <p:cNvPr id="696" name="Freeform 963">
                  <a:extLst>
                    <a:ext uri="{FF2B5EF4-FFF2-40B4-BE49-F238E27FC236}">
                      <a16:creationId xmlns:a16="http://schemas.microsoft.com/office/drawing/2014/main" id="{076B0A4C-3679-DB3B-AEFF-DE105597595E}"/>
                    </a:ext>
                  </a:extLst>
                </p:cNvPr>
                <p:cNvSpPr/>
                <p:nvPr/>
              </p:nvSpPr>
              <p:spPr>
                <a:xfrm>
                  <a:off x="7636277" y="276682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97" name="Freeform 964">
                  <a:extLst>
                    <a:ext uri="{FF2B5EF4-FFF2-40B4-BE49-F238E27FC236}">
                      <a16:creationId xmlns:a16="http://schemas.microsoft.com/office/drawing/2014/main" id="{FEC5AABB-2B47-830B-950D-6FDF350C5945}"/>
                    </a:ext>
                  </a:extLst>
                </p:cNvPr>
                <p:cNvSpPr/>
                <p:nvPr/>
              </p:nvSpPr>
              <p:spPr>
                <a:xfrm>
                  <a:off x="7659171" y="2819134"/>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7F7F7F"/>
                  </a:solidFill>
                  <a:prstDash val="solid"/>
                  <a:miter/>
                </a:ln>
              </p:spPr>
              <p:txBody>
                <a:bodyPr rtlCol="0" anchor="ctr"/>
                <a:lstStyle/>
                <a:p>
                  <a:endParaRPr lang="en-US"/>
                </a:p>
              </p:txBody>
            </p:sp>
            <p:sp>
              <p:nvSpPr>
                <p:cNvPr id="698" name="Freeform 965">
                  <a:extLst>
                    <a:ext uri="{FF2B5EF4-FFF2-40B4-BE49-F238E27FC236}">
                      <a16:creationId xmlns:a16="http://schemas.microsoft.com/office/drawing/2014/main" id="{8D7FA415-DCBD-7A4D-B11B-E1D1BF5106AB}"/>
                    </a:ext>
                  </a:extLst>
                </p:cNvPr>
                <p:cNvSpPr/>
                <p:nvPr/>
              </p:nvSpPr>
              <p:spPr>
                <a:xfrm>
                  <a:off x="7695419" y="278394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699" name="Freeform 966">
                  <a:extLst>
                    <a:ext uri="{FF2B5EF4-FFF2-40B4-BE49-F238E27FC236}">
                      <a16:creationId xmlns:a16="http://schemas.microsoft.com/office/drawing/2014/main" id="{531D0A66-7DE2-1DF4-B7D4-98B371047B90}"/>
                    </a:ext>
                  </a:extLst>
                </p:cNvPr>
                <p:cNvSpPr/>
                <p:nvPr/>
              </p:nvSpPr>
              <p:spPr>
                <a:xfrm>
                  <a:off x="7659171" y="2819134"/>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7F7F7F"/>
                  </a:solidFill>
                  <a:prstDash val="solid"/>
                  <a:miter/>
                </a:ln>
              </p:spPr>
              <p:txBody>
                <a:bodyPr rtlCol="0" anchor="ctr"/>
                <a:lstStyle/>
                <a:p>
                  <a:endParaRPr lang="en-US"/>
                </a:p>
              </p:txBody>
            </p:sp>
            <p:sp>
              <p:nvSpPr>
                <p:cNvPr id="700" name="Freeform 967">
                  <a:extLst>
                    <a:ext uri="{FF2B5EF4-FFF2-40B4-BE49-F238E27FC236}">
                      <a16:creationId xmlns:a16="http://schemas.microsoft.com/office/drawing/2014/main" id="{D49B96B9-6231-9E4F-0890-8F1C17270D9A}"/>
                    </a:ext>
                  </a:extLst>
                </p:cNvPr>
                <p:cNvSpPr/>
                <p:nvPr/>
              </p:nvSpPr>
              <p:spPr>
                <a:xfrm>
                  <a:off x="7695419" y="2783943"/>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701" name="Freeform 968">
                  <a:extLst>
                    <a:ext uri="{FF2B5EF4-FFF2-40B4-BE49-F238E27FC236}">
                      <a16:creationId xmlns:a16="http://schemas.microsoft.com/office/drawing/2014/main" id="{7BE2F196-C650-A464-087A-CAA37A97E043}"/>
                    </a:ext>
                  </a:extLst>
                </p:cNvPr>
                <p:cNvSpPr/>
                <p:nvPr/>
              </p:nvSpPr>
              <p:spPr>
                <a:xfrm>
                  <a:off x="7686834" y="2838156"/>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702" name="Freeform 969">
                  <a:extLst>
                    <a:ext uri="{FF2B5EF4-FFF2-40B4-BE49-F238E27FC236}">
                      <a16:creationId xmlns:a16="http://schemas.microsoft.com/office/drawing/2014/main" id="{05ED38BF-DDC2-0A21-BF10-E6FBE2A23811}"/>
                    </a:ext>
                  </a:extLst>
                </p:cNvPr>
                <p:cNvSpPr/>
                <p:nvPr/>
              </p:nvSpPr>
              <p:spPr>
                <a:xfrm>
                  <a:off x="7722128" y="28020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703" name="Freeform 970">
                  <a:extLst>
                    <a:ext uri="{FF2B5EF4-FFF2-40B4-BE49-F238E27FC236}">
                      <a16:creationId xmlns:a16="http://schemas.microsoft.com/office/drawing/2014/main" id="{2C7EA918-BFA2-D1C0-AAFD-6DDC502B0CD7}"/>
                    </a:ext>
                  </a:extLst>
                </p:cNvPr>
                <p:cNvSpPr/>
                <p:nvPr/>
              </p:nvSpPr>
              <p:spPr>
                <a:xfrm>
                  <a:off x="7692557" y="2838156"/>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704" name="Freeform 971">
                  <a:extLst>
                    <a:ext uri="{FF2B5EF4-FFF2-40B4-BE49-F238E27FC236}">
                      <a16:creationId xmlns:a16="http://schemas.microsoft.com/office/drawing/2014/main" id="{BFD9270C-7830-A449-1FBB-F266AB9BBFB6}"/>
                    </a:ext>
                  </a:extLst>
                </p:cNvPr>
                <p:cNvSpPr/>
                <p:nvPr/>
              </p:nvSpPr>
              <p:spPr>
                <a:xfrm>
                  <a:off x="7727852" y="28020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705" name="Freeform 972">
                  <a:extLst>
                    <a:ext uri="{FF2B5EF4-FFF2-40B4-BE49-F238E27FC236}">
                      <a16:creationId xmlns:a16="http://schemas.microsoft.com/office/drawing/2014/main" id="{068FAD99-F24C-A8AD-7EA7-372D4001A8E1}"/>
                    </a:ext>
                  </a:extLst>
                </p:cNvPr>
                <p:cNvSpPr/>
                <p:nvPr/>
              </p:nvSpPr>
              <p:spPr>
                <a:xfrm>
                  <a:off x="7705912" y="2838156"/>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706" name="Freeform 973">
                  <a:extLst>
                    <a:ext uri="{FF2B5EF4-FFF2-40B4-BE49-F238E27FC236}">
                      <a16:creationId xmlns:a16="http://schemas.microsoft.com/office/drawing/2014/main" id="{0A029790-E205-A296-1415-79D1FA927F61}"/>
                    </a:ext>
                  </a:extLst>
                </p:cNvPr>
                <p:cNvSpPr/>
                <p:nvPr/>
              </p:nvSpPr>
              <p:spPr>
                <a:xfrm>
                  <a:off x="7741206" y="28020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707" name="Freeform 974">
                  <a:extLst>
                    <a:ext uri="{FF2B5EF4-FFF2-40B4-BE49-F238E27FC236}">
                      <a16:creationId xmlns:a16="http://schemas.microsoft.com/office/drawing/2014/main" id="{C3A474B0-FC8C-8AC8-C174-1C7AEEF487EA}"/>
                    </a:ext>
                  </a:extLst>
                </p:cNvPr>
                <p:cNvSpPr/>
                <p:nvPr/>
              </p:nvSpPr>
              <p:spPr>
                <a:xfrm>
                  <a:off x="7732621" y="2838156"/>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708" name="Freeform 975">
                  <a:extLst>
                    <a:ext uri="{FF2B5EF4-FFF2-40B4-BE49-F238E27FC236}">
                      <a16:creationId xmlns:a16="http://schemas.microsoft.com/office/drawing/2014/main" id="{D7DDA9B8-6F5C-5086-586A-75EBC4C2E6DB}"/>
                    </a:ext>
                  </a:extLst>
                </p:cNvPr>
                <p:cNvSpPr/>
                <p:nvPr/>
              </p:nvSpPr>
              <p:spPr>
                <a:xfrm>
                  <a:off x="7768869" y="28020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709" name="Freeform 976">
                  <a:extLst>
                    <a:ext uri="{FF2B5EF4-FFF2-40B4-BE49-F238E27FC236}">
                      <a16:creationId xmlns:a16="http://schemas.microsoft.com/office/drawing/2014/main" id="{CC67D2BF-7254-102A-7679-0A4428D7FA42}"/>
                    </a:ext>
                  </a:extLst>
                </p:cNvPr>
                <p:cNvSpPr/>
                <p:nvPr/>
              </p:nvSpPr>
              <p:spPr>
                <a:xfrm>
                  <a:off x="7762192" y="2838156"/>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7F7F7F"/>
                  </a:solidFill>
                  <a:prstDash val="solid"/>
                  <a:miter/>
                </a:ln>
              </p:spPr>
              <p:txBody>
                <a:bodyPr rtlCol="0" anchor="ctr"/>
                <a:lstStyle/>
                <a:p>
                  <a:endParaRPr lang="en-US"/>
                </a:p>
              </p:txBody>
            </p:sp>
            <p:sp>
              <p:nvSpPr>
                <p:cNvPr id="710" name="Freeform 977">
                  <a:extLst>
                    <a:ext uri="{FF2B5EF4-FFF2-40B4-BE49-F238E27FC236}">
                      <a16:creationId xmlns:a16="http://schemas.microsoft.com/office/drawing/2014/main" id="{83CA35CD-ACBF-3184-7728-260973F4CFF8}"/>
                    </a:ext>
                  </a:extLst>
                </p:cNvPr>
                <p:cNvSpPr/>
                <p:nvPr/>
              </p:nvSpPr>
              <p:spPr>
                <a:xfrm>
                  <a:off x="7798440" y="28020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711" name="Freeform 978">
                  <a:extLst>
                    <a:ext uri="{FF2B5EF4-FFF2-40B4-BE49-F238E27FC236}">
                      <a16:creationId xmlns:a16="http://schemas.microsoft.com/office/drawing/2014/main" id="{E64DA80F-0EDC-AA07-573A-E057AE16D2B6}"/>
                    </a:ext>
                  </a:extLst>
                </p:cNvPr>
                <p:cNvSpPr/>
                <p:nvPr/>
              </p:nvSpPr>
              <p:spPr>
                <a:xfrm>
                  <a:off x="7765054" y="2838156"/>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712" name="Freeform 979">
                  <a:extLst>
                    <a:ext uri="{FF2B5EF4-FFF2-40B4-BE49-F238E27FC236}">
                      <a16:creationId xmlns:a16="http://schemas.microsoft.com/office/drawing/2014/main" id="{D771C43E-5575-9BF0-E8DF-22E3465B02A9}"/>
                    </a:ext>
                  </a:extLst>
                </p:cNvPr>
                <p:cNvSpPr/>
                <p:nvPr/>
              </p:nvSpPr>
              <p:spPr>
                <a:xfrm>
                  <a:off x="7801302" y="28020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713" name="Freeform 980">
                  <a:extLst>
                    <a:ext uri="{FF2B5EF4-FFF2-40B4-BE49-F238E27FC236}">
                      <a16:creationId xmlns:a16="http://schemas.microsoft.com/office/drawing/2014/main" id="{3F470624-4854-1FAF-2002-4C12363058A3}"/>
                    </a:ext>
                  </a:extLst>
                </p:cNvPr>
                <p:cNvSpPr/>
                <p:nvPr/>
              </p:nvSpPr>
              <p:spPr>
                <a:xfrm>
                  <a:off x="7838504" y="2838156"/>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714" name="Freeform 981">
                  <a:extLst>
                    <a:ext uri="{FF2B5EF4-FFF2-40B4-BE49-F238E27FC236}">
                      <a16:creationId xmlns:a16="http://schemas.microsoft.com/office/drawing/2014/main" id="{362E3A66-9239-706A-9C7F-DCEDFC48CB64}"/>
                    </a:ext>
                  </a:extLst>
                </p:cNvPr>
                <p:cNvSpPr/>
                <p:nvPr/>
              </p:nvSpPr>
              <p:spPr>
                <a:xfrm>
                  <a:off x="7873799" y="28020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715" name="Freeform 982">
                  <a:extLst>
                    <a:ext uri="{FF2B5EF4-FFF2-40B4-BE49-F238E27FC236}">
                      <a16:creationId xmlns:a16="http://schemas.microsoft.com/office/drawing/2014/main" id="{5123ECE2-6B1B-A171-23E7-24859ACF030E}"/>
                    </a:ext>
                  </a:extLst>
                </p:cNvPr>
                <p:cNvSpPr/>
                <p:nvPr/>
              </p:nvSpPr>
              <p:spPr>
                <a:xfrm>
                  <a:off x="7848997" y="2838156"/>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716" name="Freeform 983">
                  <a:extLst>
                    <a:ext uri="{FF2B5EF4-FFF2-40B4-BE49-F238E27FC236}">
                      <a16:creationId xmlns:a16="http://schemas.microsoft.com/office/drawing/2014/main" id="{7A102C58-8BC5-284A-4EE8-2208DC69DFB4}"/>
                    </a:ext>
                  </a:extLst>
                </p:cNvPr>
                <p:cNvSpPr/>
                <p:nvPr/>
              </p:nvSpPr>
              <p:spPr>
                <a:xfrm>
                  <a:off x="7885245" y="28020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717" name="Freeform 984">
                  <a:extLst>
                    <a:ext uri="{FF2B5EF4-FFF2-40B4-BE49-F238E27FC236}">
                      <a16:creationId xmlns:a16="http://schemas.microsoft.com/office/drawing/2014/main" id="{40737F8A-4D7D-8E3B-2944-C6B6ACE9C437}"/>
                    </a:ext>
                  </a:extLst>
                </p:cNvPr>
                <p:cNvSpPr/>
                <p:nvPr/>
              </p:nvSpPr>
              <p:spPr>
                <a:xfrm>
                  <a:off x="7908139" y="2838156"/>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7F7F7F"/>
                  </a:solidFill>
                  <a:prstDash val="solid"/>
                  <a:miter/>
                </a:ln>
              </p:spPr>
              <p:txBody>
                <a:bodyPr rtlCol="0" anchor="ctr"/>
                <a:lstStyle/>
                <a:p>
                  <a:endParaRPr lang="en-US"/>
                </a:p>
              </p:txBody>
            </p:sp>
            <p:sp>
              <p:nvSpPr>
                <p:cNvPr id="718" name="Freeform 985">
                  <a:extLst>
                    <a:ext uri="{FF2B5EF4-FFF2-40B4-BE49-F238E27FC236}">
                      <a16:creationId xmlns:a16="http://schemas.microsoft.com/office/drawing/2014/main" id="{05144C8E-D601-63DD-533D-DC30EB0E4ADB}"/>
                    </a:ext>
                  </a:extLst>
                </p:cNvPr>
                <p:cNvSpPr/>
                <p:nvPr/>
              </p:nvSpPr>
              <p:spPr>
                <a:xfrm>
                  <a:off x="7944387" y="28020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719" name="Freeform 986">
                  <a:extLst>
                    <a:ext uri="{FF2B5EF4-FFF2-40B4-BE49-F238E27FC236}">
                      <a16:creationId xmlns:a16="http://schemas.microsoft.com/office/drawing/2014/main" id="{3AB13CEF-BA84-46A5-89AE-4C57B673C05C}"/>
                    </a:ext>
                  </a:extLst>
                </p:cNvPr>
                <p:cNvSpPr/>
                <p:nvPr/>
              </p:nvSpPr>
              <p:spPr>
                <a:xfrm>
                  <a:off x="7924355" y="2838156"/>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7F7F7F"/>
                  </a:solidFill>
                  <a:prstDash val="solid"/>
                  <a:miter/>
                </a:ln>
              </p:spPr>
              <p:txBody>
                <a:bodyPr rtlCol="0" anchor="ctr"/>
                <a:lstStyle/>
                <a:p>
                  <a:endParaRPr lang="en-US"/>
                </a:p>
              </p:txBody>
            </p:sp>
            <p:sp>
              <p:nvSpPr>
                <p:cNvPr id="720" name="Freeform 987">
                  <a:extLst>
                    <a:ext uri="{FF2B5EF4-FFF2-40B4-BE49-F238E27FC236}">
                      <a16:creationId xmlns:a16="http://schemas.microsoft.com/office/drawing/2014/main" id="{F6D8BD68-F3E4-241B-34E9-17315A9A8FB1}"/>
                    </a:ext>
                  </a:extLst>
                </p:cNvPr>
                <p:cNvSpPr/>
                <p:nvPr/>
              </p:nvSpPr>
              <p:spPr>
                <a:xfrm>
                  <a:off x="7960604" y="2802014"/>
                  <a:ext cx="9539" cy="71332"/>
                </a:xfrm>
                <a:custGeom>
                  <a:avLst/>
                  <a:gdLst>
                    <a:gd name="connsiteX0" fmla="*/ 0 w 9539"/>
                    <a:gd name="connsiteY0" fmla="*/ 0 h 71332"/>
                    <a:gd name="connsiteX1" fmla="*/ 0 w 9539"/>
                    <a:gd name="connsiteY1" fmla="*/ 71333 h 71332"/>
                  </a:gdLst>
                  <a:ahLst/>
                  <a:cxnLst>
                    <a:cxn ang="0">
                      <a:pos x="connsiteX0" y="connsiteY0"/>
                    </a:cxn>
                    <a:cxn ang="0">
                      <a:pos x="connsiteX1" y="connsiteY1"/>
                    </a:cxn>
                  </a:cxnLst>
                  <a:rect l="l" t="t" r="r" b="b"/>
                  <a:pathLst>
                    <a:path w="9539" h="71332">
                      <a:moveTo>
                        <a:pt x="0" y="0"/>
                      </a:moveTo>
                      <a:lnTo>
                        <a:pt x="0" y="71333"/>
                      </a:lnTo>
                    </a:path>
                  </a:pathLst>
                </a:custGeom>
                <a:ln w="12700" cap="flat">
                  <a:solidFill>
                    <a:srgbClr val="7F7F7F"/>
                  </a:solidFill>
                  <a:prstDash val="solid"/>
                  <a:miter/>
                </a:ln>
              </p:spPr>
              <p:txBody>
                <a:bodyPr rtlCol="0" anchor="ctr"/>
                <a:lstStyle/>
                <a:p>
                  <a:endParaRPr lang="en-US"/>
                </a:p>
              </p:txBody>
            </p:sp>
            <p:sp>
              <p:nvSpPr>
                <p:cNvPr id="721" name="Freeform 988">
                  <a:extLst>
                    <a:ext uri="{FF2B5EF4-FFF2-40B4-BE49-F238E27FC236}">
                      <a16:creationId xmlns:a16="http://schemas.microsoft.com/office/drawing/2014/main" id="{33ECF73A-696E-BFB0-4A92-5354145124A0}"/>
                    </a:ext>
                  </a:extLst>
                </p:cNvPr>
                <p:cNvSpPr/>
                <p:nvPr/>
              </p:nvSpPr>
              <p:spPr>
                <a:xfrm>
                  <a:off x="7978728" y="287144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722" name="Freeform 989">
                  <a:extLst>
                    <a:ext uri="{FF2B5EF4-FFF2-40B4-BE49-F238E27FC236}">
                      <a16:creationId xmlns:a16="http://schemas.microsoft.com/office/drawing/2014/main" id="{C73452A6-027E-AF1B-18B7-F299A09D443A}"/>
                    </a:ext>
                  </a:extLst>
                </p:cNvPr>
                <p:cNvSpPr/>
                <p:nvPr/>
              </p:nvSpPr>
              <p:spPr>
                <a:xfrm>
                  <a:off x="8014976" y="2835302"/>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7F7F7F"/>
                  </a:solidFill>
                  <a:prstDash val="solid"/>
                  <a:miter/>
                </a:ln>
              </p:spPr>
              <p:txBody>
                <a:bodyPr rtlCol="0" anchor="ctr"/>
                <a:lstStyle/>
                <a:p>
                  <a:endParaRPr lang="en-US"/>
                </a:p>
              </p:txBody>
            </p:sp>
            <p:sp>
              <p:nvSpPr>
                <p:cNvPr id="723" name="Freeform 990">
                  <a:extLst>
                    <a:ext uri="{FF2B5EF4-FFF2-40B4-BE49-F238E27FC236}">
                      <a16:creationId xmlns:a16="http://schemas.microsoft.com/office/drawing/2014/main" id="{0440F9B5-A83D-4B02-B482-2ED97F971F11}"/>
                    </a:ext>
                  </a:extLst>
                </p:cNvPr>
                <p:cNvSpPr/>
                <p:nvPr/>
              </p:nvSpPr>
              <p:spPr>
                <a:xfrm>
                  <a:off x="8027377" y="287144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724" name="Freeform 991">
                  <a:extLst>
                    <a:ext uri="{FF2B5EF4-FFF2-40B4-BE49-F238E27FC236}">
                      <a16:creationId xmlns:a16="http://schemas.microsoft.com/office/drawing/2014/main" id="{0565F46D-ECA6-B428-3A9D-E0209E47A77D}"/>
                    </a:ext>
                  </a:extLst>
                </p:cNvPr>
                <p:cNvSpPr/>
                <p:nvPr/>
              </p:nvSpPr>
              <p:spPr>
                <a:xfrm>
                  <a:off x="8063625" y="2835302"/>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7F7F7F"/>
                  </a:solidFill>
                  <a:prstDash val="solid"/>
                  <a:miter/>
                </a:ln>
              </p:spPr>
              <p:txBody>
                <a:bodyPr rtlCol="0" anchor="ctr"/>
                <a:lstStyle/>
                <a:p>
                  <a:endParaRPr lang="en-US"/>
                </a:p>
              </p:txBody>
            </p:sp>
            <p:sp>
              <p:nvSpPr>
                <p:cNvPr id="725" name="Freeform 992">
                  <a:extLst>
                    <a:ext uri="{FF2B5EF4-FFF2-40B4-BE49-F238E27FC236}">
                      <a16:creationId xmlns:a16="http://schemas.microsoft.com/office/drawing/2014/main" id="{4C9C53C6-879A-A8A5-8600-7A5CE9A9CA71}"/>
                    </a:ext>
                  </a:extLst>
                </p:cNvPr>
                <p:cNvSpPr/>
                <p:nvPr/>
              </p:nvSpPr>
              <p:spPr>
                <a:xfrm>
                  <a:off x="8037870" y="2871444"/>
                  <a:ext cx="72496" cy="9511"/>
                </a:xfrm>
                <a:custGeom>
                  <a:avLst/>
                  <a:gdLst>
                    <a:gd name="connsiteX0" fmla="*/ 0 w 72496"/>
                    <a:gd name="connsiteY0" fmla="*/ 0 h 9511"/>
                    <a:gd name="connsiteX1" fmla="*/ 72496 w 72496"/>
                    <a:gd name="connsiteY1" fmla="*/ 0 h 9511"/>
                  </a:gdLst>
                  <a:ahLst/>
                  <a:cxnLst>
                    <a:cxn ang="0">
                      <a:pos x="connsiteX0" y="connsiteY0"/>
                    </a:cxn>
                    <a:cxn ang="0">
                      <a:pos x="connsiteX1" y="connsiteY1"/>
                    </a:cxn>
                  </a:cxnLst>
                  <a:rect l="l" t="t" r="r" b="b"/>
                  <a:pathLst>
                    <a:path w="72496" h="9511">
                      <a:moveTo>
                        <a:pt x="0" y="0"/>
                      </a:moveTo>
                      <a:lnTo>
                        <a:pt x="72496" y="0"/>
                      </a:lnTo>
                    </a:path>
                  </a:pathLst>
                </a:custGeom>
                <a:ln w="12700" cap="flat">
                  <a:solidFill>
                    <a:srgbClr val="7F7F7F"/>
                  </a:solidFill>
                  <a:prstDash val="solid"/>
                  <a:miter/>
                </a:ln>
              </p:spPr>
              <p:txBody>
                <a:bodyPr rtlCol="0" anchor="ctr"/>
                <a:lstStyle/>
                <a:p>
                  <a:endParaRPr lang="en-US"/>
                </a:p>
              </p:txBody>
            </p:sp>
            <p:sp>
              <p:nvSpPr>
                <p:cNvPr id="726" name="Freeform 993">
                  <a:extLst>
                    <a:ext uri="{FF2B5EF4-FFF2-40B4-BE49-F238E27FC236}">
                      <a16:creationId xmlns:a16="http://schemas.microsoft.com/office/drawing/2014/main" id="{ABDFF758-9ECF-EF81-188B-823E0943D9C4}"/>
                    </a:ext>
                  </a:extLst>
                </p:cNvPr>
                <p:cNvSpPr/>
                <p:nvPr/>
              </p:nvSpPr>
              <p:spPr>
                <a:xfrm>
                  <a:off x="8074118" y="2835302"/>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7F7F7F"/>
                  </a:solidFill>
                  <a:prstDash val="solid"/>
                  <a:miter/>
                </a:ln>
              </p:spPr>
              <p:txBody>
                <a:bodyPr rtlCol="0" anchor="ctr"/>
                <a:lstStyle/>
                <a:p>
                  <a:endParaRPr lang="en-US"/>
                </a:p>
              </p:txBody>
            </p:sp>
            <p:sp>
              <p:nvSpPr>
                <p:cNvPr id="727" name="Freeform 994">
                  <a:extLst>
                    <a:ext uri="{FF2B5EF4-FFF2-40B4-BE49-F238E27FC236}">
                      <a16:creationId xmlns:a16="http://schemas.microsoft.com/office/drawing/2014/main" id="{A3D7EB5F-6ED8-538C-2CF8-160DDA584C26}"/>
                    </a:ext>
                  </a:extLst>
                </p:cNvPr>
                <p:cNvSpPr/>
                <p:nvPr/>
              </p:nvSpPr>
              <p:spPr>
                <a:xfrm>
                  <a:off x="8043593" y="287144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728" name="Freeform 995">
                  <a:extLst>
                    <a:ext uri="{FF2B5EF4-FFF2-40B4-BE49-F238E27FC236}">
                      <a16:creationId xmlns:a16="http://schemas.microsoft.com/office/drawing/2014/main" id="{D4DD09F4-5E79-F353-8519-474D6B583222}"/>
                    </a:ext>
                  </a:extLst>
                </p:cNvPr>
                <p:cNvSpPr/>
                <p:nvPr/>
              </p:nvSpPr>
              <p:spPr>
                <a:xfrm>
                  <a:off x="8079841" y="2835302"/>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7F7F7F"/>
                  </a:solidFill>
                  <a:prstDash val="solid"/>
                  <a:miter/>
                </a:ln>
              </p:spPr>
              <p:txBody>
                <a:bodyPr rtlCol="0" anchor="ctr"/>
                <a:lstStyle/>
                <a:p>
                  <a:endParaRPr lang="en-US"/>
                </a:p>
              </p:txBody>
            </p:sp>
            <p:sp>
              <p:nvSpPr>
                <p:cNvPr id="729" name="Freeform 996">
                  <a:extLst>
                    <a:ext uri="{FF2B5EF4-FFF2-40B4-BE49-F238E27FC236}">
                      <a16:creationId xmlns:a16="http://schemas.microsoft.com/office/drawing/2014/main" id="{BFBCB4F6-665D-E2B4-5603-708F316A83FC}"/>
                    </a:ext>
                  </a:extLst>
                </p:cNvPr>
                <p:cNvSpPr/>
                <p:nvPr/>
              </p:nvSpPr>
              <p:spPr>
                <a:xfrm>
                  <a:off x="8046455" y="287144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730" name="Freeform 997">
                  <a:extLst>
                    <a:ext uri="{FF2B5EF4-FFF2-40B4-BE49-F238E27FC236}">
                      <a16:creationId xmlns:a16="http://schemas.microsoft.com/office/drawing/2014/main" id="{8A9C3E25-AF79-5F86-6C55-439E5851BE3A}"/>
                    </a:ext>
                  </a:extLst>
                </p:cNvPr>
                <p:cNvSpPr/>
                <p:nvPr/>
              </p:nvSpPr>
              <p:spPr>
                <a:xfrm>
                  <a:off x="8082703" y="2835302"/>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7F7F7F"/>
                  </a:solidFill>
                  <a:prstDash val="solid"/>
                  <a:miter/>
                </a:ln>
              </p:spPr>
              <p:txBody>
                <a:bodyPr rtlCol="0" anchor="ctr"/>
                <a:lstStyle/>
                <a:p>
                  <a:endParaRPr lang="en-US"/>
                </a:p>
              </p:txBody>
            </p:sp>
            <p:sp>
              <p:nvSpPr>
                <p:cNvPr id="731" name="Freeform 998">
                  <a:extLst>
                    <a:ext uri="{FF2B5EF4-FFF2-40B4-BE49-F238E27FC236}">
                      <a16:creationId xmlns:a16="http://schemas.microsoft.com/office/drawing/2014/main" id="{8AC67464-2191-5D9D-E706-970A88883D30}"/>
                    </a:ext>
                  </a:extLst>
                </p:cNvPr>
                <p:cNvSpPr/>
                <p:nvPr/>
              </p:nvSpPr>
              <p:spPr>
                <a:xfrm>
                  <a:off x="8054086" y="2871444"/>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7F7F7F"/>
                  </a:solidFill>
                  <a:prstDash val="solid"/>
                  <a:miter/>
                </a:ln>
              </p:spPr>
              <p:txBody>
                <a:bodyPr rtlCol="0" anchor="ctr"/>
                <a:lstStyle/>
                <a:p>
                  <a:endParaRPr lang="en-US"/>
                </a:p>
              </p:txBody>
            </p:sp>
            <p:sp>
              <p:nvSpPr>
                <p:cNvPr id="732" name="Freeform 999">
                  <a:extLst>
                    <a:ext uri="{FF2B5EF4-FFF2-40B4-BE49-F238E27FC236}">
                      <a16:creationId xmlns:a16="http://schemas.microsoft.com/office/drawing/2014/main" id="{1398A1A0-010D-6224-E538-D0752CAD4F6A}"/>
                    </a:ext>
                  </a:extLst>
                </p:cNvPr>
                <p:cNvSpPr/>
                <p:nvPr/>
              </p:nvSpPr>
              <p:spPr>
                <a:xfrm>
                  <a:off x="8090334" y="2835302"/>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7F7F7F"/>
                  </a:solidFill>
                  <a:prstDash val="solid"/>
                  <a:miter/>
                </a:ln>
              </p:spPr>
              <p:txBody>
                <a:bodyPr rtlCol="0" anchor="ctr"/>
                <a:lstStyle/>
                <a:p>
                  <a:endParaRPr lang="en-US"/>
                </a:p>
              </p:txBody>
            </p:sp>
            <p:sp>
              <p:nvSpPr>
                <p:cNvPr id="733" name="Freeform 1000">
                  <a:extLst>
                    <a:ext uri="{FF2B5EF4-FFF2-40B4-BE49-F238E27FC236}">
                      <a16:creationId xmlns:a16="http://schemas.microsoft.com/office/drawing/2014/main" id="{662C7C6A-A6E7-D670-5A67-CA8917B70BF5}"/>
                    </a:ext>
                  </a:extLst>
                </p:cNvPr>
                <p:cNvSpPr/>
                <p:nvPr/>
              </p:nvSpPr>
              <p:spPr>
                <a:xfrm>
                  <a:off x="8246774" y="287144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734" name="Freeform 1001">
                  <a:extLst>
                    <a:ext uri="{FF2B5EF4-FFF2-40B4-BE49-F238E27FC236}">
                      <a16:creationId xmlns:a16="http://schemas.microsoft.com/office/drawing/2014/main" id="{10DE9B30-DAE5-7B73-FC7A-8DF39659B223}"/>
                    </a:ext>
                  </a:extLst>
                </p:cNvPr>
                <p:cNvSpPr/>
                <p:nvPr/>
              </p:nvSpPr>
              <p:spPr>
                <a:xfrm>
                  <a:off x="8282069" y="2835302"/>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7F7F7F"/>
                  </a:solidFill>
                  <a:prstDash val="solid"/>
                  <a:miter/>
                </a:ln>
              </p:spPr>
              <p:txBody>
                <a:bodyPr rtlCol="0" anchor="ctr"/>
                <a:lstStyle/>
                <a:p>
                  <a:endParaRPr lang="en-US"/>
                </a:p>
              </p:txBody>
            </p:sp>
            <p:sp>
              <p:nvSpPr>
                <p:cNvPr id="735" name="Freeform 1002">
                  <a:extLst>
                    <a:ext uri="{FF2B5EF4-FFF2-40B4-BE49-F238E27FC236}">
                      <a16:creationId xmlns:a16="http://schemas.microsoft.com/office/drawing/2014/main" id="{912FB4C6-0A0C-EAE8-2D85-77A3F4A4362D}"/>
                    </a:ext>
                  </a:extLst>
                </p:cNvPr>
                <p:cNvSpPr/>
                <p:nvPr/>
              </p:nvSpPr>
              <p:spPr>
                <a:xfrm>
                  <a:off x="8265852" y="287144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736" name="Freeform 1003">
                  <a:extLst>
                    <a:ext uri="{FF2B5EF4-FFF2-40B4-BE49-F238E27FC236}">
                      <a16:creationId xmlns:a16="http://schemas.microsoft.com/office/drawing/2014/main" id="{5009807C-67EB-C4EC-13C1-1C489CA57C04}"/>
                    </a:ext>
                  </a:extLst>
                </p:cNvPr>
                <p:cNvSpPr/>
                <p:nvPr/>
              </p:nvSpPr>
              <p:spPr>
                <a:xfrm>
                  <a:off x="8301147" y="2835302"/>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7F7F7F"/>
                  </a:solidFill>
                  <a:prstDash val="solid"/>
                  <a:miter/>
                </a:ln>
              </p:spPr>
              <p:txBody>
                <a:bodyPr rtlCol="0" anchor="ctr"/>
                <a:lstStyle/>
                <a:p>
                  <a:endParaRPr lang="en-US"/>
                </a:p>
              </p:txBody>
            </p:sp>
            <p:sp>
              <p:nvSpPr>
                <p:cNvPr id="737" name="Freeform 1004">
                  <a:extLst>
                    <a:ext uri="{FF2B5EF4-FFF2-40B4-BE49-F238E27FC236}">
                      <a16:creationId xmlns:a16="http://schemas.microsoft.com/office/drawing/2014/main" id="{0D2D3BDB-1217-245B-1271-E9465DD3925C}"/>
                    </a:ext>
                  </a:extLst>
                </p:cNvPr>
                <p:cNvSpPr/>
                <p:nvPr/>
              </p:nvSpPr>
              <p:spPr>
                <a:xfrm>
                  <a:off x="8376505" y="2871444"/>
                  <a:ext cx="71542" cy="9511"/>
                </a:xfrm>
                <a:custGeom>
                  <a:avLst/>
                  <a:gdLst>
                    <a:gd name="connsiteX0" fmla="*/ 0 w 71542"/>
                    <a:gd name="connsiteY0" fmla="*/ 0 h 9511"/>
                    <a:gd name="connsiteX1" fmla="*/ 71543 w 71542"/>
                    <a:gd name="connsiteY1" fmla="*/ 0 h 9511"/>
                  </a:gdLst>
                  <a:ahLst/>
                  <a:cxnLst>
                    <a:cxn ang="0">
                      <a:pos x="connsiteX0" y="connsiteY0"/>
                    </a:cxn>
                    <a:cxn ang="0">
                      <a:pos x="connsiteX1" y="connsiteY1"/>
                    </a:cxn>
                  </a:cxnLst>
                  <a:rect l="l" t="t" r="r" b="b"/>
                  <a:pathLst>
                    <a:path w="71542" h="9511">
                      <a:moveTo>
                        <a:pt x="0" y="0"/>
                      </a:moveTo>
                      <a:lnTo>
                        <a:pt x="71543" y="0"/>
                      </a:lnTo>
                    </a:path>
                  </a:pathLst>
                </a:custGeom>
                <a:ln w="12700" cap="flat">
                  <a:solidFill>
                    <a:srgbClr val="7F7F7F"/>
                  </a:solidFill>
                  <a:prstDash val="solid"/>
                  <a:miter/>
                </a:ln>
              </p:spPr>
              <p:txBody>
                <a:bodyPr rtlCol="0" anchor="ctr"/>
                <a:lstStyle/>
                <a:p>
                  <a:endParaRPr lang="en-US"/>
                </a:p>
              </p:txBody>
            </p:sp>
            <p:sp>
              <p:nvSpPr>
                <p:cNvPr id="738" name="Freeform 1005">
                  <a:extLst>
                    <a:ext uri="{FF2B5EF4-FFF2-40B4-BE49-F238E27FC236}">
                      <a16:creationId xmlns:a16="http://schemas.microsoft.com/office/drawing/2014/main" id="{00841696-4509-12E8-4263-7679E8F74667}"/>
                    </a:ext>
                  </a:extLst>
                </p:cNvPr>
                <p:cNvSpPr/>
                <p:nvPr/>
              </p:nvSpPr>
              <p:spPr>
                <a:xfrm>
                  <a:off x="8411799" y="2835302"/>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7F7F7F"/>
                  </a:solidFill>
                  <a:prstDash val="solid"/>
                  <a:miter/>
                </a:ln>
              </p:spPr>
              <p:txBody>
                <a:bodyPr rtlCol="0" anchor="ctr"/>
                <a:lstStyle/>
                <a:p>
                  <a:endParaRPr lang="en-US"/>
                </a:p>
              </p:txBody>
            </p:sp>
            <p:sp>
              <p:nvSpPr>
                <p:cNvPr id="739" name="Freeform 1006">
                  <a:extLst>
                    <a:ext uri="{FF2B5EF4-FFF2-40B4-BE49-F238E27FC236}">
                      <a16:creationId xmlns:a16="http://schemas.microsoft.com/office/drawing/2014/main" id="{5A818DC8-3F3E-562A-7690-01ADAC90493E}"/>
                    </a:ext>
                  </a:extLst>
                </p:cNvPr>
                <p:cNvSpPr/>
                <p:nvPr/>
              </p:nvSpPr>
              <p:spPr>
                <a:xfrm>
                  <a:off x="8678892" y="2871444"/>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7F7F7F"/>
                  </a:solidFill>
                  <a:prstDash val="solid"/>
                  <a:miter/>
                </a:ln>
              </p:spPr>
              <p:txBody>
                <a:bodyPr rtlCol="0" anchor="ctr"/>
                <a:lstStyle/>
                <a:p>
                  <a:endParaRPr lang="en-US"/>
                </a:p>
              </p:txBody>
            </p:sp>
            <p:sp>
              <p:nvSpPr>
                <p:cNvPr id="740" name="Freeform 1007">
                  <a:extLst>
                    <a:ext uri="{FF2B5EF4-FFF2-40B4-BE49-F238E27FC236}">
                      <a16:creationId xmlns:a16="http://schemas.microsoft.com/office/drawing/2014/main" id="{9654DB30-246E-4453-08B0-1915BE365036}"/>
                    </a:ext>
                  </a:extLst>
                </p:cNvPr>
                <p:cNvSpPr/>
                <p:nvPr/>
              </p:nvSpPr>
              <p:spPr>
                <a:xfrm>
                  <a:off x="8715140" y="2835302"/>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7F7F7F"/>
                  </a:solidFill>
                  <a:prstDash val="solid"/>
                  <a:miter/>
                </a:ln>
              </p:spPr>
              <p:txBody>
                <a:bodyPr rtlCol="0" anchor="ctr"/>
                <a:lstStyle/>
                <a:p>
                  <a:endParaRPr lang="en-US"/>
                </a:p>
              </p:txBody>
            </p:sp>
            <p:sp>
              <p:nvSpPr>
                <p:cNvPr id="741" name="Freeform 1008">
                  <a:extLst>
                    <a:ext uri="{FF2B5EF4-FFF2-40B4-BE49-F238E27FC236}">
                      <a16:creationId xmlns:a16="http://schemas.microsoft.com/office/drawing/2014/main" id="{8627715A-C292-4D0F-351C-04CDF76C280B}"/>
                    </a:ext>
                  </a:extLst>
                </p:cNvPr>
                <p:cNvSpPr/>
                <p:nvPr/>
              </p:nvSpPr>
              <p:spPr>
                <a:xfrm>
                  <a:off x="8892566" y="2871444"/>
                  <a:ext cx="72496" cy="9511"/>
                </a:xfrm>
                <a:custGeom>
                  <a:avLst/>
                  <a:gdLst>
                    <a:gd name="connsiteX0" fmla="*/ 0 w 72496"/>
                    <a:gd name="connsiteY0" fmla="*/ 0 h 9511"/>
                    <a:gd name="connsiteX1" fmla="*/ 72497 w 72496"/>
                    <a:gd name="connsiteY1" fmla="*/ 0 h 9511"/>
                  </a:gdLst>
                  <a:ahLst/>
                  <a:cxnLst>
                    <a:cxn ang="0">
                      <a:pos x="connsiteX0" y="connsiteY0"/>
                    </a:cxn>
                    <a:cxn ang="0">
                      <a:pos x="connsiteX1" y="connsiteY1"/>
                    </a:cxn>
                  </a:cxnLst>
                  <a:rect l="l" t="t" r="r" b="b"/>
                  <a:pathLst>
                    <a:path w="72496" h="9511">
                      <a:moveTo>
                        <a:pt x="0" y="0"/>
                      </a:moveTo>
                      <a:lnTo>
                        <a:pt x="72497" y="0"/>
                      </a:lnTo>
                    </a:path>
                  </a:pathLst>
                </a:custGeom>
                <a:ln w="12700" cap="flat">
                  <a:solidFill>
                    <a:srgbClr val="7F7F7F"/>
                  </a:solidFill>
                  <a:prstDash val="solid"/>
                  <a:miter/>
                </a:ln>
              </p:spPr>
              <p:txBody>
                <a:bodyPr rtlCol="0" anchor="ctr"/>
                <a:lstStyle/>
                <a:p>
                  <a:endParaRPr lang="en-US"/>
                </a:p>
              </p:txBody>
            </p:sp>
            <p:sp>
              <p:nvSpPr>
                <p:cNvPr id="742" name="Freeform 1009">
                  <a:extLst>
                    <a:ext uri="{FF2B5EF4-FFF2-40B4-BE49-F238E27FC236}">
                      <a16:creationId xmlns:a16="http://schemas.microsoft.com/office/drawing/2014/main" id="{65632F0E-C770-9A6B-9C6B-0E0A5B671AA0}"/>
                    </a:ext>
                  </a:extLst>
                </p:cNvPr>
                <p:cNvSpPr/>
                <p:nvPr/>
              </p:nvSpPr>
              <p:spPr>
                <a:xfrm>
                  <a:off x="8928814" y="2835302"/>
                  <a:ext cx="9539" cy="72283"/>
                </a:xfrm>
                <a:custGeom>
                  <a:avLst/>
                  <a:gdLst>
                    <a:gd name="connsiteX0" fmla="*/ 0 w 9539"/>
                    <a:gd name="connsiteY0" fmla="*/ 0 h 72283"/>
                    <a:gd name="connsiteX1" fmla="*/ 0 w 9539"/>
                    <a:gd name="connsiteY1" fmla="*/ 72284 h 72283"/>
                  </a:gdLst>
                  <a:ahLst/>
                  <a:cxnLst>
                    <a:cxn ang="0">
                      <a:pos x="connsiteX0" y="connsiteY0"/>
                    </a:cxn>
                    <a:cxn ang="0">
                      <a:pos x="connsiteX1" y="connsiteY1"/>
                    </a:cxn>
                  </a:cxnLst>
                  <a:rect l="l" t="t" r="r" b="b"/>
                  <a:pathLst>
                    <a:path w="9539" h="72283">
                      <a:moveTo>
                        <a:pt x="0" y="0"/>
                      </a:moveTo>
                      <a:lnTo>
                        <a:pt x="0" y="72284"/>
                      </a:lnTo>
                    </a:path>
                  </a:pathLst>
                </a:custGeom>
                <a:ln w="12700" cap="flat">
                  <a:solidFill>
                    <a:srgbClr val="7F7F7F"/>
                  </a:solidFill>
                  <a:prstDash val="solid"/>
                  <a:miter/>
                </a:ln>
              </p:spPr>
              <p:txBody>
                <a:bodyPr rtlCol="0" anchor="ctr"/>
                <a:lstStyle/>
                <a:p>
                  <a:endParaRPr lang="en-US"/>
                </a:p>
              </p:txBody>
            </p:sp>
          </p:grpSp>
        </p:grpSp>
        <p:sp>
          <p:nvSpPr>
            <p:cNvPr id="624" name="TextBox 623">
              <a:extLst>
                <a:ext uri="{FF2B5EF4-FFF2-40B4-BE49-F238E27FC236}">
                  <a16:creationId xmlns:a16="http://schemas.microsoft.com/office/drawing/2014/main" id="{6A61793F-8776-2234-A993-E857BAA5BFAC}"/>
                </a:ext>
              </a:extLst>
            </p:cNvPr>
            <p:cNvSpPr txBox="1"/>
            <p:nvPr/>
          </p:nvSpPr>
          <p:spPr>
            <a:xfrm>
              <a:off x="11086347" y="3242271"/>
              <a:ext cx="554794" cy="138498"/>
            </a:xfrm>
            <a:prstGeom prst="rect">
              <a:avLst/>
            </a:prstGeom>
            <a:noFill/>
          </p:spPr>
          <p:txBody>
            <a:bodyPr wrap="square" lIns="0" tIns="0" rIns="0" bIns="0" rtlCol="0">
              <a:spAutoFit/>
            </a:bodyPr>
            <a:lstStyle/>
            <a:p>
              <a:pPr algn="ctr"/>
              <a:r>
                <a:rPr lang="en-US" sz="900">
                  <a:solidFill>
                    <a:srgbClr val="18365A"/>
                  </a:solidFill>
                  <a:latin typeface="Arial" panose="020B0604020202020204" pitchFamily="34" charset="0"/>
                  <a:cs typeface="Arial" panose="020B0604020202020204" pitchFamily="34" charset="0"/>
                </a:rPr>
                <a:t>EV+P</a:t>
              </a:r>
            </a:p>
          </p:txBody>
        </p:sp>
        <p:sp>
          <p:nvSpPr>
            <p:cNvPr id="625" name="TextBox 624">
              <a:extLst>
                <a:ext uri="{FF2B5EF4-FFF2-40B4-BE49-F238E27FC236}">
                  <a16:creationId xmlns:a16="http://schemas.microsoft.com/office/drawing/2014/main" id="{B686288E-AC42-622F-A76A-AE4F13187544}"/>
                </a:ext>
              </a:extLst>
            </p:cNvPr>
            <p:cNvSpPr txBox="1"/>
            <p:nvPr/>
          </p:nvSpPr>
          <p:spPr>
            <a:xfrm>
              <a:off x="10775163" y="3609644"/>
              <a:ext cx="907081" cy="138498"/>
            </a:xfrm>
            <a:prstGeom prst="rect">
              <a:avLst/>
            </a:prstGeom>
            <a:noFill/>
          </p:spPr>
          <p:txBody>
            <a:bodyPr wrap="square" lIns="0" tIns="0" rIns="0" bIns="0" rtlCol="0">
              <a:spAutoFit/>
            </a:bodyPr>
            <a:lstStyle/>
            <a:p>
              <a:pPr algn="ctr"/>
              <a:r>
                <a:rPr lang="en-US" sz="900">
                  <a:solidFill>
                    <a:schemeClr val="tx1">
                      <a:lumMod val="50000"/>
                      <a:lumOff val="50000"/>
                    </a:schemeClr>
                  </a:solidFill>
                  <a:latin typeface="Arial" panose="020B0604020202020204" pitchFamily="34" charset="0"/>
                  <a:cs typeface="Arial" panose="020B0604020202020204" pitchFamily="34" charset="0"/>
                </a:rPr>
                <a:t>Chemotherapy</a:t>
              </a:r>
            </a:p>
          </p:txBody>
        </p:sp>
      </p:grpSp>
      <p:grpSp>
        <p:nvGrpSpPr>
          <p:cNvPr id="2" name="Group 1">
            <a:extLst>
              <a:ext uri="{FF2B5EF4-FFF2-40B4-BE49-F238E27FC236}">
                <a16:creationId xmlns:a16="http://schemas.microsoft.com/office/drawing/2014/main" id="{FC192205-BA9C-E90D-FB69-8B67FE24276A}"/>
              </a:ext>
            </a:extLst>
          </p:cNvPr>
          <p:cNvGrpSpPr/>
          <p:nvPr/>
        </p:nvGrpSpPr>
        <p:grpSpPr>
          <a:xfrm>
            <a:off x="355904" y="1880575"/>
            <a:ext cx="5346506" cy="3454019"/>
            <a:chOff x="355904" y="1880575"/>
            <a:chExt cx="5346506" cy="3454019"/>
          </a:xfrm>
        </p:grpSpPr>
        <p:sp>
          <p:nvSpPr>
            <p:cNvPr id="1033" name="TextBox 1032">
              <a:extLst>
                <a:ext uri="{FF2B5EF4-FFF2-40B4-BE49-F238E27FC236}">
                  <a16:creationId xmlns:a16="http://schemas.microsoft.com/office/drawing/2014/main" id="{7B1A2A00-6D35-35C0-C9E3-B089DF27E3CC}"/>
                </a:ext>
              </a:extLst>
            </p:cNvPr>
            <p:cNvSpPr txBox="1"/>
            <p:nvPr/>
          </p:nvSpPr>
          <p:spPr>
            <a:xfrm>
              <a:off x="4505781" y="3394578"/>
              <a:ext cx="906899" cy="138499"/>
            </a:xfrm>
            <a:prstGeom prst="rect">
              <a:avLst/>
            </a:prstGeom>
            <a:noFill/>
          </p:spPr>
          <p:txBody>
            <a:bodyPr wrap="square" lIns="0" tIns="0" rIns="0" bIns="0" rtlCol="0">
              <a:spAutoFit/>
            </a:bodyPr>
            <a:lstStyle/>
            <a:p>
              <a:pPr algn="ctr"/>
              <a:r>
                <a:rPr lang="en-US" sz="900" dirty="0">
                  <a:solidFill>
                    <a:schemeClr val="tx1">
                      <a:lumMod val="50000"/>
                      <a:lumOff val="50000"/>
                    </a:schemeClr>
                  </a:solidFill>
                  <a:latin typeface="Arial" panose="020B0604020202020204" pitchFamily="34" charset="0"/>
                  <a:cs typeface="Arial" panose="020B0604020202020204" pitchFamily="34" charset="0"/>
                </a:rPr>
                <a:t>Chemotherapy</a:t>
              </a:r>
            </a:p>
          </p:txBody>
        </p:sp>
        <p:grpSp>
          <p:nvGrpSpPr>
            <p:cNvPr id="1508" name="Group 1507">
              <a:extLst>
                <a:ext uri="{FF2B5EF4-FFF2-40B4-BE49-F238E27FC236}">
                  <a16:creationId xmlns:a16="http://schemas.microsoft.com/office/drawing/2014/main" id="{D24A89C0-4F84-8A1C-4FFA-F8635592CC88}"/>
                </a:ext>
              </a:extLst>
            </p:cNvPr>
            <p:cNvGrpSpPr/>
            <p:nvPr/>
          </p:nvGrpSpPr>
          <p:grpSpPr>
            <a:xfrm>
              <a:off x="998842" y="1880575"/>
              <a:ext cx="4655031" cy="2592672"/>
              <a:chOff x="701219" y="1445612"/>
              <a:chExt cx="3870779" cy="1918979"/>
            </a:xfrm>
          </p:grpSpPr>
          <p:sp>
            <p:nvSpPr>
              <p:cNvPr id="1577" name="Graphic 10">
                <a:extLst>
                  <a:ext uri="{FF2B5EF4-FFF2-40B4-BE49-F238E27FC236}">
                    <a16:creationId xmlns:a16="http://schemas.microsoft.com/office/drawing/2014/main" id="{1C488B55-65E0-BE38-B592-8B84142FD000}"/>
                  </a:ext>
                </a:extLst>
              </p:cNvPr>
              <p:cNvSpPr/>
              <p:nvPr/>
            </p:nvSpPr>
            <p:spPr>
              <a:xfrm>
                <a:off x="780363" y="1445612"/>
                <a:ext cx="3791635" cy="1846979"/>
              </a:xfrm>
              <a:custGeom>
                <a:avLst/>
                <a:gdLst>
                  <a:gd name="connsiteX0" fmla="*/ 0 w 1789033"/>
                  <a:gd name="connsiteY0" fmla="*/ 0 h 835055"/>
                  <a:gd name="connsiteX1" fmla="*/ 0 w 1789033"/>
                  <a:gd name="connsiteY1" fmla="*/ 835055 h 835055"/>
                  <a:gd name="connsiteX2" fmla="*/ 1789033 w 1789033"/>
                  <a:gd name="connsiteY2" fmla="*/ 835055 h 835055"/>
                </a:gdLst>
                <a:ahLst/>
                <a:cxnLst>
                  <a:cxn ang="0">
                    <a:pos x="connsiteX0" y="connsiteY0"/>
                  </a:cxn>
                  <a:cxn ang="0">
                    <a:pos x="connsiteX1" y="connsiteY1"/>
                  </a:cxn>
                  <a:cxn ang="0">
                    <a:pos x="connsiteX2" y="connsiteY2"/>
                  </a:cxn>
                </a:cxnLst>
                <a:rect l="l" t="t" r="r" b="b"/>
                <a:pathLst>
                  <a:path w="1789033" h="835055">
                    <a:moveTo>
                      <a:pt x="0" y="0"/>
                    </a:moveTo>
                    <a:lnTo>
                      <a:pt x="0" y="835055"/>
                    </a:lnTo>
                    <a:lnTo>
                      <a:pt x="1789033" y="835055"/>
                    </a:lnTo>
                  </a:path>
                </a:pathLst>
              </a:custGeom>
              <a:noFill/>
              <a:ln w="12700" cap="flat">
                <a:solidFill>
                  <a:schemeClr val="tx1"/>
                </a:solidFill>
                <a:prstDash val="solid"/>
                <a:miter/>
              </a:ln>
            </p:spPr>
            <p:txBody>
              <a:bodyPr rtlCol="0" anchor="ctr"/>
              <a:lstStyle/>
              <a:p>
                <a:endParaRPr lang="en-US" sz="900"/>
              </a:p>
            </p:txBody>
          </p:sp>
          <p:grpSp>
            <p:nvGrpSpPr>
              <p:cNvPr id="1578" name="Group 1577">
                <a:extLst>
                  <a:ext uri="{FF2B5EF4-FFF2-40B4-BE49-F238E27FC236}">
                    <a16:creationId xmlns:a16="http://schemas.microsoft.com/office/drawing/2014/main" id="{A659F866-F91B-C1E8-659E-9D81D951B6D5}"/>
                  </a:ext>
                </a:extLst>
              </p:cNvPr>
              <p:cNvGrpSpPr/>
              <p:nvPr/>
            </p:nvGrpSpPr>
            <p:grpSpPr>
              <a:xfrm>
                <a:off x="861367" y="3292591"/>
                <a:ext cx="3622848" cy="72000"/>
                <a:chOff x="861367" y="3292591"/>
                <a:chExt cx="3622848" cy="72000"/>
              </a:xfrm>
            </p:grpSpPr>
            <p:cxnSp>
              <p:nvCxnSpPr>
                <p:cNvPr id="1591" name="Straight Connector 1590">
                  <a:extLst>
                    <a:ext uri="{FF2B5EF4-FFF2-40B4-BE49-F238E27FC236}">
                      <a16:creationId xmlns:a16="http://schemas.microsoft.com/office/drawing/2014/main" id="{BAC030F8-5381-EBCE-50A5-9EB1D885231C}"/>
                    </a:ext>
                  </a:extLst>
                </p:cNvPr>
                <p:cNvCxnSpPr>
                  <a:cxnSpLocks/>
                </p:cNvCxnSpPr>
                <p:nvPr/>
              </p:nvCxnSpPr>
              <p:spPr>
                <a:xfrm>
                  <a:off x="861367"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2" name="Straight Connector 1591">
                  <a:extLst>
                    <a:ext uri="{FF2B5EF4-FFF2-40B4-BE49-F238E27FC236}">
                      <a16:creationId xmlns:a16="http://schemas.microsoft.com/office/drawing/2014/main" id="{23BE8F3A-A5F8-BCE8-FCAF-4C48C12A8D31}"/>
                    </a:ext>
                  </a:extLst>
                </p:cNvPr>
                <p:cNvCxnSpPr>
                  <a:cxnSpLocks/>
                </p:cNvCxnSpPr>
                <p:nvPr/>
              </p:nvCxnSpPr>
              <p:spPr>
                <a:xfrm>
                  <a:off x="1006281"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3" name="Straight Connector 1592">
                  <a:extLst>
                    <a:ext uri="{FF2B5EF4-FFF2-40B4-BE49-F238E27FC236}">
                      <a16:creationId xmlns:a16="http://schemas.microsoft.com/office/drawing/2014/main" id="{A83B81EE-1AF7-9221-3173-670FD9FDA828}"/>
                    </a:ext>
                  </a:extLst>
                </p:cNvPr>
                <p:cNvCxnSpPr>
                  <a:cxnSpLocks/>
                </p:cNvCxnSpPr>
                <p:nvPr/>
              </p:nvCxnSpPr>
              <p:spPr>
                <a:xfrm>
                  <a:off x="1151195"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4" name="Straight Connector 1593">
                  <a:extLst>
                    <a:ext uri="{FF2B5EF4-FFF2-40B4-BE49-F238E27FC236}">
                      <a16:creationId xmlns:a16="http://schemas.microsoft.com/office/drawing/2014/main" id="{0E97C71D-31F3-DE07-6DD0-8F16CAF88FD8}"/>
                    </a:ext>
                  </a:extLst>
                </p:cNvPr>
                <p:cNvCxnSpPr>
                  <a:cxnSpLocks/>
                </p:cNvCxnSpPr>
                <p:nvPr/>
              </p:nvCxnSpPr>
              <p:spPr>
                <a:xfrm>
                  <a:off x="1296109"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5" name="Straight Connector 1594">
                  <a:extLst>
                    <a:ext uri="{FF2B5EF4-FFF2-40B4-BE49-F238E27FC236}">
                      <a16:creationId xmlns:a16="http://schemas.microsoft.com/office/drawing/2014/main" id="{EA5FFC75-FAEB-B6EC-E92E-BADC4D887101}"/>
                    </a:ext>
                  </a:extLst>
                </p:cNvPr>
                <p:cNvCxnSpPr>
                  <a:cxnSpLocks/>
                </p:cNvCxnSpPr>
                <p:nvPr/>
              </p:nvCxnSpPr>
              <p:spPr>
                <a:xfrm>
                  <a:off x="1441023"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6" name="Straight Connector 1595">
                  <a:extLst>
                    <a:ext uri="{FF2B5EF4-FFF2-40B4-BE49-F238E27FC236}">
                      <a16:creationId xmlns:a16="http://schemas.microsoft.com/office/drawing/2014/main" id="{ACFB70C8-DD33-9454-DFAE-1A19A5676F92}"/>
                    </a:ext>
                  </a:extLst>
                </p:cNvPr>
                <p:cNvCxnSpPr>
                  <a:cxnSpLocks/>
                </p:cNvCxnSpPr>
                <p:nvPr/>
              </p:nvCxnSpPr>
              <p:spPr>
                <a:xfrm>
                  <a:off x="1585937"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7" name="Straight Connector 1596">
                  <a:extLst>
                    <a:ext uri="{FF2B5EF4-FFF2-40B4-BE49-F238E27FC236}">
                      <a16:creationId xmlns:a16="http://schemas.microsoft.com/office/drawing/2014/main" id="{4EE7799E-81C4-6D4F-3383-C252352C192C}"/>
                    </a:ext>
                  </a:extLst>
                </p:cNvPr>
                <p:cNvCxnSpPr>
                  <a:cxnSpLocks/>
                </p:cNvCxnSpPr>
                <p:nvPr/>
              </p:nvCxnSpPr>
              <p:spPr>
                <a:xfrm>
                  <a:off x="1730851"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8" name="Straight Connector 1597">
                  <a:extLst>
                    <a:ext uri="{FF2B5EF4-FFF2-40B4-BE49-F238E27FC236}">
                      <a16:creationId xmlns:a16="http://schemas.microsoft.com/office/drawing/2014/main" id="{4E24CA54-F5D6-D74B-85F8-89BB05669036}"/>
                    </a:ext>
                  </a:extLst>
                </p:cNvPr>
                <p:cNvCxnSpPr>
                  <a:cxnSpLocks/>
                </p:cNvCxnSpPr>
                <p:nvPr/>
              </p:nvCxnSpPr>
              <p:spPr>
                <a:xfrm>
                  <a:off x="1875765"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9" name="Straight Connector 1598">
                  <a:extLst>
                    <a:ext uri="{FF2B5EF4-FFF2-40B4-BE49-F238E27FC236}">
                      <a16:creationId xmlns:a16="http://schemas.microsoft.com/office/drawing/2014/main" id="{39CF0561-07EA-F0D9-C167-D080D3750557}"/>
                    </a:ext>
                  </a:extLst>
                </p:cNvPr>
                <p:cNvCxnSpPr>
                  <a:cxnSpLocks/>
                </p:cNvCxnSpPr>
                <p:nvPr/>
              </p:nvCxnSpPr>
              <p:spPr>
                <a:xfrm>
                  <a:off x="2020679"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0" name="Straight Connector 1599">
                  <a:extLst>
                    <a:ext uri="{FF2B5EF4-FFF2-40B4-BE49-F238E27FC236}">
                      <a16:creationId xmlns:a16="http://schemas.microsoft.com/office/drawing/2014/main" id="{DF1CC154-60FE-93D0-0B8F-322A8679D243}"/>
                    </a:ext>
                  </a:extLst>
                </p:cNvPr>
                <p:cNvCxnSpPr>
                  <a:cxnSpLocks/>
                </p:cNvCxnSpPr>
                <p:nvPr/>
              </p:nvCxnSpPr>
              <p:spPr>
                <a:xfrm>
                  <a:off x="2165593"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1" name="Straight Connector 1600">
                  <a:extLst>
                    <a:ext uri="{FF2B5EF4-FFF2-40B4-BE49-F238E27FC236}">
                      <a16:creationId xmlns:a16="http://schemas.microsoft.com/office/drawing/2014/main" id="{11324D30-C31C-A3DC-9DCE-ADF3548C621A}"/>
                    </a:ext>
                  </a:extLst>
                </p:cNvPr>
                <p:cNvCxnSpPr>
                  <a:cxnSpLocks/>
                </p:cNvCxnSpPr>
                <p:nvPr/>
              </p:nvCxnSpPr>
              <p:spPr>
                <a:xfrm>
                  <a:off x="2310507"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2" name="Straight Connector 1601">
                  <a:extLst>
                    <a:ext uri="{FF2B5EF4-FFF2-40B4-BE49-F238E27FC236}">
                      <a16:creationId xmlns:a16="http://schemas.microsoft.com/office/drawing/2014/main" id="{7BEAFC67-51A9-5BF9-84E3-8F5134DE762F}"/>
                    </a:ext>
                  </a:extLst>
                </p:cNvPr>
                <p:cNvCxnSpPr>
                  <a:cxnSpLocks/>
                </p:cNvCxnSpPr>
                <p:nvPr/>
              </p:nvCxnSpPr>
              <p:spPr>
                <a:xfrm>
                  <a:off x="2455421"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3" name="Straight Connector 1602">
                  <a:extLst>
                    <a:ext uri="{FF2B5EF4-FFF2-40B4-BE49-F238E27FC236}">
                      <a16:creationId xmlns:a16="http://schemas.microsoft.com/office/drawing/2014/main" id="{B4938906-DB59-48E4-2421-05349DCEDE73}"/>
                    </a:ext>
                  </a:extLst>
                </p:cNvPr>
                <p:cNvCxnSpPr>
                  <a:cxnSpLocks/>
                </p:cNvCxnSpPr>
                <p:nvPr/>
              </p:nvCxnSpPr>
              <p:spPr>
                <a:xfrm>
                  <a:off x="2600335"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4" name="Straight Connector 1603">
                  <a:extLst>
                    <a:ext uri="{FF2B5EF4-FFF2-40B4-BE49-F238E27FC236}">
                      <a16:creationId xmlns:a16="http://schemas.microsoft.com/office/drawing/2014/main" id="{956F7415-B3EB-253F-CF62-24B8B9C7900E}"/>
                    </a:ext>
                  </a:extLst>
                </p:cNvPr>
                <p:cNvCxnSpPr>
                  <a:cxnSpLocks/>
                </p:cNvCxnSpPr>
                <p:nvPr/>
              </p:nvCxnSpPr>
              <p:spPr>
                <a:xfrm>
                  <a:off x="2745249"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5" name="Straight Connector 1604">
                  <a:extLst>
                    <a:ext uri="{FF2B5EF4-FFF2-40B4-BE49-F238E27FC236}">
                      <a16:creationId xmlns:a16="http://schemas.microsoft.com/office/drawing/2014/main" id="{5411B7F2-1794-7A31-15FA-559C62FDA28F}"/>
                    </a:ext>
                  </a:extLst>
                </p:cNvPr>
                <p:cNvCxnSpPr>
                  <a:cxnSpLocks/>
                </p:cNvCxnSpPr>
                <p:nvPr/>
              </p:nvCxnSpPr>
              <p:spPr>
                <a:xfrm>
                  <a:off x="2890163"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6" name="Straight Connector 1605">
                  <a:extLst>
                    <a:ext uri="{FF2B5EF4-FFF2-40B4-BE49-F238E27FC236}">
                      <a16:creationId xmlns:a16="http://schemas.microsoft.com/office/drawing/2014/main" id="{CACF2980-7C38-EF93-A5A9-0F9242FEFCAE}"/>
                    </a:ext>
                  </a:extLst>
                </p:cNvPr>
                <p:cNvCxnSpPr>
                  <a:cxnSpLocks/>
                </p:cNvCxnSpPr>
                <p:nvPr/>
              </p:nvCxnSpPr>
              <p:spPr>
                <a:xfrm>
                  <a:off x="3035077"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7" name="Straight Connector 1606">
                  <a:extLst>
                    <a:ext uri="{FF2B5EF4-FFF2-40B4-BE49-F238E27FC236}">
                      <a16:creationId xmlns:a16="http://schemas.microsoft.com/office/drawing/2014/main" id="{31F16151-19E4-D51C-2484-B5AE4CAA654D}"/>
                    </a:ext>
                  </a:extLst>
                </p:cNvPr>
                <p:cNvCxnSpPr>
                  <a:cxnSpLocks/>
                </p:cNvCxnSpPr>
                <p:nvPr/>
              </p:nvCxnSpPr>
              <p:spPr>
                <a:xfrm>
                  <a:off x="3179991"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8" name="Straight Connector 1607">
                  <a:extLst>
                    <a:ext uri="{FF2B5EF4-FFF2-40B4-BE49-F238E27FC236}">
                      <a16:creationId xmlns:a16="http://schemas.microsoft.com/office/drawing/2014/main" id="{D48FEE51-E469-F8A3-1B26-33645CCB0E7A}"/>
                    </a:ext>
                  </a:extLst>
                </p:cNvPr>
                <p:cNvCxnSpPr>
                  <a:cxnSpLocks/>
                </p:cNvCxnSpPr>
                <p:nvPr/>
              </p:nvCxnSpPr>
              <p:spPr>
                <a:xfrm>
                  <a:off x="3324905"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9" name="Straight Connector 1608">
                  <a:extLst>
                    <a:ext uri="{FF2B5EF4-FFF2-40B4-BE49-F238E27FC236}">
                      <a16:creationId xmlns:a16="http://schemas.microsoft.com/office/drawing/2014/main" id="{F91A791B-387B-C28D-448C-27CA8318D05F}"/>
                    </a:ext>
                  </a:extLst>
                </p:cNvPr>
                <p:cNvCxnSpPr>
                  <a:cxnSpLocks/>
                </p:cNvCxnSpPr>
                <p:nvPr/>
              </p:nvCxnSpPr>
              <p:spPr>
                <a:xfrm>
                  <a:off x="3469819"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0" name="Straight Connector 1609">
                  <a:extLst>
                    <a:ext uri="{FF2B5EF4-FFF2-40B4-BE49-F238E27FC236}">
                      <a16:creationId xmlns:a16="http://schemas.microsoft.com/office/drawing/2014/main" id="{0B617000-ABD9-6990-70A4-C26C1D8ED543}"/>
                    </a:ext>
                  </a:extLst>
                </p:cNvPr>
                <p:cNvCxnSpPr>
                  <a:cxnSpLocks/>
                </p:cNvCxnSpPr>
                <p:nvPr/>
              </p:nvCxnSpPr>
              <p:spPr>
                <a:xfrm>
                  <a:off x="3614733"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1" name="Straight Connector 1610">
                  <a:extLst>
                    <a:ext uri="{FF2B5EF4-FFF2-40B4-BE49-F238E27FC236}">
                      <a16:creationId xmlns:a16="http://schemas.microsoft.com/office/drawing/2014/main" id="{76C94BF5-73AC-A56B-D285-2FC6095DED4F}"/>
                    </a:ext>
                  </a:extLst>
                </p:cNvPr>
                <p:cNvCxnSpPr>
                  <a:cxnSpLocks/>
                </p:cNvCxnSpPr>
                <p:nvPr/>
              </p:nvCxnSpPr>
              <p:spPr>
                <a:xfrm>
                  <a:off x="3759647"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2" name="Straight Connector 1611">
                  <a:extLst>
                    <a:ext uri="{FF2B5EF4-FFF2-40B4-BE49-F238E27FC236}">
                      <a16:creationId xmlns:a16="http://schemas.microsoft.com/office/drawing/2014/main" id="{A349AA5A-9359-1581-E9AB-E7F9ACA0DFFF}"/>
                    </a:ext>
                  </a:extLst>
                </p:cNvPr>
                <p:cNvCxnSpPr>
                  <a:cxnSpLocks/>
                </p:cNvCxnSpPr>
                <p:nvPr/>
              </p:nvCxnSpPr>
              <p:spPr>
                <a:xfrm>
                  <a:off x="3904561"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3" name="Straight Connector 1612">
                  <a:extLst>
                    <a:ext uri="{FF2B5EF4-FFF2-40B4-BE49-F238E27FC236}">
                      <a16:creationId xmlns:a16="http://schemas.microsoft.com/office/drawing/2014/main" id="{29F6A93B-9485-502F-EE84-2B9285B7AE45}"/>
                    </a:ext>
                  </a:extLst>
                </p:cNvPr>
                <p:cNvCxnSpPr>
                  <a:cxnSpLocks/>
                </p:cNvCxnSpPr>
                <p:nvPr/>
              </p:nvCxnSpPr>
              <p:spPr>
                <a:xfrm>
                  <a:off x="4049475"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4" name="Straight Connector 1613">
                  <a:extLst>
                    <a:ext uri="{FF2B5EF4-FFF2-40B4-BE49-F238E27FC236}">
                      <a16:creationId xmlns:a16="http://schemas.microsoft.com/office/drawing/2014/main" id="{75F89E8C-CECC-F220-E313-734A07CCAF7D}"/>
                    </a:ext>
                  </a:extLst>
                </p:cNvPr>
                <p:cNvCxnSpPr>
                  <a:cxnSpLocks/>
                </p:cNvCxnSpPr>
                <p:nvPr/>
              </p:nvCxnSpPr>
              <p:spPr>
                <a:xfrm>
                  <a:off x="4194389"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5" name="Straight Connector 1614">
                  <a:extLst>
                    <a:ext uri="{FF2B5EF4-FFF2-40B4-BE49-F238E27FC236}">
                      <a16:creationId xmlns:a16="http://schemas.microsoft.com/office/drawing/2014/main" id="{111D71C7-A439-0949-FCDA-5A3A65A10B92}"/>
                    </a:ext>
                  </a:extLst>
                </p:cNvPr>
                <p:cNvCxnSpPr>
                  <a:cxnSpLocks/>
                </p:cNvCxnSpPr>
                <p:nvPr/>
              </p:nvCxnSpPr>
              <p:spPr>
                <a:xfrm>
                  <a:off x="4339303"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6" name="Straight Connector 1615">
                  <a:extLst>
                    <a:ext uri="{FF2B5EF4-FFF2-40B4-BE49-F238E27FC236}">
                      <a16:creationId xmlns:a16="http://schemas.microsoft.com/office/drawing/2014/main" id="{8B278C3B-B40D-BD33-03B6-05C5FBB95C2A}"/>
                    </a:ext>
                  </a:extLst>
                </p:cNvPr>
                <p:cNvCxnSpPr>
                  <a:cxnSpLocks/>
                </p:cNvCxnSpPr>
                <p:nvPr/>
              </p:nvCxnSpPr>
              <p:spPr>
                <a:xfrm>
                  <a:off x="4484215"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79" name="Group 1578">
                <a:extLst>
                  <a:ext uri="{FF2B5EF4-FFF2-40B4-BE49-F238E27FC236}">
                    <a16:creationId xmlns:a16="http://schemas.microsoft.com/office/drawing/2014/main" id="{DCB24900-0532-6F42-91AD-FC400FF32B5A}"/>
                  </a:ext>
                </a:extLst>
              </p:cNvPr>
              <p:cNvGrpSpPr/>
              <p:nvPr/>
            </p:nvGrpSpPr>
            <p:grpSpPr>
              <a:xfrm>
                <a:off x="701219" y="1516972"/>
                <a:ext cx="72000" cy="1720850"/>
                <a:chOff x="701219" y="1516972"/>
                <a:chExt cx="72000" cy="1720850"/>
              </a:xfrm>
            </p:grpSpPr>
            <p:cxnSp>
              <p:nvCxnSpPr>
                <p:cNvPr id="1580" name="Straight Connector 1579">
                  <a:extLst>
                    <a:ext uri="{FF2B5EF4-FFF2-40B4-BE49-F238E27FC236}">
                      <a16:creationId xmlns:a16="http://schemas.microsoft.com/office/drawing/2014/main" id="{A914D62C-C4FA-56A2-3B39-7FD212BEEDA7}"/>
                    </a:ext>
                  </a:extLst>
                </p:cNvPr>
                <p:cNvCxnSpPr>
                  <a:cxnSpLocks/>
                </p:cNvCxnSpPr>
                <p:nvPr/>
              </p:nvCxnSpPr>
              <p:spPr>
                <a:xfrm flipH="1">
                  <a:off x="701219" y="323782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1" name="Straight Connector 1580">
                  <a:extLst>
                    <a:ext uri="{FF2B5EF4-FFF2-40B4-BE49-F238E27FC236}">
                      <a16:creationId xmlns:a16="http://schemas.microsoft.com/office/drawing/2014/main" id="{CD7EF0FD-0552-1C2B-37CB-06F3D25FD2B0}"/>
                    </a:ext>
                  </a:extLst>
                </p:cNvPr>
                <p:cNvCxnSpPr>
                  <a:cxnSpLocks/>
                </p:cNvCxnSpPr>
                <p:nvPr/>
              </p:nvCxnSpPr>
              <p:spPr>
                <a:xfrm flipH="1">
                  <a:off x="701219" y="306573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2" name="Straight Connector 1581">
                  <a:extLst>
                    <a:ext uri="{FF2B5EF4-FFF2-40B4-BE49-F238E27FC236}">
                      <a16:creationId xmlns:a16="http://schemas.microsoft.com/office/drawing/2014/main" id="{AB04663B-7FA1-93DF-4B7F-83BCF9DD9E58}"/>
                    </a:ext>
                  </a:extLst>
                </p:cNvPr>
                <p:cNvCxnSpPr>
                  <a:cxnSpLocks/>
                </p:cNvCxnSpPr>
                <p:nvPr/>
              </p:nvCxnSpPr>
              <p:spPr>
                <a:xfrm flipH="1">
                  <a:off x="701219" y="289365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3" name="Straight Connector 1582">
                  <a:extLst>
                    <a:ext uri="{FF2B5EF4-FFF2-40B4-BE49-F238E27FC236}">
                      <a16:creationId xmlns:a16="http://schemas.microsoft.com/office/drawing/2014/main" id="{0B75E2FC-8AF7-D7CE-F536-6193CDAD1008}"/>
                    </a:ext>
                  </a:extLst>
                </p:cNvPr>
                <p:cNvCxnSpPr>
                  <a:cxnSpLocks/>
                </p:cNvCxnSpPr>
                <p:nvPr/>
              </p:nvCxnSpPr>
              <p:spPr>
                <a:xfrm flipH="1">
                  <a:off x="701219" y="272156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4" name="Straight Connector 1583">
                  <a:extLst>
                    <a:ext uri="{FF2B5EF4-FFF2-40B4-BE49-F238E27FC236}">
                      <a16:creationId xmlns:a16="http://schemas.microsoft.com/office/drawing/2014/main" id="{2B3611CF-F6A6-CFE2-F653-E158FCFF715F}"/>
                    </a:ext>
                  </a:extLst>
                </p:cNvPr>
                <p:cNvCxnSpPr>
                  <a:cxnSpLocks/>
                </p:cNvCxnSpPr>
                <p:nvPr/>
              </p:nvCxnSpPr>
              <p:spPr>
                <a:xfrm flipH="1">
                  <a:off x="701219" y="254948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5" name="Straight Connector 1584">
                  <a:extLst>
                    <a:ext uri="{FF2B5EF4-FFF2-40B4-BE49-F238E27FC236}">
                      <a16:creationId xmlns:a16="http://schemas.microsoft.com/office/drawing/2014/main" id="{E921E952-00E4-7ED3-6B56-F85838C8026B}"/>
                    </a:ext>
                  </a:extLst>
                </p:cNvPr>
                <p:cNvCxnSpPr>
                  <a:cxnSpLocks/>
                </p:cNvCxnSpPr>
                <p:nvPr/>
              </p:nvCxnSpPr>
              <p:spPr>
                <a:xfrm flipH="1">
                  <a:off x="701219" y="237739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6" name="Straight Connector 1585">
                  <a:extLst>
                    <a:ext uri="{FF2B5EF4-FFF2-40B4-BE49-F238E27FC236}">
                      <a16:creationId xmlns:a16="http://schemas.microsoft.com/office/drawing/2014/main" id="{D2FEBB4F-3959-7576-AA7C-D8830EBCA62E}"/>
                    </a:ext>
                  </a:extLst>
                </p:cNvPr>
                <p:cNvCxnSpPr>
                  <a:cxnSpLocks/>
                </p:cNvCxnSpPr>
                <p:nvPr/>
              </p:nvCxnSpPr>
              <p:spPr>
                <a:xfrm flipH="1">
                  <a:off x="701219" y="220531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7" name="Straight Connector 1586">
                  <a:extLst>
                    <a:ext uri="{FF2B5EF4-FFF2-40B4-BE49-F238E27FC236}">
                      <a16:creationId xmlns:a16="http://schemas.microsoft.com/office/drawing/2014/main" id="{FB6EEED0-8E46-8C52-F1C6-89C09B7523E4}"/>
                    </a:ext>
                  </a:extLst>
                </p:cNvPr>
                <p:cNvCxnSpPr>
                  <a:cxnSpLocks/>
                </p:cNvCxnSpPr>
                <p:nvPr/>
              </p:nvCxnSpPr>
              <p:spPr>
                <a:xfrm flipH="1">
                  <a:off x="701219" y="203322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8" name="Straight Connector 1587">
                  <a:extLst>
                    <a:ext uri="{FF2B5EF4-FFF2-40B4-BE49-F238E27FC236}">
                      <a16:creationId xmlns:a16="http://schemas.microsoft.com/office/drawing/2014/main" id="{E13ED7DA-457C-AB5F-45E8-5BD94DEDDEAE}"/>
                    </a:ext>
                  </a:extLst>
                </p:cNvPr>
                <p:cNvCxnSpPr>
                  <a:cxnSpLocks/>
                </p:cNvCxnSpPr>
                <p:nvPr/>
              </p:nvCxnSpPr>
              <p:spPr>
                <a:xfrm flipH="1">
                  <a:off x="701219" y="186114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9" name="Straight Connector 1588">
                  <a:extLst>
                    <a:ext uri="{FF2B5EF4-FFF2-40B4-BE49-F238E27FC236}">
                      <a16:creationId xmlns:a16="http://schemas.microsoft.com/office/drawing/2014/main" id="{257974EC-E342-74B8-D99F-63401244F9C8}"/>
                    </a:ext>
                  </a:extLst>
                </p:cNvPr>
                <p:cNvCxnSpPr>
                  <a:cxnSpLocks/>
                </p:cNvCxnSpPr>
                <p:nvPr/>
              </p:nvCxnSpPr>
              <p:spPr>
                <a:xfrm flipH="1">
                  <a:off x="701219" y="168905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0" name="Straight Connector 1589">
                  <a:extLst>
                    <a:ext uri="{FF2B5EF4-FFF2-40B4-BE49-F238E27FC236}">
                      <a16:creationId xmlns:a16="http://schemas.microsoft.com/office/drawing/2014/main" id="{A6B85912-337A-07CE-E2D6-D66C1913EFA3}"/>
                    </a:ext>
                  </a:extLst>
                </p:cNvPr>
                <p:cNvCxnSpPr>
                  <a:cxnSpLocks/>
                </p:cNvCxnSpPr>
                <p:nvPr/>
              </p:nvCxnSpPr>
              <p:spPr>
                <a:xfrm flipH="1">
                  <a:off x="701219" y="151697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509" name="Group 1508">
              <a:extLst>
                <a:ext uri="{FF2B5EF4-FFF2-40B4-BE49-F238E27FC236}">
                  <a16:creationId xmlns:a16="http://schemas.microsoft.com/office/drawing/2014/main" id="{BD021B55-7B33-C93E-93AC-CD31A5DC6FA5}"/>
                </a:ext>
              </a:extLst>
            </p:cNvPr>
            <p:cNvGrpSpPr/>
            <p:nvPr/>
          </p:nvGrpSpPr>
          <p:grpSpPr>
            <a:xfrm>
              <a:off x="1057676" y="4482632"/>
              <a:ext cx="4624389" cy="138499"/>
              <a:chOff x="750141" y="3371537"/>
              <a:chExt cx="3845299" cy="102511"/>
            </a:xfrm>
          </p:grpSpPr>
          <p:sp>
            <p:nvSpPr>
              <p:cNvPr id="1551" name="TextBox 1550">
                <a:extLst>
                  <a:ext uri="{FF2B5EF4-FFF2-40B4-BE49-F238E27FC236}">
                    <a16:creationId xmlns:a16="http://schemas.microsoft.com/office/drawing/2014/main" id="{107F6B72-3084-5A41-62EA-0D6C31BC28E2}"/>
                  </a:ext>
                </a:extLst>
              </p:cNvPr>
              <p:cNvSpPr txBox="1"/>
              <p:nvPr/>
            </p:nvSpPr>
            <p:spPr>
              <a:xfrm>
                <a:off x="750141"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0</a:t>
                </a:r>
              </a:p>
            </p:txBody>
          </p:sp>
          <p:sp>
            <p:nvSpPr>
              <p:cNvPr id="1552" name="TextBox 1551">
                <a:extLst>
                  <a:ext uri="{FF2B5EF4-FFF2-40B4-BE49-F238E27FC236}">
                    <a16:creationId xmlns:a16="http://schemas.microsoft.com/office/drawing/2014/main" id="{0DADC87C-92E9-0DC1-2E34-27E4C18A5857}"/>
                  </a:ext>
                </a:extLst>
              </p:cNvPr>
              <p:cNvSpPr txBox="1"/>
              <p:nvPr/>
            </p:nvSpPr>
            <p:spPr>
              <a:xfrm>
                <a:off x="888317"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2</a:t>
                </a:r>
              </a:p>
            </p:txBody>
          </p:sp>
          <p:sp>
            <p:nvSpPr>
              <p:cNvPr id="1553" name="TextBox 1552">
                <a:extLst>
                  <a:ext uri="{FF2B5EF4-FFF2-40B4-BE49-F238E27FC236}">
                    <a16:creationId xmlns:a16="http://schemas.microsoft.com/office/drawing/2014/main" id="{18E5699F-BE15-DC78-FB2A-8EF3BD15A5B5}"/>
                  </a:ext>
                </a:extLst>
              </p:cNvPr>
              <p:cNvSpPr txBox="1"/>
              <p:nvPr/>
            </p:nvSpPr>
            <p:spPr>
              <a:xfrm>
                <a:off x="1033512"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4</a:t>
                </a:r>
              </a:p>
            </p:txBody>
          </p:sp>
          <p:sp>
            <p:nvSpPr>
              <p:cNvPr id="1554" name="TextBox 1553">
                <a:extLst>
                  <a:ext uri="{FF2B5EF4-FFF2-40B4-BE49-F238E27FC236}">
                    <a16:creationId xmlns:a16="http://schemas.microsoft.com/office/drawing/2014/main" id="{15D88CDD-E100-8A4A-5FE9-376D78EE795A}"/>
                  </a:ext>
                </a:extLst>
              </p:cNvPr>
              <p:cNvSpPr txBox="1"/>
              <p:nvPr/>
            </p:nvSpPr>
            <p:spPr>
              <a:xfrm>
                <a:off x="1178707"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6</a:t>
                </a:r>
              </a:p>
            </p:txBody>
          </p:sp>
          <p:sp>
            <p:nvSpPr>
              <p:cNvPr id="1555" name="TextBox 1554">
                <a:extLst>
                  <a:ext uri="{FF2B5EF4-FFF2-40B4-BE49-F238E27FC236}">
                    <a16:creationId xmlns:a16="http://schemas.microsoft.com/office/drawing/2014/main" id="{3A1FE94C-8D12-498A-63E7-1AC181FB1971}"/>
                  </a:ext>
                </a:extLst>
              </p:cNvPr>
              <p:cNvSpPr txBox="1"/>
              <p:nvPr/>
            </p:nvSpPr>
            <p:spPr>
              <a:xfrm>
                <a:off x="1323902"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8</a:t>
                </a:r>
              </a:p>
            </p:txBody>
          </p:sp>
          <p:sp>
            <p:nvSpPr>
              <p:cNvPr id="1556" name="TextBox 1555">
                <a:extLst>
                  <a:ext uri="{FF2B5EF4-FFF2-40B4-BE49-F238E27FC236}">
                    <a16:creationId xmlns:a16="http://schemas.microsoft.com/office/drawing/2014/main" id="{CA431C51-881A-6372-6113-115BAFB976AB}"/>
                  </a:ext>
                </a:extLst>
              </p:cNvPr>
              <p:cNvSpPr txBox="1"/>
              <p:nvPr/>
            </p:nvSpPr>
            <p:spPr>
              <a:xfrm>
                <a:off x="1469097"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10</a:t>
                </a:r>
              </a:p>
            </p:txBody>
          </p:sp>
          <p:sp>
            <p:nvSpPr>
              <p:cNvPr id="1557" name="TextBox 1556">
                <a:extLst>
                  <a:ext uri="{FF2B5EF4-FFF2-40B4-BE49-F238E27FC236}">
                    <a16:creationId xmlns:a16="http://schemas.microsoft.com/office/drawing/2014/main" id="{5F9CB840-ECA8-D3D9-1511-82C8A09CBD30}"/>
                  </a:ext>
                </a:extLst>
              </p:cNvPr>
              <p:cNvSpPr txBox="1"/>
              <p:nvPr/>
            </p:nvSpPr>
            <p:spPr>
              <a:xfrm>
                <a:off x="1614292"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12</a:t>
                </a:r>
              </a:p>
            </p:txBody>
          </p:sp>
          <p:sp>
            <p:nvSpPr>
              <p:cNvPr id="1558" name="TextBox 1557">
                <a:extLst>
                  <a:ext uri="{FF2B5EF4-FFF2-40B4-BE49-F238E27FC236}">
                    <a16:creationId xmlns:a16="http://schemas.microsoft.com/office/drawing/2014/main" id="{6C047D3F-7D10-D7BF-ECE7-A606A5DCBF3F}"/>
                  </a:ext>
                </a:extLst>
              </p:cNvPr>
              <p:cNvSpPr txBox="1"/>
              <p:nvPr/>
            </p:nvSpPr>
            <p:spPr>
              <a:xfrm>
                <a:off x="1759487"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14</a:t>
                </a:r>
              </a:p>
            </p:txBody>
          </p:sp>
          <p:sp>
            <p:nvSpPr>
              <p:cNvPr id="1559" name="TextBox 1558">
                <a:extLst>
                  <a:ext uri="{FF2B5EF4-FFF2-40B4-BE49-F238E27FC236}">
                    <a16:creationId xmlns:a16="http://schemas.microsoft.com/office/drawing/2014/main" id="{DAAB7B9B-E954-D1B1-8750-DB65788D4805}"/>
                  </a:ext>
                </a:extLst>
              </p:cNvPr>
              <p:cNvSpPr txBox="1"/>
              <p:nvPr/>
            </p:nvSpPr>
            <p:spPr>
              <a:xfrm>
                <a:off x="1904682"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16</a:t>
                </a:r>
              </a:p>
            </p:txBody>
          </p:sp>
          <p:sp>
            <p:nvSpPr>
              <p:cNvPr id="1560" name="TextBox 1559">
                <a:extLst>
                  <a:ext uri="{FF2B5EF4-FFF2-40B4-BE49-F238E27FC236}">
                    <a16:creationId xmlns:a16="http://schemas.microsoft.com/office/drawing/2014/main" id="{25E8AB5B-D35B-4AAE-39C5-9EC92B07B4F9}"/>
                  </a:ext>
                </a:extLst>
              </p:cNvPr>
              <p:cNvSpPr txBox="1"/>
              <p:nvPr/>
            </p:nvSpPr>
            <p:spPr>
              <a:xfrm>
                <a:off x="2049877"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18</a:t>
                </a:r>
              </a:p>
            </p:txBody>
          </p:sp>
          <p:sp>
            <p:nvSpPr>
              <p:cNvPr id="1561" name="TextBox 1560">
                <a:extLst>
                  <a:ext uri="{FF2B5EF4-FFF2-40B4-BE49-F238E27FC236}">
                    <a16:creationId xmlns:a16="http://schemas.microsoft.com/office/drawing/2014/main" id="{9ADD9093-E9B2-AAC9-2B7B-1E286A29D301}"/>
                  </a:ext>
                </a:extLst>
              </p:cNvPr>
              <p:cNvSpPr txBox="1"/>
              <p:nvPr/>
            </p:nvSpPr>
            <p:spPr>
              <a:xfrm>
                <a:off x="2195072"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20</a:t>
                </a:r>
              </a:p>
            </p:txBody>
          </p:sp>
          <p:sp>
            <p:nvSpPr>
              <p:cNvPr id="1562" name="TextBox 1561">
                <a:extLst>
                  <a:ext uri="{FF2B5EF4-FFF2-40B4-BE49-F238E27FC236}">
                    <a16:creationId xmlns:a16="http://schemas.microsoft.com/office/drawing/2014/main" id="{646A8DA9-FA26-345B-3911-FD3E6AF6E411}"/>
                  </a:ext>
                </a:extLst>
              </p:cNvPr>
              <p:cNvSpPr txBox="1"/>
              <p:nvPr/>
            </p:nvSpPr>
            <p:spPr>
              <a:xfrm>
                <a:off x="2340267"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22</a:t>
                </a:r>
              </a:p>
            </p:txBody>
          </p:sp>
          <p:sp>
            <p:nvSpPr>
              <p:cNvPr id="1563" name="TextBox 1562">
                <a:extLst>
                  <a:ext uri="{FF2B5EF4-FFF2-40B4-BE49-F238E27FC236}">
                    <a16:creationId xmlns:a16="http://schemas.microsoft.com/office/drawing/2014/main" id="{F4191FB9-36A1-4DA9-0DD8-25A586DC6FA1}"/>
                  </a:ext>
                </a:extLst>
              </p:cNvPr>
              <p:cNvSpPr txBox="1"/>
              <p:nvPr/>
            </p:nvSpPr>
            <p:spPr>
              <a:xfrm>
                <a:off x="2485462"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24</a:t>
                </a:r>
              </a:p>
            </p:txBody>
          </p:sp>
          <p:sp>
            <p:nvSpPr>
              <p:cNvPr id="1564" name="TextBox 1563">
                <a:extLst>
                  <a:ext uri="{FF2B5EF4-FFF2-40B4-BE49-F238E27FC236}">
                    <a16:creationId xmlns:a16="http://schemas.microsoft.com/office/drawing/2014/main" id="{93D30089-3E85-9456-B3A7-B1E194E2D06B}"/>
                  </a:ext>
                </a:extLst>
              </p:cNvPr>
              <p:cNvSpPr txBox="1"/>
              <p:nvPr/>
            </p:nvSpPr>
            <p:spPr>
              <a:xfrm>
                <a:off x="2630657"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26</a:t>
                </a:r>
              </a:p>
            </p:txBody>
          </p:sp>
          <p:sp>
            <p:nvSpPr>
              <p:cNvPr id="1565" name="TextBox 1564">
                <a:extLst>
                  <a:ext uri="{FF2B5EF4-FFF2-40B4-BE49-F238E27FC236}">
                    <a16:creationId xmlns:a16="http://schemas.microsoft.com/office/drawing/2014/main" id="{ECC76C52-4C2A-3ABC-2D94-B64E91B991F2}"/>
                  </a:ext>
                </a:extLst>
              </p:cNvPr>
              <p:cNvSpPr txBox="1"/>
              <p:nvPr/>
            </p:nvSpPr>
            <p:spPr>
              <a:xfrm>
                <a:off x="2775852"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28</a:t>
                </a:r>
              </a:p>
            </p:txBody>
          </p:sp>
          <p:sp>
            <p:nvSpPr>
              <p:cNvPr id="1566" name="TextBox 1565">
                <a:extLst>
                  <a:ext uri="{FF2B5EF4-FFF2-40B4-BE49-F238E27FC236}">
                    <a16:creationId xmlns:a16="http://schemas.microsoft.com/office/drawing/2014/main" id="{6E1FE4D9-F906-0ADD-FA8E-51153BFB3464}"/>
                  </a:ext>
                </a:extLst>
              </p:cNvPr>
              <p:cNvSpPr txBox="1"/>
              <p:nvPr/>
            </p:nvSpPr>
            <p:spPr>
              <a:xfrm>
                <a:off x="2921047"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30</a:t>
                </a:r>
              </a:p>
            </p:txBody>
          </p:sp>
          <p:sp>
            <p:nvSpPr>
              <p:cNvPr id="1567" name="TextBox 1566">
                <a:extLst>
                  <a:ext uri="{FF2B5EF4-FFF2-40B4-BE49-F238E27FC236}">
                    <a16:creationId xmlns:a16="http://schemas.microsoft.com/office/drawing/2014/main" id="{05F749FB-0C0B-3010-C203-B8910B33FD82}"/>
                  </a:ext>
                </a:extLst>
              </p:cNvPr>
              <p:cNvSpPr txBox="1"/>
              <p:nvPr/>
            </p:nvSpPr>
            <p:spPr>
              <a:xfrm>
                <a:off x="3066242"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32</a:t>
                </a:r>
              </a:p>
            </p:txBody>
          </p:sp>
          <p:sp>
            <p:nvSpPr>
              <p:cNvPr id="1568" name="TextBox 1567">
                <a:extLst>
                  <a:ext uri="{FF2B5EF4-FFF2-40B4-BE49-F238E27FC236}">
                    <a16:creationId xmlns:a16="http://schemas.microsoft.com/office/drawing/2014/main" id="{67F815D1-FF2D-E207-8989-659DC7923639}"/>
                  </a:ext>
                </a:extLst>
              </p:cNvPr>
              <p:cNvSpPr txBox="1"/>
              <p:nvPr/>
            </p:nvSpPr>
            <p:spPr>
              <a:xfrm>
                <a:off x="3211437"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34</a:t>
                </a:r>
              </a:p>
            </p:txBody>
          </p:sp>
          <p:sp>
            <p:nvSpPr>
              <p:cNvPr id="1569" name="TextBox 1568">
                <a:extLst>
                  <a:ext uri="{FF2B5EF4-FFF2-40B4-BE49-F238E27FC236}">
                    <a16:creationId xmlns:a16="http://schemas.microsoft.com/office/drawing/2014/main" id="{D085196A-C03F-5923-0889-640D4F1DB21B}"/>
                  </a:ext>
                </a:extLst>
              </p:cNvPr>
              <p:cNvSpPr txBox="1"/>
              <p:nvPr/>
            </p:nvSpPr>
            <p:spPr>
              <a:xfrm>
                <a:off x="3356632"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36</a:t>
                </a:r>
              </a:p>
            </p:txBody>
          </p:sp>
          <p:sp>
            <p:nvSpPr>
              <p:cNvPr id="1570" name="TextBox 1569">
                <a:extLst>
                  <a:ext uri="{FF2B5EF4-FFF2-40B4-BE49-F238E27FC236}">
                    <a16:creationId xmlns:a16="http://schemas.microsoft.com/office/drawing/2014/main" id="{E860A29F-BE5C-5971-3AB1-DE7C94543B28}"/>
                  </a:ext>
                </a:extLst>
              </p:cNvPr>
              <p:cNvSpPr txBox="1"/>
              <p:nvPr/>
            </p:nvSpPr>
            <p:spPr>
              <a:xfrm>
                <a:off x="3501827"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38</a:t>
                </a:r>
              </a:p>
            </p:txBody>
          </p:sp>
          <p:sp>
            <p:nvSpPr>
              <p:cNvPr id="1571" name="TextBox 1570">
                <a:extLst>
                  <a:ext uri="{FF2B5EF4-FFF2-40B4-BE49-F238E27FC236}">
                    <a16:creationId xmlns:a16="http://schemas.microsoft.com/office/drawing/2014/main" id="{00B5F3D8-65DF-E867-326D-971435D6152A}"/>
                  </a:ext>
                </a:extLst>
              </p:cNvPr>
              <p:cNvSpPr txBox="1"/>
              <p:nvPr/>
            </p:nvSpPr>
            <p:spPr>
              <a:xfrm>
                <a:off x="3647022"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40</a:t>
                </a:r>
              </a:p>
            </p:txBody>
          </p:sp>
          <p:sp>
            <p:nvSpPr>
              <p:cNvPr id="1572" name="TextBox 1571">
                <a:extLst>
                  <a:ext uri="{FF2B5EF4-FFF2-40B4-BE49-F238E27FC236}">
                    <a16:creationId xmlns:a16="http://schemas.microsoft.com/office/drawing/2014/main" id="{3A392D7B-ABF7-8947-23C8-ACEAA308C2C9}"/>
                  </a:ext>
                </a:extLst>
              </p:cNvPr>
              <p:cNvSpPr txBox="1"/>
              <p:nvPr/>
            </p:nvSpPr>
            <p:spPr>
              <a:xfrm>
                <a:off x="3792217"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42</a:t>
                </a:r>
              </a:p>
            </p:txBody>
          </p:sp>
          <p:sp>
            <p:nvSpPr>
              <p:cNvPr id="1573" name="TextBox 1572">
                <a:extLst>
                  <a:ext uri="{FF2B5EF4-FFF2-40B4-BE49-F238E27FC236}">
                    <a16:creationId xmlns:a16="http://schemas.microsoft.com/office/drawing/2014/main" id="{149E3F6C-7DB5-9B8A-C761-03DE53F7C388}"/>
                  </a:ext>
                </a:extLst>
              </p:cNvPr>
              <p:cNvSpPr txBox="1"/>
              <p:nvPr/>
            </p:nvSpPr>
            <p:spPr>
              <a:xfrm>
                <a:off x="3937412"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44</a:t>
                </a:r>
              </a:p>
            </p:txBody>
          </p:sp>
          <p:sp>
            <p:nvSpPr>
              <p:cNvPr id="1574" name="TextBox 1573">
                <a:extLst>
                  <a:ext uri="{FF2B5EF4-FFF2-40B4-BE49-F238E27FC236}">
                    <a16:creationId xmlns:a16="http://schemas.microsoft.com/office/drawing/2014/main" id="{24B2BB33-F3D6-E811-F029-6EBDC9AA684E}"/>
                  </a:ext>
                </a:extLst>
              </p:cNvPr>
              <p:cNvSpPr txBox="1"/>
              <p:nvPr/>
            </p:nvSpPr>
            <p:spPr>
              <a:xfrm>
                <a:off x="4082607"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46</a:t>
                </a:r>
              </a:p>
            </p:txBody>
          </p:sp>
          <p:sp>
            <p:nvSpPr>
              <p:cNvPr id="1575" name="TextBox 1574">
                <a:extLst>
                  <a:ext uri="{FF2B5EF4-FFF2-40B4-BE49-F238E27FC236}">
                    <a16:creationId xmlns:a16="http://schemas.microsoft.com/office/drawing/2014/main" id="{F224F53C-FC4E-9A5B-E8E5-BC10F67F3D11}"/>
                  </a:ext>
                </a:extLst>
              </p:cNvPr>
              <p:cNvSpPr txBox="1"/>
              <p:nvPr/>
            </p:nvSpPr>
            <p:spPr>
              <a:xfrm>
                <a:off x="4227802"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48</a:t>
                </a:r>
              </a:p>
            </p:txBody>
          </p:sp>
          <p:sp>
            <p:nvSpPr>
              <p:cNvPr id="1576" name="TextBox 1575">
                <a:extLst>
                  <a:ext uri="{FF2B5EF4-FFF2-40B4-BE49-F238E27FC236}">
                    <a16:creationId xmlns:a16="http://schemas.microsoft.com/office/drawing/2014/main" id="{120DCFA7-2853-18BC-A66D-8D969F9B06C5}"/>
                  </a:ext>
                </a:extLst>
              </p:cNvPr>
              <p:cNvSpPr txBox="1"/>
              <p:nvPr/>
            </p:nvSpPr>
            <p:spPr>
              <a:xfrm>
                <a:off x="4372989" y="3371537"/>
                <a:ext cx="222451" cy="102511"/>
              </a:xfrm>
              <a:prstGeom prst="rect">
                <a:avLst/>
              </a:prstGeom>
              <a:noFill/>
            </p:spPr>
            <p:txBody>
              <a:bodyPr wrap="square" lIns="0" tIns="0" rIns="0" bIns="0" rtlCol="0">
                <a:spAutoFit/>
              </a:bodyPr>
              <a:lstStyle/>
              <a:p>
                <a:pPr algn="ctr"/>
                <a:r>
                  <a:rPr lang="en-US" sz="900" spc="-50">
                    <a:latin typeface="Arial" panose="020B0604020202020204" pitchFamily="34" charset="0"/>
                    <a:cs typeface="Arial" panose="020B0604020202020204" pitchFamily="34" charset="0"/>
                  </a:rPr>
                  <a:t>50</a:t>
                </a:r>
              </a:p>
            </p:txBody>
          </p:sp>
        </p:grpSp>
        <p:grpSp>
          <p:nvGrpSpPr>
            <p:cNvPr id="1510" name="Group 1509">
              <a:extLst>
                <a:ext uri="{FF2B5EF4-FFF2-40B4-BE49-F238E27FC236}">
                  <a16:creationId xmlns:a16="http://schemas.microsoft.com/office/drawing/2014/main" id="{1EEB3F4A-A3DE-0696-18A0-513AAA2FCF07}"/>
                </a:ext>
              </a:extLst>
            </p:cNvPr>
            <p:cNvGrpSpPr/>
            <p:nvPr/>
          </p:nvGrpSpPr>
          <p:grpSpPr>
            <a:xfrm>
              <a:off x="714439" y="1905975"/>
              <a:ext cx="267521" cy="2469189"/>
              <a:chOff x="464730" y="1464412"/>
              <a:chExt cx="222451" cy="1827582"/>
            </a:xfrm>
          </p:grpSpPr>
          <p:sp>
            <p:nvSpPr>
              <p:cNvPr id="1540" name="TextBox 1539">
                <a:extLst>
                  <a:ext uri="{FF2B5EF4-FFF2-40B4-BE49-F238E27FC236}">
                    <a16:creationId xmlns:a16="http://schemas.microsoft.com/office/drawing/2014/main" id="{C0B85E50-C388-B4A1-51D1-AF4426DEEE61}"/>
                  </a:ext>
                </a:extLst>
              </p:cNvPr>
              <p:cNvSpPr txBox="1"/>
              <p:nvPr/>
            </p:nvSpPr>
            <p:spPr>
              <a:xfrm>
                <a:off x="464730" y="3189483"/>
                <a:ext cx="222451" cy="102511"/>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0</a:t>
                </a:r>
              </a:p>
            </p:txBody>
          </p:sp>
          <p:sp>
            <p:nvSpPr>
              <p:cNvPr id="1541" name="TextBox 1540">
                <a:extLst>
                  <a:ext uri="{FF2B5EF4-FFF2-40B4-BE49-F238E27FC236}">
                    <a16:creationId xmlns:a16="http://schemas.microsoft.com/office/drawing/2014/main" id="{15AFE2F5-1DDF-72DF-44E4-70F92CB2B9D2}"/>
                  </a:ext>
                </a:extLst>
              </p:cNvPr>
              <p:cNvSpPr txBox="1"/>
              <p:nvPr/>
            </p:nvSpPr>
            <p:spPr>
              <a:xfrm>
                <a:off x="464730" y="3016975"/>
                <a:ext cx="222451" cy="102511"/>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10</a:t>
                </a:r>
              </a:p>
            </p:txBody>
          </p:sp>
          <p:sp>
            <p:nvSpPr>
              <p:cNvPr id="1542" name="TextBox 1541">
                <a:extLst>
                  <a:ext uri="{FF2B5EF4-FFF2-40B4-BE49-F238E27FC236}">
                    <a16:creationId xmlns:a16="http://schemas.microsoft.com/office/drawing/2014/main" id="{3FA9835A-1591-8F39-2E86-6F82620D5F54}"/>
                  </a:ext>
                </a:extLst>
              </p:cNvPr>
              <p:cNvSpPr txBox="1"/>
              <p:nvPr/>
            </p:nvSpPr>
            <p:spPr>
              <a:xfrm>
                <a:off x="464730" y="2844468"/>
                <a:ext cx="222451" cy="102511"/>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20</a:t>
                </a:r>
              </a:p>
            </p:txBody>
          </p:sp>
          <p:sp>
            <p:nvSpPr>
              <p:cNvPr id="1543" name="TextBox 1542">
                <a:extLst>
                  <a:ext uri="{FF2B5EF4-FFF2-40B4-BE49-F238E27FC236}">
                    <a16:creationId xmlns:a16="http://schemas.microsoft.com/office/drawing/2014/main" id="{BD967959-6D6D-55C9-A0B9-85EC1993736B}"/>
                  </a:ext>
                </a:extLst>
              </p:cNvPr>
              <p:cNvSpPr txBox="1"/>
              <p:nvPr/>
            </p:nvSpPr>
            <p:spPr>
              <a:xfrm>
                <a:off x="464730" y="2671961"/>
                <a:ext cx="222451" cy="102511"/>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30</a:t>
                </a:r>
              </a:p>
            </p:txBody>
          </p:sp>
          <p:sp>
            <p:nvSpPr>
              <p:cNvPr id="1544" name="TextBox 1543">
                <a:extLst>
                  <a:ext uri="{FF2B5EF4-FFF2-40B4-BE49-F238E27FC236}">
                    <a16:creationId xmlns:a16="http://schemas.microsoft.com/office/drawing/2014/main" id="{95BA9C74-7B9B-38DA-E6D2-7C3EF6594546}"/>
                  </a:ext>
                </a:extLst>
              </p:cNvPr>
              <p:cNvSpPr txBox="1"/>
              <p:nvPr/>
            </p:nvSpPr>
            <p:spPr>
              <a:xfrm>
                <a:off x="464730" y="2499454"/>
                <a:ext cx="222451" cy="102511"/>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40</a:t>
                </a:r>
              </a:p>
            </p:txBody>
          </p:sp>
          <p:sp>
            <p:nvSpPr>
              <p:cNvPr id="1545" name="TextBox 1544">
                <a:extLst>
                  <a:ext uri="{FF2B5EF4-FFF2-40B4-BE49-F238E27FC236}">
                    <a16:creationId xmlns:a16="http://schemas.microsoft.com/office/drawing/2014/main" id="{391E7996-53F6-B8E8-AD06-17DE7281691D}"/>
                  </a:ext>
                </a:extLst>
              </p:cNvPr>
              <p:cNvSpPr txBox="1"/>
              <p:nvPr/>
            </p:nvSpPr>
            <p:spPr>
              <a:xfrm>
                <a:off x="464730" y="2326947"/>
                <a:ext cx="222451" cy="102511"/>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50</a:t>
                </a:r>
              </a:p>
            </p:txBody>
          </p:sp>
          <p:sp>
            <p:nvSpPr>
              <p:cNvPr id="1546" name="TextBox 1545">
                <a:extLst>
                  <a:ext uri="{FF2B5EF4-FFF2-40B4-BE49-F238E27FC236}">
                    <a16:creationId xmlns:a16="http://schemas.microsoft.com/office/drawing/2014/main" id="{526CF987-B015-CAB4-DEBF-EAF3A832C616}"/>
                  </a:ext>
                </a:extLst>
              </p:cNvPr>
              <p:cNvSpPr txBox="1"/>
              <p:nvPr/>
            </p:nvSpPr>
            <p:spPr>
              <a:xfrm>
                <a:off x="464730" y="2154440"/>
                <a:ext cx="222451" cy="102511"/>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60</a:t>
                </a:r>
              </a:p>
            </p:txBody>
          </p:sp>
          <p:sp>
            <p:nvSpPr>
              <p:cNvPr id="1547" name="TextBox 1546">
                <a:extLst>
                  <a:ext uri="{FF2B5EF4-FFF2-40B4-BE49-F238E27FC236}">
                    <a16:creationId xmlns:a16="http://schemas.microsoft.com/office/drawing/2014/main" id="{700305F2-6B68-9B7A-E8CA-F5D8D1917F67}"/>
                  </a:ext>
                </a:extLst>
              </p:cNvPr>
              <p:cNvSpPr txBox="1"/>
              <p:nvPr/>
            </p:nvSpPr>
            <p:spPr>
              <a:xfrm>
                <a:off x="464730" y="1981933"/>
                <a:ext cx="222451" cy="102511"/>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70</a:t>
                </a:r>
              </a:p>
            </p:txBody>
          </p:sp>
          <p:sp>
            <p:nvSpPr>
              <p:cNvPr id="1548" name="TextBox 1547">
                <a:extLst>
                  <a:ext uri="{FF2B5EF4-FFF2-40B4-BE49-F238E27FC236}">
                    <a16:creationId xmlns:a16="http://schemas.microsoft.com/office/drawing/2014/main" id="{6DA42801-7269-FCB5-5BAC-0B61F5376B77}"/>
                  </a:ext>
                </a:extLst>
              </p:cNvPr>
              <p:cNvSpPr txBox="1"/>
              <p:nvPr/>
            </p:nvSpPr>
            <p:spPr>
              <a:xfrm>
                <a:off x="464730" y="1809426"/>
                <a:ext cx="222451" cy="102511"/>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80</a:t>
                </a:r>
              </a:p>
            </p:txBody>
          </p:sp>
          <p:sp>
            <p:nvSpPr>
              <p:cNvPr id="1549" name="TextBox 1548">
                <a:extLst>
                  <a:ext uri="{FF2B5EF4-FFF2-40B4-BE49-F238E27FC236}">
                    <a16:creationId xmlns:a16="http://schemas.microsoft.com/office/drawing/2014/main" id="{A3A81705-F06F-BD22-D5C3-34367F196907}"/>
                  </a:ext>
                </a:extLst>
              </p:cNvPr>
              <p:cNvSpPr txBox="1"/>
              <p:nvPr/>
            </p:nvSpPr>
            <p:spPr>
              <a:xfrm>
                <a:off x="464730" y="1636919"/>
                <a:ext cx="222451" cy="102511"/>
              </a:xfrm>
              <a:prstGeom prst="rect">
                <a:avLst/>
              </a:prstGeom>
              <a:noFill/>
            </p:spPr>
            <p:txBody>
              <a:bodyPr wrap="square" lIns="0" tIns="0" rIns="0" bIns="0" rtlCol="0">
                <a:spAutoFit/>
              </a:bodyPr>
              <a:lstStyle/>
              <a:p>
                <a:pPr algn="r"/>
                <a:r>
                  <a:rPr lang="en-US" sz="900">
                    <a:latin typeface="Arial" panose="020B0604020202020204" pitchFamily="34" charset="0"/>
                    <a:cs typeface="Arial" panose="020B0604020202020204" pitchFamily="34" charset="0"/>
                  </a:rPr>
                  <a:t>90</a:t>
                </a:r>
              </a:p>
            </p:txBody>
          </p:sp>
          <p:sp>
            <p:nvSpPr>
              <p:cNvPr id="1550" name="TextBox 1549">
                <a:extLst>
                  <a:ext uri="{FF2B5EF4-FFF2-40B4-BE49-F238E27FC236}">
                    <a16:creationId xmlns:a16="http://schemas.microsoft.com/office/drawing/2014/main" id="{1B4739A7-A61C-5C64-3CDF-5404B4B80B94}"/>
                  </a:ext>
                </a:extLst>
              </p:cNvPr>
              <p:cNvSpPr txBox="1"/>
              <p:nvPr/>
            </p:nvSpPr>
            <p:spPr>
              <a:xfrm>
                <a:off x="464730" y="1464412"/>
                <a:ext cx="222451" cy="102511"/>
              </a:xfrm>
              <a:prstGeom prst="rect">
                <a:avLst/>
              </a:prstGeom>
              <a:noFill/>
            </p:spPr>
            <p:txBody>
              <a:bodyPr wrap="square" lIns="0" tIns="0" rIns="0" bIns="0" rtlCol="0">
                <a:spAutoFit/>
              </a:bodyPr>
              <a:lstStyle/>
              <a:p>
                <a:pPr algn="r"/>
                <a:r>
                  <a:rPr lang="en-US" sz="900" dirty="0">
                    <a:latin typeface="Arial" panose="020B0604020202020204" pitchFamily="34" charset="0"/>
                    <a:cs typeface="Arial" panose="020B0604020202020204" pitchFamily="34" charset="0"/>
                  </a:rPr>
                  <a:t>100</a:t>
                </a:r>
              </a:p>
            </p:txBody>
          </p:sp>
        </p:grpSp>
        <p:sp>
          <p:nvSpPr>
            <p:cNvPr id="1511" name="TextBox 1510">
              <a:extLst>
                <a:ext uri="{FF2B5EF4-FFF2-40B4-BE49-F238E27FC236}">
                  <a16:creationId xmlns:a16="http://schemas.microsoft.com/office/drawing/2014/main" id="{CB05FFAA-90F9-4012-9B0F-5F4B751C67E2}"/>
                </a:ext>
              </a:extLst>
            </p:cNvPr>
            <p:cNvSpPr txBox="1"/>
            <p:nvPr/>
          </p:nvSpPr>
          <p:spPr>
            <a:xfrm>
              <a:off x="2917341" y="4724630"/>
              <a:ext cx="979924" cy="138499"/>
            </a:xfrm>
            <a:prstGeom prst="rect">
              <a:avLst/>
            </a:prstGeom>
            <a:noFill/>
          </p:spPr>
          <p:txBody>
            <a:bodyPr wrap="square" lIns="0" tIns="0" rIns="0" bIns="0" rtlCol="0">
              <a:spAutoFit/>
            </a:bodyPr>
            <a:lstStyle/>
            <a:p>
              <a:pPr algn="ctr"/>
              <a:r>
                <a:rPr lang="en-US" sz="900" dirty="0">
                  <a:latin typeface="Arial" panose="020B0604020202020204" pitchFamily="34" charset="0"/>
                  <a:cs typeface="Arial" panose="020B0604020202020204" pitchFamily="34" charset="0"/>
                </a:rPr>
                <a:t>Time (months)</a:t>
              </a:r>
            </a:p>
          </p:txBody>
        </p:sp>
        <p:sp>
          <p:nvSpPr>
            <p:cNvPr id="1512" name="TextBox 1511">
              <a:extLst>
                <a:ext uri="{FF2B5EF4-FFF2-40B4-BE49-F238E27FC236}">
                  <a16:creationId xmlns:a16="http://schemas.microsoft.com/office/drawing/2014/main" id="{794C8435-55C6-93FF-8C7B-761452DF28DF}"/>
                </a:ext>
              </a:extLst>
            </p:cNvPr>
            <p:cNvSpPr txBox="1"/>
            <p:nvPr/>
          </p:nvSpPr>
          <p:spPr>
            <a:xfrm rot="16200000">
              <a:off x="-410238" y="3075488"/>
              <a:ext cx="2135249" cy="138498"/>
            </a:xfrm>
            <a:prstGeom prst="rect">
              <a:avLst/>
            </a:prstGeom>
            <a:noFill/>
          </p:spPr>
          <p:txBody>
            <a:bodyPr wrap="square" lIns="0" tIns="0" rIns="0" bIns="0" rtlCol="0">
              <a:spAutoFit/>
            </a:bodyPr>
            <a:lstStyle/>
            <a:p>
              <a:pPr algn="ctr"/>
              <a:r>
                <a:rPr lang="en-US" sz="900" dirty="0">
                  <a:latin typeface="Arial" panose="020B0604020202020204" pitchFamily="34" charset="0"/>
                  <a:cs typeface="Arial" panose="020B0604020202020204" pitchFamily="34" charset="0"/>
                </a:rPr>
                <a:t>OS (%)</a:t>
              </a:r>
            </a:p>
          </p:txBody>
        </p:sp>
        <p:grpSp>
          <p:nvGrpSpPr>
            <p:cNvPr id="1513" name="Group 1512">
              <a:extLst>
                <a:ext uri="{FF2B5EF4-FFF2-40B4-BE49-F238E27FC236}">
                  <a16:creationId xmlns:a16="http://schemas.microsoft.com/office/drawing/2014/main" id="{E928B573-F82A-992B-BFD9-78E88B96C3D6}"/>
                </a:ext>
              </a:extLst>
            </p:cNvPr>
            <p:cNvGrpSpPr/>
            <p:nvPr/>
          </p:nvGrpSpPr>
          <p:grpSpPr>
            <a:xfrm>
              <a:off x="1035452" y="5088373"/>
              <a:ext cx="4472010" cy="246221"/>
              <a:chOff x="731661" y="3819879"/>
              <a:chExt cx="3718592" cy="182242"/>
            </a:xfrm>
          </p:grpSpPr>
          <p:sp>
            <p:nvSpPr>
              <p:cNvPr id="1515" name="TextBox 1514">
                <a:extLst>
                  <a:ext uri="{FF2B5EF4-FFF2-40B4-BE49-F238E27FC236}">
                    <a16:creationId xmlns:a16="http://schemas.microsoft.com/office/drawing/2014/main" id="{FF023707-7543-888B-B0B8-5427FDB54AC8}"/>
                  </a:ext>
                </a:extLst>
              </p:cNvPr>
              <p:cNvSpPr txBox="1"/>
              <p:nvPr/>
            </p:nvSpPr>
            <p:spPr>
              <a:xfrm>
                <a:off x="731661"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244</a:t>
                </a:r>
              </a:p>
              <a:p>
                <a:pPr algn="ctr"/>
                <a:r>
                  <a:rPr lang="en-US" sz="800" b="1" spc="-50">
                    <a:solidFill>
                      <a:schemeClr val="tx1">
                        <a:lumMod val="50000"/>
                        <a:lumOff val="50000"/>
                      </a:schemeClr>
                    </a:solidFill>
                    <a:cs typeface="Arial Narrow" panose="020B0604020202020204" pitchFamily="34" charset="0"/>
                  </a:rPr>
                  <a:t>234</a:t>
                </a:r>
              </a:p>
            </p:txBody>
          </p:sp>
          <p:sp>
            <p:nvSpPr>
              <p:cNvPr id="1516" name="TextBox 1515">
                <a:extLst>
                  <a:ext uri="{FF2B5EF4-FFF2-40B4-BE49-F238E27FC236}">
                    <a16:creationId xmlns:a16="http://schemas.microsoft.com/office/drawing/2014/main" id="{3FA3041F-946A-5125-421F-2FC276FA4504}"/>
                  </a:ext>
                </a:extLst>
              </p:cNvPr>
              <p:cNvSpPr txBox="1"/>
              <p:nvPr/>
            </p:nvSpPr>
            <p:spPr>
              <a:xfrm>
                <a:off x="883037"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239</a:t>
                </a:r>
              </a:p>
              <a:p>
                <a:pPr algn="ctr"/>
                <a:r>
                  <a:rPr lang="en-US" sz="800" b="1" spc="-50">
                    <a:solidFill>
                      <a:schemeClr val="tx1">
                        <a:lumMod val="50000"/>
                        <a:lumOff val="50000"/>
                      </a:schemeClr>
                    </a:solidFill>
                    <a:cs typeface="Arial Narrow" panose="020B0604020202020204" pitchFamily="34" charset="0"/>
                  </a:rPr>
                  <a:t>224</a:t>
                </a:r>
              </a:p>
            </p:txBody>
          </p:sp>
          <p:sp>
            <p:nvSpPr>
              <p:cNvPr id="1517" name="TextBox 1516">
                <a:extLst>
                  <a:ext uri="{FF2B5EF4-FFF2-40B4-BE49-F238E27FC236}">
                    <a16:creationId xmlns:a16="http://schemas.microsoft.com/office/drawing/2014/main" id="{FED1C870-F935-8FAE-DD4C-121FAF1AC3EC}"/>
                  </a:ext>
                </a:extLst>
              </p:cNvPr>
              <p:cNvSpPr txBox="1"/>
              <p:nvPr/>
            </p:nvSpPr>
            <p:spPr>
              <a:xfrm>
                <a:off x="1033512"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232</a:t>
                </a:r>
              </a:p>
              <a:p>
                <a:pPr algn="ctr"/>
                <a:r>
                  <a:rPr lang="en-US" sz="800" b="1" spc="-50">
                    <a:solidFill>
                      <a:schemeClr val="tx1">
                        <a:lumMod val="50000"/>
                        <a:lumOff val="50000"/>
                      </a:schemeClr>
                    </a:solidFill>
                    <a:cs typeface="Arial Narrow" panose="020B0604020202020204" pitchFamily="34" charset="0"/>
                  </a:rPr>
                  <a:t>209</a:t>
                </a:r>
              </a:p>
            </p:txBody>
          </p:sp>
          <p:sp>
            <p:nvSpPr>
              <p:cNvPr id="1518" name="TextBox 1517">
                <a:extLst>
                  <a:ext uri="{FF2B5EF4-FFF2-40B4-BE49-F238E27FC236}">
                    <a16:creationId xmlns:a16="http://schemas.microsoft.com/office/drawing/2014/main" id="{3EA3742E-3854-C6A2-7D1C-ED12B5AC1857}"/>
                  </a:ext>
                </a:extLst>
              </p:cNvPr>
              <p:cNvSpPr txBox="1"/>
              <p:nvPr/>
            </p:nvSpPr>
            <p:spPr>
              <a:xfrm>
                <a:off x="1178707"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225</a:t>
                </a:r>
              </a:p>
              <a:p>
                <a:pPr algn="ctr"/>
                <a:r>
                  <a:rPr lang="en-US" sz="800" b="1" spc="-50">
                    <a:solidFill>
                      <a:schemeClr val="tx1">
                        <a:lumMod val="50000"/>
                        <a:lumOff val="50000"/>
                      </a:schemeClr>
                    </a:solidFill>
                    <a:cs typeface="Arial Narrow" panose="020B0604020202020204" pitchFamily="34" charset="0"/>
                  </a:rPr>
                  <a:t>196</a:t>
                </a:r>
              </a:p>
            </p:txBody>
          </p:sp>
          <p:sp>
            <p:nvSpPr>
              <p:cNvPr id="1519" name="TextBox 1518">
                <a:extLst>
                  <a:ext uri="{FF2B5EF4-FFF2-40B4-BE49-F238E27FC236}">
                    <a16:creationId xmlns:a16="http://schemas.microsoft.com/office/drawing/2014/main" id="{A60C9135-2C08-C9DD-0B1D-0F398411E112}"/>
                  </a:ext>
                </a:extLst>
              </p:cNvPr>
              <p:cNvSpPr txBox="1"/>
              <p:nvPr/>
            </p:nvSpPr>
            <p:spPr>
              <a:xfrm>
                <a:off x="1323902"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216</a:t>
                </a:r>
              </a:p>
              <a:p>
                <a:pPr algn="ctr"/>
                <a:r>
                  <a:rPr lang="en-US" sz="800" b="1" spc="-50">
                    <a:solidFill>
                      <a:schemeClr val="tx1">
                        <a:lumMod val="50000"/>
                        <a:lumOff val="50000"/>
                      </a:schemeClr>
                    </a:solidFill>
                    <a:cs typeface="Arial Narrow" panose="020B0604020202020204" pitchFamily="34" charset="0"/>
                  </a:rPr>
                  <a:t>178</a:t>
                </a:r>
              </a:p>
            </p:txBody>
          </p:sp>
          <p:sp>
            <p:nvSpPr>
              <p:cNvPr id="1520" name="TextBox 1519">
                <a:extLst>
                  <a:ext uri="{FF2B5EF4-FFF2-40B4-BE49-F238E27FC236}">
                    <a16:creationId xmlns:a16="http://schemas.microsoft.com/office/drawing/2014/main" id="{7E8E8F50-8171-BFB0-6F68-F31A1248ADEB}"/>
                  </a:ext>
                </a:extLst>
              </p:cNvPr>
              <p:cNvSpPr txBox="1"/>
              <p:nvPr/>
            </p:nvSpPr>
            <p:spPr>
              <a:xfrm>
                <a:off x="1469097"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208</a:t>
                </a:r>
              </a:p>
              <a:p>
                <a:pPr algn="ctr"/>
                <a:r>
                  <a:rPr lang="en-US" sz="800" b="1" spc="-50">
                    <a:solidFill>
                      <a:schemeClr val="tx1">
                        <a:lumMod val="50000"/>
                        <a:lumOff val="50000"/>
                      </a:schemeClr>
                    </a:solidFill>
                    <a:cs typeface="Arial Narrow" panose="020B0604020202020204" pitchFamily="34" charset="0"/>
                  </a:rPr>
                  <a:t>164</a:t>
                </a:r>
              </a:p>
            </p:txBody>
          </p:sp>
          <p:sp>
            <p:nvSpPr>
              <p:cNvPr id="1521" name="TextBox 1520">
                <a:extLst>
                  <a:ext uri="{FF2B5EF4-FFF2-40B4-BE49-F238E27FC236}">
                    <a16:creationId xmlns:a16="http://schemas.microsoft.com/office/drawing/2014/main" id="{8B486D41-4F64-5710-A5FB-AC0C898A2C91}"/>
                  </a:ext>
                </a:extLst>
              </p:cNvPr>
              <p:cNvSpPr txBox="1"/>
              <p:nvPr/>
            </p:nvSpPr>
            <p:spPr>
              <a:xfrm>
                <a:off x="1614292"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197</a:t>
                </a:r>
              </a:p>
              <a:p>
                <a:pPr algn="ctr"/>
                <a:r>
                  <a:rPr lang="en-US" sz="800" b="1" spc="-50">
                    <a:solidFill>
                      <a:schemeClr val="tx1">
                        <a:lumMod val="50000"/>
                        <a:lumOff val="50000"/>
                      </a:schemeClr>
                    </a:solidFill>
                    <a:cs typeface="Arial Narrow" panose="020B0604020202020204" pitchFamily="34" charset="0"/>
                  </a:rPr>
                  <a:t>154</a:t>
                </a:r>
              </a:p>
            </p:txBody>
          </p:sp>
          <p:sp>
            <p:nvSpPr>
              <p:cNvPr id="1522" name="TextBox 1521">
                <a:extLst>
                  <a:ext uri="{FF2B5EF4-FFF2-40B4-BE49-F238E27FC236}">
                    <a16:creationId xmlns:a16="http://schemas.microsoft.com/office/drawing/2014/main" id="{CEF70B07-EDAD-74E6-2A35-905E7EFB863B}"/>
                  </a:ext>
                </a:extLst>
              </p:cNvPr>
              <p:cNvSpPr txBox="1"/>
              <p:nvPr/>
            </p:nvSpPr>
            <p:spPr>
              <a:xfrm>
                <a:off x="1759487"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184</a:t>
                </a:r>
              </a:p>
              <a:p>
                <a:pPr algn="ctr"/>
                <a:r>
                  <a:rPr lang="en-US" sz="800" b="1" spc="-50">
                    <a:solidFill>
                      <a:schemeClr val="tx1">
                        <a:lumMod val="50000"/>
                        <a:lumOff val="50000"/>
                      </a:schemeClr>
                    </a:solidFill>
                    <a:cs typeface="Arial Narrow" panose="020B0604020202020204" pitchFamily="34" charset="0"/>
                  </a:rPr>
                  <a:t>141</a:t>
                </a:r>
              </a:p>
            </p:txBody>
          </p:sp>
          <p:sp>
            <p:nvSpPr>
              <p:cNvPr id="1523" name="TextBox 1522">
                <a:extLst>
                  <a:ext uri="{FF2B5EF4-FFF2-40B4-BE49-F238E27FC236}">
                    <a16:creationId xmlns:a16="http://schemas.microsoft.com/office/drawing/2014/main" id="{A9EAF7E1-E816-AB7A-4777-AE2BF1B5B991}"/>
                  </a:ext>
                </a:extLst>
              </p:cNvPr>
              <p:cNvSpPr txBox="1"/>
              <p:nvPr/>
            </p:nvSpPr>
            <p:spPr>
              <a:xfrm>
                <a:off x="1904682"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175</a:t>
                </a:r>
              </a:p>
              <a:p>
                <a:pPr algn="ctr"/>
                <a:r>
                  <a:rPr lang="en-US" sz="800" b="1" spc="-50">
                    <a:solidFill>
                      <a:schemeClr val="tx1">
                        <a:lumMod val="50000"/>
                        <a:lumOff val="50000"/>
                      </a:schemeClr>
                    </a:solidFill>
                    <a:cs typeface="Arial Narrow" panose="020B0604020202020204" pitchFamily="34" charset="0"/>
                  </a:rPr>
                  <a:t>132</a:t>
                </a:r>
              </a:p>
            </p:txBody>
          </p:sp>
          <p:sp>
            <p:nvSpPr>
              <p:cNvPr id="1524" name="TextBox 1523">
                <a:extLst>
                  <a:ext uri="{FF2B5EF4-FFF2-40B4-BE49-F238E27FC236}">
                    <a16:creationId xmlns:a16="http://schemas.microsoft.com/office/drawing/2014/main" id="{C525C1BD-4B3B-38B0-7706-FBE5DEEFA69B}"/>
                  </a:ext>
                </a:extLst>
              </p:cNvPr>
              <p:cNvSpPr txBox="1"/>
              <p:nvPr/>
            </p:nvSpPr>
            <p:spPr>
              <a:xfrm>
                <a:off x="2049877"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169</a:t>
                </a:r>
              </a:p>
              <a:p>
                <a:pPr algn="ctr"/>
                <a:r>
                  <a:rPr lang="en-US" sz="800" b="1" spc="-50">
                    <a:solidFill>
                      <a:schemeClr val="tx1">
                        <a:lumMod val="50000"/>
                        <a:lumOff val="50000"/>
                      </a:schemeClr>
                    </a:solidFill>
                    <a:cs typeface="Arial Narrow" panose="020B0604020202020204" pitchFamily="34" charset="0"/>
                  </a:rPr>
                  <a:t>120</a:t>
                </a:r>
              </a:p>
            </p:txBody>
          </p:sp>
          <p:sp>
            <p:nvSpPr>
              <p:cNvPr id="1525" name="TextBox 1524">
                <a:extLst>
                  <a:ext uri="{FF2B5EF4-FFF2-40B4-BE49-F238E27FC236}">
                    <a16:creationId xmlns:a16="http://schemas.microsoft.com/office/drawing/2014/main" id="{1C729F20-0E30-3DFC-4D4D-B644BD53AA65}"/>
                  </a:ext>
                </a:extLst>
              </p:cNvPr>
              <p:cNvSpPr txBox="1"/>
              <p:nvPr/>
            </p:nvSpPr>
            <p:spPr>
              <a:xfrm>
                <a:off x="2195072"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162</a:t>
                </a:r>
              </a:p>
              <a:p>
                <a:pPr algn="ctr"/>
                <a:r>
                  <a:rPr lang="en-US" sz="800" b="1" spc="-50">
                    <a:solidFill>
                      <a:schemeClr val="tx1">
                        <a:lumMod val="50000"/>
                        <a:lumOff val="50000"/>
                      </a:schemeClr>
                    </a:solidFill>
                    <a:cs typeface="Arial Narrow" panose="020B0604020202020204" pitchFamily="34" charset="0"/>
                  </a:rPr>
                  <a:t>106</a:t>
                </a:r>
              </a:p>
            </p:txBody>
          </p:sp>
          <p:sp>
            <p:nvSpPr>
              <p:cNvPr id="1526" name="TextBox 1525">
                <a:extLst>
                  <a:ext uri="{FF2B5EF4-FFF2-40B4-BE49-F238E27FC236}">
                    <a16:creationId xmlns:a16="http://schemas.microsoft.com/office/drawing/2014/main" id="{25DB3FF7-5B6B-83DB-098F-233D40D3D406}"/>
                  </a:ext>
                </a:extLst>
              </p:cNvPr>
              <p:cNvSpPr txBox="1"/>
              <p:nvPr/>
            </p:nvSpPr>
            <p:spPr>
              <a:xfrm>
                <a:off x="2340267"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147</a:t>
                </a:r>
              </a:p>
              <a:p>
                <a:pPr algn="ctr"/>
                <a:r>
                  <a:rPr lang="en-US" sz="800" b="1" spc="-50">
                    <a:solidFill>
                      <a:schemeClr val="tx1">
                        <a:lumMod val="50000"/>
                        <a:lumOff val="50000"/>
                      </a:schemeClr>
                    </a:solidFill>
                    <a:cs typeface="Arial Narrow" panose="020B0604020202020204" pitchFamily="34" charset="0"/>
                  </a:rPr>
                  <a:t>90</a:t>
                </a:r>
              </a:p>
            </p:txBody>
          </p:sp>
          <p:sp>
            <p:nvSpPr>
              <p:cNvPr id="1527" name="TextBox 1526">
                <a:extLst>
                  <a:ext uri="{FF2B5EF4-FFF2-40B4-BE49-F238E27FC236}">
                    <a16:creationId xmlns:a16="http://schemas.microsoft.com/office/drawing/2014/main" id="{8BF0D261-E00C-F1DC-8013-1B8A8EF4DA51}"/>
                  </a:ext>
                </a:extLst>
              </p:cNvPr>
              <p:cNvSpPr txBox="1"/>
              <p:nvPr/>
            </p:nvSpPr>
            <p:spPr>
              <a:xfrm>
                <a:off x="2485462"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121</a:t>
                </a:r>
              </a:p>
              <a:p>
                <a:pPr algn="ctr"/>
                <a:r>
                  <a:rPr lang="en-US" sz="800" b="1" spc="-50">
                    <a:solidFill>
                      <a:schemeClr val="tx1">
                        <a:lumMod val="50000"/>
                        <a:lumOff val="50000"/>
                      </a:schemeClr>
                    </a:solidFill>
                    <a:cs typeface="Arial Narrow" panose="020B0604020202020204" pitchFamily="34" charset="0"/>
                  </a:rPr>
                  <a:t>77</a:t>
                </a:r>
              </a:p>
            </p:txBody>
          </p:sp>
          <p:sp>
            <p:nvSpPr>
              <p:cNvPr id="1528" name="TextBox 1527">
                <a:extLst>
                  <a:ext uri="{FF2B5EF4-FFF2-40B4-BE49-F238E27FC236}">
                    <a16:creationId xmlns:a16="http://schemas.microsoft.com/office/drawing/2014/main" id="{EDB528E6-FC8F-FADC-5B99-BBA4B26B54CB}"/>
                  </a:ext>
                </a:extLst>
              </p:cNvPr>
              <p:cNvSpPr txBox="1"/>
              <p:nvPr/>
            </p:nvSpPr>
            <p:spPr>
              <a:xfrm>
                <a:off x="2630657"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98</a:t>
                </a:r>
              </a:p>
              <a:p>
                <a:pPr algn="ctr"/>
                <a:r>
                  <a:rPr lang="en-US" sz="800" b="1" spc="-50">
                    <a:solidFill>
                      <a:schemeClr val="tx1">
                        <a:lumMod val="50000"/>
                        <a:lumOff val="50000"/>
                      </a:schemeClr>
                    </a:solidFill>
                    <a:cs typeface="Arial Narrow" panose="020B0604020202020204" pitchFamily="34" charset="0"/>
                  </a:rPr>
                  <a:t>65</a:t>
                </a:r>
              </a:p>
            </p:txBody>
          </p:sp>
          <p:sp>
            <p:nvSpPr>
              <p:cNvPr id="1529" name="TextBox 1528">
                <a:extLst>
                  <a:ext uri="{FF2B5EF4-FFF2-40B4-BE49-F238E27FC236}">
                    <a16:creationId xmlns:a16="http://schemas.microsoft.com/office/drawing/2014/main" id="{04959645-9850-2D01-7F2E-772E85B2D030}"/>
                  </a:ext>
                </a:extLst>
              </p:cNvPr>
              <p:cNvSpPr txBox="1"/>
              <p:nvPr/>
            </p:nvSpPr>
            <p:spPr>
              <a:xfrm>
                <a:off x="2775852"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83</a:t>
                </a:r>
              </a:p>
              <a:p>
                <a:pPr algn="ctr"/>
                <a:r>
                  <a:rPr lang="en-US" sz="800" b="1" spc="-50">
                    <a:solidFill>
                      <a:schemeClr val="tx1">
                        <a:lumMod val="50000"/>
                        <a:lumOff val="50000"/>
                      </a:schemeClr>
                    </a:solidFill>
                    <a:cs typeface="Arial Narrow" panose="020B0604020202020204" pitchFamily="34" charset="0"/>
                  </a:rPr>
                  <a:t>54</a:t>
                </a:r>
              </a:p>
            </p:txBody>
          </p:sp>
          <p:sp>
            <p:nvSpPr>
              <p:cNvPr id="1530" name="TextBox 1529">
                <a:extLst>
                  <a:ext uri="{FF2B5EF4-FFF2-40B4-BE49-F238E27FC236}">
                    <a16:creationId xmlns:a16="http://schemas.microsoft.com/office/drawing/2014/main" id="{E068B655-FA8C-0386-DFE5-927CA439D7FD}"/>
                  </a:ext>
                </a:extLst>
              </p:cNvPr>
              <p:cNvSpPr txBox="1"/>
              <p:nvPr/>
            </p:nvSpPr>
            <p:spPr>
              <a:xfrm>
                <a:off x="2921047"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64</a:t>
                </a:r>
              </a:p>
              <a:p>
                <a:pPr algn="ctr"/>
                <a:r>
                  <a:rPr lang="en-US" sz="800" b="1" spc="-50">
                    <a:solidFill>
                      <a:schemeClr val="tx1">
                        <a:lumMod val="50000"/>
                        <a:lumOff val="50000"/>
                      </a:schemeClr>
                    </a:solidFill>
                    <a:cs typeface="Arial Narrow" panose="020B0604020202020204" pitchFamily="34" charset="0"/>
                  </a:rPr>
                  <a:t>41</a:t>
                </a:r>
              </a:p>
            </p:txBody>
          </p:sp>
          <p:sp>
            <p:nvSpPr>
              <p:cNvPr id="1531" name="TextBox 1530">
                <a:extLst>
                  <a:ext uri="{FF2B5EF4-FFF2-40B4-BE49-F238E27FC236}">
                    <a16:creationId xmlns:a16="http://schemas.microsoft.com/office/drawing/2014/main" id="{21B6444D-F2EE-5B8B-A3A6-70CB5B4AA7CC}"/>
                  </a:ext>
                </a:extLst>
              </p:cNvPr>
              <p:cNvSpPr txBox="1"/>
              <p:nvPr/>
            </p:nvSpPr>
            <p:spPr>
              <a:xfrm>
                <a:off x="3066242"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50</a:t>
                </a:r>
              </a:p>
              <a:p>
                <a:pPr algn="ctr"/>
                <a:r>
                  <a:rPr lang="en-US" sz="800" b="1" spc="-50">
                    <a:solidFill>
                      <a:schemeClr val="tx1">
                        <a:lumMod val="50000"/>
                        <a:lumOff val="50000"/>
                      </a:schemeClr>
                    </a:solidFill>
                    <a:cs typeface="Arial Narrow" panose="020B0604020202020204" pitchFamily="34" charset="0"/>
                  </a:rPr>
                  <a:t>30</a:t>
                </a:r>
              </a:p>
            </p:txBody>
          </p:sp>
          <p:sp>
            <p:nvSpPr>
              <p:cNvPr id="1532" name="TextBox 1531">
                <a:extLst>
                  <a:ext uri="{FF2B5EF4-FFF2-40B4-BE49-F238E27FC236}">
                    <a16:creationId xmlns:a16="http://schemas.microsoft.com/office/drawing/2014/main" id="{B5FFEE06-C16C-7154-6B54-B7298229A537}"/>
                  </a:ext>
                </a:extLst>
              </p:cNvPr>
              <p:cNvSpPr txBox="1"/>
              <p:nvPr/>
            </p:nvSpPr>
            <p:spPr>
              <a:xfrm>
                <a:off x="3211437"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30</a:t>
                </a:r>
              </a:p>
              <a:p>
                <a:pPr algn="ctr"/>
                <a:r>
                  <a:rPr lang="en-US" sz="800" b="1" spc="-50">
                    <a:solidFill>
                      <a:schemeClr val="tx1">
                        <a:lumMod val="50000"/>
                        <a:lumOff val="50000"/>
                      </a:schemeClr>
                    </a:solidFill>
                    <a:cs typeface="Arial Narrow" panose="020B0604020202020204" pitchFamily="34" charset="0"/>
                  </a:rPr>
                  <a:t>19</a:t>
                </a:r>
              </a:p>
            </p:txBody>
          </p:sp>
          <p:sp>
            <p:nvSpPr>
              <p:cNvPr id="1533" name="TextBox 1532">
                <a:extLst>
                  <a:ext uri="{FF2B5EF4-FFF2-40B4-BE49-F238E27FC236}">
                    <a16:creationId xmlns:a16="http://schemas.microsoft.com/office/drawing/2014/main" id="{64D44591-534F-624D-8C12-75973643D8B3}"/>
                  </a:ext>
                </a:extLst>
              </p:cNvPr>
              <p:cNvSpPr txBox="1"/>
              <p:nvPr/>
            </p:nvSpPr>
            <p:spPr>
              <a:xfrm>
                <a:off x="3356632"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20</a:t>
                </a:r>
              </a:p>
              <a:p>
                <a:pPr algn="ctr"/>
                <a:r>
                  <a:rPr lang="en-US" sz="800" b="1" spc="-50">
                    <a:solidFill>
                      <a:schemeClr val="tx1">
                        <a:lumMod val="50000"/>
                        <a:lumOff val="50000"/>
                      </a:schemeClr>
                    </a:solidFill>
                    <a:cs typeface="Arial Narrow" panose="020B0604020202020204" pitchFamily="34" charset="0"/>
                  </a:rPr>
                  <a:t>14</a:t>
                </a:r>
              </a:p>
            </p:txBody>
          </p:sp>
          <p:sp>
            <p:nvSpPr>
              <p:cNvPr id="1534" name="TextBox 1533">
                <a:extLst>
                  <a:ext uri="{FF2B5EF4-FFF2-40B4-BE49-F238E27FC236}">
                    <a16:creationId xmlns:a16="http://schemas.microsoft.com/office/drawing/2014/main" id="{347CAC2F-A8BA-A9FD-12A5-33F19855D581}"/>
                  </a:ext>
                </a:extLst>
              </p:cNvPr>
              <p:cNvSpPr txBox="1"/>
              <p:nvPr/>
            </p:nvSpPr>
            <p:spPr>
              <a:xfrm>
                <a:off x="3501827"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14</a:t>
                </a:r>
              </a:p>
              <a:p>
                <a:pPr algn="ctr"/>
                <a:r>
                  <a:rPr lang="en-US" sz="800" b="1" spc="-50">
                    <a:solidFill>
                      <a:schemeClr val="tx1">
                        <a:lumMod val="50000"/>
                        <a:lumOff val="50000"/>
                      </a:schemeClr>
                    </a:solidFill>
                    <a:cs typeface="Arial Narrow" panose="020B0604020202020204" pitchFamily="34" charset="0"/>
                  </a:rPr>
                  <a:t>11</a:t>
                </a:r>
              </a:p>
            </p:txBody>
          </p:sp>
          <p:sp>
            <p:nvSpPr>
              <p:cNvPr id="1535" name="TextBox 1534">
                <a:extLst>
                  <a:ext uri="{FF2B5EF4-FFF2-40B4-BE49-F238E27FC236}">
                    <a16:creationId xmlns:a16="http://schemas.microsoft.com/office/drawing/2014/main" id="{FBFBA15F-C0FF-C54C-BB6E-4924C093037B}"/>
                  </a:ext>
                </a:extLst>
              </p:cNvPr>
              <p:cNvSpPr txBox="1"/>
              <p:nvPr/>
            </p:nvSpPr>
            <p:spPr>
              <a:xfrm>
                <a:off x="3647022"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8</a:t>
                </a:r>
              </a:p>
              <a:p>
                <a:pPr algn="ctr"/>
                <a:r>
                  <a:rPr lang="en-US" sz="800" b="1" spc="-50">
                    <a:solidFill>
                      <a:schemeClr val="tx1">
                        <a:lumMod val="50000"/>
                        <a:lumOff val="50000"/>
                      </a:schemeClr>
                    </a:solidFill>
                    <a:cs typeface="Arial Narrow" panose="020B0604020202020204" pitchFamily="34" charset="0"/>
                  </a:rPr>
                  <a:t>7</a:t>
                </a:r>
              </a:p>
            </p:txBody>
          </p:sp>
          <p:sp>
            <p:nvSpPr>
              <p:cNvPr id="1536" name="TextBox 1535">
                <a:extLst>
                  <a:ext uri="{FF2B5EF4-FFF2-40B4-BE49-F238E27FC236}">
                    <a16:creationId xmlns:a16="http://schemas.microsoft.com/office/drawing/2014/main" id="{7C70BD3D-1790-1EC7-B0FB-866E3912EA75}"/>
                  </a:ext>
                </a:extLst>
              </p:cNvPr>
              <p:cNvSpPr txBox="1"/>
              <p:nvPr/>
            </p:nvSpPr>
            <p:spPr>
              <a:xfrm>
                <a:off x="3792217"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4</a:t>
                </a:r>
              </a:p>
              <a:p>
                <a:pPr algn="ctr"/>
                <a:r>
                  <a:rPr lang="en-US" sz="800" b="1" spc="-50">
                    <a:solidFill>
                      <a:schemeClr val="tx1">
                        <a:lumMod val="50000"/>
                        <a:lumOff val="50000"/>
                      </a:schemeClr>
                    </a:solidFill>
                    <a:cs typeface="Arial Narrow" panose="020B0604020202020204" pitchFamily="34" charset="0"/>
                  </a:rPr>
                  <a:t>4</a:t>
                </a:r>
              </a:p>
            </p:txBody>
          </p:sp>
          <p:sp>
            <p:nvSpPr>
              <p:cNvPr id="1537" name="TextBox 1536">
                <a:extLst>
                  <a:ext uri="{FF2B5EF4-FFF2-40B4-BE49-F238E27FC236}">
                    <a16:creationId xmlns:a16="http://schemas.microsoft.com/office/drawing/2014/main" id="{2782EC4A-7841-2425-F387-AC6E3557F17C}"/>
                  </a:ext>
                </a:extLst>
              </p:cNvPr>
              <p:cNvSpPr txBox="1"/>
              <p:nvPr/>
            </p:nvSpPr>
            <p:spPr>
              <a:xfrm>
                <a:off x="3937412"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a:t>
                </a:r>
              </a:p>
              <a:p>
                <a:pPr algn="ctr"/>
                <a:r>
                  <a:rPr lang="en-US" sz="800" b="1" spc="-50">
                    <a:solidFill>
                      <a:schemeClr val="tx1">
                        <a:lumMod val="50000"/>
                        <a:lumOff val="50000"/>
                      </a:schemeClr>
                    </a:solidFill>
                    <a:cs typeface="Arial Narrow" panose="020B0604020202020204" pitchFamily="34" charset="0"/>
                  </a:rPr>
                  <a:t>2</a:t>
                </a:r>
              </a:p>
            </p:txBody>
          </p:sp>
          <p:sp>
            <p:nvSpPr>
              <p:cNvPr id="1538" name="TextBox 1537">
                <a:extLst>
                  <a:ext uri="{FF2B5EF4-FFF2-40B4-BE49-F238E27FC236}">
                    <a16:creationId xmlns:a16="http://schemas.microsoft.com/office/drawing/2014/main" id="{4207666A-52AC-4A6C-E0B7-CB34AC3C7964}"/>
                  </a:ext>
                </a:extLst>
              </p:cNvPr>
              <p:cNvSpPr txBox="1"/>
              <p:nvPr/>
            </p:nvSpPr>
            <p:spPr>
              <a:xfrm>
                <a:off x="4082607"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a:t>
                </a:r>
              </a:p>
              <a:p>
                <a:pPr algn="ctr"/>
                <a:r>
                  <a:rPr lang="en-US" sz="800" b="1" spc="-50">
                    <a:solidFill>
                      <a:schemeClr val="tx1">
                        <a:lumMod val="50000"/>
                        <a:lumOff val="50000"/>
                      </a:schemeClr>
                    </a:solidFill>
                    <a:cs typeface="Arial Narrow" panose="020B0604020202020204" pitchFamily="34" charset="0"/>
                  </a:rPr>
                  <a:t>2</a:t>
                </a:r>
              </a:p>
            </p:txBody>
          </p:sp>
          <p:sp>
            <p:nvSpPr>
              <p:cNvPr id="1539" name="TextBox 1538">
                <a:extLst>
                  <a:ext uri="{FF2B5EF4-FFF2-40B4-BE49-F238E27FC236}">
                    <a16:creationId xmlns:a16="http://schemas.microsoft.com/office/drawing/2014/main" id="{02AA7D47-CC35-AF29-A63A-78145FEDCA31}"/>
                  </a:ext>
                </a:extLst>
              </p:cNvPr>
              <p:cNvSpPr txBox="1"/>
              <p:nvPr/>
            </p:nvSpPr>
            <p:spPr>
              <a:xfrm>
                <a:off x="4227802" y="3819879"/>
                <a:ext cx="222451" cy="182242"/>
              </a:xfrm>
              <a:prstGeom prst="rect">
                <a:avLst/>
              </a:prstGeom>
              <a:noFill/>
            </p:spPr>
            <p:txBody>
              <a:bodyPr wrap="square" lIns="0" tIns="0" rIns="0" bIns="0" rtlCol="0">
                <a:spAutoFit/>
              </a:bodyPr>
              <a:lstStyle/>
              <a:p>
                <a:pPr algn="ctr"/>
                <a:r>
                  <a:rPr lang="en-US" sz="800" b="1" spc="-50">
                    <a:solidFill>
                      <a:srgbClr val="18365A"/>
                    </a:solidFill>
                    <a:cs typeface="Arial Narrow" panose="020B0604020202020204" pitchFamily="34" charset="0"/>
                  </a:rPr>
                  <a:t>1</a:t>
                </a:r>
              </a:p>
              <a:p>
                <a:pPr algn="ctr"/>
                <a:endParaRPr lang="en-US" sz="800" b="1" spc="-50">
                  <a:solidFill>
                    <a:schemeClr val="tx2"/>
                  </a:solidFill>
                  <a:cs typeface="Arial Narrow" panose="020B0604020202020204" pitchFamily="34" charset="0"/>
                </a:endParaRPr>
              </a:p>
            </p:txBody>
          </p:sp>
        </p:grpSp>
        <p:sp>
          <p:nvSpPr>
            <p:cNvPr id="1514" name="TextBox 1513">
              <a:extLst>
                <a:ext uri="{FF2B5EF4-FFF2-40B4-BE49-F238E27FC236}">
                  <a16:creationId xmlns:a16="http://schemas.microsoft.com/office/drawing/2014/main" id="{9C150C8E-6093-E2FC-970F-BAB092D1E0C6}"/>
                </a:ext>
              </a:extLst>
            </p:cNvPr>
            <p:cNvSpPr txBox="1"/>
            <p:nvPr/>
          </p:nvSpPr>
          <p:spPr>
            <a:xfrm>
              <a:off x="355904" y="4964892"/>
              <a:ext cx="737344" cy="369332"/>
            </a:xfrm>
            <a:prstGeom prst="rect">
              <a:avLst/>
            </a:prstGeom>
            <a:noFill/>
          </p:spPr>
          <p:txBody>
            <a:bodyPr wrap="square" lIns="0" tIns="0" rIns="0" bIns="0" rtlCol="0">
              <a:spAutoFit/>
            </a:bodyPr>
            <a:lstStyle/>
            <a:p>
              <a:r>
                <a:rPr lang="en-US" sz="800">
                  <a:cs typeface="Arial Narrow" panose="020B0604020202020204" pitchFamily="34" charset="0"/>
                </a:rPr>
                <a:t>No. at risk</a:t>
              </a:r>
            </a:p>
            <a:p>
              <a:r>
                <a:rPr lang="en-US" sz="800">
                  <a:cs typeface="Arial Narrow" panose="020B0604020202020204" pitchFamily="34" charset="0"/>
                </a:rPr>
                <a:t>EV+P</a:t>
              </a:r>
            </a:p>
            <a:p>
              <a:r>
                <a:rPr lang="en-US" sz="800">
                  <a:cs typeface="Arial Narrow" panose="020B0604020202020204" pitchFamily="34" charset="0"/>
                </a:rPr>
                <a:t>Chemotherapy</a:t>
              </a:r>
            </a:p>
          </p:txBody>
        </p:sp>
        <p:grpSp>
          <p:nvGrpSpPr>
            <p:cNvPr id="1035" name="Graphic 6">
              <a:extLst>
                <a:ext uri="{FF2B5EF4-FFF2-40B4-BE49-F238E27FC236}">
                  <a16:creationId xmlns:a16="http://schemas.microsoft.com/office/drawing/2014/main" id="{AF30F67F-C7C3-B845-98D7-3C48E7422CA8}"/>
                </a:ext>
              </a:extLst>
            </p:cNvPr>
            <p:cNvGrpSpPr/>
            <p:nvPr/>
          </p:nvGrpSpPr>
          <p:grpSpPr>
            <a:xfrm>
              <a:off x="1152416" y="1922992"/>
              <a:ext cx="4383748" cy="1774476"/>
              <a:chOff x="755944" y="1471395"/>
              <a:chExt cx="3645200" cy="1313387"/>
            </a:xfrm>
            <a:noFill/>
          </p:grpSpPr>
          <p:sp>
            <p:nvSpPr>
              <p:cNvPr id="1037" name="Freeform 517">
                <a:extLst>
                  <a:ext uri="{FF2B5EF4-FFF2-40B4-BE49-F238E27FC236}">
                    <a16:creationId xmlns:a16="http://schemas.microsoft.com/office/drawing/2014/main" id="{58819347-05AF-92B9-E57F-CBCB5694B984}"/>
                  </a:ext>
                </a:extLst>
              </p:cNvPr>
              <p:cNvSpPr/>
              <p:nvPr/>
            </p:nvSpPr>
            <p:spPr>
              <a:xfrm>
                <a:off x="3715641" y="2711630"/>
                <a:ext cx="21004" cy="73152"/>
              </a:xfrm>
              <a:custGeom>
                <a:avLst/>
                <a:gdLst>
                  <a:gd name="connsiteX0" fmla="*/ 0 w 21004"/>
                  <a:gd name="connsiteY0" fmla="*/ 0 h 9511"/>
                  <a:gd name="connsiteX1" fmla="*/ 21004 w 21004"/>
                  <a:gd name="connsiteY1" fmla="*/ 0 h 9511"/>
                </a:gdLst>
                <a:ahLst/>
                <a:cxnLst>
                  <a:cxn ang="0">
                    <a:pos x="connsiteX0" y="connsiteY0"/>
                  </a:cxn>
                  <a:cxn ang="0">
                    <a:pos x="connsiteX1" y="connsiteY1"/>
                  </a:cxn>
                </a:cxnLst>
                <a:rect l="l" t="t" r="r" b="b"/>
                <a:pathLst>
                  <a:path w="21004" h="9511">
                    <a:moveTo>
                      <a:pt x="0" y="0"/>
                    </a:moveTo>
                    <a:lnTo>
                      <a:pt x="21004" y="0"/>
                    </a:lnTo>
                  </a:path>
                </a:pathLst>
              </a:custGeom>
              <a:ln w="12700" cap="sq">
                <a:solidFill>
                  <a:srgbClr val="7F7F7F"/>
                </a:solidFill>
                <a:prstDash val="solid"/>
                <a:miter/>
              </a:ln>
            </p:spPr>
            <p:txBody>
              <a:bodyPr rtlCol="0" anchor="ctr"/>
              <a:lstStyle/>
              <a:p>
                <a:endParaRPr lang="en-US" sz="900"/>
              </a:p>
            </p:txBody>
          </p:sp>
          <p:sp>
            <p:nvSpPr>
              <p:cNvPr id="1038" name="Freeform 518">
                <a:extLst>
                  <a:ext uri="{FF2B5EF4-FFF2-40B4-BE49-F238E27FC236}">
                    <a16:creationId xmlns:a16="http://schemas.microsoft.com/office/drawing/2014/main" id="{EBCB5E34-66A7-D713-6B24-CDD1B34322EF}"/>
                  </a:ext>
                </a:extLst>
              </p:cNvPr>
              <p:cNvSpPr/>
              <p:nvPr/>
            </p:nvSpPr>
            <p:spPr>
              <a:xfrm>
                <a:off x="3726143" y="2680458"/>
                <a:ext cx="45719" cy="61546"/>
              </a:xfrm>
              <a:custGeom>
                <a:avLst/>
                <a:gdLst>
                  <a:gd name="connsiteX0" fmla="*/ 0 w 9547"/>
                  <a:gd name="connsiteY0" fmla="*/ 0 h 24728"/>
                  <a:gd name="connsiteX1" fmla="*/ 0 w 9547"/>
                  <a:gd name="connsiteY1" fmla="*/ 24729 h 24728"/>
                </a:gdLst>
                <a:ahLst/>
                <a:cxnLst>
                  <a:cxn ang="0">
                    <a:pos x="connsiteX0" y="connsiteY0"/>
                  </a:cxn>
                  <a:cxn ang="0">
                    <a:pos x="connsiteX1" y="connsiteY1"/>
                  </a:cxn>
                </a:cxnLst>
                <a:rect l="l" t="t" r="r" b="b"/>
                <a:pathLst>
                  <a:path w="9547" h="24728">
                    <a:moveTo>
                      <a:pt x="0" y="0"/>
                    </a:moveTo>
                    <a:lnTo>
                      <a:pt x="0" y="24729"/>
                    </a:lnTo>
                  </a:path>
                </a:pathLst>
              </a:custGeom>
              <a:ln w="12700" cap="sq">
                <a:solidFill>
                  <a:srgbClr val="7F7F7F"/>
                </a:solidFill>
                <a:prstDash val="solid"/>
                <a:miter/>
              </a:ln>
            </p:spPr>
            <p:txBody>
              <a:bodyPr rtlCol="0" anchor="ctr"/>
              <a:lstStyle/>
              <a:p>
                <a:endParaRPr lang="en-US" sz="900"/>
              </a:p>
            </p:txBody>
          </p:sp>
          <p:sp>
            <p:nvSpPr>
              <p:cNvPr id="1039" name="Freeform 50">
                <a:extLst>
                  <a:ext uri="{FF2B5EF4-FFF2-40B4-BE49-F238E27FC236}">
                    <a16:creationId xmlns:a16="http://schemas.microsoft.com/office/drawing/2014/main" id="{C938E3C5-A806-8CD2-AE93-7F17C383010A}"/>
                  </a:ext>
                </a:extLst>
              </p:cNvPr>
              <p:cNvSpPr/>
              <p:nvPr/>
            </p:nvSpPr>
            <p:spPr>
              <a:xfrm>
                <a:off x="786495" y="1507537"/>
                <a:ext cx="3578368" cy="991998"/>
              </a:xfrm>
              <a:custGeom>
                <a:avLst/>
                <a:gdLst>
                  <a:gd name="connsiteX0" fmla="*/ 0 w 3578368"/>
                  <a:gd name="connsiteY0" fmla="*/ 0 h 991998"/>
                  <a:gd name="connsiteX1" fmla="*/ 84017 w 3578368"/>
                  <a:gd name="connsiteY1" fmla="*/ 0 h 991998"/>
                  <a:gd name="connsiteX2" fmla="*/ 84017 w 3578368"/>
                  <a:gd name="connsiteY2" fmla="*/ 6658 h 991998"/>
                  <a:gd name="connsiteX3" fmla="*/ 103112 w 3578368"/>
                  <a:gd name="connsiteY3" fmla="*/ 6658 h 991998"/>
                  <a:gd name="connsiteX4" fmla="*/ 103112 w 3578368"/>
                  <a:gd name="connsiteY4" fmla="*/ 14267 h 991998"/>
                  <a:gd name="connsiteX5" fmla="*/ 105022 w 3578368"/>
                  <a:gd name="connsiteY5" fmla="*/ 14267 h 991998"/>
                  <a:gd name="connsiteX6" fmla="*/ 117433 w 3578368"/>
                  <a:gd name="connsiteY6" fmla="*/ 14267 h 991998"/>
                  <a:gd name="connsiteX7" fmla="*/ 117433 w 3578368"/>
                  <a:gd name="connsiteY7" fmla="*/ 20924 h 991998"/>
                  <a:gd name="connsiteX8" fmla="*/ 133664 w 3578368"/>
                  <a:gd name="connsiteY8" fmla="*/ 20924 h 991998"/>
                  <a:gd name="connsiteX9" fmla="*/ 133664 w 3578368"/>
                  <a:gd name="connsiteY9" fmla="*/ 28533 h 991998"/>
                  <a:gd name="connsiteX10" fmla="*/ 168989 w 3578368"/>
                  <a:gd name="connsiteY10" fmla="*/ 28533 h 991998"/>
                  <a:gd name="connsiteX11" fmla="*/ 202405 w 3578368"/>
                  <a:gd name="connsiteY11" fmla="*/ 28533 h 991998"/>
                  <a:gd name="connsiteX12" fmla="*/ 202405 w 3578368"/>
                  <a:gd name="connsiteY12" fmla="*/ 35191 h 991998"/>
                  <a:gd name="connsiteX13" fmla="*/ 231047 w 3578368"/>
                  <a:gd name="connsiteY13" fmla="*/ 35191 h 991998"/>
                  <a:gd name="connsiteX14" fmla="*/ 231047 w 3578368"/>
                  <a:gd name="connsiteY14" fmla="*/ 42800 h 991998"/>
                  <a:gd name="connsiteX15" fmla="*/ 245368 w 3578368"/>
                  <a:gd name="connsiteY15" fmla="*/ 42800 h 991998"/>
                  <a:gd name="connsiteX16" fmla="*/ 245368 w 3578368"/>
                  <a:gd name="connsiteY16" fmla="*/ 49457 h 991998"/>
                  <a:gd name="connsiteX17" fmla="*/ 250142 w 3578368"/>
                  <a:gd name="connsiteY17" fmla="*/ 49457 h 991998"/>
                  <a:gd name="connsiteX18" fmla="*/ 250142 w 3578368"/>
                  <a:gd name="connsiteY18" fmla="*/ 57066 h 991998"/>
                  <a:gd name="connsiteX19" fmla="*/ 253006 w 3578368"/>
                  <a:gd name="connsiteY19" fmla="*/ 57066 h 991998"/>
                  <a:gd name="connsiteX20" fmla="*/ 253006 w 3578368"/>
                  <a:gd name="connsiteY20" fmla="*/ 63724 h 991998"/>
                  <a:gd name="connsiteX21" fmla="*/ 278784 w 3578368"/>
                  <a:gd name="connsiteY21" fmla="*/ 63724 h 991998"/>
                  <a:gd name="connsiteX22" fmla="*/ 278784 w 3578368"/>
                  <a:gd name="connsiteY22" fmla="*/ 71333 h 991998"/>
                  <a:gd name="connsiteX23" fmla="*/ 305517 w 3578368"/>
                  <a:gd name="connsiteY23" fmla="*/ 71333 h 991998"/>
                  <a:gd name="connsiteX24" fmla="*/ 305517 w 3578368"/>
                  <a:gd name="connsiteY24" fmla="*/ 77990 h 991998"/>
                  <a:gd name="connsiteX25" fmla="*/ 343707 w 3578368"/>
                  <a:gd name="connsiteY25" fmla="*/ 77990 h 991998"/>
                  <a:gd name="connsiteX26" fmla="*/ 343707 w 3578368"/>
                  <a:gd name="connsiteY26" fmla="*/ 92257 h 991998"/>
                  <a:gd name="connsiteX27" fmla="*/ 353254 w 3578368"/>
                  <a:gd name="connsiteY27" fmla="*/ 92257 h 991998"/>
                  <a:gd name="connsiteX28" fmla="*/ 353254 w 3578368"/>
                  <a:gd name="connsiteY28" fmla="*/ 99866 h 991998"/>
                  <a:gd name="connsiteX29" fmla="*/ 398127 w 3578368"/>
                  <a:gd name="connsiteY29" fmla="*/ 99866 h 991998"/>
                  <a:gd name="connsiteX30" fmla="*/ 398127 w 3578368"/>
                  <a:gd name="connsiteY30" fmla="*/ 106523 h 991998"/>
                  <a:gd name="connsiteX31" fmla="*/ 417222 w 3578368"/>
                  <a:gd name="connsiteY31" fmla="*/ 106523 h 991998"/>
                  <a:gd name="connsiteX32" fmla="*/ 417222 w 3578368"/>
                  <a:gd name="connsiteY32" fmla="*/ 114132 h 991998"/>
                  <a:gd name="connsiteX33" fmla="*/ 421995 w 3578368"/>
                  <a:gd name="connsiteY33" fmla="*/ 114132 h 991998"/>
                  <a:gd name="connsiteX34" fmla="*/ 421995 w 3578368"/>
                  <a:gd name="connsiteY34" fmla="*/ 121741 h 991998"/>
                  <a:gd name="connsiteX35" fmla="*/ 443000 w 3578368"/>
                  <a:gd name="connsiteY35" fmla="*/ 121741 h 991998"/>
                  <a:gd name="connsiteX36" fmla="*/ 443000 w 3578368"/>
                  <a:gd name="connsiteY36" fmla="*/ 128399 h 991998"/>
                  <a:gd name="connsiteX37" fmla="*/ 455411 w 3578368"/>
                  <a:gd name="connsiteY37" fmla="*/ 128399 h 991998"/>
                  <a:gd name="connsiteX38" fmla="*/ 455411 w 3578368"/>
                  <a:gd name="connsiteY38" fmla="*/ 136007 h 991998"/>
                  <a:gd name="connsiteX39" fmla="*/ 460185 w 3578368"/>
                  <a:gd name="connsiteY39" fmla="*/ 136007 h 991998"/>
                  <a:gd name="connsiteX40" fmla="*/ 479280 w 3578368"/>
                  <a:gd name="connsiteY40" fmla="*/ 136007 h 991998"/>
                  <a:gd name="connsiteX41" fmla="*/ 479280 w 3578368"/>
                  <a:gd name="connsiteY41" fmla="*/ 142665 h 991998"/>
                  <a:gd name="connsiteX42" fmla="*/ 484054 w 3578368"/>
                  <a:gd name="connsiteY42" fmla="*/ 142665 h 991998"/>
                  <a:gd name="connsiteX43" fmla="*/ 484054 w 3578368"/>
                  <a:gd name="connsiteY43" fmla="*/ 150274 h 991998"/>
                  <a:gd name="connsiteX44" fmla="*/ 485963 w 3578368"/>
                  <a:gd name="connsiteY44" fmla="*/ 150274 h 991998"/>
                  <a:gd name="connsiteX45" fmla="*/ 485963 w 3578368"/>
                  <a:gd name="connsiteY45" fmla="*/ 156932 h 991998"/>
                  <a:gd name="connsiteX46" fmla="*/ 538474 w 3578368"/>
                  <a:gd name="connsiteY46" fmla="*/ 156932 h 991998"/>
                  <a:gd name="connsiteX47" fmla="*/ 538474 w 3578368"/>
                  <a:gd name="connsiteY47" fmla="*/ 164541 h 991998"/>
                  <a:gd name="connsiteX48" fmla="*/ 565207 w 3578368"/>
                  <a:gd name="connsiteY48" fmla="*/ 164541 h 991998"/>
                  <a:gd name="connsiteX49" fmla="*/ 565207 w 3578368"/>
                  <a:gd name="connsiteY49" fmla="*/ 171198 h 991998"/>
                  <a:gd name="connsiteX50" fmla="*/ 576664 w 3578368"/>
                  <a:gd name="connsiteY50" fmla="*/ 171198 h 991998"/>
                  <a:gd name="connsiteX51" fmla="*/ 576664 w 3578368"/>
                  <a:gd name="connsiteY51" fmla="*/ 178807 h 991998"/>
                  <a:gd name="connsiteX52" fmla="*/ 595758 w 3578368"/>
                  <a:gd name="connsiteY52" fmla="*/ 178807 h 991998"/>
                  <a:gd name="connsiteX53" fmla="*/ 595758 w 3578368"/>
                  <a:gd name="connsiteY53" fmla="*/ 185465 h 991998"/>
                  <a:gd name="connsiteX54" fmla="*/ 626310 w 3578368"/>
                  <a:gd name="connsiteY54" fmla="*/ 185465 h 991998"/>
                  <a:gd name="connsiteX55" fmla="*/ 626310 w 3578368"/>
                  <a:gd name="connsiteY55" fmla="*/ 193074 h 991998"/>
                  <a:gd name="connsiteX56" fmla="*/ 643495 w 3578368"/>
                  <a:gd name="connsiteY56" fmla="*/ 193074 h 991998"/>
                  <a:gd name="connsiteX57" fmla="*/ 643495 w 3578368"/>
                  <a:gd name="connsiteY57" fmla="*/ 200682 h 991998"/>
                  <a:gd name="connsiteX58" fmla="*/ 648269 w 3578368"/>
                  <a:gd name="connsiteY58" fmla="*/ 200682 h 991998"/>
                  <a:gd name="connsiteX59" fmla="*/ 648269 w 3578368"/>
                  <a:gd name="connsiteY59" fmla="*/ 207340 h 991998"/>
                  <a:gd name="connsiteX60" fmla="*/ 659726 w 3578368"/>
                  <a:gd name="connsiteY60" fmla="*/ 207340 h 991998"/>
                  <a:gd name="connsiteX61" fmla="*/ 659726 w 3578368"/>
                  <a:gd name="connsiteY61" fmla="*/ 214949 h 991998"/>
                  <a:gd name="connsiteX62" fmla="*/ 700780 w 3578368"/>
                  <a:gd name="connsiteY62" fmla="*/ 214949 h 991998"/>
                  <a:gd name="connsiteX63" fmla="*/ 700780 w 3578368"/>
                  <a:gd name="connsiteY63" fmla="*/ 221607 h 991998"/>
                  <a:gd name="connsiteX64" fmla="*/ 719875 w 3578368"/>
                  <a:gd name="connsiteY64" fmla="*/ 221607 h 991998"/>
                  <a:gd name="connsiteX65" fmla="*/ 719875 w 3578368"/>
                  <a:gd name="connsiteY65" fmla="*/ 235873 h 991998"/>
                  <a:gd name="connsiteX66" fmla="*/ 745653 w 3578368"/>
                  <a:gd name="connsiteY66" fmla="*/ 235873 h 991998"/>
                  <a:gd name="connsiteX67" fmla="*/ 745653 w 3578368"/>
                  <a:gd name="connsiteY67" fmla="*/ 243482 h 991998"/>
                  <a:gd name="connsiteX68" fmla="*/ 750426 w 3578368"/>
                  <a:gd name="connsiteY68" fmla="*/ 243482 h 991998"/>
                  <a:gd name="connsiteX69" fmla="*/ 750426 w 3578368"/>
                  <a:gd name="connsiteY69" fmla="*/ 251091 h 991998"/>
                  <a:gd name="connsiteX70" fmla="*/ 753291 w 3578368"/>
                  <a:gd name="connsiteY70" fmla="*/ 251091 h 991998"/>
                  <a:gd name="connsiteX71" fmla="*/ 753291 w 3578368"/>
                  <a:gd name="connsiteY71" fmla="*/ 257748 h 991998"/>
                  <a:gd name="connsiteX72" fmla="*/ 767612 w 3578368"/>
                  <a:gd name="connsiteY72" fmla="*/ 257748 h 991998"/>
                  <a:gd name="connsiteX73" fmla="*/ 767612 w 3578368"/>
                  <a:gd name="connsiteY73" fmla="*/ 265357 h 991998"/>
                  <a:gd name="connsiteX74" fmla="*/ 769521 w 3578368"/>
                  <a:gd name="connsiteY74" fmla="*/ 265357 h 991998"/>
                  <a:gd name="connsiteX75" fmla="*/ 769521 w 3578368"/>
                  <a:gd name="connsiteY75" fmla="*/ 272015 h 991998"/>
                  <a:gd name="connsiteX76" fmla="*/ 781933 w 3578368"/>
                  <a:gd name="connsiteY76" fmla="*/ 272015 h 991998"/>
                  <a:gd name="connsiteX77" fmla="*/ 781933 w 3578368"/>
                  <a:gd name="connsiteY77" fmla="*/ 279624 h 991998"/>
                  <a:gd name="connsiteX78" fmla="*/ 786707 w 3578368"/>
                  <a:gd name="connsiteY78" fmla="*/ 279624 h 991998"/>
                  <a:gd name="connsiteX79" fmla="*/ 786707 w 3578368"/>
                  <a:gd name="connsiteY79" fmla="*/ 286282 h 991998"/>
                  <a:gd name="connsiteX80" fmla="*/ 788616 w 3578368"/>
                  <a:gd name="connsiteY80" fmla="*/ 286282 h 991998"/>
                  <a:gd name="connsiteX81" fmla="*/ 788616 w 3578368"/>
                  <a:gd name="connsiteY81" fmla="*/ 293890 h 991998"/>
                  <a:gd name="connsiteX82" fmla="*/ 826806 w 3578368"/>
                  <a:gd name="connsiteY82" fmla="*/ 293890 h 991998"/>
                  <a:gd name="connsiteX83" fmla="*/ 826806 w 3578368"/>
                  <a:gd name="connsiteY83" fmla="*/ 301499 h 991998"/>
                  <a:gd name="connsiteX84" fmla="*/ 843036 w 3578368"/>
                  <a:gd name="connsiteY84" fmla="*/ 301499 h 991998"/>
                  <a:gd name="connsiteX85" fmla="*/ 843036 w 3578368"/>
                  <a:gd name="connsiteY85" fmla="*/ 308157 h 991998"/>
                  <a:gd name="connsiteX86" fmla="*/ 862131 w 3578368"/>
                  <a:gd name="connsiteY86" fmla="*/ 308157 h 991998"/>
                  <a:gd name="connsiteX87" fmla="*/ 862131 w 3578368"/>
                  <a:gd name="connsiteY87" fmla="*/ 315766 h 991998"/>
                  <a:gd name="connsiteX88" fmla="*/ 881226 w 3578368"/>
                  <a:gd name="connsiteY88" fmla="*/ 315766 h 991998"/>
                  <a:gd name="connsiteX89" fmla="*/ 881226 w 3578368"/>
                  <a:gd name="connsiteY89" fmla="*/ 322423 h 991998"/>
                  <a:gd name="connsiteX90" fmla="*/ 890773 w 3578368"/>
                  <a:gd name="connsiteY90" fmla="*/ 322423 h 991998"/>
                  <a:gd name="connsiteX91" fmla="*/ 890773 w 3578368"/>
                  <a:gd name="connsiteY91" fmla="*/ 330032 h 991998"/>
                  <a:gd name="connsiteX92" fmla="*/ 905094 w 3578368"/>
                  <a:gd name="connsiteY92" fmla="*/ 330032 h 991998"/>
                  <a:gd name="connsiteX93" fmla="*/ 905094 w 3578368"/>
                  <a:gd name="connsiteY93" fmla="*/ 336690 h 991998"/>
                  <a:gd name="connsiteX94" fmla="*/ 909868 w 3578368"/>
                  <a:gd name="connsiteY94" fmla="*/ 336690 h 991998"/>
                  <a:gd name="connsiteX95" fmla="*/ 909868 w 3578368"/>
                  <a:gd name="connsiteY95" fmla="*/ 344299 h 991998"/>
                  <a:gd name="connsiteX96" fmla="*/ 919416 w 3578368"/>
                  <a:gd name="connsiteY96" fmla="*/ 344299 h 991998"/>
                  <a:gd name="connsiteX97" fmla="*/ 919416 w 3578368"/>
                  <a:gd name="connsiteY97" fmla="*/ 350956 h 991998"/>
                  <a:gd name="connsiteX98" fmla="*/ 928963 w 3578368"/>
                  <a:gd name="connsiteY98" fmla="*/ 350956 h 991998"/>
                  <a:gd name="connsiteX99" fmla="*/ 928963 w 3578368"/>
                  <a:gd name="connsiteY99" fmla="*/ 358565 h 991998"/>
                  <a:gd name="connsiteX100" fmla="*/ 933737 w 3578368"/>
                  <a:gd name="connsiteY100" fmla="*/ 358565 h 991998"/>
                  <a:gd name="connsiteX101" fmla="*/ 933737 w 3578368"/>
                  <a:gd name="connsiteY101" fmla="*/ 366174 h 991998"/>
                  <a:gd name="connsiteX102" fmla="*/ 952832 w 3578368"/>
                  <a:gd name="connsiteY102" fmla="*/ 366174 h 991998"/>
                  <a:gd name="connsiteX103" fmla="*/ 952832 w 3578368"/>
                  <a:gd name="connsiteY103" fmla="*/ 372832 h 991998"/>
                  <a:gd name="connsiteX104" fmla="*/ 984338 w 3578368"/>
                  <a:gd name="connsiteY104" fmla="*/ 372832 h 991998"/>
                  <a:gd name="connsiteX105" fmla="*/ 984338 w 3578368"/>
                  <a:gd name="connsiteY105" fmla="*/ 380441 h 991998"/>
                  <a:gd name="connsiteX106" fmla="*/ 986247 w 3578368"/>
                  <a:gd name="connsiteY106" fmla="*/ 380441 h 991998"/>
                  <a:gd name="connsiteX107" fmla="*/ 986247 w 3578368"/>
                  <a:gd name="connsiteY107" fmla="*/ 387098 h 991998"/>
                  <a:gd name="connsiteX108" fmla="*/ 1000569 w 3578368"/>
                  <a:gd name="connsiteY108" fmla="*/ 387098 h 991998"/>
                  <a:gd name="connsiteX109" fmla="*/ 1000569 w 3578368"/>
                  <a:gd name="connsiteY109" fmla="*/ 402316 h 991998"/>
                  <a:gd name="connsiteX110" fmla="*/ 1038758 w 3578368"/>
                  <a:gd name="connsiteY110" fmla="*/ 402316 h 991998"/>
                  <a:gd name="connsiteX111" fmla="*/ 1038758 w 3578368"/>
                  <a:gd name="connsiteY111" fmla="*/ 408974 h 991998"/>
                  <a:gd name="connsiteX112" fmla="*/ 1053079 w 3578368"/>
                  <a:gd name="connsiteY112" fmla="*/ 408974 h 991998"/>
                  <a:gd name="connsiteX113" fmla="*/ 1053079 w 3578368"/>
                  <a:gd name="connsiteY113" fmla="*/ 423240 h 991998"/>
                  <a:gd name="connsiteX114" fmla="*/ 1096043 w 3578368"/>
                  <a:gd name="connsiteY114" fmla="*/ 423240 h 991998"/>
                  <a:gd name="connsiteX115" fmla="*/ 1096043 w 3578368"/>
                  <a:gd name="connsiteY115" fmla="*/ 430849 h 991998"/>
                  <a:gd name="connsiteX116" fmla="*/ 1097952 w 3578368"/>
                  <a:gd name="connsiteY116" fmla="*/ 430849 h 991998"/>
                  <a:gd name="connsiteX117" fmla="*/ 1097952 w 3578368"/>
                  <a:gd name="connsiteY117" fmla="*/ 438458 h 991998"/>
                  <a:gd name="connsiteX118" fmla="*/ 1115138 w 3578368"/>
                  <a:gd name="connsiteY118" fmla="*/ 438458 h 991998"/>
                  <a:gd name="connsiteX119" fmla="*/ 1115138 w 3578368"/>
                  <a:gd name="connsiteY119" fmla="*/ 445115 h 991998"/>
                  <a:gd name="connsiteX120" fmla="*/ 1117047 w 3578368"/>
                  <a:gd name="connsiteY120" fmla="*/ 445115 h 991998"/>
                  <a:gd name="connsiteX121" fmla="*/ 1117047 w 3578368"/>
                  <a:gd name="connsiteY121" fmla="*/ 452724 h 991998"/>
                  <a:gd name="connsiteX122" fmla="*/ 1131368 w 3578368"/>
                  <a:gd name="connsiteY122" fmla="*/ 452724 h 991998"/>
                  <a:gd name="connsiteX123" fmla="*/ 1131368 w 3578368"/>
                  <a:gd name="connsiteY123" fmla="*/ 459382 h 991998"/>
                  <a:gd name="connsiteX124" fmla="*/ 1140915 w 3578368"/>
                  <a:gd name="connsiteY124" fmla="*/ 459382 h 991998"/>
                  <a:gd name="connsiteX125" fmla="*/ 1140915 w 3578368"/>
                  <a:gd name="connsiteY125" fmla="*/ 466991 h 991998"/>
                  <a:gd name="connsiteX126" fmla="*/ 1224933 w 3578368"/>
                  <a:gd name="connsiteY126" fmla="*/ 466991 h 991998"/>
                  <a:gd name="connsiteX127" fmla="*/ 1224933 w 3578368"/>
                  <a:gd name="connsiteY127" fmla="*/ 474600 h 991998"/>
                  <a:gd name="connsiteX128" fmla="*/ 1229706 w 3578368"/>
                  <a:gd name="connsiteY128" fmla="*/ 474600 h 991998"/>
                  <a:gd name="connsiteX129" fmla="*/ 1229706 w 3578368"/>
                  <a:gd name="connsiteY129" fmla="*/ 481257 h 991998"/>
                  <a:gd name="connsiteX130" fmla="*/ 1272670 w 3578368"/>
                  <a:gd name="connsiteY130" fmla="*/ 481257 h 991998"/>
                  <a:gd name="connsiteX131" fmla="*/ 1272670 w 3578368"/>
                  <a:gd name="connsiteY131" fmla="*/ 488866 h 991998"/>
                  <a:gd name="connsiteX132" fmla="*/ 1288900 w 3578368"/>
                  <a:gd name="connsiteY132" fmla="*/ 488866 h 991998"/>
                  <a:gd name="connsiteX133" fmla="*/ 1288900 w 3578368"/>
                  <a:gd name="connsiteY133" fmla="*/ 503133 h 991998"/>
                  <a:gd name="connsiteX134" fmla="*/ 1301312 w 3578368"/>
                  <a:gd name="connsiteY134" fmla="*/ 503133 h 991998"/>
                  <a:gd name="connsiteX135" fmla="*/ 1301312 w 3578368"/>
                  <a:gd name="connsiteY135" fmla="*/ 510741 h 991998"/>
                  <a:gd name="connsiteX136" fmla="*/ 1331864 w 3578368"/>
                  <a:gd name="connsiteY136" fmla="*/ 510741 h 991998"/>
                  <a:gd name="connsiteX137" fmla="*/ 1331864 w 3578368"/>
                  <a:gd name="connsiteY137" fmla="*/ 517399 h 991998"/>
                  <a:gd name="connsiteX138" fmla="*/ 1348094 w 3578368"/>
                  <a:gd name="connsiteY138" fmla="*/ 517399 h 991998"/>
                  <a:gd name="connsiteX139" fmla="*/ 1348094 w 3578368"/>
                  <a:gd name="connsiteY139" fmla="*/ 525008 h 991998"/>
                  <a:gd name="connsiteX140" fmla="*/ 1357642 w 3578368"/>
                  <a:gd name="connsiteY140" fmla="*/ 525008 h 991998"/>
                  <a:gd name="connsiteX141" fmla="*/ 1357642 w 3578368"/>
                  <a:gd name="connsiteY141" fmla="*/ 531666 h 991998"/>
                  <a:gd name="connsiteX142" fmla="*/ 1386284 w 3578368"/>
                  <a:gd name="connsiteY142" fmla="*/ 531666 h 991998"/>
                  <a:gd name="connsiteX143" fmla="*/ 1386284 w 3578368"/>
                  <a:gd name="connsiteY143" fmla="*/ 539274 h 991998"/>
                  <a:gd name="connsiteX144" fmla="*/ 1391058 w 3578368"/>
                  <a:gd name="connsiteY144" fmla="*/ 539274 h 991998"/>
                  <a:gd name="connsiteX145" fmla="*/ 1391058 w 3578368"/>
                  <a:gd name="connsiteY145" fmla="*/ 546883 h 991998"/>
                  <a:gd name="connsiteX146" fmla="*/ 1424474 w 3578368"/>
                  <a:gd name="connsiteY146" fmla="*/ 546883 h 991998"/>
                  <a:gd name="connsiteX147" fmla="*/ 1424474 w 3578368"/>
                  <a:gd name="connsiteY147" fmla="*/ 553541 h 991998"/>
                  <a:gd name="connsiteX148" fmla="*/ 1434021 w 3578368"/>
                  <a:gd name="connsiteY148" fmla="*/ 553541 h 991998"/>
                  <a:gd name="connsiteX149" fmla="*/ 1434021 w 3578368"/>
                  <a:gd name="connsiteY149" fmla="*/ 561150 h 991998"/>
                  <a:gd name="connsiteX150" fmla="*/ 1518038 w 3578368"/>
                  <a:gd name="connsiteY150" fmla="*/ 561150 h 991998"/>
                  <a:gd name="connsiteX151" fmla="*/ 1519948 w 3578368"/>
                  <a:gd name="connsiteY151" fmla="*/ 561150 h 991998"/>
                  <a:gd name="connsiteX152" fmla="*/ 1539042 w 3578368"/>
                  <a:gd name="connsiteY152" fmla="*/ 561150 h 991998"/>
                  <a:gd name="connsiteX153" fmla="*/ 1539042 w 3578368"/>
                  <a:gd name="connsiteY153" fmla="*/ 568759 h 991998"/>
                  <a:gd name="connsiteX154" fmla="*/ 1546680 w 3578368"/>
                  <a:gd name="connsiteY154" fmla="*/ 568759 h 991998"/>
                  <a:gd name="connsiteX155" fmla="*/ 1553364 w 3578368"/>
                  <a:gd name="connsiteY155" fmla="*/ 568759 h 991998"/>
                  <a:gd name="connsiteX156" fmla="*/ 1558137 w 3578368"/>
                  <a:gd name="connsiteY156" fmla="*/ 568759 h 991998"/>
                  <a:gd name="connsiteX157" fmla="*/ 1558137 w 3578368"/>
                  <a:gd name="connsiteY157" fmla="*/ 568759 h 991998"/>
                  <a:gd name="connsiteX158" fmla="*/ 1561002 w 3578368"/>
                  <a:gd name="connsiteY158" fmla="*/ 568759 h 991998"/>
                  <a:gd name="connsiteX159" fmla="*/ 1569594 w 3578368"/>
                  <a:gd name="connsiteY159" fmla="*/ 568759 h 991998"/>
                  <a:gd name="connsiteX160" fmla="*/ 1574368 w 3578368"/>
                  <a:gd name="connsiteY160" fmla="*/ 568759 h 991998"/>
                  <a:gd name="connsiteX161" fmla="*/ 1582006 w 3578368"/>
                  <a:gd name="connsiteY161" fmla="*/ 568759 h 991998"/>
                  <a:gd name="connsiteX162" fmla="*/ 1593463 w 3578368"/>
                  <a:gd name="connsiteY162" fmla="*/ 568759 h 991998"/>
                  <a:gd name="connsiteX163" fmla="*/ 1605874 w 3578368"/>
                  <a:gd name="connsiteY163" fmla="*/ 568759 h 991998"/>
                  <a:gd name="connsiteX164" fmla="*/ 1610648 w 3578368"/>
                  <a:gd name="connsiteY164" fmla="*/ 568759 h 991998"/>
                  <a:gd name="connsiteX165" fmla="*/ 1610648 w 3578368"/>
                  <a:gd name="connsiteY165" fmla="*/ 576367 h 991998"/>
                  <a:gd name="connsiteX166" fmla="*/ 1612557 w 3578368"/>
                  <a:gd name="connsiteY166" fmla="*/ 576367 h 991998"/>
                  <a:gd name="connsiteX167" fmla="*/ 1612557 w 3578368"/>
                  <a:gd name="connsiteY167" fmla="*/ 583976 h 991998"/>
                  <a:gd name="connsiteX168" fmla="*/ 1617331 w 3578368"/>
                  <a:gd name="connsiteY168" fmla="*/ 583976 h 991998"/>
                  <a:gd name="connsiteX169" fmla="*/ 1617331 w 3578368"/>
                  <a:gd name="connsiteY169" fmla="*/ 592536 h 991998"/>
                  <a:gd name="connsiteX170" fmla="*/ 1626879 w 3578368"/>
                  <a:gd name="connsiteY170" fmla="*/ 592536 h 991998"/>
                  <a:gd name="connsiteX171" fmla="*/ 1629743 w 3578368"/>
                  <a:gd name="connsiteY171" fmla="*/ 592536 h 991998"/>
                  <a:gd name="connsiteX172" fmla="*/ 1634517 w 3578368"/>
                  <a:gd name="connsiteY172" fmla="*/ 592536 h 991998"/>
                  <a:gd name="connsiteX173" fmla="*/ 1636426 w 3578368"/>
                  <a:gd name="connsiteY173" fmla="*/ 592536 h 991998"/>
                  <a:gd name="connsiteX174" fmla="*/ 1639290 w 3578368"/>
                  <a:gd name="connsiteY174" fmla="*/ 592536 h 991998"/>
                  <a:gd name="connsiteX175" fmla="*/ 1639290 w 3578368"/>
                  <a:gd name="connsiteY175" fmla="*/ 601096 h 991998"/>
                  <a:gd name="connsiteX176" fmla="*/ 1644064 w 3578368"/>
                  <a:gd name="connsiteY176" fmla="*/ 601096 h 991998"/>
                  <a:gd name="connsiteX177" fmla="*/ 1653611 w 3578368"/>
                  <a:gd name="connsiteY177" fmla="*/ 601096 h 991998"/>
                  <a:gd name="connsiteX178" fmla="*/ 1655521 w 3578368"/>
                  <a:gd name="connsiteY178" fmla="*/ 601096 h 991998"/>
                  <a:gd name="connsiteX179" fmla="*/ 1655521 w 3578368"/>
                  <a:gd name="connsiteY179" fmla="*/ 608705 h 991998"/>
                  <a:gd name="connsiteX180" fmla="*/ 1672706 w 3578368"/>
                  <a:gd name="connsiteY180" fmla="*/ 608705 h 991998"/>
                  <a:gd name="connsiteX181" fmla="*/ 1672706 w 3578368"/>
                  <a:gd name="connsiteY181" fmla="*/ 617265 h 991998"/>
                  <a:gd name="connsiteX182" fmla="*/ 1682254 w 3578368"/>
                  <a:gd name="connsiteY182" fmla="*/ 617265 h 991998"/>
                  <a:gd name="connsiteX183" fmla="*/ 1684163 w 3578368"/>
                  <a:gd name="connsiteY183" fmla="*/ 617265 h 991998"/>
                  <a:gd name="connsiteX184" fmla="*/ 1688937 w 3578368"/>
                  <a:gd name="connsiteY184" fmla="*/ 617265 h 991998"/>
                  <a:gd name="connsiteX185" fmla="*/ 1696575 w 3578368"/>
                  <a:gd name="connsiteY185" fmla="*/ 617265 h 991998"/>
                  <a:gd name="connsiteX186" fmla="*/ 1712805 w 3578368"/>
                  <a:gd name="connsiteY186" fmla="*/ 617265 h 991998"/>
                  <a:gd name="connsiteX187" fmla="*/ 1712805 w 3578368"/>
                  <a:gd name="connsiteY187" fmla="*/ 625825 h 991998"/>
                  <a:gd name="connsiteX188" fmla="*/ 1715670 w 3578368"/>
                  <a:gd name="connsiteY188" fmla="*/ 625825 h 991998"/>
                  <a:gd name="connsiteX189" fmla="*/ 1727126 w 3578368"/>
                  <a:gd name="connsiteY189" fmla="*/ 625825 h 991998"/>
                  <a:gd name="connsiteX190" fmla="*/ 1729991 w 3578368"/>
                  <a:gd name="connsiteY190" fmla="*/ 625825 h 991998"/>
                  <a:gd name="connsiteX191" fmla="*/ 1736674 w 3578368"/>
                  <a:gd name="connsiteY191" fmla="*/ 625825 h 991998"/>
                  <a:gd name="connsiteX192" fmla="*/ 1765316 w 3578368"/>
                  <a:gd name="connsiteY192" fmla="*/ 625825 h 991998"/>
                  <a:gd name="connsiteX193" fmla="*/ 1765316 w 3578368"/>
                  <a:gd name="connsiteY193" fmla="*/ 635336 h 991998"/>
                  <a:gd name="connsiteX194" fmla="*/ 1779637 w 3578368"/>
                  <a:gd name="connsiteY194" fmla="*/ 635336 h 991998"/>
                  <a:gd name="connsiteX195" fmla="*/ 1782501 w 3578368"/>
                  <a:gd name="connsiteY195" fmla="*/ 635336 h 991998"/>
                  <a:gd name="connsiteX196" fmla="*/ 1787275 w 3578368"/>
                  <a:gd name="connsiteY196" fmla="*/ 635336 h 991998"/>
                  <a:gd name="connsiteX197" fmla="*/ 1789185 w 3578368"/>
                  <a:gd name="connsiteY197" fmla="*/ 635336 h 991998"/>
                  <a:gd name="connsiteX198" fmla="*/ 1789185 w 3578368"/>
                  <a:gd name="connsiteY198" fmla="*/ 644847 h 991998"/>
                  <a:gd name="connsiteX199" fmla="*/ 1792049 w 3578368"/>
                  <a:gd name="connsiteY199" fmla="*/ 644847 h 991998"/>
                  <a:gd name="connsiteX200" fmla="*/ 1793958 w 3578368"/>
                  <a:gd name="connsiteY200" fmla="*/ 644847 h 991998"/>
                  <a:gd name="connsiteX201" fmla="*/ 1796822 w 3578368"/>
                  <a:gd name="connsiteY201" fmla="*/ 644847 h 991998"/>
                  <a:gd name="connsiteX202" fmla="*/ 1796822 w 3578368"/>
                  <a:gd name="connsiteY202" fmla="*/ 654358 h 991998"/>
                  <a:gd name="connsiteX203" fmla="*/ 1806370 w 3578368"/>
                  <a:gd name="connsiteY203" fmla="*/ 654358 h 991998"/>
                  <a:gd name="connsiteX204" fmla="*/ 1819736 w 3578368"/>
                  <a:gd name="connsiteY204" fmla="*/ 654358 h 991998"/>
                  <a:gd name="connsiteX205" fmla="*/ 1841695 w 3578368"/>
                  <a:gd name="connsiteY205" fmla="*/ 654358 h 991998"/>
                  <a:gd name="connsiteX206" fmla="*/ 1843605 w 3578368"/>
                  <a:gd name="connsiteY206" fmla="*/ 654358 h 991998"/>
                  <a:gd name="connsiteX207" fmla="*/ 1843605 w 3578368"/>
                  <a:gd name="connsiteY207" fmla="*/ 663869 h 991998"/>
                  <a:gd name="connsiteX208" fmla="*/ 1846469 w 3578368"/>
                  <a:gd name="connsiteY208" fmla="*/ 663869 h 991998"/>
                  <a:gd name="connsiteX209" fmla="*/ 1853152 w 3578368"/>
                  <a:gd name="connsiteY209" fmla="*/ 663869 h 991998"/>
                  <a:gd name="connsiteX210" fmla="*/ 1856016 w 3578368"/>
                  <a:gd name="connsiteY210" fmla="*/ 663869 h 991998"/>
                  <a:gd name="connsiteX211" fmla="*/ 1856016 w 3578368"/>
                  <a:gd name="connsiteY211" fmla="*/ 674331 h 991998"/>
                  <a:gd name="connsiteX212" fmla="*/ 1857926 w 3578368"/>
                  <a:gd name="connsiteY212" fmla="*/ 674331 h 991998"/>
                  <a:gd name="connsiteX213" fmla="*/ 1857926 w 3578368"/>
                  <a:gd name="connsiteY213" fmla="*/ 684793 h 991998"/>
                  <a:gd name="connsiteX214" fmla="*/ 1867473 w 3578368"/>
                  <a:gd name="connsiteY214" fmla="*/ 684793 h 991998"/>
                  <a:gd name="connsiteX215" fmla="*/ 1870338 w 3578368"/>
                  <a:gd name="connsiteY215" fmla="*/ 684793 h 991998"/>
                  <a:gd name="connsiteX216" fmla="*/ 1872247 w 3578368"/>
                  <a:gd name="connsiteY216" fmla="*/ 684793 h 991998"/>
                  <a:gd name="connsiteX217" fmla="*/ 1879885 w 3578368"/>
                  <a:gd name="connsiteY217" fmla="*/ 684793 h 991998"/>
                  <a:gd name="connsiteX218" fmla="*/ 1881795 w 3578368"/>
                  <a:gd name="connsiteY218" fmla="*/ 684793 h 991998"/>
                  <a:gd name="connsiteX219" fmla="*/ 1884659 w 3578368"/>
                  <a:gd name="connsiteY219" fmla="*/ 684793 h 991998"/>
                  <a:gd name="connsiteX220" fmla="*/ 1886568 w 3578368"/>
                  <a:gd name="connsiteY220" fmla="*/ 684793 h 991998"/>
                  <a:gd name="connsiteX221" fmla="*/ 1889432 w 3578368"/>
                  <a:gd name="connsiteY221" fmla="*/ 684793 h 991998"/>
                  <a:gd name="connsiteX222" fmla="*/ 1889432 w 3578368"/>
                  <a:gd name="connsiteY222" fmla="*/ 695255 h 991998"/>
                  <a:gd name="connsiteX223" fmla="*/ 1905663 w 3578368"/>
                  <a:gd name="connsiteY223" fmla="*/ 695255 h 991998"/>
                  <a:gd name="connsiteX224" fmla="*/ 1910437 w 3578368"/>
                  <a:gd name="connsiteY224" fmla="*/ 695255 h 991998"/>
                  <a:gd name="connsiteX225" fmla="*/ 1929532 w 3578368"/>
                  <a:gd name="connsiteY225" fmla="*/ 695255 h 991998"/>
                  <a:gd name="connsiteX226" fmla="*/ 1939079 w 3578368"/>
                  <a:gd name="connsiteY226" fmla="*/ 695255 h 991998"/>
                  <a:gd name="connsiteX227" fmla="*/ 1956264 w 3578368"/>
                  <a:gd name="connsiteY227" fmla="*/ 695255 h 991998"/>
                  <a:gd name="connsiteX228" fmla="*/ 1961038 w 3578368"/>
                  <a:gd name="connsiteY228" fmla="*/ 695255 h 991998"/>
                  <a:gd name="connsiteX229" fmla="*/ 1977269 w 3578368"/>
                  <a:gd name="connsiteY229" fmla="*/ 695255 h 991998"/>
                  <a:gd name="connsiteX230" fmla="*/ 1980133 w 3578368"/>
                  <a:gd name="connsiteY230" fmla="*/ 695255 h 991998"/>
                  <a:gd name="connsiteX231" fmla="*/ 1989680 w 3578368"/>
                  <a:gd name="connsiteY231" fmla="*/ 695255 h 991998"/>
                  <a:gd name="connsiteX232" fmla="*/ 2010685 w 3578368"/>
                  <a:gd name="connsiteY232" fmla="*/ 695255 h 991998"/>
                  <a:gd name="connsiteX233" fmla="*/ 2025006 w 3578368"/>
                  <a:gd name="connsiteY233" fmla="*/ 695255 h 991998"/>
                  <a:gd name="connsiteX234" fmla="*/ 2032643 w 3578368"/>
                  <a:gd name="connsiteY234" fmla="*/ 695255 h 991998"/>
                  <a:gd name="connsiteX235" fmla="*/ 2042191 w 3578368"/>
                  <a:gd name="connsiteY235" fmla="*/ 695255 h 991998"/>
                  <a:gd name="connsiteX236" fmla="*/ 2042191 w 3578368"/>
                  <a:gd name="connsiteY236" fmla="*/ 707619 h 991998"/>
                  <a:gd name="connsiteX237" fmla="*/ 2053648 w 3578368"/>
                  <a:gd name="connsiteY237" fmla="*/ 707619 h 991998"/>
                  <a:gd name="connsiteX238" fmla="*/ 2058422 w 3578368"/>
                  <a:gd name="connsiteY238" fmla="*/ 707619 h 991998"/>
                  <a:gd name="connsiteX239" fmla="*/ 2069878 w 3578368"/>
                  <a:gd name="connsiteY239" fmla="*/ 707619 h 991998"/>
                  <a:gd name="connsiteX240" fmla="*/ 2077516 w 3578368"/>
                  <a:gd name="connsiteY240" fmla="*/ 707619 h 991998"/>
                  <a:gd name="connsiteX241" fmla="*/ 2091838 w 3578368"/>
                  <a:gd name="connsiteY241" fmla="*/ 707619 h 991998"/>
                  <a:gd name="connsiteX242" fmla="*/ 2101385 w 3578368"/>
                  <a:gd name="connsiteY242" fmla="*/ 707619 h 991998"/>
                  <a:gd name="connsiteX243" fmla="*/ 2103294 w 3578368"/>
                  <a:gd name="connsiteY243" fmla="*/ 707619 h 991998"/>
                  <a:gd name="connsiteX244" fmla="*/ 2106159 w 3578368"/>
                  <a:gd name="connsiteY244" fmla="*/ 707619 h 991998"/>
                  <a:gd name="connsiteX245" fmla="*/ 2108068 w 3578368"/>
                  <a:gd name="connsiteY245" fmla="*/ 707619 h 991998"/>
                  <a:gd name="connsiteX246" fmla="*/ 2115706 w 3578368"/>
                  <a:gd name="connsiteY246" fmla="*/ 707619 h 991998"/>
                  <a:gd name="connsiteX247" fmla="*/ 2120480 w 3578368"/>
                  <a:gd name="connsiteY247" fmla="*/ 707619 h 991998"/>
                  <a:gd name="connsiteX248" fmla="*/ 2130027 w 3578368"/>
                  <a:gd name="connsiteY248" fmla="*/ 707619 h 991998"/>
                  <a:gd name="connsiteX249" fmla="*/ 2130027 w 3578368"/>
                  <a:gd name="connsiteY249" fmla="*/ 707619 h 991998"/>
                  <a:gd name="connsiteX250" fmla="*/ 2141484 w 3578368"/>
                  <a:gd name="connsiteY250" fmla="*/ 707619 h 991998"/>
                  <a:gd name="connsiteX251" fmla="*/ 2144348 w 3578368"/>
                  <a:gd name="connsiteY251" fmla="*/ 707619 h 991998"/>
                  <a:gd name="connsiteX252" fmla="*/ 2144348 w 3578368"/>
                  <a:gd name="connsiteY252" fmla="*/ 722837 h 991998"/>
                  <a:gd name="connsiteX253" fmla="*/ 2151031 w 3578368"/>
                  <a:gd name="connsiteY253" fmla="*/ 722837 h 991998"/>
                  <a:gd name="connsiteX254" fmla="*/ 2153896 w 3578368"/>
                  <a:gd name="connsiteY254" fmla="*/ 722837 h 991998"/>
                  <a:gd name="connsiteX255" fmla="*/ 2168217 w 3578368"/>
                  <a:gd name="connsiteY255" fmla="*/ 722837 h 991998"/>
                  <a:gd name="connsiteX256" fmla="*/ 2179674 w 3578368"/>
                  <a:gd name="connsiteY256" fmla="*/ 722837 h 991998"/>
                  <a:gd name="connsiteX257" fmla="*/ 2182538 w 3578368"/>
                  <a:gd name="connsiteY257" fmla="*/ 722837 h 991998"/>
                  <a:gd name="connsiteX258" fmla="*/ 2222637 w 3578368"/>
                  <a:gd name="connsiteY258" fmla="*/ 722837 h 991998"/>
                  <a:gd name="connsiteX259" fmla="*/ 2227411 w 3578368"/>
                  <a:gd name="connsiteY259" fmla="*/ 722837 h 991998"/>
                  <a:gd name="connsiteX260" fmla="*/ 2235049 w 3578368"/>
                  <a:gd name="connsiteY260" fmla="*/ 722837 h 991998"/>
                  <a:gd name="connsiteX261" fmla="*/ 2241732 w 3578368"/>
                  <a:gd name="connsiteY261" fmla="*/ 722837 h 991998"/>
                  <a:gd name="connsiteX262" fmla="*/ 2260827 w 3578368"/>
                  <a:gd name="connsiteY262" fmla="*/ 722837 h 991998"/>
                  <a:gd name="connsiteX263" fmla="*/ 2275148 w 3578368"/>
                  <a:gd name="connsiteY263" fmla="*/ 722837 h 991998"/>
                  <a:gd name="connsiteX264" fmla="*/ 2284695 w 3578368"/>
                  <a:gd name="connsiteY264" fmla="*/ 722837 h 991998"/>
                  <a:gd name="connsiteX265" fmla="*/ 2287559 w 3578368"/>
                  <a:gd name="connsiteY265" fmla="*/ 722837 h 991998"/>
                  <a:gd name="connsiteX266" fmla="*/ 2287559 w 3578368"/>
                  <a:gd name="connsiteY266" fmla="*/ 741859 h 991998"/>
                  <a:gd name="connsiteX267" fmla="*/ 2289469 w 3578368"/>
                  <a:gd name="connsiteY267" fmla="*/ 741859 h 991998"/>
                  <a:gd name="connsiteX268" fmla="*/ 2332432 w 3578368"/>
                  <a:gd name="connsiteY268" fmla="*/ 741859 h 991998"/>
                  <a:gd name="connsiteX269" fmla="*/ 2339115 w 3578368"/>
                  <a:gd name="connsiteY269" fmla="*/ 741859 h 991998"/>
                  <a:gd name="connsiteX270" fmla="*/ 2341980 w 3578368"/>
                  <a:gd name="connsiteY270" fmla="*/ 741859 h 991998"/>
                  <a:gd name="connsiteX271" fmla="*/ 2346753 w 3578368"/>
                  <a:gd name="connsiteY271" fmla="*/ 741859 h 991998"/>
                  <a:gd name="connsiteX272" fmla="*/ 2370622 w 3578368"/>
                  <a:gd name="connsiteY272" fmla="*/ 741859 h 991998"/>
                  <a:gd name="connsiteX273" fmla="*/ 2372531 w 3578368"/>
                  <a:gd name="connsiteY273" fmla="*/ 741859 h 991998"/>
                  <a:gd name="connsiteX274" fmla="*/ 2375395 w 3578368"/>
                  <a:gd name="connsiteY274" fmla="*/ 741859 h 991998"/>
                  <a:gd name="connsiteX275" fmla="*/ 2377305 w 3578368"/>
                  <a:gd name="connsiteY275" fmla="*/ 741859 h 991998"/>
                  <a:gd name="connsiteX276" fmla="*/ 2382079 w 3578368"/>
                  <a:gd name="connsiteY276" fmla="*/ 741859 h 991998"/>
                  <a:gd name="connsiteX277" fmla="*/ 2384943 w 3578368"/>
                  <a:gd name="connsiteY277" fmla="*/ 741859 h 991998"/>
                  <a:gd name="connsiteX278" fmla="*/ 2384943 w 3578368"/>
                  <a:gd name="connsiteY278" fmla="*/ 766588 h 991998"/>
                  <a:gd name="connsiteX279" fmla="*/ 2389717 w 3578368"/>
                  <a:gd name="connsiteY279" fmla="*/ 766588 h 991998"/>
                  <a:gd name="connsiteX280" fmla="*/ 2401174 w 3578368"/>
                  <a:gd name="connsiteY280" fmla="*/ 766588 h 991998"/>
                  <a:gd name="connsiteX281" fmla="*/ 2410721 w 3578368"/>
                  <a:gd name="connsiteY281" fmla="*/ 766588 h 991998"/>
                  <a:gd name="connsiteX282" fmla="*/ 2442227 w 3578368"/>
                  <a:gd name="connsiteY282" fmla="*/ 766588 h 991998"/>
                  <a:gd name="connsiteX283" fmla="*/ 2451775 w 3578368"/>
                  <a:gd name="connsiteY283" fmla="*/ 766588 h 991998"/>
                  <a:gd name="connsiteX284" fmla="*/ 2451775 w 3578368"/>
                  <a:gd name="connsiteY284" fmla="*/ 795121 h 991998"/>
                  <a:gd name="connsiteX285" fmla="*/ 2453684 w 3578368"/>
                  <a:gd name="connsiteY285" fmla="*/ 795121 h 991998"/>
                  <a:gd name="connsiteX286" fmla="*/ 2456548 w 3578368"/>
                  <a:gd name="connsiteY286" fmla="*/ 795121 h 991998"/>
                  <a:gd name="connsiteX287" fmla="*/ 2463232 w 3578368"/>
                  <a:gd name="connsiteY287" fmla="*/ 795121 h 991998"/>
                  <a:gd name="connsiteX288" fmla="*/ 2475643 w 3578368"/>
                  <a:gd name="connsiteY288" fmla="*/ 795121 h 991998"/>
                  <a:gd name="connsiteX289" fmla="*/ 2480417 w 3578368"/>
                  <a:gd name="connsiteY289" fmla="*/ 795121 h 991998"/>
                  <a:gd name="connsiteX290" fmla="*/ 2506195 w 3578368"/>
                  <a:gd name="connsiteY290" fmla="*/ 795121 h 991998"/>
                  <a:gd name="connsiteX291" fmla="*/ 2506195 w 3578368"/>
                  <a:gd name="connsiteY291" fmla="*/ 795121 h 991998"/>
                  <a:gd name="connsiteX292" fmla="*/ 2530064 w 3578368"/>
                  <a:gd name="connsiteY292" fmla="*/ 795121 h 991998"/>
                  <a:gd name="connsiteX293" fmla="*/ 2534837 w 3578368"/>
                  <a:gd name="connsiteY293" fmla="*/ 795121 h 991998"/>
                  <a:gd name="connsiteX294" fmla="*/ 2570163 w 3578368"/>
                  <a:gd name="connsiteY294" fmla="*/ 795121 h 991998"/>
                  <a:gd name="connsiteX295" fmla="*/ 2577801 w 3578368"/>
                  <a:gd name="connsiteY295" fmla="*/ 795121 h 991998"/>
                  <a:gd name="connsiteX296" fmla="*/ 2594031 w 3578368"/>
                  <a:gd name="connsiteY296" fmla="*/ 795121 h 991998"/>
                  <a:gd name="connsiteX297" fmla="*/ 2606443 w 3578368"/>
                  <a:gd name="connsiteY297" fmla="*/ 795121 h 991998"/>
                  <a:gd name="connsiteX298" fmla="*/ 2611217 w 3578368"/>
                  <a:gd name="connsiteY298" fmla="*/ 795121 h 991998"/>
                  <a:gd name="connsiteX299" fmla="*/ 2627447 w 3578368"/>
                  <a:gd name="connsiteY299" fmla="*/ 795121 h 991998"/>
                  <a:gd name="connsiteX300" fmla="*/ 2649406 w 3578368"/>
                  <a:gd name="connsiteY300" fmla="*/ 795121 h 991998"/>
                  <a:gd name="connsiteX301" fmla="*/ 2649406 w 3578368"/>
                  <a:gd name="connsiteY301" fmla="*/ 847431 h 991998"/>
                  <a:gd name="connsiteX302" fmla="*/ 2663727 w 3578368"/>
                  <a:gd name="connsiteY302" fmla="*/ 847431 h 991998"/>
                  <a:gd name="connsiteX303" fmla="*/ 2663727 w 3578368"/>
                  <a:gd name="connsiteY303" fmla="*/ 899742 h 991998"/>
                  <a:gd name="connsiteX304" fmla="*/ 2678048 w 3578368"/>
                  <a:gd name="connsiteY304" fmla="*/ 899742 h 991998"/>
                  <a:gd name="connsiteX305" fmla="*/ 2753473 w 3578368"/>
                  <a:gd name="connsiteY305" fmla="*/ 899742 h 991998"/>
                  <a:gd name="connsiteX306" fmla="*/ 2799301 w 3578368"/>
                  <a:gd name="connsiteY306" fmla="*/ 899742 h 991998"/>
                  <a:gd name="connsiteX307" fmla="*/ 2820305 w 3578368"/>
                  <a:gd name="connsiteY307" fmla="*/ 899742 h 991998"/>
                  <a:gd name="connsiteX308" fmla="*/ 2829852 w 3578368"/>
                  <a:gd name="connsiteY308" fmla="*/ 899742 h 991998"/>
                  <a:gd name="connsiteX309" fmla="*/ 2832717 w 3578368"/>
                  <a:gd name="connsiteY309" fmla="*/ 899742 h 991998"/>
                  <a:gd name="connsiteX310" fmla="*/ 2839400 w 3578368"/>
                  <a:gd name="connsiteY310" fmla="*/ 899742 h 991998"/>
                  <a:gd name="connsiteX311" fmla="*/ 2851811 w 3578368"/>
                  <a:gd name="connsiteY311" fmla="*/ 899742 h 991998"/>
                  <a:gd name="connsiteX312" fmla="*/ 2851811 w 3578368"/>
                  <a:gd name="connsiteY312" fmla="*/ 991999 h 991998"/>
                  <a:gd name="connsiteX313" fmla="*/ 2918643 w 3578368"/>
                  <a:gd name="connsiteY313" fmla="*/ 991999 h 991998"/>
                  <a:gd name="connsiteX314" fmla="*/ 2923417 w 3578368"/>
                  <a:gd name="connsiteY314" fmla="*/ 991999 h 991998"/>
                  <a:gd name="connsiteX315" fmla="*/ 2958742 w 3578368"/>
                  <a:gd name="connsiteY315" fmla="*/ 991999 h 991998"/>
                  <a:gd name="connsiteX316" fmla="*/ 2977837 w 3578368"/>
                  <a:gd name="connsiteY316" fmla="*/ 991999 h 991998"/>
                  <a:gd name="connsiteX317" fmla="*/ 3068537 w 3578368"/>
                  <a:gd name="connsiteY317" fmla="*/ 991999 h 991998"/>
                  <a:gd name="connsiteX318" fmla="*/ 3079994 w 3578368"/>
                  <a:gd name="connsiteY318" fmla="*/ 991999 h 991998"/>
                  <a:gd name="connsiteX319" fmla="*/ 3161147 w 3578368"/>
                  <a:gd name="connsiteY319" fmla="*/ 991999 h 991998"/>
                  <a:gd name="connsiteX320" fmla="*/ 3578369 w 3578368"/>
                  <a:gd name="connsiteY320" fmla="*/ 991999 h 991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Lst>
                <a:rect l="l" t="t" r="r" b="b"/>
                <a:pathLst>
                  <a:path w="3578368" h="991998">
                    <a:moveTo>
                      <a:pt x="0" y="0"/>
                    </a:moveTo>
                    <a:lnTo>
                      <a:pt x="84017" y="0"/>
                    </a:lnTo>
                    <a:lnTo>
                      <a:pt x="84017" y="6658"/>
                    </a:lnTo>
                    <a:lnTo>
                      <a:pt x="103112" y="6658"/>
                    </a:lnTo>
                    <a:lnTo>
                      <a:pt x="103112" y="14267"/>
                    </a:lnTo>
                    <a:lnTo>
                      <a:pt x="105022" y="14267"/>
                    </a:lnTo>
                    <a:lnTo>
                      <a:pt x="117433" y="14267"/>
                    </a:lnTo>
                    <a:lnTo>
                      <a:pt x="117433" y="20924"/>
                    </a:lnTo>
                    <a:lnTo>
                      <a:pt x="133664" y="20924"/>
                    </a:lnTo>
                    <a:lnTo>
                      <a:pt x="133664" y="28533"/>
                    </a:lnTo>
                    <a:lnTo>
                      <a:pt x="168989" y="28533"/>
                    </a:lnTo>
                    <a:lnTo>
                      <a:pt x="202405" y="28533"/>
                    </a:lnTo>
                    <a:lnTo>
                      <a:pt x="202405" y="35191"/>
                    </a:lnTo>
                    <a:lnTo>
                      <a:pt x="231047" y="35191"/>
                    </a:lnTo>
                    <a:lnTo>
                      <a:pt x="231047" y="42800"/>
                    </a:lnTo>
                    <a:lnTo>
                      <a:pt x="245368" y="42800"/>
                    </a:lnTo>
                    <a:lnTo>
                      <a:pt x="245368" y="49457"/>
                    </a:lnTo>
                    <a:lnTo>
                      <a:pt x="250142" y="49457"/>
                    </a:lnTo>
                    <a:lnTo>
                      <a:pt x="250142" y="57066"/>
                    </a:lnTo>
                    <a:lnTo>
                      <a:pt x="253006" y="57066"/>
                    </a:lnTo>
                    <a:lnTo>
                      <a:pt x="253006" y="63724"/>
                    </a:lnTo>
                    <a:lnTo>
                      <a:pt x="278784" y="63724"/>
                    </a:lnTo>
                    <a:lnTo>
                      <a:pt x="278784" y="71333"/>
                    </a:lnTo>
                    <a:lnTo>
                      <a:pt x="305517" y="71333"/>
                    </a:lnTo>
                    <a:lnTo>
                      <a:pt x="305517" y="77990"/>
                    </a:lnTo>
                    <a:lnTo>
                      <a:pt x="343707" y="77990"/>
                    </a:lnTo>
                    <a:lnTo>
                      <a:pt x="343707" y="92257"/>
                    </a:lnTo>
                    <a:lnTo>
                      <a:pt x="353254" y="92257"/>
                    </a:lnTo>
                    <a:lnTo>
                      <a:pt x="353254" y="99866"/>
                    </a:lnTo>
                    <a:lnTo>
                      <a:pt x="398127" y="99866"/>
                    </a:lnTo>
                    <a:lnTo>
                      <a:pt x="398127" y="106523"/>
                    </a:lnTo>
                    <a:lnTo>
                      <a:pt x="417222" y="106523"/>
                    </a:lnTo>
                    <a:lnTo>
                      <a:pt x="417222" y="114132"/>
                    </a:lnTo>
                    <a:lnTo>
                      <a:pt x="421995" y="114132"/>
                    </a:lnTo>
                    <a:lnTo>
                      <a:pt x="421995" y="121741"/>
                    </a:lnTo>
                    <a:lnTo>
                      <a:pt x="443000" y="121741"/>
                    </a:lnTo>
                    <a:lnTo>
                      <a:pt x="443000" y="128399"/>
                    </a:lnTo>
                    <a:lnTo>
                      <a:pt x="455411" y="128399"/>
                    </a:lnTo>
                    <a:lnTo>
                      <a:pt x="455411" y="136007"/>
                    </a:lnTo>
                    <a:lnTo>
                      <a:pt x="460185" y="136007"/>
                    </a:lnTo>
                    <a:lnTo>
                      <a:pt x="479280" y="136007"/>
                    </a:lnTo>
                    <a:lnTo>
                      <a:pt x="479280" y="142665"/>
                    </a:lnTo>
                    <a:lnTo>
                      <a:pt x="484054" y="142665"/>
                    </a:lnTo>
                    <a:lnTo>
                      <a:pt x="484054" y="150274"/>
                    </a:lnTo>
                    <a:lnTo>
                      <a:pt x="485963" y="150274"/>
                    </a:lnTo>
                    <a:lnTo>
                      <a:pt x="485963" y="156932"/>
                    </a:lnTo>
                    <a:lnTo>
                      <a:pt x="538474" y="156932"/>
                    </a:lnTo>
                    <a:lnTo>
                      <a:pt x="538474" y="164541"/>
                    </a:lnTo>
                    <a:lnTo>
                      <a:pt x="565207" y="164541"/>
                    </a:lnTo>
                    <a:lnTo>
                      <a:pt x="565207" y="171198"/>
                    </a:lnTo>
                    <a:lnTo>
                      <a:pt x="576664" y="171198"/>
                    </a:lnTo>
                    <a:lnTo>
                      <a:pt x="576664" y="178807"/>
                    </a:lnTo>
                    <a:lnTo>
                      <a:pt x="595758" y="178807"/>
                    </a:lnTo>
                    <a:lnTo>
                      <a:pt x="595758" y="185465"/>
                    </a:lnTo>
                    <a:lnTo>
                      <a:pt x="626310" y="185465"/>
                    </a:lnTo>
                    <a:lnTo>
                      <a:pt x="626310" y="193074"/>
                    </a:lnTo>
                    <a:lnTo>
                      <a:pt x="643495" y="193074"/>
                    </a:lnTo>
                    <a:lnTo>
                      <a:pt x="643495" y="200682"/>
                    </a:lnTo>
                    <a:lnTo>
                      <a:pt x="648269" y="200682"/>
                    </a:lnTo>
                    <a:lnTo>
                      <a:pt x="648269" y="207340"/>
                    </a:lnTo>
                    <a:lnTo>
                      <a:pt x="659726" y="207340"/>
                    </a:lnTo>
                    <a:lnTo>
                      <a:pt x="659726" y="214949"/>
                    </a:lnTo>
                    <a:lnTo>
                      <a:pt x="700780" y="214949"/>
                    </a:lnTo>
                    <a:lnTo>
                      <a:pt x="700780" y="221607"/>
                    </a:lnTo>
                    <a:lnTo>
                      <a:pt x="719875" y="221607"/>
                    </a:lnTo>
                    <a:lnTo>
                      <a:pt x="719875" y="235873"/>
                    </a:lnTo>
                    <a:lnTo>
                      <a:pt x="745653" y="235873"/>
                    </a:lnTo>
                    <a:lnTo>
                      <a:pt x="745653" y="243482"/>
                    </a:lnTo>
                    <a:lnTo>
                      <a:pt x="750426" y="243482"/>
                    </a:lnTo>
                    <a:lnTo>
                      <a:pt x="750426" y="251091"/>
                    </a:lnTo>
                    <a:lnTo>
                      <a:pt x="753291" y="251091"/>
                    </a:lnTo>
                    <a:lnTo>
                      <a:pt x="753291" y="257748"/>
                    </a:lnTo>
                    <a:lnTo>
                      <a:pt x="767612" y="257748"/>
                    </a:lnTo>
                    <a:lnTo>
                      <a:pt x="767612" y="265357"/>
                    </a:lnTo>
                    <a:lnTo>
                      <a:pt x="769521" y="265357"/>
                    </a:lnTo>
                    <a:lnTo>
                      <a:pt x="769521" y="272015"/>
                    </a:lnTo>
                    <a:lnTo>
                      <a:pt x="781933" y="272015"/>
                    </a:lnTo>
                    <a:lnTo>
                      <a:pt x="781933" y="279624"/>
                    </a:lnTo>
                    <a:lnTo>
                      <a:pt x="786707" y="279624"/>
                    </a:lnTo>
                    <a:lnTo>
                      <a:pt x="786707" y="286282"/>
                    </a:lnTo>
                    <a:lnTo>
                      <a:pt x="788616" y="286282"/>
                    </a:lnTo>
                    <a:lnTo>
                      <a:pt x="788616" y="293890"/>
                    </a:lnTo>
                    <a:lnTo>
                      <a:pt x="826806" y="293890"/>
                    </a:lnTo>
                    <a:lnTo>
                      <a:pt x="826806" y="301499"/>
                    </a:lnTo>
                    <a:lnTo>
                      <a:pt x="843036" y="301499"/>
                    </a:lnTo>
                    <a:lnTo>
                      <a:pt x="843036" y="308157"/>
                    </a:lnTo>
                    <a:lnTo>
                      <a:pt x="862131" y="308157"/>
                    </a:lnTo>
                    <a:lnTo>
                      <a:pt x="862131" y="315766"/>
                    </a:lnTo>
                    <a:lnTo>
                      <a:pt x="881226" y="315766"/>
                    </a:lnTo>
                    <a:lnTo>
                      <a:pt x="881226" y="322423"/>
                    </a:lnTo>
                    <a:lnTo>
                      <a:pt x="890773" y="322423"/>
                    </a:lnTo>
                    <a:lnTo>
                      <a:pt x="890773" y="330032"/>
                    </a:lnTo>
                    <a:lnTo>
                      <a:pt x="905094" y="330032"/>
                    </a:lnTo>
                    <a:lnTo>
                      <a:pt x="905094" y="336690"/>
                    </a:lnTo>
                    <a:lnTo>
                      <a:pt x="909868" y="336690"/>
                    </a:lnTo>
                    <a:lnTo>
                      <a:pt x="909868" y="344299"/>
                    </a:lnTo>
                    <a:lnTo>
                      <a:pt x="919416" y="344299"/>
                    </a:lnTo>
                    <a:lnTo>
                      <a:pt x="919416" y="350956"/>
                    </a:lnTo>
                    <a:lnTo>
                      <a:pt x="928963" y="350956"/>
                    </a:lnTo>
                    <a:lnTo>
                      <a:pt x="928963" y="358565"/>
                    </a:lnTo>
                    <a:lnTo>
                      <a:pt x="933737" y="358565"/>
                    </a:lnTo>
                    <a:lnTo>
                      <a:pt x="933737" y="366174"/>
                    </a:lnTo>
                    <a:lnTo>
                      <a:pt x="952832" y="366174"/>
                    </a:lnTo>
                    <a:lnTo>
                      <a:pt x="952832" y="372832"/>
                    </a:lnTo>
                    <a:lnTo>
                      <a:pt x="984338" y="372832"/>
                    </a:lnTo>
                    <a:lnTo>
                      <a:pt x="984338" y="380441"/>
                    </a:lnTo>
                    <a:lnTo>
                      <a:pt x="986247" y="380441"/>
                    </a:lnTo>
                    <a:lnTo>
                      <a:pt x="986247" y="387098"/>
                    </a:lnTo>
                    <a:lnTo>
                      <a:pt x="1000569" y="387098"/>
                    </a:lnTo>
                    <a:lnTo>
                      <a:pt x="1000569" y="402316"/>
                    </a:lnTo>
                    <a:lnTo>
                      <a:pt x="1038758" y="402316"/>
                    </a:lnTo>
                    <a:lnTo>
                      <a:pt x="1038758" y="408974"/>
                    </a:lnTo>
                    <a:lnTo>
                      <a:pt x="1053079" y="408974"/>
                    </a:lnTo>
                    <a:lnTo>
                      <a:pt x="1053079" y="423240"/>
                    </a:lnTo>
                    <a:lnTo>
                      <a:pt x="1096043" y="423240"/>
                    </a:lnTo>
                    <a:lnTo>
                      <a:pt x="1096043" y="430849"/>
                    </a:lnTo>
                    <a:lnTo>
                      <a:pt x="1097952" y="430849"/>
                    </a:lnTo>
                    <a:lnTo>
                      <a:pt x="1097952" y="438458"/>
                    </a:lnTo>
                    <a:lnTo>
                      <a:pt x="1115138" y="438458"/>
                    </a:lnTo>
                    <a:lnTo>
                      <a:pt x="1115138" y="445115"/>
                    </a:lnTo>
                    <a:lnTo>
                      <a:pt x="1117047" y="445115"/>
                    </a:lnTo>
                    <a:lnTo>
                      <a:pt x="1117047" y="452724"/>
                    </a:lnTo>
                    <a:lnTo>
                      <a:pt x="1131368" y="452724"/>
                    </a:lnTo>
                    <a:lnTo>
                      <a:pt x="1131368" y="459382"/>
                    </a:lnTo>
                    <a:lnTo>
                      <a:pt x="1140915" y="459382"/>
                    </a:lnTo>
                    <a:lnTo>
                      <a:pt x="1140915" y="466991"/>
                    </a:lnTo>
                    <a:lnTo>
                      <a:pt x="1224933" y="466991"/>
                    </a:lnTo>
                    <a:lnTo>
                      <a:pt x="1224933" y="474600"/>
                    </a:lnTo>
                    <a:lnTo>
                      <a:pt x="1229706" y="474600"/>
                    </a:lnTo>
                    <a:lnTo>
                      <a:pt x="1229706" y="481257"/>
                    </a:lnTo>
                    <a:lnTo>
                      <a:pt x="1272670" y="481257"/>
                    </a:lnTo>
                    <a:lnTo>
                      <a:pt x="1272670" y="488866"/>
                    </a:lnTo>
                    <a:lnTo>
                      <a:pt x="1288900" y="488866"/>
                    </a:lnTo>
                    <a:lnTo>
                      <a:pt x="1288900" y="503133"/>
                    </a:lnTo>
                    <a:lnTo>
                      <a:pt x="1301312" y="503133"/>
                    </a:lnTo>
                    <a:lnTo>
                      <a:pt x="1301312" y="510741"/>
                    </a:lnTo>
                    <a:lnTo>
                      <a:pt x="1331864" y="510741"/>
                    </a:lnTo>
                    <a:lnTo>
                      <a:pt x="1331864" y="517399"/>
                    </a:lnTo>
                    <a:lnTo>
                      <a:pt x="1348094" y="517399"/>
                    </a:lnTo>
                    <a:lnTo>
                      <a:pt x="1348094" y="525008"/>
                    </a:lnTo>
                    <a:lnTo>
                      <a:pt x="1357642" y="525008"/>
                    </a:lnTo>
                    <a:lnTo>
                      <a:pt x="1357642" y="531666"/>
                    </a:lnTo>
                    <a:lnTo>
                      <a:pt x="1386284" y="531666"/>
                    </a:lnTo>
                    <a:lnTo>
                      <a:pt x="1386284" y="539274"/>
                    </a:lnTo>
                    <a:lnTo>
                      <a:pt x="1391058" y="539274"/>
                    </a:lnTo>
                    <a:lnTo>
                      <a:pt x="1391058" y="546883"/>
                    </a:lnTo>
                    <a:lnTo>
                      <a:pt x="1424474" y="546883"/>
                    </a:lnTo>
                    <a:lnTo>
                      <a:pt x="1424474" y="553541"/>
                    </a:lnTo>
                    <a:lnTo>
                      <a:pt x="1434021" y="553541"/>
                    </a:lnTo>
                    <a:lnTo>
                      <a:pt x="1434021" y="561150"/>
                    </a:lnTo>
                    <a:lnTo>
                      <a:pt x="1518038" y="561150"/>
                    </a:lnTo>
                    <a:lnTo>
                      <a:pt x="1519948" y="561150"/>
                    </a:lnTo>
                    <a:lnTo>
                      <a:pt x="1539042" y="561150"/>
                    </a:lnTo>
                    <a:lnTo>
                      <a:pt x="1539042" y="568759"/>
                    </a:lnTo>
                    <a:lnTo>
                      <a:pt x="1546680" y="568759"/>
                    </a:lnTo>
                    <a:lnTo>
                      <a:pt x="1553364" y="568759"/>
                    </a:lnTo>
                    <a:lnTo>
                      <a:pt x="1558137" y="568759"/>
                    </a:lnTo>
                    <a:lnTo>
                      <a:pt x="1558137" y="568759"/>
                    </a:lnTo>
                    <a:lnTo>
                      <a:pt x="1561002" y="568759"/>
                    </a:lnTo>
                    <a:lnTo>
                      <a:pt x="1569594" y="568759"/>
                    </a:lnTo>
                    <a:lnTo>
                      <a:pt x="1574368" y="568759"/>
                    </a:lnTo>
                    <a:lnTo>
                      <a:pt x="1582006" y="568759"/>
                    </a:lnTo>
                    <a:lnTo>
                      <a:pt x="1593463" y="568759"/>
                    </a:lnTo>
                    <a:lnTo>
                      <a:pt x="1605874" y="568759"/>
                    </a:lnTo>
                    <a:lnTo>
                      <a:pt x="1610648" y="568759"/>
                    </a:lnTo>
                    <a:lnTo>
                      <a:pt x="1610648" y="576367"/>
                    </a:lnTo>
                    <a:lnTo>
                      <a:pt x="1612557" y="576367"/>
                    </a:lnTo>
                    <a:lnTo>
                      <a:pt x="1612557" y="583976"/>
                    </a:lnTo>
                    <a:lnTo>
                      <a:pt x="1617331" y="583976"/>
                    </a:lnTo>
                    <a:lnTo>
                      <a:pt x="1617331" y="592536"/>
                    </a:lnTo>
                    <a:lnTo>
                      <a:pt x="1626879" y="592536"/>
                    </a:lnTo>
                    <a:lnTo>
                      <a:pt x="1629743" y="592536"/>
                    </a:lnTo>
                    <a:lnTo>
                      <a:pt x="1634517" y="592536"/>
                    </a:lnTo>
                    <a:lnTo>
                      <a:pt x="1636426" y="592536"/>
                    </a:lnTo>
                    <a:lnTo>
                      <a:pt x="1639290" y="592536"/>
                    </a:lnTo>
                    <a:lnTo>
                      <a:pt x="1639290" y="601096"/>
                    </a:lnTo>
                    <a:lnTo>
                      <a:pt x="1644064" y="601096"/>
                    </a:lnTo>
                    <a:lnTo>
                      <a:pt x="1653611" y="601096"/>
                    </a:lnTo>
                    <a:lnTo>
                      <a:pt x="1655521" y="601096"/>
                    </a:lnTo>
                    <a:lnTo>
                      <a:pt x="1655521" y="608705"/>
                    </a:lnTo>
                    <a:lnTo>
                      <a:pt x="1672706" y="608705"/>
                    </a:lnTo>
                    <a:lnTo>
                      <a:pt x="1672706" y="617265"/>
                    </a:lnTo>
                    <a:lnTo>
                      <a:pt x="1682254" y="617265"/>
                    </a:lnTo>
                    <a:lnTo>
                      <a:pt x="1684163" y="617265"/>
                    </a:lnTo>
                    <a:lnTo>
                      <a:pt x="1688937" y="617265"/>
                    </a:lnTo>
                    <a:lnTo>
                      <a:pt x="1696575" y="617265"/>
                    </a:lnTo>
                    <a:lnTo>
                      <a:pt x="1712805" y="617265"/>
                    </a:lnTo>
                    <a:lnTo>
                      <a:pt x="1712805" y="625825"/>
                    </a:lnTo>
                    <a:lnTo>
                      <a:pt x="1715670" y="625825"/>
                    </a:lnTo>
                    <a:lnTo>
                      <a:pt x="1727126" y="625825"/>
                    </a:lnTo>
                    <a:lnTo>
                      <a:pt x="1729991" y="625825"/>
                    </a:lnTo>
                    <a:lnTo>
                      <a:pt x="1736674" y="625825"/>
                    </a:lnTo>
                    <a:lnTo>
                      <a:pt x="1765316" y="625825"/>
                    </a:lnTo>
                    <a:lnTo>
                      <a:pt x="1765316" y="635336"/>
                    </a:lnTo>
                    <a:lnTo>
                      <a:pt x="1779637" y="635336"/>
                    </a:lnTo>
                    <a:lnTo>
                      <a:pt x="1782501" y="635336"/>
                    </a:lnTo>
                    <a:lnTo>
                      <a:pt x="1787275" y="635336"/>
                    </a:lnTo>
                    <a:lnTo>
                      <a:pt x="1789185" y="635336"/>
                    </a:lnTo>
                    <a:lnTo>
                      <a:pt x="1789185" y="644847"/>
                    </a:lnTo>
                    <a:lnTo>
                      <a:pt x="1792049" y="644847"/>
                    </a:lnTo>
                    <a:lnTo>
                      <a:pt x="1793958" y="644847"/>
                    </a:lnTo>
                    <a:lnTo>
                      <a:pt x="1796822" y="644847"/>
                    </a:lnTo>
                    <a:lnTo>
                      <a:pt x="1796822" y="654358"/>
                    </a:lnTo>
                    <a:lnTo>
                      <a:pt x="1806370" y="654358"/>
                    </a:lnTo>
                    <a:lnTo>
                      <a:pt x="1819736" y="654358"/>
                    </a:lnTo>
                    <a:lnTo>
                      <a:pt x="1841695" y="654358"/>
                    </a:lnTo>
                    <a:lnTo>
                      <a:pt x="1843605" y="654358"/>
                    </a:lnTo>
                    <a:lnTo>
                      <a:pt x="1843605" y="663869"/>
                    </a:lnTo>
                    <a:lnTo>
                      <a:pt x="1846469" y="663869"/>
                    </a:lnTo>
                    <a:lnTo>
                      <a:pt x="1853152" y="663869"/>
                    </a:lnTo>
                    <a:lnTo>
                      <a:pt x="1856016" y="663869"/>
                    </a:lnTo>
                    <a:lnTo>
                      <a:pt x="1856016" y="674331"/>
                    </a:lnTo>
                    <a:lnTo>
                      <a:pt x="1857926" y="674331"/>
                    </a:lnTo>
                    <a:lnTo>
                      <a:pt x="1857926" y="684793"/>
                    </a:lnTo>
                    <a:lnTo>
                      <a:pt x="1867473" y="684793"/>
                    </a:lnTo>
                    <a:lnTo>
                      <a:pt x="1870338" y="684793"/>
                    </a:lnTo>
                    <a:lnTo>
                      <a:pt x="1872247" y="684793"/>
                    </a:lnTo>
                    <a:lnTo>
                      <a:pt x="1879885" y="684793"/>
                    </a:lnTo>
                    <a:lnTo>
                      <a:pt x="1881795" y="684793"/>
                    </a:lnTo>
                    <a:lnTo>
                      <a:pt x="1884659" y="684793"/>
                    </a:lnTo>
                    <a:lnTo>
                      <a:pt x="1886568" y="684793"/>
                    </a:lnTo>
                    <a:lnTo>
                      <a:pt x="1889432" y="684793"/>
                    </a:lnTo>
                    <a:lnTo>
                      <a:pt x="1889432" y="695255"/>
                    </a:lnTo>
                    <a:lnTo>
                      <a:pt x="1905663" y="695255"/>
                    </a:lnTo>
                    <a:lnTo>
                      <a:pt x="1910437" y="695255"/>
                    </a:lnTo>
                    <a:lnTo>
                      <a:pt x="1929532" y="695255"/>
                    </a:lnTo>
                    <a:lnTo>
                      <a:pt x="1939079" y="695255"/>
                    </a:lnTo>
                    <a:lnTo>
                      <a:pt x="1956264" y="695255"/>
                    </a:lnTo>
                    <a:lnTo>
                      <a:pt x="1961038" y="695255"/>
                    </a:lnTo>
                    <a:lnTo>
                      <a:pt x="1977269" y="695255"/>
                    </a:lnTo>
                    <a:lnTo>
                      <a:pt x="1980133" y="695255"/>
                    </a:lnTo>
                    <a:lnTo>
                      <a:pt x="1989680" y="695255"/>
                    </a:lnTo>
                    <a:lnTo>
                      <a:pt x="2010685" y="695255"/>
                    </a:lnTo>
                    <a:lnTo>
                      <a:pt x="2025006" y="695255"/>
                    </a:lnTo>
                    <a:lnTo>
                      <a:pt x="2032643" y="695255"/>
                    </a:lnTo>
                    <a:lnTo>
                      <a:pt x="2042191" y="695255"/>
                    </a:lnTo>
                    <a:lnTo>
                      <a:pt x="2042191" y="707619"/>
                    </a:lnTo>
                    <a:lnTo>
                      <a:pt x="2053648" y="707619"/>
                    </a:lnTo>
                    <a:lnTo>
                      <a:pt x="2058422" y="707619"/>
                    </a:lnTo>
                    <a:lnTo>
                      <a:pt x="2069878" y="707619"/>
                    </a:lnTo>
                    <a:lnTo>
                      <a:pt x="2077516" y="707619"/>
                    </a:lnTo>
                    <a:lnTo>
                      <a:pt x="2091838" y="707619"/>
                    </a:lnTo>
                    <a:lnTo>
                      <a:pt x="2101385" y="707619"/>
                    </a:lnTo>
                    <a:lnTo>
                      <a:pt x="2103294" y="707619"/>
                    </a:lnTo>
                    <a:lnTo>
                      <a:pt x="2106159" y="707619"/>
                    </a:lnTo>
                    <a:lnTo>
                      <a:pt x="2108068" y="707619"/>
                    </a:lnTo>
                    <a:lnTo>
                      <a:pt x="2115706" y="707619"/>
                    </a:lnTo>
                    <a:lnTo>
                      <a:pt x="2120480" y="707619"/>
                    </a:lnTo>
                    <a:lnTo>
                      <a:pt x="2130027" y="707619"/>
                    </a:lnTo>
                    <a:lnTo>
                      <a:pt x="2130027" y="707619"/>
                    </a:lnTo>
                    <a:lnTo>
                      <a:pt x="2141484" y="707619"/>
                    </a:lnTo>
                    <a:lnTo>
                      <a:pt x="2144348" y="707619"/>
                    </a:lnTo>
                    <a:lnTo>
                      <a:pt x="2144348" y="722837"/>
                    </a:lnTo>
                    <a:lnTo>
                      <a:pt x="2151031" y="722837"/>
                    </a:lnTo>
                    <a:lnTo>
                      <a:pt x="2153896" y="722837"/>
                    </a:lnTo>
                    <a:lnTo>
                      <a:pt x="2168217" y="722837"/>
                    </a:lnTo>
                    <a:lnTo>
                      <a:pt x="2179674" y="722837"/>
                    </a:lnTo>
                    <a:lnTo>
                      <a:pt x="2182538" y="722837"/>
                    </a:lnTo>
                    <a:lnTo>
                      <a:pt x="2222637" y="722837"/>
                    </a:lnTo>
                    <a:lnTo>
                      <a:pt x="2227411" y="722837"/>
                    </a:lnTo>
                    <a:lnTo>
                      <a:pt x="2235049" y="722837"/>
                    </a:lnTo>
                    <a:lnTo>
                      <a:pt x="2241732" y="722837"/>
                    </a:lnTo>
                    <a:lnTo>
                      <a:pt x="2260827" y="722837"/>
                    </a:lnTo>
                    <a:lnTo>
                      <a:pt x="2275148" y="722837"/>
                    </a:lnTo>
                    <a:lnTo>
                      <a:pt x="2284695" y="722837"/>
                    </a:lnTo>
                    <a:lnTo>
                      <a:pt x="2287559" y="722837"/>
                    </a:lnTo>
                    <a:lnTo>
                      <a:pt x="2287559" y="741859"/>
                    </a:lnTo>
                    <a:lnTo>
                      <a:pt x="2289469" y="741859"/>
                    </a:lnTo>
                    <a:lnTo>
                      <a:pt x="2332432" y="741859"/>
                    </a:lnTo>
                    <a:lnTo>
                      <a:pt x="2339115" y="741859"/>
                    </a:lnTo>
                    <a:lnTo>
                      <a:pt x="2341980" y="741859"/>
                    </a:lnTo>
                    <a:lnTo>
                      <a:pt x="2346753" y="741859"/>
                    </a:lnTo>
                    <a:lnTo>
                      <a:pt x="2370622" y="741859"/>
                    </a:lnTo>
                    <a:lnTo>
                      <a:pt x="2372531" y="741859"/>
                    </a:lnTo>
                    <a:lnTo>
                      <a:pt x="2375395" y="741859"/>
                    </a:lnTo>
                    <a:lnTo>
                      <a:pt x="2377305" y="741859"/>
                    </a:lnTo>
                    <a:lnTo>
                      <a:pt x="2382079" y="741859"/>
                    </a:lnTo>
                    <a:lnTo>
                      <a:pt x="2384943" y="741859"/>
                    </a:lnTo>
                    <a:lnTo>
                      <a:pt x="2384943" y="766588"/>
                    </a:lnTo>
                    <a:lnTo>
                      <a:pt x="2389717" y="766588"/>
                    </a:lnTo>
                    <a:lnTo>
                      <a:pt x="2401174" y="766588"/>
                    </a:lnTo>
                    <a:lnTo>
                      <a:pt x="2410721" y="766588"/>
                    </a:lnTo>
                    <a:lnTo>
                      <a:pt x="2442227" y="766588"/>
                    </a:lnTo>
                    <a:lnTo>
                      <a:pt x="2451775" y="766588"/>
                    </a:lnTo>
                    <a:lnTo>
                      <a:pt x="2451775" y="795121"/>
                    </a:lnTo>
                    <a:lnTo>
                      <a:pt x="2453684" y="795121"/>
                    </a:lnTo>
                    <a:lnTo>
                      <a:pt x="2456548" y="795121"/>
                    </a:lnTo>
                    <a:lnTo>
                      <a:pt x="2463232" y="795121"/>
                    </a:lnTo>
                    <a:lnTo>
                      <a:pt x="2475643" y="795121"/>
                    </a:lnTo>
                    <a:lnTo>
                      <a:pt x="2480417" y="795121"/>
                    </a:lnTo>
                    <a:lnTo>
                      <a:pt x="2506195" y="795121"/>
                    </a:lnTo>
                    <a:lnTo>
                      <a:pt x="2506195" y="795121"/>
                    </a:lnTo>
                    <a:lnTo>
                      <a:pt x="2530064" y="795121"/>
                    </a:lnTo>
                    <a:lnTo>
                      <a:pt x="2534837" y="795121"/>
                    </a:lnTo>
                    <a:lnTo>
                      <a:pt x="2570163" y="795121"/>
                    </a:lnTo>
                    <a:lnTo>
                      <a:pt x="2577801" y="795121"/>
                    </a:lnTo>
                    <a:lnTo>
                      <a:pt x="2594031" y="795121"/>
                    </a:lnTo>
                    <a:lnTo>
                      <a:pt x="2606443" y="795121"/>
                    </a:lnTo>
                    <a:lnTo>
                      <a:pt x="2611217" y="795121"/>
                    </a:lnTo>
                    <a:lnTo>
                      <a:pt x="2627447" y="795121"/>
                    </a:lnTo>
                    <a:lnTo>
                      <a:pt x="2649406" y="795121"/>
                    </a:lnTo>
                    <a:lnTo>
                      <a:pt x="2649406" y="847431"/>
                    </a:lnTo>
                    <a:lnTo>
                      <a:pt x="2663727" y="847431"/>
                    </a:lnTo>
                    <a:lnTo>
                      <a:pt x="2663727" y="899742"/>
                    </a:lnTo>
                    <a:lnTo>
                      <a:pt x="2678048" y="899742"/>
                    </a:lnTo>
                    <a:lnTo>
                      <a:pt x="2753473" y="899742"/>
                    </a:lnTo>
                    <a:lnTo>
                      <a:pt x="2799301" y="899742"/>
                    </a:lnTo>
                    <a:lnTo>
                      <a:pt x="2820305" y="899742"/>
                    </a:lnTo>
                    <a:lnTo>
                      <a:pt x="2829852" y="899742"/>
                    </a:lnTo>
                    <a:lnTo>
                      <a:pt x="2832717" y="899742"/>
                    </a:lnTo>
                    <a:lnTo>
                      <a:pt x="2839400" y="899742"/>
                    </a:lnTo>
                    <a:lnTo>
                      <a:pt x="2851811" y="899742"/>
                    </a:lnTo>
                    <a:lnTo>
                      <a:pt x="2851811" y="991999"/>
                    </a:lnTo>
                    <a:lnTo>
                      <a:pt x="2918643" y="991999"/>
                    </a:lnTo>
                    <a:lnTo>
                      <a:pt x="2923417" y="991999"/>
                    </a:lnTo>
                    <a:lnTo>
                      <a:pt x="2958742" y="991999"/>
                    </a:lnTo>
                    <a:lnTo>
                      <a:pt x="2977837" y="991999"/>
                    </a:lnTo>
                    <a:lnTo>
                      <a:pt x="3068537" y="991999"/>
                    </a:lnTo>
                    <a:lnTo>
                      <a:pt x="3079994" y="991999"/>
                    </a:lnTo>
                    <a:lnTo>
                      <a:pt x="3161147" y="991999"/>
                    </a:lnTo>
                    <a:lnTo>
                      <a:pt x="3578369" y="991999"/>
                    </a:lnTo>
                  </a:path>
                </a:pathLst>
              </a:custGeom>
              <a:noFill/>
              <a:ln w="12700" cap="flat">
                <a:solidFill>
                  <a:srgbClr val="18365A"/>
                </a:solidFill>
                <a:prstDash val="solid"/>
                <a:miter/>
              </a:ln>
            </p:spPr>
            <p:txBody>
              <a:bodyPr rtlCol="0" anchor="ctr"/>
              <a:lstStyle/>
              <a:p>
                <a:endParaRPr lang="en-US" sz="900"/>
              </a:p>
            </p:txBody>
          </p:sp>
          <p:sp>
            <p:nvSpPr>
              <p:cNvPr id="1040" name="Freeform 91">
                <a:extLst>
                  <a:ext uri="{FF2B5EF4-FFF2-40B4-BE49-F238E27FC236}">
                    <a16:creationId xmlns:a16="http://schemas.microsoft.com/office/drawing/2014/main" id="{8D9C7B14-A1A2-0DE6-56BD-4B0383F4977B}"/>
                  </a:ext>
                </a:extLst>
              </p:cNvPr>
              <p:cNvSpPr/>
              <p:nvPr/>
            </p:nvSpPr>
            <p:spPr>
              <a:xfrm>
                <a:off x="786495" y="1507537"/>
                <a:ext cx="3468573" cy="1204094"/>
              </a:xfrm>
              <a:custGeom>
                <a:avLst/>
                <a:gdLst>
                  <a:gd name="connsiteX0" fmla="*/ 0 w 3468573"/>
                  <a:gd name="connsiteY0" fmla="*/ 0 h 1204094"/>
                  <a:gd name="connsiteX1" fmla="*/ 4774 w 3468573"/>
                  <a:gd name="connsiteY1" fmla="*/ 0 h 1204094"/>
                  <a:gd name="connsiteX2" fmla="*/ 7638 w 3468573"/>
                  <a:gd name="connsiteY2" fmla="*/ 0 h 1204094"/>
                  <a:gd name="connsiteX3" fmla="*/ 14321 w 3468573"/>
                  <a:gd name="connsiteY3" fmla="*/ 0 h 1204094"/>
                  <a:gd name="connsiteX4" fmla="*/ 62058 w 3468573"/>
                  <a:gd name="connsiteY4" fmla="*/ 0 h 1204094"/>
                  <a:gd name="connsiteX5" fmla="*/ 62058 w 3468573"/>
                  <a:gd name="connsiteY5" fmla="*/ 7609 h 1204094"/>
                  <a:gd name="connsiteX6" fmla="*/ 74470 w 3468573"/>
                  <a:gd name="connsiteY6" fmla="*/ 7609 h 1204094"/>
                  <a:gd name="connsiteX7" fmla="*/ 74470 w 3468573"/>
                  <a:gd name="connsiteY7" fmla="*/ 15218 h 1204094"/>
                  <a:gd name="connsiteX8" fmla="*/ 114569 w 3468573"/>
                  <a:gd name="connsiteY8" fmla="*/ 15218 h 1204094"/>
                  <a:gd name="connsiteX9" fmla="*/ 114569 w 3468573"/>
                  <a:gd name="connsiteY9" fmla="*/ 22826 h 1204094"/>
                  <a:gd name="connsiteX10" fmla="*/ 122207 w 3468573"/>
                  <a:gd name="connsiteY10" fmla="*/ 22826 h 1204094"/>
                  <a:gd name="connsiteX11" fmla="*/ 131754 w 3468573"/>
                  <a:gd name="connsiteY11" fmla="*/ 22826 h 1204094"/>
                  <a:gd name="connsiteX12" fmla="*/ 131754 w 3468573"/>
                  <a:gd name="connsiteY12" fmla="*/ 30435 h 1204094"/>
                  <a:gd name="connsiteX13" fmla="*/ 162306 w 3468573"/>
                  <a:gd name="connsiteY13" fmla="*/ 30435 h 1204094"/>
                  <a:gd name="connsiteX14" fmla="*/ 162306 w 3468573"/>
                  <a:gd name="connsiteY14" fmla="*/ 38044 h 1204094"/>
                  <a:gd name="connsiteX15" fmla="*/ 164215 w 3468573"/>
                  <a:gd name="connsiteY15" fmla="*/ 38044 h 1204094"/>
                  <a:gd name="connsiteX16" fmla="*/ 164215 w 3468573"/>
                  <a:gd name="connsiteY16" fmla="*/ 45653 h 1204094"/>
                  <a:gd name="connsiteX17" fmla="*/ 171853 w 3468573"/>
                  <a:gd name="connsiteY17" fmla="*/ 45653 h 1204094"/>
                  <a:gd name="connsiteX18" fmla="*/ 171853 w 3468573"/>
                  <a:gd name="connsiteY18" fmla="*/ 53262 h 1204094"/>
                  <a:gd name="connsiteX19" fmla="*/ 190948 w 3468573"/>
                  <a:gd name="connsiteY19" fmla="*/ 53262 h 1204094"/>
                  <a:gd name="connsiteX20" fmla="*/ 190948 w 3468573"/>
                  <a:gd name="connsiteY20" fmla="*/ 68479 h 1204094"/>
                  <a:gd name="connsiteX21" fmla="*/ 216726 w 3468573"/>
                  <a:gd name="connsiteY21" fmla="*/ 68479 h 1204094"/>
                  <a:gd name="connsiteX22" fmla="*/ 216726 w 3468573"/>
                  <a:gd name="connsiteY22" fmla="*/ 76088 h 1204094"/>
                  <a:gd name="connsiteX23" fmla="*/ 219590 w 3468573"/>
                  <a:gd name="connsiteY23" fmla="*/ 76088 h 1204094"/>
                  <a:gd name="connsiteX24" fmla="*/ 219590 w 3468573"/>
                  <a:gd name="connsiteY24" fmla="*/ 83697 h 1204094"/>
                  <a:gd name="connsiteX25" fmla="*/ 229138 w 3468573"/>
                  <a:gd name="connsiteY25" fmla="*/ 83697 h 1204094"/>
                  <a:gd name="connsiteX26" fmla="*/ 229138 w 3468573"/>
                  <a:gd name="connsiteY26" fmla="*/ 90355 h 1204094"/>
                  <a:gd name="connsiteX27" fmla="*/ 235821 w 3468573"/>
                  <a:gd name="connsiteY27" fmla="*/ 90355 h 1204094"/>
                  <a:gd name="connsiteX28" fmla="*/ 235821 w 3468573"/>
                  <a:gd name="connsiteY28" fmla="*/ 98915 h 1204094"/>
                  <a:gd name="connsiteX29" fmla="*/ 240595 w 3468573"/>
                  <a:gd name="connsiteY29" fmla="*/ 98915 h 1204094"/>
                  <a:gd name="connsiteX30" fmla="*/ 240595 w 3468573"/>
                  <a:gd name="connsiteY30" fmla="*/ 105572 h 1204094"/>
                  <a:gd name="connsiteX31" fmla="*/ 253006 w 3468573"/>
                  <a:gd name="connsiteY31" fmla="*/ 105572 h 1204094"/>
                  <a:gd name="connsiteX32" fmla="*/ 253006 w 3468573"/>
                  <a:gd name="connsiteY32" fmla="*/ 114132 h 1204094"/>
                  <a:gd name="connsiteX33" fmla="*/ 257780 w 3468573"/>
                  <a:gd name="connsiteY33" fmla="*/ 114132 h 1204094"/>
                  <a:gd name="connsiteX34" fmla="*/ 257780 w 3468573"/>
                  <a:gd name="connsiteY34" fmla="*/ 129350 h 1204094"/>
                  <a:gd name="connsiteX35" fmla="*/ 267327 w 3468573"/>
                  <a:gd name="connsiteY35" fmla="*/ 129350 h 1204094"/>
                  <a:gd name="connsiteX36" fmla="*/ 267327 w 3468573"/>
                  <a:gd name="connsiteY36" fmla="*/ 136959 h 1204094"/>
                  <a:gd name="connsiteX37" fmla="*/ 300743 w 3468573"/>
                  <a:gd name="connsiteY37" fmla="*/ 136959 h 1204094"/>
                  <a:gd name="connsiteX38" fmla="*/ 300743 w 3468573"/>
                  <a:gd name="connsiteY38" fmla="*/ 144567 h 1204094"/>
                  <a:gd name="connsiteX39" fmla="*/ 302653 w 3468573"/>
                  <a:gd name="connsiteY39" fmla="*/ 144567 h 1204094"/>
                  <a:gd name="connsiteX40" fmla="*/ 302653 w 3468573"/>
                  <a:gd name="connsiteY40" fmla="*/ 159785 h 1204094"/>
                  <a:gd name="connsiteX41" fmla="*/ 307427 w 3468573"/>
                  <a:gd name="connsiteY41" fmla="*/ 159785 h 1204094"/>
                  <a:gd name="connsiteX42" fmla="*/ 307427 w 3468573"/>
                  <a:gd name="connsiteY42" fmla="*/ 167394 h 1204094"/>
                  <a:gd name="connsiteX43" fmla="*/ 326521 w 3468573"/>
                  <a:gd name="connsiteY43" fmla="*/ 167394 h 1204094"/>
                  <a:gd name="connsiteX44" fmla="*/ 326521 w 3468573"/>
                  <a:gd name="connsiteY44" fmla="*/ 175003 h 1204094"/>
                  <a:gd name="connsiteX45" fmla="*/ 338933 w 3468573"/>
                  <a:gd name="connsiteY45" fmla="*/ 175003 h 1204094"/>
                  <a:gd name="connsiteX46" fmla="*/ 338933 w 3468573"/>
                  <a:gd name="connsiteY46" fmla="*/ 182611 h 1204094"/>
                  <a:gd name="connsiteX47" fmla="*/ 361847 w 3468573"/>
                  <a:gd name="connsiteY47" fmla="*/ 182611 h 1204094"/>
                  <a:gd name="connsiteX48" fmla="*/ 361847 w 3468573"/>
                  <a:gd name="connsiteY48" fmla="*/ 190220 h 1204094"/>
                  <a:gd name="connsiteX49" fmla="*/ 374258 w 3468573"/>
                  <a:gd name="connsiteY49" fmla="*/ 190220 h 1204094"/>
                  <a:gd name="connsiteX50" fmla="*/ 374258 w 3468573"/>
                  <a:gd name="connsiteY50" fmla="*/ 197829 h 1204094"/>
                  <a:gd name="connsiteX51" fmla="*/ 383806 w 3468573"/>
                  <a:gd name="connsiteY51" fmla="*/ 197829 h 1204094"/>
                  <a:gd name="connsiteX52" fmla="*/ 383806 w 3468573"/>
                  <a:gd name="connsiteY52" fmla="*/ 205438 h 1204094"/>
                  <a:gd name="connsiteX53" fmla="*/ 400036 w 3468573"/>
                  <a:gd name="connsiteY53" fmla="*/ 205438 h 1204094"/>
                  <a:gd name="connsiteX54" fmla="*/ 400036 w 3468573"/>
                  <a:gd name="connsiteY54" fmla="*/ 213047 h 1204094"/>
                  <a:gd name="connsiteX55" fmla="*/ 402901 w 3468573"/>
                  <a:gd name="connsiteY55" fmla="*/ 213047 h 1204094"/>
                  <a:gd name="connsiteX56" fmla="*/ 402901 w 3468573"/>
                  <a:gd name="connsiteY56" fmla="*/ 220656 h 1204094"/>
                  <a:gd name="connsiteX57" fmla="*/ 412448 w 3468573"/>
                  <a:gd name="connsiteY57" fmla="*/ 220656 h 1204094"/>
                  <a:gd name="connsiteX58" fmla="*/ 412448 w 3468573"/>
                  <a:gd name="connsiteY58" fmla="*/ 228264 h 1204094"/>
                  <a:gd name="connsiteX59" fmla="*/ 431543 w 3468573"/>
                  <a:gd name="connsiteY59" fmla="*/ 228264 h 1204094"/>
                  <a:gd name="connsiteX60" fmla="*/ 431543 w 3468573"/>
                  <a:gd name="connsiteY60" fmla="*/ 235873 h 1204094"/>
                  <a:gd name="connsiteX61" fmla="*/ 457321 w 3468573"/>
                  <a:gd name="connsiteY61" fmla="*/ 235873 h 1204094"/>
                  <a:gd name="connsiteX62" fmla="*/ 457321 w 3468573"/>
                  <a:gd name="connsiteY62" fmla="*/ 243482 h 1204094"/>
                  <a:gd name="connsiteX63" fmla="*/ 460185 w 3468573"/>
                  <a:gd name="connsiteY63" fmla="*/ 243482 h 1204094"/>
                  <a:gd name="connsiteX64" fmla="*/ 460185 w 3468573"/>
                  <a:gd name="connsiteY64" fmla="*/ 251091 h 1204094"/>
                  <a:gd name="connsiteX65" fmla="*/ 493601 w 3468573"/>
                  <a:gd name="connsiteY65" fmla="*/ 251091 h 1204094"/>
                  <a:gd name="connsiteX66" fmla="*/ 493601 w 3468573"/>
                  <a:gd name="connsiteY66" fmla="*/ 266308 h 1204094"/>
                  <a:gd name="connsiteX67" fmla="*/ 500284 w 3468573"/>
                  <a:gd name="connsiteY67" fmla="*/ 266308 h 1204094"/>
                  <a:gd name="connsiteX68" fmla="*/ 500284 w 3468573"/>
                  <a:gd name="connsiteY68" fmla="*/ 273917 h 1204094"/>
                  <a:gd name="connsiteX69" fmla="*/ 505058 w 3468573"/>
                  <a:gd name="connsiteY69" fmla="*/ 273917 h 1204094"/>
                  <a:gd name="connsiteX70" fmla="*/ 505058 w 3468573"/>
                  <a:gd name="connsiteY70" fmla="*/ 281526 h 1204094"/>
                  <a:gd name="connsiteX71" fmla="*/ 514605 w 3468573"/>
                  <a:gd name="connsiteY71" fmla="*/ 281526 h 1204094"/>
                  <a:gd name="connsiteX72" fmla="*/ 514605 w 3468573"/>
                  <a:gd name="connsiteY72" fmla="*/ 289135 h 1204094"/>
                  <a:gd name="connsiteX73" fmla="*/ 519379 w 3468573"/>
                  <a:gd name="connsiteY73" fmla="*/ 289135 h 1204094"/>
                  <a:gd name="connsiteX74" fmla="*/ 519379 w 3468573"/>
                  <a:gd name="connsiteY74" fmla="*/ 296744 h 1204094"/>
                  <a:gd name="connsiteX75" fmla="*/ 522243 w 3468573"/>
                  <a:gd name="connsiteY75" fmla="*/ 296744 h 1204094"/>
                  <a:gd name="connsiteX76" fmla="*/ 522243 w 3468573"/>
                  <a:gd name="connsiteY76" fmla="*/ 304352 h 1204094"/>
                  <a:gd name="connsiteX77" fmla="*/ 527017 w 3468573"/>
                  <a:gd name="connsiteY77" fmla="*/ 304352 h 1204094"/>
                  <a:gd name="connsiteX78" fmla="*/ 527017 w 3468573"/>
                  <a:gd name="connsiteY78" fmla="*/ 319570 h 1204094"/>
                  <a:gd name="connsiteX79" fmla="*/ 548021 w 3468573"/>
                  <a:gd name="connsiteY79" fmla="*/ 319570 h 1204094"/>
                  <a:gd name="connsiteX80" fmla="*/ 548021 w 3468573"/>
                  <a:gd name="connsiteY80" fmla="*/ 327179 h 1204094"/>
                  <a:gd name="connsiteX81" fmla="*/ 555659 w 3468573"/>
                  <a:gd name="connsiteY81" fmla="*/ 327179 h 1204094"/>
                  <a:gd name="connsiteX82" fmla="*/ 555659 w 3468573"/>
                  <a:gd name="connsiteY82" fmla="*/ 342396 h 1204094"/>
                  <a:gd name="connsiteX83" fmla="*/ 557569 w 3468573"/>
                  <a:gd name="connsiteY83" fmla="*/ 342396 h 1204094"/>
                  <a:gd name="connsiteX84" fmla="*/ 557569 w 3468573"/>
                  <a:gd name="connsiteY84" fmla="*/ 350005 h 1204094"/>
                  <a:gd name="connsiteX85" fmla="*/ 569980 w 3468573"/>
                  <a:gd name="connsiteY85" fmla="*/ 350005 h 1204094"/>
                  <a:gd name="connsiteX86" fmla="*/ 569980 w 3468573"/>
                  <a:gd name="connsiteY86" fmla="*/ 357614 h 1204094"/>
                  <a:gd name="connsiteX87" fmla="*/ 571890 w 3468573"/>
                  <a:gd name="connsiteY87" fmla="*/ 357614 h 1204094"/>
                  <a:gd name="connsiteX88" fmla="*/ 571890 w 3468573"/>
                  <a:gd name="connsiteY88" fmla="*/ 365223 h 1204094"/>
                  <a:gd name="connsiteX89" fmla="*/ 579528 w 3468573"/>
                  <a:gd name="connsiteY89" fmla="*/ 365223 h 1204094"/>
                  <a:gd name="connsiteX90" fmla="*/ 579528 w 3468573"/>
                  <a:gd name="connsiteY90" fmla="*/ 372832 h 1204094"/>
                  <a:gd name="connsiteX91" fmla="*/ 598623 w 3468573"/>
                  <a:gd name="connsiteY91" fmla="*/ 372832 h 1204094"/>
                  <a:gd name="connsiteX92" fmla="*/ 598623 w 3468573"/>
                  <a:gd name="connsiteY92" fmla="*/ 380441 h 1204094"/>
                  <a:gd name="connsiteX93" fmla="*/ 600532 w 3468573"/>
                  <a:gd name="connsiteY93" fmla="*/ 380441 h 1204094"/>
                  <a:gd name="connsiteX94" fmla="*/ 600532 w 3468573"/>
                  <a:gd name="connsiteY94" fmla="*/ 388049 h 1204094"/>
                  <a:gd name="connsiteX95" fmla="*/ 605306 w 3468573"/>
                  <a:gd name="connsiteY95" fmla="*/ 388049 h 1204094"/>
                  <a:gd name="connsiteX96" fmla="*/ 605306 w 3468573"/>
                  <a:gd name="connsiteY96" fmla="*/ 411827 h 1204094"/>
                  <a:gd name="connsiteX97" fmla="*/ 640631 w 3468573"/>
                  <a:gd name="connsiteY97" fmla="*/ 411827 h 1204094"/>
                  <a:gd name="connsiteX98" fmla="*/ 640631 w 3468573"/>
                  <a:gd name="connsiteY98" fmla="*/ 419436 h 1204094"/>
                  <a:gd name="connsiteX99" fmla="*/ 643495 w 3468573"/>
                  <a:gd name="connsiteY99" fmla="*/ 419436 h 1204094"/>
                  <a:gd name="connsiteX100" fmla="*/ 643495 w 3468573"/>
                  <a:gd name="connsiteY100" fmla="*/ 434653 h 1204094"/>
                  <a:gd name="connsiteX101" fmla="*/ 653043 w 3468573"/>
                  <a:gd name="connsiteY101" fmla="*/ 434653 h 1204094"/>
                  <a:gd name="connsiteX102" fmla="*/ 653043 w 3468573"/>
                  <a:gd name="connsiteY102" fmla="*/ 442262 h 1204094"/>
                  <a:gd name="connsiteX103" fmla="*/ 674047 w 3468573"/>
                  <a:gd name="connsiteY103" fmla="*/ 442262 h 1204094"/>
                  <a:gd name="connsiteX104" fmla="*/ 674047 w 3468573"/>
                  <a:gd name="connsiteY104" fmla="*/ 449871 h 1204094"/>
                  <a:gd name="connsiteX105" fmla="*/ 681685 w 3468573"/>
                  <a:gd name="connsiteY105" fmla="*/ 449871 h 1204094"/>
                  <a:gd name="connsiteX106" fmla="*/ 681685 w 3468573"/>
                  <a:gd name="connsiteY106" fmla="*/ 457480 h 1204094"/>
                  <a:gd name="connsiteX107" fmla="*/ 697916 w 3468573"/>
                  <a:gd name="connsiteY107" fmla="*/ 457480 h 1204094"/>
                  <a:gd name="connsiteX108" fmla="*/ 697916 w 3468573"/>
                  <a:gd name="connsiteY108" fmla="*/ 465089 h 1204094"/>
                  <a:gd name="connsiteX109" fmla="*/ 715101 w 3468573"/>
                  <a:gd name="connsiteY109" fmla="*/ 465089 h 1204094"/>
                  <a:gd name="connsiteX110" fmla="*/ 715101 w 3468573"/>
                  <a:gd name="connsiteY110" fmla="*/ 472697 h 1204094"/>
                  <a:gd name="connsiteX111" fmla="*/ 724648 w 3468573"/>
                  <a:gd name="connsiteY111" fmla="*/ 472697 h 1204094"/>
                  <a:gd name="connsiteX112" fmla="*/ 724648 w 3468573"/>
                  <a:gd name="connsiteY112" fmla="*/ 480306 h 1204094"/>
                  <a:gd name="connsiteX113" fmla="*/ 729422 w 3468573"/>
                  <a:gd name="connsiteY113" fmla="*/ 480306 h 1204094"/>
                  <a:gd name="connsiteX114" fmla="*/ 729422 w 3468573"/>
                  <a:gd name="connsiteY114" fmla="*/ 487915 h 1204094"/>
                  <a:gd name="connsiteX115" fmla="*/ 743743 w 3468573"/>
                  <a:gd name="connsiteY115" fmla="*/ 487915 h 1204094"/>
                  <a:gd name="connsiteX116" fmla="*/ 743743 w 3468573"/>
                  <a:gd name="connsiteY116" fmla="*/ 495524 h 1204094"/>
                  <a:gd name="connsiteX117" fmla="*/ 753291 w 3468573"/>
                  <a:gd name="connsiteY117" fmla="*/ 495524 h 1204094"/>
                  <a:gd name="connsiteX118" fmla="*/ 753291 w 3468573"/>
                  <a:gd name="connsiteY118" fmla="*/ 510741 h 1204094"/>
                  <a:gd name="connsiteX119" fmla="*/ 755200 w 3468573"/>
                  <a:gd name="connsiteY119" fmla="*/ 510741 h 1204094"/>
                  <a:gd name="connsiteX120" fmla="*/ 755200 w 3468573"/>
                  <a:gd name="connsiteY120" fmla="*/ 518350 h 1204094"/>
                  <a:gd name="connsiteX121" fmla="*/ 762838 w 3468573"/>
                  <a:gd name="connsiteY121" fmla="*/ 518350 h 1204094"/>
                  <a:gd name="connsiteX122" fmla="*/ 762838 w 3468573"/>
                  <a:gd name="connsiteY122" fmla="*/ 525959 h 1204094"/>
                  <a:gd name="connsiteX123" fmla="*/ 829670 w 3468573"/>
                  <a:gd name="connsiteY123" fmla="*/ 525959 h 1204094"/>
                  <a:gd name="connsiteX124" fmla="*/ 829670 w 3468573"/>
                  <a:gd name="connsiteY124" fmla="*/ 541177 h 1204094"/>
                  <a:gd name="connsiteX125" fmla="*/ 839217 w 3468573"/>
                  <a:gd name="connsiteY125" fmla="*/ 541177 h 1204094"/>
                  <a:gd name="connsiteX126" fmla="*/ 839217 w 3468573"/>
                  <a:gd name="connsiteY126" fmla="*/ 548786 h 1204094"/>
                  <a:gd name="connsiteX127" fmla="*/ 843036 w 3468573"/>
                  <a:gd name="connsiteY127" fmla="*/ 548786 h 1204094"/>
                  <a:gd name="connsiteX128" fmla="*/ 843036 w 3468573"/>
                  <a:gd name="connsiteY128" fmla="*/ 556394 h 1204094"/>
                  <a:gd name="connsiteX129" fmla="*/ 876452 w 3468573"/>
                  <a:gd name="connsiteY129" fmla="*/ 556394 h 1204094"/>
                  <a:gd name="connsiteX130" fmla="*/ 876452 w 3468573"/>
                  <a:gd name="connsiteY130" fmla="*/ 564003 h 1204094"/>
                  <a:gd name="connsiteX131" fmla="*/ 888864 w 3468573"/>
                  <a:gd name="connsiteY131" fmla="*/ 564003 h 1204094"/>
                  <a:gd name="connsiteX132" fmla="*/ 888864 w 3468573"/>
                  <a:gd name="connsiteY132" fmla="*/ 571612 h 1204094"/>
                  <a:gd name="connsiteX133" fmla="*/ 903185 w 3468573"/>
                  <a:gd name="connsiteY133" fmla="*/ 571612 h 1204094"/>
                  <a:gd name="connsiteX134" fmla="*/ 903185 w 3468573"/>
                  <a:gd name="connsiteY134" fmla="*/ 579221 h 1204094"/>
                  <a:gd name="connsiteX135" fmla="*/ 917506 w 3468573"/>
                  <a:gd name="connsiteY135" fmla="*/ 579221 h 1204094"/>
                  <a:gd name="connsiteX136" fmla="*/ 917506 w 3468573"/>
                  <a:gd name="connsiteY136" fmla="*/ 586830 h 1204094"/>
                  <a:gd name="connsiteX137" fmla="*/ 948058 w 3468573"/>
                  <a:gd name="connsiteY137" fmla="*/ 586830 h 1204094"/>
                  <a:gd name="connsiteX138" fmla="*/ 948058 w 3468573"/>
                  <a:gd name="connsiteY138" fmla="*/ 602047 h 1204094"/>
                  <a:gd name="connsiteX139" fmla="*/ 950922 w 3468573"/>
                  <a:gd name="connsiteY139" fmla="*/ 602047 h 1204094"/>
                  <a:gd name="connsiteX140" fmla="*/ 950922 w 3468573"/>
                  <a:gd name="connsiteY140" fmla="*/ 609656 h 1204094"/>
                  <a:gd name="connsiteX141" fmla="*/ 962379 w 3468573"/>
                  <a:gd name="connsiteY141" fmla="*/ 609656 h 1204094"/>
                  <a:gd name="connsiteX142" fmla="*/ 962379 w 3468573"/>
                  <a:gd name="connsiteY142" fmla="*/ 617265 h 1204094"/>
                  <a:gd name="connsiteX143" fmla="*/ 989112 w 3468573"/>
                  <a:gd name="connsiteY143" fmla="*/ 617265 h 1204094"/>
                  <a:gd name="connsiteX144" fmla="*/ 989112 w 3468573"/>
                  <a:gd name="connsiteY144" fmla="*/ 632482 h 1204094"/>
                  <a:gd name="connsiteX145" fmla="*/ 991021 w 3468573"/>
                  <a:gd name="connsiteY145" fmla="*/ 632482 h 1204094"/>
                  <a:gd name="connsiteX146" fmla="*/ 991021 w 3468573"/>
                  <a:gd name="connsiteY146" fmla="*/ 640091 h 1204094"/>
                  <a:gd name="connsiteX147" fmla="*/ 1005342 w 3468573"/>
                  <a:gd name="connsiteY147" fmla="*/ 640091 h 1204094"/>
                  <a:gd name="connsiteX148" fmla="*/ 1005342 w 3468573"/>
                  <a:gd name="connsiteY148" fmla="*/ 647700 h 1204094"/>
                  <a:gd name="connsiteX149" fmla="*/ 1008207 w 3468573"/>
                  <a:gd name="connsiteY149" fmla="*/ 647700 h 1204094"/>
                  <a:gd name="connsiteX150" fmla="*/ 1008207 w 3468573"/>
                  <a:gd name="connsiteY150" fmla="*/ 655309 h 1204094"/>
                  <a:gd name="connsiteX151" fmla="*/ 1048306 w 3468573"/>
                  <a:gd name="connsiteY151" fmla="*/ 655309 h 1204094"/>
                  <a:gd name="connsiteX152" fmla="*/ 1048306 w 3468573"/>
                  <a:gd name="connsiteY152" fmla="*/ 663869 h 1204094"/>
                  <a:gd name="connsiteX153" fmla="*/ 1051170 w 3468573"/>
                  <a:gd name="connsiteY153" fmla="*/ 663869 h 1204094"/>
                  <a:gd name="connsiteX154" fmla="*/ 1051170 w 3468573"/>
                  <a:gd name="connsiteY154" fmla="*/ 671478 h 1204094"/>
                  <a:gd name="connsiteX155" fmla="*/ 1093178 w 3468573"/>
                  <a:gd name="connsiteY155" fmla="*/ 671478 h 1204094"/>
                  <a:gd name="connsiteX156" fmla="*/ 1093178 w 3468573"/>
                  <a:gd name="connsiteY156" fmla="*/ 679086 h 1204094"/>
                  <a:gd name="connsiteX157" fmla="*/ 1097952 w 3468573"/>
                  <a:gd name="connsiteY157" fmla="*/ 679086 h 1204094"/>
                  <a:gd name="connsiteX158" fmla="*/ 1097952 w 3468573"/>
                  <a:gd name="connsiteY158" fmla="*/ 686695 h 1204094"/>
                  <a:gd name="connsiteX159" fmla="*/ 1110364 w 3468573"/>
                  <a:gd name="connsiteY159" fmla="*/ 686695 h 1204094"/>
                  <a:gd name="connsiteX160" fmla="*/ 1110364 w 3468573"/>
                  <a:gd name="connsiteY160" fmla="*/ 694304 h 1204094"/>
                  <a:gd name="connsiteX161" fmla="*/ 1110364 w 3468573"/>
                  <a:gd name="connsiteY161" fmla="*/ 694304 h 1204094"/>
                  <a:gd name="connsiteX162" fmla="*/ 1112273 w 3468573"/>
                  <a:gd name="connsiteY162" fmla="*/ 694304 h 1204094"/>
                  <a:gd name="connsiteX163" fmla="*/ 1112273 w 3468573"/>
                  <a:gd name="connsiteY163" fmla="*/ 701913 h 1204094"/>
                  <a:gd name="connsiteX164" fmla="*/ 1126594 w 3468573"/>
                  <a:gd name="connsiteY164" fmla="*/ 701913 h 1204094"/>
                  <a:gd name="connsiteX165" fmla="*/ 1126594 w 3468573"/>
                  <a:gd name="connsiteY165" fmla="*/ 709522 h 1204094"/>
                  <a:gd name="connsiteX166" fmla="*/ 1129459 w 3468573"/>
                  <a:gd name="connsiteY166" fmla="*/ 709522 h 1204094"/>
                  <a:gd name="connsiteX167" fmla="*/ 1129459 w 3468573"/>
                  <a:gd name="connsiteY167" fmla="*/ 717130 h 1204094"/>
                  <a:gd name="connsiteX168" fmla="*/ 1150463 w 3468573"/>
                  <a:gd name="connsiteY168" fmla="*/ 717130 h 1204094"/>
                  <a:gd name="connsiteX169" fmla="*/ 1150463 w 3468573"/>
                  <a:gd name="connsiteY169" fmla="*/ 724739 h 1204094"/>
                  <a:gd name="connsiteX170" fmla="*/ 1191517 w 3468573"/>
                  <a:gd name="connsiteY170" fmla="*/ 724739 h 1204094"/>
                  <a:gd name="connsiteX171" fmla="*/ 1191517 w 3468573"/>
                  <a:gd name="connsiteY171" fmla="*/ 732348 h 1204094"/>
                  <a:gd name="connsiteX172" fmla="*/ 1201064 w 3468573"/>
                  <a:gd name="connsiteY172" fmla="*/ 732348 h 1204094"/>
                  <a:gd name="connsiteX173" fmla="*/ 1201064 w 3468573"/>
                  <a:gd name="connsiteY173" fmla="*/ 739957 h 1204094"/>
                  <a:gd name="connsiteX174" fmla="*/ 1202974 w 3468573"/>
                  <a:gd name="connsiteY174" fmla="*/ 739957 h 1204094"/>
                  <a:gd name="connsiteX175" fmla="*/ 1202974 w 3468573"/>
                  <a:gd name="connsiteY175" fmla="*/ 747566 h 1204094"/>
                  <a:gd name="connsiteX176" fmla="*/ 1205838 w 3468573"/>
                  <a:gd name="connsiteY176" fmla="*/ 747566 h 1204094"/>
                  <a:gd name="connsiteX177" fmla="*/ 1205838 w 3468573"/>
                  <a:gd name="connsiteY177" fmla="*/ 755174 h 1204094"/>
                  <a:gd name="connsiteX178" fmla="*/ 1210612 w 3468573"/>
                  <a:gd name="connsiteY178" fmla="*/ 755174 h 1204094"/>
                  <a:gd name="connsiteX179" fmla="*/ 1210612 w 3468573"/>
                  <a:gd name="connsiteY179" fmla="*/ 762783 h 1204094"/>
                  <a:gd name="connsiteX180" fmla="*/ 1234480 w 3468573"/>
                  <a:gd name="connsiteY180" fmla="*/ 762783 h 1204094"/>
                  <a:gd name="connsiteX181" fmla="*/ 1234480 w 3468573"/>
                  <a:gd name="connsiteY181" fmla="*/ 770392 h 1204094"/>
                  <a:gd name="connsiteX182" fmla="*/ 1241163 w 3468573"/>
                  <a:gd name="connsiteY182" fmla="*/ 770392 h 1204094"/>
                  <a:gd name="connsiteX183" fmla="*/ 1241163 w 3468573"/>
                  <a:gd name="connsiteY183" fmla="*/ 778001 h 1204094"/>
                  <a:gd name="connsiteX184" fmla="*/ 1245937 w 3468573"/>
                  <a:gd name="connsiteY184" fmla="*/ 778001 h 1204094"/>
                  <a:gd name="connsiteX185" fmla="*/ 1245937 w 3468573"/>
                  <a:gd name="connsiteY185" fmla="*/ 785610 h 1204094"/>
                  <a:gd name="connsiteX186" fmla="*/ 1284127 w 3468573"/>
                  <a:gd name="connsiteY186" fmla="*/ 785610 h 1204094"/>
                  <a:gd name="connsiteX187" fmla="*/ 1284127 w 3468573"/>
                  <a:gd name="connsiteY187" fmla="*/ 793219 h 1204094"/>
                  <a:gd name="connsiteX188" fmla="*/ 1301312 w 3468573"/>
                  <a:gd name="connsiteY188" fmla="*/ 793219 h 1204094"/>
                  <a:gd name="connsiteX189" fmla="*/ 1301312 w 3468573"/>
                  <a:gd name="connsiteY189" fmla="*/ 808436 h 1204094"/>
                  <a:gd name="connsiteX190" fmla="*/ 1303221 w 3468573"/>
                  <a:gd name="connsiteY190" fmla="*/ 808436 h 1204094"/>
                  <a:gd name="connsiteX191" fmla="*/ 1303221 w 3468573"/>
                  <a:gd name="connsiteY191" fmla="*/ 816045 h 1204094"/>
                  <a:gd name="connsiteX192" fmla="*/ 1327090 w 3468573"/>
                  <a:gd name="connsiteY192" fmla="*/ 816045 h 1204094"/>
                  <a:gd name="connsiteX193" fmla="*/ 1327090 w 3468573"/>
                  <a:gd name="connsiteY193" fmla="*/ 831263 h 1204094"/>
                  <a:gd name="connsiteX194" fmla="*/ 1331864 w 3468573"/>
                  <a:gd name="connsiteY194" fmla="*/ 831263 h 1204094"/>
                  <a:gd name="connsiteX195" fmla="*/ 1331864 w 3468573"/>
                  <a:gd name="connsiteY195" fmla="*/ 854089 h 1204094"/>
                  <a:gd name="connsiteX196" fmla="*/ 1336637 w 3468573"/>
                  <a:gd name="connsiteY196" fmla="*/ 854089 h 1204094"/>
                  <a:gd name="connsiteX197" fmla="*/ 1336637 w 3468573"/>
                  <a:gd name="connsiteY197" fmla="*/ 861698 h 1204094"/>
                  <a:gd name="connsiteX198" fmla="*/ 1352868 w 3468573"/>
                  <a:gd name="connsiteY198" fmla="*/ 861698 h 1204094"/>
                  <a:gd name="connsiteX199" fmla="*/ 1352868 w 3468573"/>
                  <a:gd name="connsiteY199" fmla="*/ 869307 h 1204094"/>
                  <a:gd name="connsiteX200" fmla="*/ 1357642 w 3468573"/>
                  <a:gd name="connsiteY200" fmla="*/ 869307 h 1204094"/>
                  <a:gd name="connsiteX201" fmla="*/ 1357642 w 3468573"/>
                  <a:gd name="connsiteY201" fmla="*/ 876915 h 1204094"/>
                  <a:gd name="connsiteX202" fmla="*/ 1381510 w 3468573"/>
                  <a:gd name="connsiteY202" fmla="*/ 876915 h 1204094"/>
                  <a:gd name="connsiteX203" fmla="*/ 1381510 w 3468573"/>
                  <a:gd name="connsiteY203" fmla="*/ 884524 h 1204094"/>
                  <a:gd name="connsiteX204" fmla="*/ 1400605 w 3468573"/>
                  <a:gd name="connsiteY204" fmla="*/ 884524 h 1204094"/>
                  <a:gd name="connsiteX205" fmla="*/ 1400605 w 3468573"/>
                  <a:gd name="connsiteY205" fmla="*/ 892133 h 1204094"/>
                  <a:gd name="connsiteX206" fmla="*/ 1414926 w 3468573"/>
                  <a:gd name="connsiteY206" fmla="*/ 892133 h 1204094"/>
                  <a:gd name="connsiteX207" fmla="*/ 1414926 w 3468573"/>
                  <a:gd name="connsiteY207" fmla="*/ 907351 h 1204094"/>
                  <a:gd name="connsiteX208" fmla="*/ 1429247 w 3468573"/>
                  <a:gd name="connsiteY208" fmla="*/ 907351 h 1204094"/>
                  <a:gd name="connsiteX209" fmla="*/ 1429247 w 3468573"/>
                  <a:gd name="connsiteY209" fmla="*/ 914960 h 1204094"/>
                  <a:gd name="connsiteX210" fmla="*/ 1432111 w 3468573"/>
                  <a:gd name="connsiteY210" fmla="*/ 914960 h 1204094"/>
                  <a:gd name="connsiteX211" fmla="*/ 1432111 w 3468573"/>
                  <a:gd name="connsiteY211" fmla="*/ 922568 h 1204094"/>
                  <a:gd name="connsiteX212" fmla="*/ 1494170 w 3468573"/>
                  <a:gd name="connsiteY212" fmla="*/ 922568 h 1204094"/>
                  <a:gd name="connsiteX213" fmla="*/ 1494170 w 3468573"/>
                  <a:gd name="connsiteY213" fmla="*/ 930177 h 1204094"/>
                  <a:gd name="connsiteX214" fmla="*/ 1498943 w 3468573"/>
                  <a:gd name="connsiteY214" fmla="*/ 930177 h 1204094"/>
                  <a:gd name="connsiteX215" fmla="*/ 1500853 w 3468573"/>
                  <a:gd name="connsiteY215" fmla="*/ 930177 h 1204094"/>
                  <a:gd name="connsiteX216" fmla="*/ 1519948 w 3468573"/>
                  <a:gd name="connsiteY216" fmla="*/ 930177 h 1204094"/>
                  <a:gd name="connsiteX217" fmla="*/ 1519948 w 3468573"/>
                  <a:gd name="connsiteY217" fmla="*/ 938737 h 1204094"/>
                  <a:gd name="connsiteX218" fmla="*/ 1529495 w 3468573"/>
                  <a:gd name="connsiteY218" fmla="*/ 938737 h 1204094"/>
                  <a:gd name="connsiteX219" fmla="*/ 1529495 w 3468573"/>
                  <a:gd name="connsiteY219" fmla="*/ 946346 h 1204094"/>
                  <a:gd name="connsiteX220" fmla="*/ 1532359 w 3468573"/>
                  <a:gd name="connsiteY220" fmla="*/ 946346 h 1204094"/>
                  <a:gd name="connsiteX221" fmla="*/ 1532359 w 3468573"/>
                  <a:gd name="connsiteY221" fmla="*/ 953955 h 1204094"/>
                  <a:gd name="connsiteX222" fmla="*/ 1539042 w 3468573"/>
                  <a:gd name="connsiteY222" fmla="*/ 953955 h 1204094"/>
                  <a:gd name="connsiteX223" fmla="*/ 1543816 w 3468573"/>
                  <a:gd name="connsiteY223" fmla="*/ 953955 h 1204094"/>
                  <a:gd name="connsiteX224" fmla="*/ 1543816 w 3468573"/>
                  <a:gd name="connsiteY224" fmla="*/ 961563 h 1204094"/>
                  <a:gd name="connsiteX225" fmla="*/ 1562911 w 3468573"/>
                  <a:gd name="connsiteY225" fmla="*/ 961563 h 1204094"/>
                  <a:gd name="connsiteX226" fmla="*/ 1562911 w 3468573"/>
                  <a:gd name="connsiteY226" fmla="*/ 970123 h 1204094"/>
                  <a:gd name="connsiteX227" fmla="*/ 1577232 w 3468573"/>
                  <a:gd name="connsiteY227" fmla="*/ 970123 h 1204094"/>
                  <a:gd name="connsiteX228" fmla="*/ 1579142 w 3468573"/>
                  <a:gd name="connsiteY228" fmla="*/ 970123 h 1204094"/>
                  <a:gd name="connsiteX229" fmla="*/ 1583915 w 3468573"/>
                  <a:gd name="connsiteY229" fmla="*/ 970123 h 1204094"/>
                  <a:gd name="connsiteX230" fmla="*/ 1588689 w 3468573"/>
                  <a:gd name="connsiteY230" fmla="*/ 970123 h 1204094"/>
                  <a:gd name="connsiteX231" fmla="*/ 1593463 w 3468573"/>
                  <a:gd name="connsiteY231" fmla="*/ 970123 h 1204094"/>
                  <a:gd name="connsiteX232" fmla="*/ 1605874 w 3468573"/>
                  <a:gd name="connsiteY232" fmla="*/ 970123 h 1204094"/>
                  <a:gd name="connsiteX233" fmla="*/ 1605874 w 3468573"/>
                  <a:gd name="connsiteY233" fmla="*/ 978683 h 1204094"/>
                  <a:gd name="connsiteX234" fmla="*/ 1626879 w 3468573"/>
                  <a:gd name="connsiteY234" fmla="*/ 978683 h 1204094"/>
                  <a:gd name="connsiteX235" fmla="*/ 1634517 w 3468573"/>
                  <a:gd name="connsiteY235" fmla="*/ 978683 h 1204094"/>
                  <a:gd name="connsiteX236" fmla="*/ 1639290 w 3468573"/>
                  <a:gd name="connsiteY236" fmla="*/ 978683 h 1204094"/>
                  <a:gd name="connsiteX237" fmla="*/ 1650747 w 3468573"/>
                  <a:gd name="connsiteY237" fmla="*/ 978683 h 1204094"/>
                  <a:gd name="connsiteX238" fmla="*/ 1677480 w 3468573"/>
                  <a:gd name="connsiteY238" fmla="*/ 978683 h 1204094"/>
                  <a:gd name="connsiteX239" fmla="*/ 1679389 w 3468573"/>
                  <a:gd name="connsiteY239" fmla="*/ 978683 h 1204094"/>
                  <a:gd name="connsiteX240" fmla="*/ 1679389 w 3468573"/>
                  <a:gd name="connsiteY240" fmla="*/ 987243 h 1204094"/>
                  <a:gd name="connsiteX241" fmla="*/ 1684163 w 3468573"/>
                  <a:gd name="connsiteY241" fmla="*/ 987243 h 1204094"/>
                  <a:gd name="connsiteX242" fmla="*/ 1687027 w 3468573"/>
                  <a:gd name="connsiteY242" fmla="*/ 987243 h 1204094"/>
                  <a:gd name="connsiteX243" fmla="*/ 1688937 w 3468573"/>
                  <a:gd name="connsiteY243" fmla="*/ 987243 h 1204094"/>
                  <a:gd name="connsiteX244" fmla="*/ 1688937 w 3468573"/>
                  <a:gd name="connsiteY244" fmla="*/ 996754 h 1204094"/>
                  <a:gd name="connsiteX245" fmla="*/ 1691801 w 3468573"/>
                  <a:gd name="connsiteY245" fmla="*/ 996754 h 1204094"/>
                  <a:gd name="connsiteX246" fmla="*/ 1703258 w 3468573"/>
                  <a:gd name="connsiteY246" fmla="*/ 996754 h 1204094"/>
                  <a:gd name="connsiteX247" fmla="*/ 1739538 w 3468573"/>
                  <a:gd name="connsiteY247" fmla="*/ 996754 h 1204094"/>
                  <a:gd name="connsiteX248" fmla="*/ 1741447 w 3468573"/>
                  <a:gd name="connsiteY248" fmla="*/ 996754 h 1204094"/>
                  <a:gd name="connsiteX249" fmla="*/ 1755769 w 3468573"/>
                  <a:gd name="connsiteY249" fmla="*/ 996754 h 1204094"/>
                  <a:gd name="connsiteX250" fmla="*/ 1784411 w 3468573"/>
                  <a:gd name="connsiteY250" fmla="*/ 996754 h 1204094"/>
                  <a:gd name="connsiteX251" fmla="*/ 1789185 w 3468573"/>
                  <a:gd name="connsiteY251" fmla="*/ 996754 h 1204094"/>
                  <a:gd name="connsiteX252" fmla="*/ 1810189 w 3468573"/>
                  <a:gd name="connsiteY252" fmla="*/ 996754 h 1204094"/>
                  <a:gd name="connsiteX253" fmla="*/ 1827374 w 3468573"/>
                  <a:gd name="connsiteY253" fmla="*/ 996754 h 1204094"/>
                  <a:gd name="connsiteX254" fmla="*/ 1827374 w 3468573"/>
                  <a:gd name="connsiteY254" fmla="*/ 1007216 h 1204094"/>
                  <a:gd name="connsiteX255" fmla="*/ 1829284 w 3468573"/>
                  <a:gd name="connsiteY255" fmla="*/ 1007216 h 1204094"/>
                  <a:gd name="connsiteX256" fmla="*/ 1860790 w 3468573"/>
                  <a:gd name="connsiteY256" fmla="*/ 1007216 h 1204094"/>
                  <a:gd name="connsiteX257" fmla="*/ 1860790 w 3468573"/>
                  <a:gd name="connsiteY257" fmla="*/ 1016727 h 1204094"/>
                  <a:gd name="connsiteX258" fmla="*/ 1865564 w 3468573"/>
                  <a:gd name="connsiteY258" fmla="*/ 1016727 h 1204094"/>
                  <a:gd name="connsiteX259" fmla="*/ 1870338 w 3468573"/>
                  <a:gd name="connsiteY259" fmla="*/ 1016727 h 1204094"/>
                  <a:gd name="connsiteX260" fmla="*/ 1875111 w 3468573"/>
                  <a:gd name="connsiteY260" fmla="*/ 1016727 h 1204094"/>
                  <a:gd name="connsiteX261" fmla="*/ 1898980 w 3468573"/>
                  <a:gd name="connsiteY261" fmla="*/ 1016727 h 1204094"/>
                  <a:gd name="connsiteX262" fmla="*/ 1900889 w 3468573"/>
                  <a:gd name="connsiteY262" fmla="*/ 1016727 h 1204094"/>
                  <a:gd name="connsiteX263" fmla="*/ 1900889 w 3468573"/>
                  <a:gd name="connsiteY263" fmla="*/ 1028141 h 1204094"/>
                  <a:gd name="connsiteX264" fmla="*/ 1919984 w 3468573"/>
                  <a:gd name="connsiteY264" fmla="*/ 1028141 h 1204094"/>
                  <a:gd name="connsiteX265" fmla="*/ 1919984 w 3468573"/>
                  <a:gd name="connsiteY265" fmla="*/ 1039554 h 1204094"/>
                  <a:gd name="connsiteX266" fmla="*/ 1927622 w 3468573"/>
                  <a:gd name="connsiteY266" fmla="*/ 1039554 h 1204094"/>
                  <a:gd name="connsiteX267" fmla="*/ 1929532 w 3468573"/>
                  <a:gd name="connsiteY267" fmla="*/ 1039554 h 1204094"/>
                  <a:gd name="connsiteX268" fmla="*/ 1929532 w 3468573"/>
                  <a:gd name="connsiteY268" fmla="*/ 1050967 h 1204094"/>
                  <a:gd name="connsiteX269" fmla="*/ 1937169 w 3468573"/>
                  <a:gd name="connsiteY269" fmla="*/ 1050967 h 1204094"/>
                  <a:gd name="connsiteX270" fmla="*/ 1962947 w 3468573"/>
                  <a:gd name="connsiteY270" fmla="*/ 1050967 h 1204094"/>
                  <a:gd name="connsiteX271" fmla="*/ 1970585 w 3468573"/>
                  <a:gd name="connsiteY271" fmla="*/ 1050967 h 1204094"/>
                  <a:gd name="connsiteX272" fmla="*/ 1996363 w 3468573"/>
                  <a:gd name="connsiteY272" fmla="*/ 1050967 h 1204094"/>
                  <a:gd name="connsiteX273" fmla="*/ 1996363 w 3468573"/>
                  <a:gd name="connsiteY273" fmla="*/ 1062380 h 1204094"/>
                  <a:gd name="connsiteX274" fmla="*/ 2020232 w 3468573"/>
                  <a:gd name="connsiteY274" fmla="*/ 1062380 h 1204094"/>
                  <a:gd name="connsiteX275" fmla="*/ 2029779 w 3468573"/>
                  <a:gd name="connsiteY275" fmla="*/ 1062380 h 1204094"/>
                  <a:gd name="connsiteX276" fmla="*/ 2042191 w 3468573"/>
                  <a:gd name="connsiteY276" fmla="*/ 1062380 h 1204094"/>
                  <a:gd name="connsiteX277" fmla="*/ 2042191 w 3468573"/>
                  <a:gd name="connsiteY277" fmla="*/ 1074745 h 1204094"/>
                  <a:gd name="connsiteX278" fmla="*/ 2058422 w 3468573"/>
                  <a:gd name="connsiteY278" fmla="*/ 1074745 h 1204094"/>
                  <a:gd name="connsiteX279" fmla="*/ 2067969 w 3468573"/>
                  <a:gd name="connsiteY279" fmla="*/ 1074745 h 1204094"/>
                  <a:gd name="connsiteX280" fmla="*/ 2074652 w 3468573"/>
                  <a:gd name="connsiteY280" fmla="*/ 1074745 h 1204094"/>
                  <a:gd name="connsiteX281" fmla="*/ 2074652 w 3468573"/>
                  <a:gd name="connsiteY281" fmla="*/ 1088060 h 1204094"/>
                  <a:gd name="connsiteX282" fmla="*/ 2098521 w 3468573"/>
                  <a:gd name="connsiteY282" fmla="*/ 1088060 h 1204094"/>
                  <a:gd name="connsiteX283" fmla="*/ 2098521 w 3468573"/>
                  <a:gd name="connsiteY283" fmla="*/ 1101375 h 1204094"/>
                  <a:gd name="connsiteX284" fmla="*/ 2106159 w 3468573"/>
                  <a:gd name="connsiteY284" fmla="*/ 1101375 h 1204094"/>
                  <a:gd name="connsiteX285" fmla="*/ 2106159 w 3468573"/>
                  <a:gd name="connsiteY285" fmla="*/ 1101375 h 1204094"/>
                  <a:gd name="connsiteX286" fmla="*/ 2131937 w 3468573"/>
                  <a:gd name="connsiteY286" fmla="*/ 1101375 h 1204094"/>
                  <a:gd name="connsiteX287" fmla="*/ 2134801 w 3468573"/>
                  <a:gd name="connsiteY287" fmla="*/ 1101375 h 1204094"/>
                  <a:gd name="connsiteX288" fmla="*/ 2141484 w 3468573"/>
                  <a:gd name="connsiteY288" fmla="*/ 1101375 h 1204094"/>
                  <a:gd name="connsiteX289" fmla="*/ 2165352 w 3468573"/>
                  <a:gd name="connsiteY289" fmla="*/ 1101375 h 1204094"/>
                  <a:gd name="connsiteX290" fmla="*/ 2172991 w 3468573"/>
                  <a:gd name="connsiteY290" fmla="*/ 1101375 h 1204094"/>
                  <a:gd name="connsiteX291" fmla="*/ 2182538 w 3468573"/>
                  <a:gd name="connsiteY291" fmla="*/ 1101375 h 1204094"/>
                  <a:gd name="connsiteX292" fmla="*/ 2222637 w 3468573"/>
                  <a:gd name="connsiteY292" fmla="*/ 1101375 h 1204094"/>
                  <a:gd name="connsiteX293" fmla="*/ 2227411 w 3468573"/>
                  <a:gd name="connsiteY293" fmla="*/ 1101375 h 1204094"/>
                  <a:gd name="connsiteX294" fmla="*/ 2235049 w 3468573"/>
                  <a:gd name="connsiteY294" fmla="*/ 1101375 h 1204094"/>
                  <a:gd name="connsiteX295" fmla="*/ 2278012 w 3468573"/>
                  <a:gd name="connsiteY295" fmla="*/ 1101375 h 1204094"/>
                  <a:gd name="connsiteX296" fmla="*/ 2278012 w 3468573"/>
                  <a:gd name="connsiteY296" fmla="*/ 1118495 h 1204094"/>
                  <a:gd name="connsiteX297" fmla="*/ 2282786 w 3468573"/>
                  <a:gd name="connsiteY297" fmla="*/ 1118495 h 1204094"/>
                  <a:gd name="connsiteX298" fmla="*/ 2289469 w 3468573"/>
                  <a:gd name="connsiteY298" fmla="*/ 1118495 h 1204094"/>
                  <a:gd name="connsiteX299" fmla="*/ 2299016 w 3468573"/>
                  <a:gd name="connsiteY299" fmla="*/ 1118495 h 1204094"/>
                  <a:gd name="connsiteX300" fmla="*/ 2305699 w 3468573"/>
                  <a:gd name="connsiteY300" fmla="*/ 1118495 h 1204094"/>
                  <a:gd name="connsiteX301" fmla="*/ 2313337 w 3468573"/>
                  <a:gd name="connsiteY301" fmla="*/ 1118495 h 1204094"/>
                  <a:gd name="connsiteX302" fmla="*/ 2324794 w 3468573"/>
                  <a:gd name="connsiteY302" fmla="*/ 1118495 h 1204094"/>
                  <a:gd name="connsiteX303" fmla="*/ 2324794 w 3468573"/>
                  <a:gd name="connsiteY303" fmla="*/ 1139420 h 1204094"/>
                  <a:gd name="connsiteX304" fmla="*/ 2343889 w 3468573"/>
                  <a:gd name="connsiteY304" fmla="*/ 1139420 h 1204094"/>
                  <a:gd name="connsiteX305" fmla="*/ 2346753 w 3468573"/>
                  <a:gd name="connsiteY305" fmla="*/ 1139420 h 1204094"/>
                  <a:gd name="connsiteX306" fmla="*/ 2377305 w 3468573"/>
                  <a:gd name="connsiteY306" fmla="*/ 1139420 h 1204094"/>
                  <a:gd name="connsiteX307" fmla="*/ 2394490 w 3468573"/>
                  <a:gd name="connsiteY307" fmla="*/ 1139420 h 1204094"/>
                  <a:gd name="connsiteX308" fmla="*/ 2399264 w 3468573"/>
                  <a:gd name="connsiteY308" fmla="*/ 1139420 h 1204094"/>
                  <a:gd name="connsiteX309" fmla="*/ 2399264 w 3468573"/>
                  <a:gd name="connsiteY309" fmla="*/ 1164148 h 1204094"/>
                  <a:gd name="connsiteX310" fmla="*/ 2418359 w 3468573"/>
                  <a:gd name="connsiteY310" fmla="*/ 1164148 h 1204094"/>
                  <a:gd name="connsiteX311" fmla="*/ 2423133 w 3468573"/>
                  <a:gd name="connsiteY311" fmla="*/ 1164148 h 1204094"/>
                  <a:gd name="connsiteX312" fmla="*/ 2429816 w 3468573"/>
                  <a:gd name="connsiteY312" fmla="*/ 1164148 h 1204094"/>
                  <a:gd name="connsiteX313" fmla="*/ 2448911 w 3468573"/>
                  <a:gd name="connsiteY313" fmla="*/ 1164148 h 1204094"/>
                  <a:gd name="connsiteX314" fmla="*/ 2494738 w 3468573"/>
                  <a:gd name="connsiteY314" fmla="*/ 1164148 h 1204094"/>
                  <a:gd name="connsiteX315" fmla="*/ 2553932 w 3468573"/>
                  <a:gd name="connsiteY315" fmla="*/ 1164148 h 1204094"/>
                  <a:gd name="connsiteX316" fmla="*/ 2579710 w 3468573"/>
                  <a:gd name="connsiteY316" fmla="*/ 1164148 h 1204094"/>
                  <a:gd name="connsiteX317" fmla="*/ 2589258 w 3468573"/>
                  <a:gd name="connsiteY317" fmla="*/ 1164148 h 1204094"/>
                  <a:gd name="connsiteX318" fmla="*/ 2594031 w 3468573"/>
                  <a:gd name="connsiteY318" fmla="*/ 1164148 h 1204094"/>
                  <a:gd name="connsiteX319" fmla="*/ 2622674 w 3468573"/>
                  <a:gd name="connsiteY319" fmla="*/ 1164148 h 1204094"/>
                  <a:gd name="connsiteX320" fmla="*/ 2622674 w 3468573"/>
                  <a:gd name="connsiteY320" fmla="*/ 1204094 h 1204094"/>
                  <a:gd name="connsiteX321" fmla="*/ 2735333 w 3468573"/>
                  <a:gd name="connsiteY321" fmla="*/ 1204094 h 1204094"/>
                  <a:gd name="connsiteX322" fmla="*/ 2789753 w 3468573"/>
                  <a:gd name="connsiteY322" fmla="*/ 1204094 h 1204094"/>
                  <a:gd name="connsiteX323" fmla="*/ 2804074 w 3468573"/>
                  <a:gd name="connsiteY323" fmla="*/ 1204094 h 1204094"/>
                  <a:gd name="connsiteX324" fmla="*/ 2808848 w 3468573"/>
                  <a:gd name="connsiteY324" fmla="*/ 1204094 h 1204094"/>
                  <a:gd name="connsiteX325" fmla="*/ 2847038 w 3468573"/>
                  <a:gd name="connsiteY325" fmla="*/ 1204094 h 1204094"/>
                  <a:gd name="connsiteX326" fmla="*/ 2934874 w 3468573"/>
                  <a:gd name="connsiteY326" fmla="*/ 1204094 h 1204094"/>
                  <a:gd name="connsiteX327" fmla="*/ 2939647 w 3468573"/>
                  <a:gd name="connsiteY327" fmla="*/ 1204094 h 1204094"/>
                  <a:gd name="connsiteX328" fmla="*/ 2953969 w 3468573"/>
                  <a:gd name="connsiteY328" fmla="*/ 1204094 h 1204094"/>
                  <a:gd name="connsiteX329" fmla="*/ 2953969 w 3468573"/>
                  <a:gd name="connsiteY329" fmla="*/ 1204094 h 1204094"/>
                  <a:gd name="connsiteX330" fmla="*/ 3168785 w 3468573"/>
                  <a:gd name="connsiteY330" fmla="*/ 1204094 h 1204094"/>
                  <a:gd name="connsiteX331" fmla="*/ 3175469 w 3468573"/>
                  <a:gd name="connsiteY331" fmla="*/ 1204094 h 1204094"/>
                  <a:gd name="connsiteX332" fmla="*/ 3375964 w 3468573"/>
                  <a:gd name="connsiteY332" fmla="*/ 1204094 h 1204094"/>
                  <a:gd name="connsiteX333" fmla="*/ 3468574 w 3468573"/>
                  <a:gd name="connsiteY333" fmla="*/ 1204094 h 1204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Lst>
                <a:rect l="l" t="t" r="r" b="b"/>
                <a:pathLst>
                  <a:path w="3468573" h="1204094">
                    <a:moveTo>
                      <a:pt x="0" y="0"/>
                    </a:moveTo>
                    <a:lnTo>
                      <a:pt x="4774" y="0"/>
                    </a:lnTo>
                    <a:lnTo>
                      <a:pt x="7638" y="0"/>
                    </a:lnTo>
                    <a:lnTo>
                      <a:pt x="14321" y="0"/>
                    </a:lnTo>
                    <a:lnTo>
                      <a:pt x="62058" y="0"/>
                    </a:lnTo>
                    <a:lnTo>
                      <a:pt x="62058" y="7609"/>
                    </a:lnTo>
                    <a:lnTo>
                      <a:pt x="74470" y="7609"/>
                    </a:lnTo>
                    <a:lnTo>
                      <a:pt x="74470" y="15218"/>
                    </a:lnTo>
                    <a:lnTo>
                      <a:pt x="114569" y="15218"/>
                    </a:lnTo>
                    <a:lnTo>
                      <a:pt x="114569" y="22826"/>
                    </a:lnTo>
                    <a:lnTo>
                      <a:pt x="122207" y="22826"/>
                    </a:lnTo>
                    <a:lnTo>
                      <a:pt x="131754" y="22826"/>
                    </a:lnTo>
                    <a:lnTo>
                      <a:pt x="131754" y="30435"/>
                    </a:lnTo>
                    <a:lnTo>
                      <a:pt x="162306" y="30435"/>
                    </a:lnTo>
                    <a:lnTo>
                      <a:pt x="162306" y="38044"/>
                    </a:lnTo>
                    <a:lnTo>
                      <a:pt x="164215" y="38044"/>
                    </a:lnTo>
                    <a:lnTo>
                      <a:pt x="164215" y="45653"/>
                    </a:lnTo>
                    <a:lnTo>
                      <a:pt x="171853" y="45653"/>
                    </a:lnTo>
                    <a:lnTo>
                      <a:pt x="171853" y="53262"/>
                    </a:lnTo>
                    <a:lnTo>
                      <a:pt x="190948" y="53262"/>
                    </a:lnTo>
                    <a:lnTo>
                      <a:pt x="190948" y="68479"/>
                    </a:lnTo>
                    <a:lnTo>
                      <a:pt x="216726" y="68479"/>
                    </a:lnTo>
                    <a:lnTo>
                      <a:pt x="216726" y="76088"/>
                    </a:lnTo>
                    <a:lnTo>
                      <a:pt x="219590" y="76088"/>
                    </a:lnTo>
                    <a:lnTo>
                      <a:pt x="219590" y="83697"/>
                    </a:lnTo>
                    <a:lnTo>
                      <a:pt x="229138" y="83697"/>
                    </a:lnTo>
                    <a:lnTo>
                      <a:pt x="229138" y="90355"/>
                    </a:lnTo>
                    <a:lnTo>
                      <a:pt x="235821" y="90355"/>
                    </a:lnTo>
                    <a:lnTo>
                      <a:pt x="235821" y="98915"/>
                    </a:lnTo>
                    <a:lnTo>
                      <a:pt x="240595" y="98915"/>
                    </a:lnTo>
                    <a:lnTo>
                      <a:pt x="240595" y="105572"/>
                    </a:lnTo>
                    <a:lnTo>
                      <a:pt x="253006" y="105572"/>
                    </a:lnTo>
                    <a:lnTo>
                      <a:pt x="253006" y="114132"/>
                    </a:lnTo>
                    <a:lnTo>
                      <a:pt x="257780" y="114132"/>
                    </a:lnTo>
                    <a:lnTo>
                      <a:pt x="257780" y="129350"/>
                    </a:lnTo>
                    <a:lnTo>
                      <a:pt x="267327" y="129350"/>
                    </a:lnTo>
                    <a:lnTo>
                      <a:pt x="267327" y="136959"/>
                    </a:lnTo>
                    <a:lnTo>
                      <a:pt x="300743" y="136959"/>
                    </a:lnTo>
                    <a:lnTo>
                      <a:pt x="300743" y="144567"/>
                    </a:lnTo>
                    <a:lnTo>
                      <a:pt x="302653" y="144567"/>
                    </a:lnTo>
                    <a:lnTo>
                      <a:pt x="302653" y="159785"/>
                    </a:lnTo>
                    <a:lnTo>
                      <a:pt x="307427" y="159785"/>
                    </a:lnTo>
                    <a:lnTo>
                      <a:pt x="307427" y="167394"/>
                    </a:lnTo>
                    <a:lnTo>
                      <a:pt x="326521" y="167394"/>
                    </a:lnTo>
                    <a:lnTo>
                      <a:pt x="326521" y="175003"/>
                    </a:lnTo>
                    <a:lnTo>
                      <a:pt x="338933" y="175003"/>
                    </a:lnTo>
                    <a:lnTo>
                      <a:pt x="338933" y="182611"/>
                    </a:lnTo>
                    <a:lnTo>
                      <a:pt x="361847" y="182611"/>
                    </a:lnTo>
                    <a:lnTo>
                      <a:pt x="361847" y="190220"/>
                    </a:lnTo>
                    <a:lnTo>
                      <a:pt x="374258" y="190220"/>
                    </a:lnTo>
                    <a:lnTo>
                      <a:pt x="374258" y="197829"/>
                    </a:lnTo>
                    <a:lnTo>
                      <a:pt x="383806" y="197829"/>
                    </a:lnTo>
                    <a:lnTo>
                      <a:pt x="383806" y="205438"/>
                    </a:lnTo>
                    <a:lnTo>
                      <a:pt x="400036" y="205438"/>
                    </a:lnTo>
                    <a:lnTo>
                      <a:pt x="400036" y="213047"/>
                    </a:lnTo>
                    <a:lnTo>
                      <a:pt x="402901" y="213047"/>
                    </a:lnTo>
                    <a:lnTo>
                      <a:pt x="402901" y="220656"/>
                    </a:lnTo>
                    <a:lnTo>
                      <a:pt x="412448" y="220656"/>
                    </a:lnTo>
                    <a:lnTo>
                      <a:pt x="412448" y="228264"/>
                    </a:lnTo>
                    <a:lnTo>
                      <a:pt x="431543" y="228264"/>
                    </a:lnTo>
                    <a:lnTo>
                      <a:pt x="431543" y="235873"/>
                    </a:lnTo>
                    <a:lnTo>
                      <a:pt x="457321" y="235873"/>
                    </a:lnTo>
                    <a:lnTo>
                      <a:pt x="457321" y="243482"/>
                    </a:lnTo>
                    <a:lnTo>
                      <a:pt x="460185" y="243482"/>
                    </a:lnTo>
                    <a:lnTo>
                      <a:pt x="460185" y="251091"/>
                    </a:lnTo>
                    <a:lnTo>
                      <a:pt x="493601" y="251091"/>
                    </a:lnTo>
                    <a:lnTo>
                      <a:pt x="493601" y="266308"/>
                    </a:lnTo>
                    <a:lnTo>
                      <a:pt x="500284" y="266308"/>
                    </a:lnTo>
                    <a:lnTo>
                      <a:pt x="500284" y="273917"/>
                    </a:lnTo>
                    <a:lnTo>
                      <a:pt x="505058" y="273917"/>
                    </a:lnTo>
                    <a:lnTo>
                      <a:pt x="505058" y="281526"/>
                    </a:lnTo>
                    <a:lnTo>
                      <a:pt x="514605" y="281526"/>
                    </a:lnTo>
                    <a:lnTo>
                      <a:pt x="514605" y="289135"/>
                    </a:lnTo>
                    <a:lnTo>
                      <a:pt x="519379" y="289135"/>
                    </a:lnTo>
                    <a:lnTo>
                      <a:pt x="519379" y="296744"/>
                    </a:lnTo>
                    <a:lnTo>
                      <a:pt x="522243" y="296744"/>
                    </a:lnTo>
                    <a:lnTo>
                      <a:pt x="522243" y="304352"/>
                    </a:lnTo>
                    <a:lnTo>
                      <a:pt x="527017" y="304352"/>
                    </a:lnTo>
                    <a:lnTo>
                      <a:pt x="527017" y="319570"/>
                    </a:lnTo>
                    <a:lnTo>
                      <a:pt x="548021" y="319570"/>
                    </a:lnTo>
                    <a:lnTo>
                      <a:pt x="548021" y="327179"/>
                    </a:lnTo>
                    <a:lnTo>
                      <a:pt x="555659" y="327179"/>
                    </a:lnTo>
                    <a:lnTo>
                      <a:pt x="555659" y="342396"/>
                    </a:lnTo>
                    <a:lnTo>
                      <a:pt x="557569" y="342396"/>
                    </a:lnTo>
                    <a:lnTo>
                      <a:pt x="557569" y="350005"/>
                    </a:lnTo>
                    <a:lnTo>
                      <a:pt x="569980" y="350005"/>
                    </a:lnTo>
                    <a:lnTo>
                      <a:pt x="569980" y="357614"/>
                    </a:lnTo>
                    <a:lnTo>
                      <a:pt x="571890" y="357614"/>
                    </a:lnTo>
                    <a:lnTo>
                      <a:pt x="571890" y="365223"/>
                    </a:lnTo>
                    <a:lnTo>
                      <a:pt x="579528" y="365223"/>
                    </a:lnTo>
                    <a:lnTo>
                      <a:pt x="579528" y="372832"/>
                    </a:lnTo>
                    <a:lnTo>
                      <a:pt x="598623" y="372832"/>
                    </a:lnTo>
                    <a:lnTo>
                      <a:pt x="598623" y="380441"/>
                    </a:lnTo>
                    <a:lnTo>
                      <a:pt x="600532" y="380441"/>
                    </a:lnTo>
                    <a:lnTo>
                      <a:pt x="600532" y="388049"/>
                    </a:lnTo>
                    <a:lnTo>
                      <a:pt x="605306" y="388049"/>
                    </a:lnTo>
                    <a:lnTo>
                      <a:pt x="605306" y="411827"/>
                    </a:lnTo>
                    <a:lnTo>
                      <a:pt x="640631" y="411827"/>
                    </a:lnTo>
                    <a:lnTo>
                      <a:pt x="640631" y="419436"/>
                    </a:lnTo>
                    <a:lnTo>
                      <a:pt x="643495" y="419436"/>
                    </a:lnTo>
                    <a:lnTo>
                      <a:pt x="643495" y="434653"/>
                    </a:lnTo>
                    <a:lnTo>
                      <a:pt x="653043" y="434653"/>
                    </a:lnTo>
                    <a:lnTo>
                      <a:pt x="653043" y="442262"/>
                    </a:lnTo>
                    <a:lnTo>
                      <a:pt x="674047" y="442262"/>
                    </a:lnTo>
                    <a:lnTo>
                      <a:pt x="674047" y="449871"/>
                    </a:lnTo>
                    <a:lnTo>
                      <a:pt x="681685" y="449871"/>
                    </a:lnTo>
                    <a:lnTo>
                      <a:pt x="681685" y="457480"/>
                    </a:lnTo>
                    <a:lnTo>
                      <a:pt x="697916" y="457480"/>
                    </a:lnTo>
                    <a:lnTo>
                      <a:pt x="697916" y="465089"/>
                    </a:lnTo>
                    <a:lnTo>
                      <a:pt x="715101" y="465089"/>
                    </a:lnTo>
                    <a:lnTo>
                      <a:pt x="715101" y="472697"/>
                    </a:lnTo>
                    <a:lnTo>
                      <a:pt x="724648" y="472697"/>
                    </a:lnTo>
                    <a:lnTo>
                      <a:pt x="724648" y="480306"/>
                    </a:lnTo>
                    <a:lnTo>
                      <a:pt x="729422" y="480306"/>
                    </a:lnTo>
                    <a:lnTo>
                      <a:pt x="729422" y="487915"/>
                    </a:lnTo>
                    <a:lnTo>
                      <a:pt x="743743" y="487915"/>
                    </a:lnTo>
                    <a:lnTo>
                      <a:pt x="743743" y="495524"/>
                    </a:lnTo>
                    <a:lnTo>
                      <a:pt x="753291" y="495524"/>
                    </a:lnTo>
                    <a:lnTo>
                      <a:pt x="753291" y="510741"/>
                    </a:lnTo>
                    <a:lnTo>
                      <a:pt x="755200" y="510741"/>
                    </a:lnTo>
                    <a:lnTo>
                      <a:pt x="755200" y="518350"/>
                    </a:lnTo>
                    <a:lnTo>
                      <a:pt x="762838" y="518350"/>
                    </a:lnTo>
                    <a:lnTo>
                      <a:pt x="762838" y="525959"/>
                    </a:lnTo>
                    <a:lnTo>
                      <a:pt x="829670" y="525959"/>
                    </a:lnTo>
                    <a:lnTo>
                      <a:pt x="829670" y="541177"/>
                    </a:lnTo>
                    <a:lnTo>
                      <a:pt x="839217" y="541177"/>
                    </a:lnTo>
                    <a:lnTo>
                      <a:pt x="839217" y="548786"/>
                    </a:lnTo>
                    <a:lnTo>
                      <a:pt x="843036" y="548786"/>
                    </a:lnTo>
                    <a:lnTo>
                      <a:pt x="843036" y="556394"/>
                    </a:lnTo>
                    <a:lnTo>
                      <a:pt x="876452" y="556394"/>
                    </a:lnTo>
                    <a:lnTo>
                      <a:pt x="876452" y="564003"/>
                    </a:lnTo>
                    <a:lnTo>
                      <a:pt x="888864" y="564003"/>
                    </a:lnTo>
                    <a:lnTo>
                      <a:pt x="888864" y="571612"/>
                    </a:lnTo>
                    <a:lnTo>
                      <a:pt x="903185" y="571612"/>
                    </a:lnTo>
                    <a:lnTo>
                      <a:pt x="903185" y="579221"/>
                    </a:lnTo>
                    <a:lnTo>
                      <a:pt x="917506" y="579221"/>
                    </a:lnTo>
                    <a:lnTo>
                      <a:pt x="917506" y="586830"/>
                    </a:lnTo>
                    <a:lnTo>
                      <a:pt x="948058" y="586830"/>
                    </a:lnTo>
                    <a:lnTo>
                      <a:pt x="948058" y="602047"/>
                    </a:lnTo>
                    <a:lnTo>
                      <a:pt x="950922" y="602047"/>
                    </a:lnTo>
                    <a:lnTo>
                      <a:pt x="950922" y="609656"/>
                    </a:lnTo>
                    <a:lnTo>
                      <a:pt x="962379" y="609656"/>
                    </a:lnTo>
                    <a:lnTo>
                      <a:pt x="962379" y="617265"/>
                    </a:lnTo>
                    <a:lnTo>
                      <a:pt x="989112" y="617265"/>
                    </a:lnTo>
                    <a:lnTo>
                      <a:pt x="989112" y="632482"/>
                    </a:lnTo>
                    <a:lnTo>
                      <a:pt x="991021" y="632482"/>
                    </a:lnTo>
                    <a:lnTo>
                      <a:pt x="991021" y="640091"/>
                    </a:lnTo>
                    <a:lnTo>
                      <a:pt x="1005342" y="640091"/>
                    </a:lnTo>
                    <a:lnTo>
                      <a:pt x="1005342" y="647700"/>
                    </a:lnTo>
                    <a:lnTo>
                      <a:pt x="1008207" y="647700"/>
                    </a:lnTo>
                    <a:lnTo>
                      <a:pt x="1008207" y="655309"/>
                    </a:lnTo>
                    <a:lnTo>
                      <a:pt x="1048306" y="655309"/>
                    </a:lnTo>
                    <a:lnTo>
                      <a:pt x="1048306" y="663869"/>
                    </a:lnTo>
                    <a:lnTo>
                      <a:pt x="1051170" y="663869"/>
                    </a:lnTo>
                    <a:lnTo>
                      <a:pt x="1051170" y="671478"/>
                    </a:lnTo>
                    <a:lnTo>
                      <a:pt x="1093178" y="671478"/>
                    </a:lnTo>
                    <a:lnTo>
                      <a:pt x="1093178" y="679086"/>
                    </a:lnTo>
                    <a:lnTo>
                      <a:pt x="1097952" y="679086"/>
                    </a:lnTo>
                    <a:lnTo>
                      <a:pt x="1097952" y="686695"/>
                    </a:lnTo>
                    <a:lnTo>
                      <a:pt x="1110364" y="686695"/>
                    </a:lnTo>
                    <a:lnTo>
                      <a:pt x="1110364" y="694304"/>
                    </a:lnTo>
                    <a:lnTo>
                      <a:pt x="1110364" y="694304"/>
                    </a:lnTo>
                    <a:lnTo>
                      <a:pt x="1112273" y="694304"/>
                    </a:lnTo>
                    <a:lnTo>
                      <a:pt x="1112273" y="701913"/>
                    </a:lnTo>
                    <a:lnTo>
                      <a:pt x="1126594" y="701913"/>
                    </a:lnTo>
                    <a:lnTo>
                      <a:pt x="1126594" y="709522"/>
                    </a:lnTo>
                    <a:lnTo>
                      <a:pt x="1129459" y="709522"/>
                    </a:lnTo>
                    <a:lnTo>
                      <a:pt x="1129459" y="717130"/>
                    </a:lnTo>
                    <a:lnTo>
                      <a:pt x="1150463" y="717130"/>
                    </a:lnTo>
                    <a:lnTo>
                      <a:pt x="1150463" y="724739"/>
                    </a:lnTo>
                    <a:lnTo>
                      <a:pt x="1191517" y="724739"/>
                    </a:lnTo>
                    <a:lnTo>
                      <a:pt x="1191517" y="732348"/>
                    </a:lnTo>
                    <a:lnTo>
                      <a:pt x="1201064" y="732348"/>
                    </a:lnTo>
                    <a:lnTo>
                      <a:pt x="1201064" y="739957"/>
                    </a:lnTo>
                    <a:lnTo>
                      <a:pt x="1202974" y="739957"/>
                    </a:lnTo>
                    <a:lnTo>
                      <a:pt x="1202974" y="747566"/>
                    </a:lnTo>
                    <a:lnTo>
                      <a:pt x="1205838" y="747566"/>
                    </a:lnTo>
                    <a:lnTo>
                      <a:pt x="1205838" y="755174"/>
                    </a:lnTo>
                    <a:lnTo>
                      <a:pt x="1210612" y="755174"/>
                    </a:lnTo>
                    <a:lnTo>
                      <a:pt x="1210612" y="762783"/>
                    </a:lnTo>
                    <a:lnTo>
                      <a:pt x="1234480" y="762783"/>
                    </a:lnTo>
                    <a:lnTo>
                      <a:pt x="1234480" y="770392"/>
                    </a:lnTo>
                    <a:lnTo>
                      <a:pt x="1241163" y="770392"/>
                    </a:lnTo>
                    <a:lnTo>
                      <a:pt x="1241163" y="778001"/>
                    </a:lnTo>
                    <a:lnTo>
                      <a:pt x="1245937" y="778001"/>
                    </a:lnTo>
                    <a:lnTo>
                      <a:pt x="1245937" y="785610"/>
                    </a:lnTo>
                    <a:lnTo>
                      <a:pt x="1284127" y="785610"/>
                    </a:lnTo>
                    <a:lnTo>
                      <a:pt x="1284127" y="793219"/>
                    </a:lnTo>
                    <a:lnTo>
                      <a:pt x="1301312" y="793219"/>
                    </a:lnTo>
                    <a:lnTo>
                      <a:pt x="1301312" y="808436"/>
                    </a:lnTo>
                    <a:lnTo>
                      <a:pt x="1303221" y="808436"/>
                    </a:lnTo>
                    <a:lnTo>
                      <a:pt x="1303221" y="816045"/>
                    </a:lnTo>
                    <a:lnTo>
                      <a:pt x="1327090" y="816045"/>
                    </a:lnTo>
                    <a:lnTo>
                      <a:pt x="1327090" y="831263"/>
                    </a:lnTo>
                    <a:lnTo>
                      <a:pt x="1331864" y="831263"/>
                    </a:lnTo>
                    <a:lnTo>
                      <a:pt x="1331864" y="854089"/>
                    </a:lnTo>
                    <a:lnTo>
                      <a:pt x="1336637" y="854089"/>
                    </a:lnTo>
                    <a:lnTo>
                      <a:pt x="1336637" y="861698"/>
                    </a:lnTo>
                    <a:lnTo>
                      <a:pt x="1352868" y="861698"/>
                    </a:lnTo>
                    <a:lnTo>
                      <a:pt x="1352868" y="869307"/>
                    </a:lnTo>
                    <a:lnTo>
                      <a:pt x="1357642" y="869307"/>
                    </a:lnTo>
                    <a:lnTo>
                      <a:pt x="1357642" y="876915"/>
                    </a:lnTo>
                    <a:lnTo>
                      <a:pt x="1381510" y="876915"/>
                    </a:lnTo>
                    <a:lnTo>
                      <a:pt x="1381510" y="884524"/>
                    </a:lnTo>
                    <a:lnTo>
                      <a:pt x="1400605" y="884524"/>
                    </a:lnTo>
                    <a:lnTo>
                      <a:pt x="1400605" y="892133"/>
                    </a:lnTo>
                    <a:lnTo>
                      <a:pt x="1414926" y="892133"/>
                    </a:lnTo>
                    <a:lnTo>
                      <a:pt x="1414926" y="907351"/>
                    </a:lnTo>
                    <a:lnTo>
                      <a:pt x="1429247" y="907351"/>
                    </a:lnTo>
                    <a:lnTo>
                      <a:pt x="1429247" y="914960"/>
                    </a:lnTo>
                    <a:lnTo>
                      <a:pt x="1432111" y="914960"/>
                    </a:lnTo>
                    <a:lnTo>
                      <a:pt x="1432111" y="922568"/>
                    </a:lnTo>
                    <a:lnTo>
                      <a:pt x="1494170" y="922568"/>
                    </a:lnTo>
                    <a:lnTo>
                      <a:pt x="1494170" y="930177"/>
                    </a:lnTo>
                    <a:lnTo>
                      <a:pt x="1498943" y="930177"/>
                    </a:lnTo>
                    <a:lnTo>
                      <a:pt x="1500853" y="930177"/>
                    </a:lnTo>
                    <a:lnTo>
                      <a:pt x="1519948" y="930177"/>
                    </a:lnTo>
                    <a:lnTo>
                      <a:pt x="1519948" y="938737"/>
                    </a:lnTo>
                    <a:lnTo>
                      <a:pt x="1529495" y="938737"/>
                    </a:lnTo>
                    <a:lnTo>
                      <a:pt x="1529495" y="946346"/>
                    </a:lnTo>
                    <a:lnTo>
                      <a:pt x="1532359" y="946346"/>
                    </a:lnTo>
                    <a:lnTo>
                      <a:pt x="1532359" y="953955"/>
                    </a:lnTo>
                    <a:lnTo>
                      <a:pt x="1539042" y="953955"/>
                    </a:lnTo>
                    <a:lnTo>
                      <a:pt x="1543816" y="953955"/>
                    </a:lnTo>
                    <a:lnTo>
                      <a:pt x="1543816" y="961563"/>
                    </a:lnTo>
                    <a:lnTo>
                      <a:pt x="1562911" y="961563"/>
                    </a:lnTo>
                    <a:lnTo>
                      <a:pt x="1562911" y="970123"/>
                    </a:lnTo>
                    <a:lnTo>
                      <a:pt x="1577232" y="970123"/>
                    </a:lnTo>
                    <a:lnTo>
                      <a:pt x="1579142" y="970123"/>
                    </a:lnTo>
                    <a:lnTo>
                      <a:pt x="1583915" y="970123"/>
                    </a:lnTo>
                    <a:lnTo>
                      <a:pt x="1588689" y="970123"/>
                    </a:lnTo>
                    <a:lnTo>
                      <a:pt x="1593463" y="970123"/>
                    </a:lnTo>
                    <a:lnTo>
                      <a:pt x="1605874" y="970123"/>
                    </a:lnTo>
                    <a:lnTo>
                      <a:pt x="1605874" y="978683"/>
                    </a:lnTo>
                    <a:lnTo>
                      <a:pt x="1626879" y="978683"/>
                    </a:lnTo>
                    <a:lnTo>
                      <a:pt x="1634517" y="978683"/>
                    </a:lnTo>
                    <a:lnTo>
                      <a:pt x="1639290" y="978683"/>
                    </a:lnTo>
                    <a:lnTo>
                      <a:pt x="1650747" y="978683"/>
                    </a:lnTo>
                    <a:lnTo>
                      <a:pt x="1677480" y="978683"/>
                    </a:lnTo>
                    <a:lnTo>
                      <a:pt x="1679389" y="978683"/>
                    </a:lnTo>
                    <a:lnTo>
                      <a:pt x="1679389" y="987243"/>
                    </a:lnTo>
                    <a:lnTo>
                      <a:pt x="1684163" y="987243"/>
                    </a:lnTo>
                    <a:lnTo>
                      <a:pt x="1687027" y="987243"/>
                    </a:lnTo>
                    <a:lnTo>
                      <a:pt x="1688937" y="987243"/>
                    </a:lnTo>
                    <a:lnTo>
                      <a:pt x="1688937" y="996754"/>
                    </a:lnTo>
                    <a:lnTo>
                      <a:pt x="1691801" y="996754"/>
                    </a:lnTo>
                    <a:lnTo>
                      <a:pt x="1703258" y="996754"/>
                    </a:lnTo>
                    <a:lnTo>
                      <a:pt x="1739538" y="996754"/>
                    </a:lnTo>
                    <a:lnTo>
                      <a:pt x="1741447" y="996754"/>
                    </a:lnTo>
                    <a:lnTo>
                      <a:pt x="1755769" y="996754"/>
                    </a:lnTo>
                    <a:lnTo>
                      <a:pt x="1784411" y="996754"/>
                    </a:lnTo>
                    <a:lnTo>
                      <a:pt x="1789185" y="996754"/>
                    </a:lnTo>
                    <a:lnTo>
                      <a:pt x="1810189" y="996754"/>
                    </a:lnTo>
                    <a:lnTo>
                      <a:pt x="1827374" y="996754"/>
                    </a:lnTo>
                    <a:lnTo>
                      <a:pt x="1827374" y="1007216"/>
                    </a:lnTo>
                    <a:lnTo>
                      <a:pt x="1829284" y="1007216"/>
                    </a:lnTo>
                    <a:lnTo>
                      <a:pt x="1860790" y="1007216"/>
                    </a:lnTo>
                    <a:lnTo>
                      <a:pt x="1860790" y="1016727"/>
                    </a:lnTo>
                    <a:lnTo>
                      <a:pt x="1865564" y="1016727"/>
                    </a:lnTo>
                    <a:lnTo>
                      <a:pt x="1870338" y="1016727"/>
                    </a:lnTo>
                    <a:lnTo>
                      <a:pt x="1875111" y="1016727"/>
                    </a:lnTo>
                    <a:lnTo>
                      <a:pt x="1898980" y="1016727"/>
                    </a:lnTo>
                    <a:lnTo>
                      <a:pt x="1900889" y="1016727"/>
                    </a:lnTo>
                    <a:lnTo>
                      <a:pt x="1900889" y="1028141"/>
                    </a:lnTo>
                    <a:lnTo>
                      <a:pt x="1919984" y="1028141"/>
                    </a:lnTo>
                    <a:lnTo>
                      <a:pt x="1919984" y="1039554"/>
                    </a:lnTo>
                    <a:lnTo>
                      <a:pt x="1927622" y="1039554"/>
                    </a:lnTo>
                    <a:lnTo>
                      <a:pt x="1929532" y="1039554"/>
                    </a:lnTo>
                    <a:lnTo>
                      <a:pt x="1929532" y="1050967"/>
                    </a:lnTo>
                    <a:lnTo>
                      <a:pt x="1937169" y="1050967"/>
                    </a:lnTo>
                    <a:lnTo>
                      <a:pt x="1962947" y="1050967"/>
                    </a:lnTo>
                    <a:lnTo>
                      <a:pt x="1970585" y="1050967"/>
                    </a:lnTo>
                    <a:lnTo>
                      <a:pt x="1996363" y="1050967"/>
                    </a:lnTo>
                    <a:lnTo>
                      <a:pt x="1996363" y="1062380"/>
                    </a:lnTo>
                    <a:lnTo>
                      <a:pt x="2020232" y="1062380"/>
                    </a:lnTo>
                    <a:lnTo>
                      <a:pt x="2029779" y="1062380"/>
                    </a:lnTo>
                    <a:lnTo>
                      <a:pt x="2042191" y="1062380"/>
                    </a:lnTo>
                    <a:lnTo>
                      <a:pt x="2042191" y="1074745"/>
                    </a:lnTo>
                    <a:lnTo>
                      <a:pt x="2058422" y="1074745"/>
                    </a:lnTo>
                    <a:lnTo>
                      <a:pt x="2067969" y="1074745"/>
                    </a:lnTo>
                    <a:lnTo>
                      <a:pt x="2074652" y="1074745"/>
                    </a:lnTo>
                    <a:lnTo>
                      <a:pt x="2074652" y="1088060"/>
                    </a:lnTo>
                    <a:lnTo>
                      <a:pt x="2098521" y="1088060"/>
                    </a:lnTo>
                    <a:lnTo>
                      <a:pt x="2098521" y="1101375"/>
                    </a:lnTo>
                    <a:lnTo>
                      <a:pt x="2106159" y="1101375"/>
                    </a:lnTo>
                    <a:lnTo>
                      <a:pt x="2106159" y="1101375"/>
                    </a:lnTo>
                    <a:lnTo>
                      <a:pt x="2131937" y="1101375"/>
                    </a:lnTo>
                    <a:lnTo>
                      <a:pt x="2134801" y="1101375"/>
                    </a:lnTo>
                    <a:lnTo>
                      <a:pt x="2141484" y="1101375"/>
                    </a:lnTo>
                    <a:lnTo>
                      <a:pt x="2165352" y="1101375"/>
                    </a:lnTo>
                    <a:lnTo>
                      <a:pt x="2172991" y="1101375"/>
                    </a:lnTo>
                    <a:lnTo>
                      <a:pt x="2182538" y="1101375"/>
                    </a:lnTo>
                    <a:lnTo>
                      <a:pt x="2222637" y="1101375"/>
                    </a:lnTo>
                    <a:lnTo>
                      <a:pt x="2227411" y="1101375"/>
                    </a:lnTo>
                    <a:lnTo>
                      <a:pt x="2235049" y="1101375"/>
                    </a:lnTo>
                    <a:lnTo>
                      <a:pt x="2278012" y="1101375"/>
                    </a:lnTo>
                    <a:lnTo>
                      <a:pt x="2278012" y="1118495"/>
                    </a:lnTo>
                    <a:lnTo>
                      <a:pt x="2282786" y="1118495"/>
                    </a:lnTo>
                    <a:lnTo>
                      <a:pt x="2289469" y="1118495"/>
                    </a:lnTo>
                    <a:lnTo>
                      <a:pt x="2299016" y="1118495"/>
                    </a:lnTo>
                    <a:lnTo>
                      <a:pt x="2305699" y="1118495"/>
                    </a:lnTo>
                    <a:lnTo>
                      <a:pt x="2313337" y="1118495"/>
                    </a:lnTo>
                    <a:lnTo>
                      <a:pt x="2324794" y="1118495"/>
                    </a:lnTo>
                    <a:lnTo>
                      <a:pt x="2324794" y="1139420"/>
                    </a:lnTo>
                    <a:lnTo>
                      <a:pt x="2343889" y="1139420"/>
                    </a:lnTo>
                    <a:lnTo>
                      <a:pt x="2346753" y="1139420"/>
                    </a:lnTo>
                    <a:lnTo>
                      <a:pt x="2377305" y="1139420"/>
                    </a:lnTo>
                    <a:lnTo>
                      <a:pt x="2394490" y="1139420"/>
                    </a:lnTo>
                    <a:lnTo>
                      <a:pt x="2399264" y="1139420"/>
                    </a:lnTo>
                    <a:lnTo>
                      <a:pt x="2399264" y="1164148"/>
                    </a:lnTo>
                    <a:lnTo>
                      <a:pt x="2418359" y="1164148"/>
                    </a:lnTo>
                    <a:lnTo>
                      <a:pt x="2423133" y="1164148"/>
                    </a:lnTo>
                    <a:lnTo>
                      <a:pt x="2429816" y="1164148"/>
                    </a:lnTo>
                    <a:lnTo>
                      <a:pt x="2448911" y="1164148"/>
                    </a:lnTo>
                    <a:lnTo>
                      <a:pt x="2494738" y="1164148"/>
                    </a:lnTo>
                    <a:lnTo>
                      <a:pt x="2553932" y="1164148"/>
                    </a:lnTo>
                    <a:lnTo>
                      <a:pt x="2579710" y="1164148"/>
                    </a:lnTo>
                    <a:lnTo>
                      <a:pt x="2589258" y="1164148"/>
                    </a:lnTo>
                    <a:lnTo>
                      <a:pt x="2594031" y="1164148"/>
                    </a:lnTo>
                    <a:lnTo>
                      <a:pt x="2622674" y="1164148"/>
                    </a:lnTo>
                    <a:lnTo>
                      <a:pt x="2622674" y="1204094"/>
                    </a:lnTo>
                    <a:lnTo>
                      <a:pt x="2735333" y="1204094"/>
                    </a:lnTo>
                    <a:lnTo>
                      <a:pt x="2789753" y="1204094"/>
                    </a:lnTo>
                    <a:lnTo>
                      <a:pt x="2804074" y="1204094"/>
                    </a:lnTo>
                    <a:lnTo>
                      <a:pt x="2808848" y="1204094"/>
                    </a:lnTo>
                    <a:lnTo>
                      <a:pt x="2847038" y="1204094"/>
                    </a:lnTo>
                    <a:lnTo>
                      <a:pt x="2934874" y="1204094"/>
                    </a:lnTo>
                    <a:lnTo>
                      <a:pt x="2939647" y="1204094"/>
                    </a:lnTo>
                    <a:lnTo>
                      <a:pt x="2953969" y="1204094"/>
                    </a:lnTo>
                    <a:lnTo>
                      <a:pt x="2953969" y="1204094"/>
                    </a:lnTo>
                    <a:lnTo>
                      <a:pt x="3168785" y="1204094"/>
                    </a:lnTo>
                    <a:lnTo>
                      <a:pt x="3175469" y="1204094"/>
                    </a:lnTo>
                    <a:lnTo>
                      <a:pt x="3375964" y="1204094"/>
                    </a:lnTo>
                    <a:lnTo>
                      <a:pt x="3468574" y="1204094"/>
                    </a:lnTo>
                  </a:path>
                </a:pathLst>
              </a:custGeom>
              <a:noFill/>
              <a:ln w="12700" cap="flat">
                <a:solidFill>
                  <a:srgbClr val="7F7F7F"/>
                </a:solidFill>
                <a:prstDash val="solid"/>
                <a:miter/>
              </a:ln>
            </p:spPr>
            <p:txBody>
              <a:bodyPr rtlCol="0" anchor="ctr"/>
              <a:lstStyle/>
              <a:p>
                <a:endParaRPr lang="en-US" sz="900"/>
              </a:p>
            </p:txBody>
          </p:sp>
          <p:sp>
            <p:nvSpPr>
              <p:cNvPr id="1041" name="Freeform 92">
                <a:extLst>
                  <a:ext uri="{FF2B5EF4-FFF2-40B4-BE49-F238E27FC236}">
                    <a16:creationId xmlns:a16="http://schemas.microsoft.com/office/drawing/2014/main" id="{6A605D01-23E4-02F8-ACAA-373D56729DF3}"/>
                  </a:ext>
                </a:extLst>
              </p:cNvPr>
              <p:cNvSpPr/>
              <p:nvPr/>
            </p:nvSpPr>
            <p:spPr>
              <a:xfrm>
                <a:off x="1693499" y="1873711"/>
                <a:ext cx="54420" cy="9511"/>
              </a:xfrm>
              <a:custGeom>
                <a:avLst/>
                <a:gdLst>
                  <a:gd name="connsiteX0" fmla="*/ 0 w 54420"/>
                  <a:gd name="connsiteY0" fmla="*/ 0 h 9511"/>
                  <a:gd name="connsiteX1" fmla="*/ 54420 w 54420"/>
                  <a:gd name="connsiteY1" fmla="*/ 0 h 9511"/>
                </a:gdLst>
                <a:ahLst/>
                <a:cxnLst>
                  <a:cxn ang="0">
                    <a:pos x="connsiteX0" y="connsiteY0"/>
                  </a:cxn>
                  <a:cxn ang="0">
                    <a:pos x="connsiteX1" y="connsiteY1"/>
                  </a:cxn>
                </a:cxnLst>
                <a:rect l="l" t="t" r="r" b="b"/>
                <a:pathLst>
                  <a:path w="54420" h="9511">
                    <a:moveTo>
                      <a:pt x="0" y="0"/>
                    </a:moveTo>
                    <a:lnTo>
                      <a:pt x="54420" y="0"/>
                    </a:lnTo>
                  </a:path>
                </a:pathLst>
              </a:custGeom>
              <a:ln w="12700" cap="sq">
                <a:solidFill>
                  <a:srgbClr val="18365A"/>
                </a:solidFill>
                <a:prstDash val="solid"/>
                <a:miter/>
              </a:ln>
            </p:spPr>
            <p:txBody>
              <a:bodyPr rtlCol="0" anchor="ctr"/>
              <a:lstStyle/>
              <a:p>
                <a:endParaRPr lang="en-US" sz="900"/>
              </a:p>
            </p:txBody>
          </p:sp>
          <p:sp>
            <p:nvSpPr>
              <p:cNvPr id="1042" name="Freeform 93">
                <a:extLst>
                  <a:ext uri="{FF2B5EF4-FFF2-40B4-BE49-F238E27FC236}">
                    <a16:creationId xmlns:a16="http://schemas.microsoft.com/office/drawing/2014/main" id="{FE0CA794-5C35-0325-0712-266773D537DC}"/>
                  </a:ext>
                </a:extLst>
              </p:cNvPr>
              <p:cNvSpPr/>
              <p:nvPr/>
            </p:nvSpPr>
            <p:spPr>
              <a:xfrm>
                <a:off x="1720232" y="1846129"/>
                <a:ext cx="9547" cy="54212"/>
              </a:xfrm>
              <a:custGeom>
                <a:avLst/>
                <a:gdLst>
                  <a:gd name="connsiteX0" fmla="*/ 0 w 9547"/>
                  <a:gd name="connsiteY0" fmla="*/ 0 h 54212"/>
                  <a:gd name="connsiteX1" fmla="*/ 0 w 9547"/>
                  <a:gd name="connsiteY1" fmla="*/ 54213 h 54212"/>
                </a:gdLst>
                <a:ahLst/>
                <a:cxnLst>
                  <a:cxn ang="0">
                    <a:pos x="connsiteX0" y="connsiteY0"/>
                  </a:cxn>
                  <a:cxn ang="0">
                    <a:pos x="connsiteX1" y="connsiteY1"/>
                  </a:cxn>
                </a:cxnLst>
                <a:rect l="l" t="t" r="r" b="b"/>
                <a:pathLst>
                  <a:path w="9547" h="54212">
                    <a:moveTo>
                      <a:pt x="0" y="0"/>
                    </a:moveTo>
                    <a:lnTo>
                      <a:pt x="0" y="54213"/>
                    </a:lnTo>
                  </a:path>
                </a:pathLst>
              </a:custGeom>
              <a:ln w="12700" cap="sq">
                <a:solidFill>
                  <a:srgbClr val="18365A"/>
                </a:solidFill>
                <a:prstDash val="solid"/>
                <a:miter/>
              </a:ln>
            </p:spPr>
            <p:txBody>
              <a:bodyPr rtlCol="0" anchor="ctr"/>
              <a:lstStyle/>
              <a:p>
                <a:endParaRPr lang="en-US" sz="900"/>
              </a:p>
            </p:txBody>
          </p:sp>
          <p:grpSp>
            <p:nvGrpSpPr>
              <p:cNvPr id="1043" name="Graphic 6">
                <a:extLst>
                  <a:ext uri="{FF2B5EF4-FFF2-40B4-BE49-F238E27FC236}">
                    <a16:creationId xmlns:a16="http://schemas.microsoft.com/office/drawing/2014/main" id="{48A327EF-BB3D-79F9-52A8-39449F23898D}"/>
                  </a:ext>
                </a:extLst>
              </p:cNvPr>
              <p:cNvGrpSpPr/>
              <p:nvPr/>
            </p:nvGrpSpPr>
            <p:grpSpPr>
              <a:xfrm>
                <a:off x="855237" y="1485662"/>
                <a:ext cx="3545907" cy="1050015"/>
                <a:chOff x="855237" y="1485662"/>
                <a:chExt cx="3545907" cy="1050015"/>
              </a:xfrm>
            </p:grpSpPr>
            <p:sp>
              <p:nvSpPr>
                <p:cNvPr id="1224" name="Freeform 95">
                  <a:extLst>
                    <a:ext uri="{FF2B5EF4-FFF2-40B4-BE49-F238E27FC236}">
                      <a16:creationId xmlns:a16="http://schemas.microsoft.com/office/drawing/2014/main" id="{61E23F91-8A4B-7A50-D03A-40F6B7B5FBF4}"/>
                    </a:ext>
                  </a:extLst>
                </p:cNvPr>
                <p:cNvSpPr/>
                <p:nvPr/>
              </p:nvSpPr>
              <p:spPr>
                <a:xfrm>
                  <a:off x="855237" y="152180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25" name="Freeform 96">
                  <a:extLst>
                    <a:ext uri="{FF2B5EF4-FFF2-40B4-BE49-F238E27FC236}">
                      <a16:creationId xmlns:a16="http://schemas.microsoft.com/office/drawing/2014/main" id="{8E3CE908-4132-5628-CE3E-400C5180A9E0}"/>
                    </a:ext>
                  </a:extLst>
                </p:cNvPr>
                <p:cNvSpPr/>
                <p:nvPr/>
              </p:nvSpPr>
              <p:spPr>
                <a:xfrm>
                  <a:off x="891517" y="1485662"/>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26" name="Freeform 97">
                  <a:extLst>
                    <a:ext uri="{FF2B5EF4-FFF2-40B4-BE49-F238E27FC236}">
                      <a16:creationId xmlns:a16="http://schemas.microsoft.com/office/drawing/2014/main" id="{ECE8B21E-AD38-63EC-7325-B8B896B5ADFE}"/>
                    </a:ext>
                  </a:extLst>
                </p:cNvPr>
                <p:cNvSpPr/>
                <p:nvPr/>
              </p:nvSpPr>
              <p:spPr>
                <a:xfrm>
                  <a:off x="920159" y="1536070"/>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27" name="Freeform 98">
                  <a:extLst>
                    <a:ext uri="{FF2B5EF4-FFF2-40B4-BE49-F238E27FC236}">
                      <a16:creationId xmlns:a16="http://schemas.microsoft.com/office/drawing/2014/main" id="{E1E42C70-D965-C025-3B45-BAC5ECB03683}"/>
                    </a:ext>
                  </a:extLst>
                </p:cNvPr>
                <p:cNvSpPr/>
                <p:nvPr/>
              </p:nvSpPr>
              <p:spPr>
                <a:xfrm>
                  <a:off x="955485" y="1499928"/>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28" name="Freeform 99">
                  <a:extLst>
                    <a:ext uri="{FF2B5EF4-FFF2-40B4-BE49-F238E27FC236}">
                      <a16:creationId xmlns:a16="http://schemas.microsoft.com/office/drawing/2014/main" id="{82996FD2-DFB2-43AB-6995-85E12686FA66}"/>
                    </a:ext>
                  </a:extLst>
                </p:cNvPr>
                <p:cNvSpPr/>
                <p:nvPr/>
              </p:nvSpPr>
              <p:spPr>
                <a:xfrm>
                  <a:off x="1210400" y="1643545"/>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29" name="Freeform 100">
                  <a:extLst>
                    <a:ext uri="{FF2B5EF4-FFF2-40B4-BE49-F238E27FC236}">
                      <a16:creationId xmlns:a16="http://schemas.microsoft.com/office/drawing/2014/main" id="{207A68FD-3599-074A-A620-75E479109A6F}"/>
                    </a:ext>
                  </a:extLst>
                </p:cNvPr>
                <p:cNvSpPr/>
                <p:nvPr/>
              </p:nvSpPr>
              <p:spPr>
                <a:xfrm>
                  <a:off x="1246681" y="1607403"/>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30" name="Freeform 101">
                  <a:extLst>
                    <a:ext uri="{FF2B5EF4-FFF2-40B4-BE49-F238E27FC236}">
                      <a16:creationId xmlns:a16="http://schemas.microsoft.com/office/drawing/2014/main" id="{976EA399-1F06-ED8B-1B81-0278BB86F633}"/>
                    </a:ext>
                  </a:extLst>
                </p:cNvPr>
                <p:cNvSpPr/>
                <p:nvPr/>
              </p:nvSpPr>
              <p:spPr>
                <a:xfrm>
                  <a:off x="2268253" y="2068687"/>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31" name="Freeform 102">
                  <a:extLst>
                    <a:ext uri="{FF2B5EF4-FFF2-40B4-BE49-F238E27FC236}">
                      <a16:creationId xmlns:a16="http://schemas.microsoft.com/office/drawing/2014/main" id="{FF2B45B0-FF74-50DA-846B-30BAB87FBD88}"/>
                    </a:ext>
                  </a:extLst>
                </p:cNvPr>
                <p:cNvSpPr/>
                <p:nvPr/>
              </p:nvSpPr>
              <p:spPr>
                <a:xfrm>
                  <a:off x="2304534" y="2032545"/>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232" name="Freeform 103">
                  <a:extLst>
                    <a:ext uri="{FF2B5EF4-FFF2-40B4-BE49-F238E27FC236}">
                      <a16:creationId xmlns:a16="http://schemas.microsoft.com/office/drawing/2014/main" id="{57EE4300-C3E2-2066-DEE8-5D505973D04E}"/>
                    </a:ext>
                  </a:extLst>
                </p:cNvPr>
                <p:cNvSpPr/>
                <p:nvPr/>
              </p:nvSpPr>
              <p:spPr>
                <a:xfrm>
                  <a:off x="2268253" y="2068687"/>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33" name="Freeform 104">
                  <a:extLst>
                    <a:ext uri="{FF2B5EF4-FFF2-40B4-BE49-F238E27FC236}">
                      <a16:creationId xmlns:a16="http://schemas.microsoft.com/office/drawing/2014/main" id="{57AAFAD3-9E5F-F621-E29C-BBBA64B2AF7C}"/>
                    </a:ext>
                  </a:extLst>
                </p:cNvPr>
                <p:cNvSpPr/>
                <p:nvPr/>
              </p:nvSpPr>
              <p:spPr>
                <a:xfrm>
                  <a:off x="2304534" y="2032545"/>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234" name="Freeform 105">
                  <a:extLst>
                    <a:ext uri="{FF2B5EF4-FFF2-40B4-BE49-F238E27FC236}">
                      <a16:creationId xmlns:a16="http://schemas.microsoft.com/office/drawing/2014/main" id="{FC46B0B6-7832-A436-437D-63286B07D51A}"/>
                    </a:ext>
                  </a:extLst>
                </p:cNvPr>
                <p:cNvSpPr/>
                <p:nvPr/>
              </p:nvSpPr>
              <p:spPr>
                <a:xfrm>
                  <a:off x="2270163" y="2068687"/>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35" name="Freeform 106">
                  <a:extLst>
                    <a:ext uri="{FF2B5EF4-FFF2-40B4-BE49-F238E27FC236}">
                      <a16:creationId xmlns:a16="http://schemas.microsoft.com/office/drawing/2014/main" id="{D6CDFD94-BC69-41C2-8C27-A65BA8CAA495}"/>
                    </a:ext>
                  </a:extLst>
                </p:cNvPr>
                <p:cNvSpPr/>
                <p:nvPr/>
              </p:nvSpPr>
              <p:spPr>
                <a:xfrm>
                  <a:off x="2306443" y="2032545"/>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236" name="Freeform 107">
                  <a:extLst>
                    <a:ext uri="{FF2B5EF4-FFF2-40B4-BE49-F238E27FC236}">
                      <a16:creationId xmlns:a16="http://schemas.microsoft.com/office/drawing/2014/main" id="{5E9E4D8D-BD50-5DAA-9682-6A1DD4CFA5CC}"/>
                    </a:ext>
                  </a:extLst>
                </p:cNvPr>
                <p:cNvSpPr/>
                <p:nvPr/>
              </p:nvSpPr>
              <p:spPr>
                <a:xfrm>
                  <a:off x="2289258" y="207629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37" name="Freeform 108">
                  <a:extLst>
                    <a:ext uri="{FF2B5EF4-FFF2-40B4-BE49-F238E27FC236}">
                      <a16:creationId xmlns:a16="http://schemas.microsoft.com/office/drawing/2014/main" id="{C5DBCD4B-EF3F-2627-AA46-3E846CFAA365}"/>
                    </a:ext>
                  </a:extLst>
                </p:cNvPr>
                <p:cNvSpPr/>
                <p:nvPr/>
              </p:nvSpPr>
              <p:spPr>
                <a:xfrm>
                  <a:off x="2325538" y="204015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38" name="Freeform 109">
                  <a:extLst>
                    <a:ext uri="{FF2B5EF4-FFF2-40B4-BE49-F238E27FC236}">
                      <a16:creationId xmlns:a16="http://schemas.microsoft.com/office/drawing/2014/main" id="{E8DE8BC7-EB5B-C4E3-D397-A26893CF5280}"/>
                    </a:ext>
                  </a:extLst>
                </p:cNvPr>
                <p:cNvSpPr/>
                <p:nvPr/>
              </p:nvSpPr>
              <p:spPr>
                <a:xfrm>
                  <a:off x="2296896" y="2076296"/>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39" name="Freeform 110">
                  <a:extLst>
                    <a:ext uri="{FF2B5EF4-FFF2-40B4-BE49-F238E27FC236}">
                      <a16:creationId xmlns:a16="http://schemas.microsoft.com/office/drawing/2014/main" id="{4C211F62-A0E5-9827-7905-BF7ACF97970B}"/>
                    </a:ext>
                  </a:extLst>
                </p:cNvPr>
                <p:cNvSpPr/>
                <p:nvPr/>
              </p:nvSpPr>
              <p:spPr>
                <a:xfrm>
                  <a:off x="2333176" y="204015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40" name="Freeform 111">
                  <a:extLst>
                    <a:ext uri="{FF2B5EF4-FFF2-40B4-BE49-F238E27FC236}">
                      <a16:creationId xmlns:a16="http://schemas.microsoft.com/office/drawing/2014/main" id="{F6A21D17-905B-9CE9-C9BF-8438CCEBCD9B}"/>
                    </a:ext>
                  </a:extLst>
                </p:cNvPr>
                <p:cNvSpPr/>
                <p:nvPr/>
              </p:nvSpPr>
              <p:spPr>
                <a:xfrm>
                  <a:off x="2303579" y="207629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41" name="Freeform 112">
                  <a:extLst>
                    <a:ext uri="{FF2B5EF4-FFF2-40B4-BE49-F238E27FC236}">
                      <a16:creationId xmlns:a16="http://schemas.microsoft.com/office/drawing/2014/main" id="{C0497D1C-936A-CF95-2968-98FBC7184FBD}"/>
                    </a:ext>
                  </a:extLst>
                </p:cNvPr>
                <p:cNvSpPr/>
                <p:nvPr/>
              </p:nvSpPr>
              <p:spPr>
                <a:xfrm>
                  <a:off x="2339859" y="204015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42" name="Freeform 113">
                  <a:extLst>
                    <a:ext uri="{FF2B5EF4-FFF2-40B4-BE49-F238E27FC236}">
                      <a16:creationId xmlns:a16="http://schemas.microsoft.com/office/drawing/2014/main" id="{116FCDA3-706F-1309-ED8E-9BFFC1F7EF5F}"/>
                    </a:ext>
                  </a:extLst>
                </p:cNvPr>
                <p:cNvSpPr/>
                <p:nvPr/>
              </p:nvSpPr>
              <p:spPr>
                <a:xfrm>
                  <a:off x="2308353" y="207629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43" name="Freeform 114">
                  <a:extLst>
                    <a:ext uri="{FF2B5EF4-FFF2-40B4-BE49-F238E27FC236}">
                      <a16:creationId xmlns:a16="http://schemas.microsoft.com/office/drawing/2014/main" id="{3D6F405B-1B6E-2AA9-0A7E-A33201DA3614}"/>
                    </a:ext>
                  </a:extLst>
                </p:cNvPr>
                <p:cNvSpPr/>
                <p:nvPr/>
              </p:nvSpPr>
              <p:spPr>
                <a:xfrm>
                  <a:off x="2344633" y="204015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44" name="Freeform 115">
                  <a:extLst>
                    <a:ext uri="{FF2B5EF4-FFF2-40B4-BE49-F238E27FC236}">
                      <a16:creationId xmlns:a16="http://schemas.microsoft.com/office/drawing/2014/main" id="{23A7B429-5163-6AE7-502B-C118DA59AD48}"/>
                    </a:ext>
                  </a:extLst>
                </p:cNvPr>
                <p:cNvSpPr/>
                <p:nvPr/>
              </p:nvSpPr>
              <p:spPr>
                <a:xfrm>
                  <a:off x="2311217" y="2076296"/>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45" name="Freeform 116">
                  <a:extLst>
                    <a:ext uri="{FF2B5EF4-FFF2-40B4-BE49-F238E27FC236}">
                      <a16:creationId xmlns:a16="http://schemas.microsoft.com/office/drawing/2014/main" id="{DF0B98C4-825B-26A1-C6DF-FE75784385FD}"/>
                    </a:ext>
                  </a:extLst>
                </p:cNvPr>
                <p:cNvSpPr/>
                <p:nvPr/>
              </p:nvSpPr>
              <p:spPr>
                <a:xfrm>
                  <a:off x="2347497" y="204015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46" name="Freeform 142">
                  <a:extLst>
                    <a:ext uri="{FF2B5EF4-FFF2-40B4-BE49-F238E27FC236}">
                      <a16:creationId xmlns:a16="http://schemas.microsoft.com/office/drawing/2014/main" id="{ED2F92DD-DFB8-1BE9-CFBE-60D4E02C56F5}"/>
                    </a:ext>
                  </a:extLst>
                </p:cNvPr>
                <p:cNvSpPr/>
                <p:nvPr/>
              </p:nvSpPr>
              <p:spPr>
                <a:xfrm>
                  <a:off x="2320764" y="2076296"/>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47" name="Freeform 144">
                  <a:extLst>
                    <a:ext uri="{FF2B5EF4-FFF2-40B4-BE49-F238E27FC236}">
                      <a16:creationId xmlns:a16="http://schemas.microsoft.com/office/drawing/2014/main" id="{40889897-8770-0C48-4E57-7AA9444ACB3D}"/>
                    </a:ext>
                  </a:extLst>
                </p:cNvPr>
                <p:cNvSpPr/>
                <p:nvPr/>
              </p:nvSpPr>
              <p:spPr>
                <a:xfrm>
                  <a:off x="2356090" y="204015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48" name="Freeform 145">
                  <a:extLst>
                    <a:ext uri="{FF2B5EF4-FFF2-40B4-BE49-F238E27FC236}">
                      <a16:creationId xmlns:a16="http://schemas.microsoft.com/office/drawing/2014/main" id="{4C9CF194-2869-BFFE-7298-E3B3D06FD575}"/>
                    </a:ext>
                  </a:extLst>
                </p:cNvPr>
                <p:cNvSpPr/>
                <p:nvPr/>
              </p:nvSpPr>
              <p:spPr>
                <a:xfrm>
                  <a:off x="2325538" y="2076296"/>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49" name="Freeform 146">
                  <a:extLst>
                    <a:ext uri="{FF2B5EF4-FFF2-40B4-BE49-F238E27FC236}">
                      <a16:creationId xmlns:a16="http://schemas.microsoft.com/office/drawing/2014/main" id="{CBC0033F-E4D5-85AA-43AD-BE88E19B7C04}"/>
                    </a:ext>
                  </a:extLst>
                </p:cNvPr>
                <p:cNvSpPr/>
                <p:nvPr/>
              </p:nvSpPr>
              <p:spPr>
                <a:xfrm>
                  <a:off x="2360863" y="204015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50" name="Freeform 147">
                  <a:extLst>
                    <a:ext uri="{FF2B5EF4-FFF2-40B4-BE49-F238E27FC236}">
                      <a16:creationId xmlns:a16="http://schemas.microsoft.com/office/drawing/2014/main" id="{A8E4BA7D-CB0C-0242-59D6-98C08CEE6818}"/>
                    </a:ext>
                  </a:extLst>
                </p:cNvPr>
                <p:cNvSpPr/>
                <p:nvPr/>
              </p:nvSpPr>
              <p:spPr>
                <a:xfrm>
                  <a:off x="2325538" y="2076296"/>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51" name="Freeform 148">
                  <a:extLst>
                    <a:ext uri="{FF2B5EF4-FFF2-40B4-BE49-F238E27FC236}">
                      <a16:creationId xmlns:a16="http://schemas.microsoft.com/office/drawing/2014/main" id="{A3D12F33-E083-9995-720B-CBE777EBDF3F}"/>
                    </a:ext>
                  </a:extLst>
                </p:cNvPr>
                <p:cNvSpPr/>
                <p:nvPr/>
              </p:nvSpPr>
              <p:spPr>
                <a:xfrm>
                  <a:off x="2360863" y="204015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52" name="Freeform 149">
                  <a:extLst>
                    <a:ext uri="{FF2B5EF4-FFF2-40B4-BE49-F238E27FC236}">
                      <a16:creationId xmlns:a16="http://schemas.microsoft.com/office/drawing/2014/main" id="{AF245E1C-0A45-8BC7-F129-1C6BE1F9A03A}"/>
                    </a:ext>
                  </a:extLst>
                </p:cNvPr>
                <p:cNvSpPr/>
                <p:nvPr/>
              </p:nvSpPr>
              <p:spPr>
                <a:xfrm>
                  <a:off x="2332221" y="207629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53" name="Freeform 150">
                  <a:extLst>
                    <a:ext uri="{FF2B5EF4-FFF2-40B4-BE49-F238E27FC236}">
                      <a16:creationId xmlns:a16="http://schemas.microsoft.com/office/drawing/2014/main" id="{EF24F0D9-7080-A8FC-5E1B-93DF269BE911}"/>
                    </a:ext>
                  </a:extLst>
                </p:cNvPr>
                <p:cNvSpPr/>
                <p:nvPr/>
              </p:nvSpPr>
              <p:spPr>
                <a:xfrm>
                  <a:off x="2368501" y="204015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54" name="Freeform 151">
                  <a:extLst>
                    <a:ext uri="{FF2B5EF4-FFF2-40B4-BE49-F238E27FC236}">
                      <a16:creationId xmlns:a16="http://schemas.microsoft.com/office/drawing/2014/main" id="{868C62AB-3B5E-A8DA-FF81-A7A3A883F382}"/>
                    </a:ext>
                  </a:extLst>
                </p:cNvPr>
                <p:cNvSpPr/>
                <p:nvPr/>
              </p:nvSpPr>
              <p:spPr>
                <a:xfrm>
                  <a:off x="2344633" y="2076296"/>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55" name="Freeform 152">
                  <a:extLst>
                    <a:ext uri="{FF2B5EF4-FFF2-40B4-BE49-F238E27FC236}">
                      <a16:creationId xmlns:a16="http://schemas.microsoft.com/office/drawing/2014/main" id="{31245DFD-5A46-5B6D-C5F0-94F1ABB3910F}"/>
                    </a:ext>
                  </a:extLst>
                </p:cNvPr>
                <p:cNvSpPr/>
                <p:nvPr/>
              </p:nvSpPr>
              <p:spPr>
                <a:xfrm>
                  <a:off x="2379958" y="204015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56" name="Freeform 153">
                  <a:extLst>
                    <a:ext uri="{FF2B5EF4-FFF2-40B4-BE49-F238E27FC236}">
                      <a16:creationId xmlns:a16="http://schemas.microsoft.com/office/drawing/2014/main" id="{5DD5FC0C-4A6E-5EC7-006C-9A392B849C55}"/>
                    </a:ext>
                  </a:extLst>
                </p:cNvPr>
                <p:cNvSpPr/>
                <p:nvPr/>
              </p:nvSpPr>
              <p:spPr>
                <a:xfrm>
                  <a:off x="2344633" y="2076296"/>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57" name="Freeform 154">
                  <a:extLst>
                    <a:ext uri="{FF2B5EF4-FFF2-40B4-BE49-F238E27FC236}">
                      <a16:creationId xmlns:a16="http://schemas.microsoft.com/office/drawing/2014/main" id="{61B418C2-A537-C84C-F5F2-6F67B99E0922}"/>
                    </a:ext>
                  </a:extLst>
                </p:cNvPr>
                <p:cNvSpPr/>
                <p:nvPr/>
              </p:nvSpPr>
              <p:spPr>
                <a:xfrm>
                  <a:off x="2379958" y="204015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58" name="Freeform 155">
                  <a:extLst>
                    <a:ext uri="{FF2B5EF4-FFF2-40B4-BE49-F238E27FC236}">
                      <a16:creationId xmlns:a16="http://schemas.microsoft.com/office/drawing/2014/main" id="{B72BB0F2-4409-0AAD-5A9F-7F4D45B74256}"/>
                    </a:ext>
                  </a:extLst>
                </p:cNvPr>
                <p:cNvSpPr/>
                <p:nvPr/>
              </p:nvSpPr>
              <p:spPr>
                <a:xfrm>
                  <a:off x="2356090" y="207629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59" name="Freeform 156">
                  <a:extLst>
                    <a:ext uri="{FF2B5EF4-FFF2-40B4-BE49-F238E27FC236}">
                      <a16:creationId xmlns:a16="http://schemas.microsoft.com/office/drawing/2014/main" id="{7F4F16E4-1A9B-E08E-2CAB-23A39BC5531E}"/>
                    </a:ext>
                  </a:extLst>
                </p:cNvPr>
                <p:cNvSpPr/>
                <p:nvPr/>
              </p:nvSpPr>
              <p:spPr>
                <a:xfrm>
                  <a:off x="2392370" y="204015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60" name="Freeform 157">
                  <a:extLst>
                    <a:ext uri="{FF2B5EF4-FFF2-40B4-BE49-F238E27FC236}">
                      <a16:creationId xmlns:a16="http://schemas.microsoft.com/office/drawing/2014/main" id="{72B55DFD-8A45-4E02-7000-87BBA408C3FF}"/>
                    </a:ext>
                  </a:extLst>
                </p:cNvPr>
                <p:cNvSpPr/>
                <p:nvPr/>
              </p:nvSpPr>
              <p:spPr>
                <a:xfrm>
                  <a:off x="2360863" y="208390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61" name="Freeform 158">
                  <a:extLst>
                    <a:ext uri="{FF2B5EF4-FFF2-40B4-BE49-F238E27FC236}">
                      <a16:creationId xmlns:a16="http://schemas.microsoft.com/office/drawing/2014/main" id="{22F59A73-D7A5-F3DF-6811-5E56CA1E7844}"/>
                    </a:ext>
                  </a:extLst>
                </p:cNvPr>
                <p:cNvSpPr/>
                <p:nvPr/>
              </p:nvSpPr>
              <p:spPr>
                <a:xfrm>
                  <a:off x="2397143" y="2047763"/>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262" name="Freeform 159">
                  <a:extLst>
                    <a:ext uri="{FF2B5EF4-FFF2-40B4-BE49-F238E27FC236}">
                      <a16:creationId xmlns:a16="http://schemas.microsoft.com/office/drawing/2014/main" id="{47CBA6E7-6E7F-56C1-4132-723A16C12998}"/>
                    </a:ext>
                  </a:extLst>
                </p:cNvPr>
                <p:cNvSpPr/>
                <p:nvPr/>
              </p:nvSpPr>
              <p:spPr>
                <a:xfrm>
                  <a:off x="2378049" y="2100073"/>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63" name="Freeform 160">
                  <a:extLst>
                    <a:ext uri="{FF2B5EF4-FFF2-40B4-BE49-F238E27FC236}">
                      <a16:creationId xmlns:a16="http://schemas.microsoft.com/office/drawing/2014/main" id="{166E3E71-79AA-FA4B-1146-291CDF12B4E7}"/>
                    </a:ext>
                  </a:extLst>
                </p:cNvPr>
                <p:cNvSpPr/>
                <p:nvPr/>
              </p:nvSpPr>
              <p:spPr>
                <a:xfrm>
                  <a:off x="2413374" y="2063931"/>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264" name="Freeform 161">
                  <a:extLst>
                    <a:ext uri="{FF2B5EF4-FFF2-40B4-BE49-F238E27FC236}">
                      <a16:creationId xmlns:a16="http://schemas.microsoft.com/office/drawing/2014/main" id="{A02FC743-64A3-6B4A-20FB-2EE3E40345F7}"/>
                    </a:ext>
                  </a:extLst>
                </p:cNvPr>
                <p:cNvSpPr/>
                <p:nvPr/>
              </p:nvSpPr>
              <p:spPr>
                <a:xfrm>
                  <a:off x="2379958" y="2100073"/>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65" name="Freeform 162">
                  <a:extLst>
                    <a:ext uri="{FF2B5EF4-FFF2-40B4-BE49-F238E27FC236}">
                      <a16:creationId xmlns:a16="http://schemas.microsoft.com/office/drawing/2014/main" id="{EF4C58D4-7EFC-C2CB-1ADB-D8433346D157}"/>
                    </a:ext>
                  </a:extLst>
                </p:cNvPr>
                <p:cNvSpPr/>
                <p:nvPr/>
              </p:nvSpPr>
              <p:spPr>
                <a:xfrm>
                  <a:off x="2416238" y="2063931"/>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266" name="Freeform 163">
                  <a:extLst>
                    <a:ext uri="{FF2B5EF4-FFF2-40B4-BE49-F238E27FC236}">
                      <a16:creationId xmlns:a16="http://schemas.microsoft.com/office/drawing/2014/main" id="{48311AC2-6EDF-4DBF-AC12-8781A12433C5}"/>
                    </a:ext>
                  </a:extLst>
                </p:cNvPr>
                <p:cNvSpPr/>
                <p:nvPr/>
              </p:nvSpPr>
              <p:spPr>
                <a:xfrm>
                  <a:off x="2384732" y="2100073"/>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67" name="Freeform 164">
                  <a:extLst>
                    <a:ext uri="{FF2B5EF4-FFF2-40B4-BE49-F238E27FC236}">
                      <a16:creationId xmlns:a16="http://schemas.microsoft.com/office/drawing/2014/main" id="{853168E1-68C0-C6E5-B46B-1A8D8259A9CA}"/>
                    </a:ext>
                  </a:extLst>
                </p:cNvPr>
                <p:cNvSpPr/>
                <p:nvPr/>
              </p:nvSpPr>
              <p:spPr>
                <a:xfrm>
                  <a:off x="2421012" y="2063931"/>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268" name="Freeform 165">
                  <a:extLst>
                    <a:ext uri="{FF2B5EF4-FFF2-40B4-BE49-F238E27FC236}">
                      <a16:creationId xmlns:a16="http://schemas.microsoft.com/office/drawing/2014/main" id="{F71FE222-CD3C-0A32-4119-7796246455B5}"/>
                    </a:ext>
                  </a:extLst>
                </p:cNvPr>
                <p:cNvSpPr/>
                <p:nvPr/>
              </p:nvSpPr>
              <p:spPr>
                <a:xfrm>
                  <a:off x="2387596" y="2100073"/>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69" name="Freeform 166">
                  <a:extLst>
                    <a:ext uri="{FF2B5EF4-FFF2-40B4-BE49-F238E27FC236}">
                      <a16:creationId xmlns:a16="http://schemas.microsoft.com/office/drawing/2014/main" id="{7E3374DB-388D-AF7A-1957-1A23E68F254F}"/>
                    </a:ext>
                  </a:extLst>
                </p:cNvPr>
                <p:cNvSpPr/>
                <p:nvPr/>
              </p:nvSpPr>
              <p:spPr>
                <a:xfrm>
                  <a:off x="2422921" y="2063931"/>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270" name="Freeform 167">
                  <a:extLst>
                    <a:ext uri="{FF2B5EF4-FFF2-40B4-BE49-F238E27FC236}">
                      <a16:creationId xmlns:a16="http://schemas.microsoft.com/office/drawing/2014/main" id="{07C4EA4F-7846-B6CB-F684-7DC1A5A05092}"/>
                    </a:ext>
                  </a:extLst>
                </p:cNvPr>
                <p:cNvSpPr/>
                <p:nvPr/>
              </p:nvSpPr>
              <p:spPr>
                <a:xfrm>
                  <a:off x="2394279" y="2108633"/>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71" name="Freeform 168">
                  <a:extLst>
                    <a:ext uri="{FF2B5EF4-FFF2-40B4-BE49-F238E27FC236}">
                      <a16:creationId xmlns:a16="http://schemas.microsoft.com/office/drawing/2014/main" id="{3288C491-735D-1315-C8A2-4E4A7B43F5CD}"/>
                    </a:ext>
                  </a:extLst>
                </p:cNvPr>
                <p:cNvSpPr/>
                <p:nvPr/>
              </p:nvSpPr>
              <p:spPr>
                <a:xfrm>
                  <a:off x="2430559" y="207249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72" name="Freeform 169">
                  <a:extLst>
                    <a:ext uri="{FF2B5EF4-FFF2-40B4-BE49-F238E27FC236}">
                      <a16:creationId xmlns:a16="http://schemas.microsoft.com/office/drawing/2014/main" id="{78C3F593-0908-E97F-2CD8-8EAEE154D667}"/>
                    </a:ext>
                  </a:extLst>
                </p:cNvPr>
                <p:cNvSpPr/>
                <p:nvPr/>
              </p:nvSpPr>
              <p:spPr>
                <a:xfrm>
                  <a:off x="2403827" y="2108633"/>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73" name="Freeform 170">
                  <a:extLst>
                    <a:ext uri="{FF2B5EF4-FFF2-40B4-BE49-F238E27FC236}">
                      <a16:creationId xmlns:a16="http://schemas.microsoft.com/office/drawing/2014/main" id="{6547D7BB-798C-54B1-A379-96C408B899AB}"/>
                    </a:ext>
                  </a:extLst>
                </p:cNvPr>
                <p:cNvSpPr/>
                <p:nvPr/>
              </p:nvSpPr>
              <p:spPr>
                <a:xfrm>
                  <a:off x="2440107" y="207249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74" name="Freeform 171">
                  <a:extLst>
                    <a:ext uri="{FF2B5EF4-FFF2-40B4-BE49-F238E27FC236}">
                      <a16:creationId xmlns:a16="http://schemas.microsoft.com/office/drawing/2014/main" id="{0A08AFAD-F0D2-C65A-7FAE-6EE4667DA612}"/>
                    </a:ext>
                  </a:extLst>
                </p:cNvPr>
                <p:cNvSpPr/>
                <p:nvPr/>
              </p:nvSpPr>
              <p:spPr>
                <a:xfrm>
                  <a:off x="2406691" y="211624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75" name="Freeform 172">
                  <a:extLst>
                    <a:ext uri="{FF2B5EF4-FFF2-40B4-BE49-F238E27FC236}">
                      <a16:creationId xmlns:a16="http://schemas.microsoft.com/office/drawing/2014/main" id="{55043381-2020-A037-5B7B-5D0865722043}"/>
                    </a:ext>
                  </a:extLst>
                </p:cNvPr>
                <p:cNvSpPr/>
                <p:nvPr/>
              </p:nvSpPr>
              <p:spPr>
                <a:xfrm>
                  <a:off x="2442016" y="208105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76" name="Freeform 173">
                  <a:extLst>
                    <a:ext uri="{FF2B5EF4-FFF2-40B4-BE49-F238E27FC236}">
                      <a16:creationId xmlns:a16="http://schemas.microsoft.com/office/drawing/2014/main" id="{6150E4C8-4393-F71E-BE64-D878C1CC4617}"/>
                    </a:ext>
                  </a:extLst>
                </p:cNvPr>
                <p:cNvSpPr/>
                <p:nvPr/>
              </p:nvSpPr>
              <p:spPr>
                <a:xfrm>
                  <a:off x="2422921" y="212480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77" name="Freeform 174">
                  <a:extLst>
                    <a:ext uri="{FF2B5EF4-FFF2-40B4-BE49-F238E27FC236}">
                      <a16:creationId xmlns:a16="http://schemas.microsoft.com/office/drawing/2014/main" id="{E03DD0EF-5A38-EAF4-C459-C975D09FB66C}"/>
                    </a:ext>
                  </a:extLst>
                </p:cNvPr>
                <p:cNvSpPr/>
                <p:nvPr/>
              </p:nvSpPr>
              <p:spPr>
                <a:xfrm>
                  <a:off x="2459202" y="208866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278" name="Freeform 175">
                  <a:extLst>
                    <a:ext uri="{FF2B5EF4-FFF2-40B4-BE49-F238E27FC236}">
                      <a16:creationId xmlns:a16="http://schemas.microsoft.com/office/drawing/2014/main" id="{BBD83D43-CE7F-81BC-69AC-9620B5B64A3D}"/>
                    </a:ext>
                  </a:extLst>
                </p:cNvPr>
                <p:cNvSpPr/>
                <p:nvPr/>
              </p:nvSpPr>
              <p:spPr>
                <a:xfrm>
                  <a:off x="2432469" y="212480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79" name="Freeform 176">
                  <a:extLst>
                    <a:ext uri="{FF2B5EF4-FFF2-40B4-BE49-F238E27FC236}">
                      <a16:creationId xmlns:a16="http://schemas.microsoft.com/office/drawing/2014/main" id="{A7082565-27C4-5B12-8297-D2778E339DE3}"/>
                    </a:ext>
                  </a:extLst>
                </p:cNvPr>
                <p:cNvSpPr/>
                <p:nvPr/>
              </p:nvSpPr>
              <p:spPr>
                <a:xfrm>
                  <a:off x="2468749" y="208866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280" name="Freeform 177">
                  <a:extLst>
                    <a:ext uri="{FF2B5EF4-FFF2-40B4-BE49-F238E27FC236}">
                      <a16:creationId xmlns:a16="http://schemas.microsoft.com/office/drawing/2014/main" id="{DC8D7DA6-412C-6AE6-E91D-CD68401A13FF}"/>
                    </a:ext>
                  </a:extLst>
                </p:cNvPr>
                <p:cNvSpPr/>
                <p:nvPr/>
              </p:nvSpPr>
              <p:spPr>
                <a:xfrm>
                  <a:off x="2435333" y="212480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81" name="Freeform 178">
                  <a:extLst>
                    <a:ext uri="{FF2B5EF4-FFF2-40B4-BE49-F238E27FC236}">
                      <a16:creationId xmlns:a16="http://schemas.microsoft.com/office/drawing/2014/main" id="{E5A8D77B-75D4-5BB8-8270-E5D78AC8608C}"/>
                    </a:ext>
                  </a:extLst>
                </p:cNvPr>
                <p:cNvSpPr/>
                <p:nvPr/>
              </p:nvSpPr>
              <p:spPr>
                <a:xfrm>
                  <a:off x="2470659" y="208866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282" name="Freeform 179">
                  <a:extLst>
                    <a:ext uri="{FF2B5EF4-FFF2-40B4-BE49-F238E27FC236}">
                      <a16:creationId xmlns:a16="http://schemas.microsoft.com/office/drawing/2014/main" id="{BFA40910-D099-509D-0C5F-1F70C712AF73}"/>
                    </a:ext>
                  </a:extLst>
                </p:cNvPr>
                <p:cNvSpPr/>
                <p:nvPr/>
              </p:nvSpPr>
              <p:spPr>
                <a:xfrm>
                  <a:off x="2440107" y="212480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83" name="Freeform 180">
                  <a:extLst>
                    <a:ext uri="{FF2B5EF4-FFF2-40B4-BE49-F238E27FC236}">
                      <a16:creationId xmlns:a16="http://schemas.microsoft.com/office/drawing/2014/main" id="{413E05C2-D6DF-CDE9-128E-5C86C154876B}"/>
                    </a:ext>
                  </a:extLst>
                </p:cNvPr>
                <p:cNvSpPr/>
                <p:nvPr/>
              </p:nvSpPr>
              <p:spPr>
                <a:xfrm>
                  <a:off x="2475432" y="208866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284" name="Freeform 181">
                  <a:extLst>
                    <a:ext uri="{FF2B5EF4-FFF2-40B4-BE49-F238E27FC236}">
                      <a16:creationId xmlns:a16="http://schemas.microsoft.com/office/drawing/2014/main" id="{A56F137E-F26F-E61E-4167-0BAE6E0ACB31}"/>
                    </a:ext>
                  </a:extLst>
                </p:cNvPr>
                <p:cNvSpPr/>
                <p:nvPr/>
              </p:nvSpPr>
              <p:spPr>
                <a:xfrm>
                  <a:off x="2446790" y="212480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85" name="Freeform 182">
                  <a:extLst>
                    <a:ext uri="{FF2B5EF4-FFF2-40B4-BE49-F238E27FC236}">
                      <a16:creationId xmlns:a16="http://schemas.microsoft.com/office/drawing/2014/main" id="{841A4916-A1C6-0D19-6492-98836609CFDD}"/>
                    </a:ext>
                  </a:extLst>
                </p:cNvPr>
                <p:cNvSpPr/>
                <p:nvPr/>
              </p:nvSpPr>
              <p:spPr>
                <a:xfrm>
                  <a:off x="2483070" y="208866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286" name="Freeform 183">
                  <a:extLst>
                    <a:ext uri="{FF2B5EF4-FFF2-40B4-BE49-F238E27FC236}">
                      <a16:creationId xmlns:a16="http://schemas.microsoft.com/office/drawing/2014/main" id="{A89978F0-6719-41ED-5CB6-941BBBECFF4E}"/>
                    </a:ext>
                  </a:extLst>
                </p:cNvPr>
                <p:cNvSpPr/>
                <p:nvPr/>
              </p:nvSpPr>
              <p:spPr>
                <a:xfrm>
                  <a:off x="2465885" y="213336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87" name="Freeform 184">
                  <a:extLst>
                    <a:ext uri="{FF2B5EF4-FFF2-40B4-BE49-F238E27FC236}">
                      <a16:creationId xmlns:a16="http://schemas.microsoft.com/office/drawing/2014/main" id="{EF3548CB-2038-D48D-D842-A9F53232672E}"/>
                    </a:ext>
                  </a:extLst>
                </p:cNvPr>
                <p:cNvSpPr/>
                <p:nvPr/>
              </p:nvSpPr>
              <p:spPr>
                <a:xfrm>
                  <a:off x="2502165" y="209817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88" name="Freeform 185">
                  <a:extLst>
                    <a:ext uri="{FF2B5EF4-FFF2-40B4-BE49-F238E27FC236}">
                      <a16:creationId xmlns:a16="http://schemas.microsoft.com/office/drawing/2014/main" id="{5929E1A6-1040-3263-53E6-0D07F25691EF}"/>
                    </a:ext>
                  </a:extLst>
                </p:cNvPr>
                <p:cNvSpPr/>
                <p:nvPr/>
              </p:nvSpPr>
              <p:spPr>
                <a:xfrm>
                  <a:off x="2477342" y="213336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89" name="Freeform 186">
                  <a:extLst>
                    <a:ext uri="{FF2B5EF4-FFF2-40B4-BE49-F238E27FC236}">
                      <a16:creationId xmlns:a16="http://schemas.microsoft.com/office/drawing/2014/main" id="{9CA25E4A-304C-D3C5-7EA4-40BA83922EB3}"/>
                    </a:ext>
                  </a:extLst>
                </p:cNvPr>
                <p:cNvSpPr/>
                <p:nvPr/>
              </p:nvSpPr>
              <p:spPr>
                <a:xfrm>
                  <a:off x="2513622" y="209817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90" name="Freeform 187">
                  <a:extLst>
                    <a:ext uri="{FF2B5EF4-FFF2-40B4-BE49-F238E27FC236}">
                      <a16:creationId xmlns:a16="http://schemas.microsoft.com/office/drawing/2014/main" id="{58D87687-C914-992B-F26E-888445545A5F}"/>
                    </a:ext>
                  </a:extLst>
                </p:cNvPr>
                <p:cNvSpPr/>
                <p:nvPr/>
              </p:nvSpPr>
              <p:spPr>
                <a:xfrm>
                  <a:off x="2477342" y="213336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91" name="Freeform 188">
                  <a:extLst>
                    <a:ext uri="{FF2B5EF4-FFF2-40B4-BE49-F238E27FC236}">
                      <a16:creationId xmlns:a16="http://schemas.microsoft.com/office/drawing/2014/main" id="{5ECBC4A6-54BA-175A-27D6-5CFC0AFD8B9D}"/>
                    </a:ext>
                  </a:extLst>
                </p:cNvPr>
                <p:cNvSpPr/>
                <p:nvPr/>
              </p:nvSpPr>
              <p:spPr>
                <a:xfrm>
                  <a:off x="2513622" y="209817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92" name="Freeform 189">
                  <a:extLst>
                    <a:ext uri="{FF2B5EF4-FFF2-40B4-BE49-F238E27FC236}">
                      <a16:creationId xmlns:a16="http://schemas.microsoft.com/office/drawing/2014/main" id="{6DCF3399-4189-8DB4-E92D-119310709A04}"/>
                    </a:ext>
                  </a:extLst>
                </p:cNvPr>
                <p:cNvSpPr/>
                <p:nvPr/>
              </p:nvSpPr>
              <p:spPr>
                <a:xfrm>
                  <a:off x="2480206" y="213336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93" name="Freeform 190">
                  <a:extLst>
                    <a:ext uri="{FF2B5EF4-FFF2-40B4-BE49-F238E27FC236}">
                      <a16:creationId xmlns:a16="http://schemas.microsoft.com/office/drawing/2014/main" id="{9CB14CDE-81DB-0782-E73A-299F505D420D}"/>
                    </a:ext>
                  </a:extLst>
                </p:cNvPr>
                <p:cNvSpPr/>
                <p:nvPr/>
              </p:nvSpPr>
              <p:spPr>
                <a:xfrm>
                  <a:off x="2516486" y="209817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94" name="Freeform 191">
                  <a:extLst>
                    <a:ext uri="{FF2B5EF4-FFF2-40B4-BE49-F238E27FC236}">
                      <a16:creationId xmlns:a16="http://schemas.microsoft.com/office/drawing/2014/main" id="{5DD8BC46-6DCD-A652-144C-6B04D186A253}"/>
                    </a:ext>
                  </a:extLst>
                </p:cNvPr>
                <p:cNvSpPr/>
                <p:nvPr/>
              </p:nvSpPr>
              <p:spPr>
                <a:xfrm>
                  <a:off x="2486889" y="213336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95" name="Freeform 192">
                  <a:extLst>
                    <a:ext uri="{FF2B5EF4-FFF2-40B4-BE49-F238E27FC236}">
                      <a16:creationId xmlns:a16="http://schemas.microsoft.com/office/drawing/2014/main" id="{2EE3739E-C299-EB9A-D3E1-417EC2820FD6}"/>
                    </a:ext>
                  </a:extLst>
                </p:cNvPr>
                <p:cNvSpPr/>
                <p:nvPr/>
              </p:nvSpPr>
              <p:spPr>
                <a:xfrm>
                  <a:off x="2523169" y="209817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296" name="Freeform 193">
                  <a:extLst>
                    <a:ext uri="{FF2B5EF4-FFF2-40B4-BE49-F238E27FC236}">
                      <a16:creationId xmlns:a16="http://schemas.microsoft.com/office/drawing/2014/main" id="{D491F037-DCCB-5B7D-D652-70E6C79C0438}"/>
                    </a:ext>
                  </a:extLst>
                </p:cNvPr>
                <p:cNvSpPr/>
                <p:nvPr/>
              </p:nvSpPr>
              <p:spPr>
                <a:xfrm>
                  <a:off x="2529852" y="2142873"/>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297" name="Freeform 194">
                  <a:extLst>
                    <a:ext uri="{FF2B5EF4-FFF2-40B4-BE49-F238E27FC236}">
                      <a16:creationId xmlns:a16="http://schemas.microsoft.com/office/drawing/2014/main" id="{F0E4B87E-FB77-DAAC-7DE3-EE12C1FE6C9D}"/>
                    </a:ext>
                  </a:extLst>
                </p:cNvPr>
                <p:cNvSpPr/>
                <p:nvPr/>
              </p:nvSpPr>
              <p:spPr>
                <a:xfrm>
                  <a:off x="2566133" y="2106731"/>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298" name="Freeform 195">
                  <a:extLst>
                    <a:ext uri="{FF2B5EF4-FFF2-40B4-BE49-F238E27FC236}">
                      <a16:creationId xmlns:a16="http://schemas.microsoft.com/office/drawing/2014/main" id="{5CCEFCEB-42B7-72AE-23EF-6EEA2600944A}"/>
                    </a:ext>
                  </a:extLst>
                </p:cNvPr>
                <p:cNvSpPr/>
                <p:nvPr/>
              </p:nvSpPr>
              <p:spPr>
                <a:xfrm>
                  <a:off x="2532717" y="2142873"/>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299" name="Freeform 196">
                  <a:extLst>
                    <a:ext uri="{FF2B5EF4-FFF2-40B4-BE49-F238E27FC236}">
                      <a16:creationId xmlns:a16="http://schemas.microsoft.com/office/drawing/2014/main" id="{6AB79F7B-EE08-02A7-C49F-65A3FC4DF969}"/>
                    </a:ext>
                  </a:extLst>
                </p:cNvPr>
                <p:cNvSpPr/>
                <p:nvPr/>
              </p:nvSpPr>
              <p:spPr>
                <a:xfrm>
                  <a:off x="2568997" y="2106731"/>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00" name="Freeform 197">
                  <a:extLst>
                    <a:ext uri="{FF2B5EF4-FFF2-40B4-BE49-F238E27FC236}">
                      <a16:creationId xmlns:a16="http://schemas.microsoft.com/office/drawing/2014/main" id="{B0912BA8-C310-62F3-8531-F05E751A7054}"/>
                    </a:ext>
                  </a:extLst>
                </p:cNvPr>
                <p:cNvSpPr/>
                <p:nvPr/>
              </p:nvSpPr>
              <p:spPr>
                <a:xfrm>
                  <a:off x="2537490" y="2142873"/>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01" name="Freeform 198">
                  <a:extLst>
                    <a:ext uri="{FF2B5EF4-FFF2-40B4-BE49-F238E27FC236}">
                      <a16:creationId xmlns:a16="http://schemas.microsoft.com/office/drawing/2014/main" id="{0F684CEE-4026-AE55-990A-E8AD6354F51E}"/>
                    </a:ext>
                  </a:extLst>
                </p:cNvPr>
                <p:cNvSpPr/>
                <p:nvPr/>
              </p:nvSpPr>
              <p:spPr>
                <a:xfrm>
                  <a:off x="2573771" y="2106731"/>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02" name="Freeform 199">
                  <a:extLst>
                    <a:ext uri="{FF2B5EF4-FFF2-40B4-BE49-F238E27FC236}">
                      <a16:creationId xmlns:a16="http://schemas.microsoft.com/office/drawing/2014/main" id="{1B7275B9-AA23-31E5-5A3F-D86A2110C5CF}"/>
                    </a:ext>
                  </a:extLst>
                </p:cNvPr>
                <p:cNvSpPr/>
                <p:nvPr/>
              </p:nvSpPr>
              <p:spPr>
                <a:xfrm>
                  <a:off x="2542264" y="2152384"/>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03" name="Freeform 200">
                  <a:extLst>
                    <a:ext uri="{FF2B5EF4-FFF2-40B4-BE49-F238E27FC236}">
                      <a16:creationId xmlns:a16="http://schemas.microsoft.com/office/drawing/2014/main" id="{7CFD328A-B989-4E82-60A8-BC6781D8F19E}"/>
                    </a:ext>
                  </a:extLst>
                </p:cNvPr>
                <p:cNvSpPr/>
                <p:nvPr/>
              </p:nvSpPr>
              <p:spPr>
                <a:xfrm>
                  <a:off x="2578544" y="211624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04" name="Freeform 201">
                  <a:extLst>
                    <a:ext uri="{FF2B5EF4-FFF2-40B4-BE49-F238E27FC236}">
                      <a16:creationId xmlns:a16="http://schemas.microsoft.com/office/drawing/2014/main" id="{FEEC285A-C667-E624-7464-C26B09CC230F}"/>
                    </a:ext>
                  </a:extLst>
                </p:cNvPr>
                <p:cNvSpPr/>
                <p:nvPr/>
              </p:nvSpPr>
              <p:spPr>
                <a:xfrm>
                  <a:off x="2544174" y="215238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05" name="Freeform 202">
                  <a:extLst>
                    <a:ext uri="{FF2B5EF4-FFF2-40B4-BE49-F238E27FC236}">
                      <a16:creationId xmlns:a16="http://schemas.microsoft.com/office/drawing/2014/main" id="{EC96B343-9DE8-B203-FF2B-F1245DCCDDEF}"/>
                    </a:ext>
                  </a:extLst>
                </p:cNvPr>
                <p:cNvSpPr/>
                <p:nvPr/>
              </p:nvSpPr>
              <p:spPr>
                <a:xfrm>
                  <a:off x="2580454" y="211624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06" name="Freeform 203">
                  <a:extLst>
                    <a:ext uri="{FF2B5EF4-FFF2-40B4-BE49-F238E27FC236}">
                      <a16:creationId xmlns:a16="http://schemas.microsoft.com/office/drawing/2014/main" id="{B1EF30A1-791A-EC32-47E7-4882B02A90FB}"/>
                    </a:ext>
                  </a:extLst>
                </p:cNvPr>
                <p:cNvSpPr/>
                <p:nvPr/>
              </p:nvSpPr>
              <p:spPr>
                <a:xfrm>
                  <a:off x="2556585" y="2161895"/>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07" name="Freeform 204">
                  <a:extLst>
                    <a:ext uri="{FF2B5EF4-FFF2-40B4-BE49-F238E27FC236}">
                      <a16:creationId xmlns:a16="http://schemas.microsoft.com/office/drawing/2014/main" id="{DF3253DE-19F4-0E22-07F9-9F3C9D70B2CB}"/>
                    </a:ext>
                  </a:extLst>
                </p:cNvPr>
                <p:cNvSpPr/>
                <p:nvPr/>
              </p:nvSpPr>
              <p:spPr>
                <a:xfrm>
                  <a:off x="2592865" y="2125753"/>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08" name="Freeform 205">
                  <a:extLst>
                    <a:ext uri="{FF2B5EF4-FFF2-40B4-BE49-F238E27FC236}">
                      <a16:creationId xmlns:a16="http://schemas.microsoft.com/office/drawing/2014/main" id="{56FAFFEC-06CA-D3E3-BED0-854A65E5F859}"/>
                    </a:ext>
                  </a:extLst>
                </p:cNvPr>
                <p:cNvSpPr/>
                <p:nvPr/>
              </p:nvSpPr>
              <p:spPr>
                <a:xfrm>
                  <a:off x="2570906" y="2161895"/>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09" name="Freeform 206">
                  <a:extLst>
                    <a:ext uri="{FF2B5EF4-FFF2-40B4-BE49-F238E27FC236}">
                      <a16:creationId xmlns:a16="http://schemas.microsoft.com/office/drawing/2014/main" id="{CCD14437-C495-0FB5-D4EF-CADFC3500F57}"/>
                    </a:ext>
                  </a:extLst>
                </p:cNvPr>
                <p:cNvSpPr/>
                <p:nvPr/>
              </p:nvSpPr>
              <p:spPr>
                <a:xfrm>
                  <a:off x="2606232" y="2125753"/>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10" name="Freeform 207">
                  <a:extLst>
                    <a:ext uri="{FF2B5EF4-FFF2-40B4-BE49-F238E27FC236}">
                      <a16:creationId xmlns:a16="http://schemas.microsoft.com/office/drawing/2014/main" id="{78F184BE-8480-CD1D-DED5-CF397481BB10}"/>
                    </a:ext>
                  </a:extLst>
                </p:cNvPr>
                <p:cNvSpPr/>
                <p:nvPr/>
              </p:nvSpPr>
              <p:spPr>
                <a:xfrm>
                  <a:off x="2570906" y="2161895"/>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11" name="Freeform 208">
                  <a:extLst>
                    <a:ext uri="{FF2B5EF4-FFF2-40B4-BE49-F238E27FC236}">
                      <a16:creationId xmlns:a16="http://schemas.microsoft.com/office/drawing/2014/main" id="{38CC3F3C-88AC-804B-B050-0200B73F6049}"/>
                    </a:ext>
                  </a:extLst>
                </p:cNvPr>
                <p:cNvSpPr/>
                <p:nvPr/>
              </p:nvSpPr>
              <p:spPr>
                <a:xfrm>
                  <a:off x="2606232" y="2125753"/>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12" name="Freeform 209">
                  <a:extLst>
                    <a:ext uri="{FF2B5EF4-FFF2-40B4-BE49-F238E27FC236}">
                      <a16:creationId xmlns:a16="http://schemas.microsoft.com/office/drawing/2014/main" id="{77754471-1AA5-FBD2-1CD1-A55BD7F6E7E1}"/>
                    </a:ext>
                  </a:extLst>
                </p:cNvPr>
                <p:cNvSpPr/>
                <p:nvPr/>
              </p:nvSpPr>
              <p:spPr>
                <a:xfrm>
                  <a:off x="2591911" y="2161895"/>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13" name="Freeform 210">
                  <a:extLst>
                    <a:ext uri="{FF2B5EF4-FFF2-40B4-BE49-F238E27FC236}">
                      <a16:creationId xmlns:a16="http://schemas.microsoft.com/office/drawing/2014/main" id="{501E8FB4-1049-C9EF-BA2D-8A092259544C}"/>
                    </a:ext>
                  </a:extLst>
                </p:cNvPr>
                <p:cNvSpPr/>
                <p:nvPr/>
              </p:nvSpPr>
              <p:spPr>
                <a:xfrm>
                  <a:off x="2628191" y="2125753"/>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14" name="Freeform 211">
                  <a:extLst>
                    <a:ext uri="{FF2B5EF4-FFF2-40B4-BE49-F238E27FC236}">
                      <a16:creationId xmlns:a16="http://schemas.microsoft.com/office/drawing/2014/main" id="{E9219BCA-EAEB-8BF6-859A-6448979FE9FE}"/>
                    </a:ext>
                  </a:extLst>
                </p:cNvPr>
                <p:cNvSpPr/>
                <p:nvPr/>
              </p:nvSpPr>
              <p:spPr>
                <a:xfrm>
                  <a:off x="2596684" y="217140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15" name="Freeform 212">
                  <a:extLst>
                    <a:ext uri="{FF2B5EF4-FFF2-40B4-BE49-F238E27FC236}">
                      <a16:creationId xmlns:a16="http://schemas.microsoft.com/office/drawing/2014/main" id="{D2AAB4C0-083D-C6FE-DC70-66D5658C018D}"/>
                    </a:ext>
                  </a:extLst>
                </p:cNvPr>
                <p:cNvSpPr/>
                <p:nvPr/>
              </p:nvSpPr>
              <p:spPr>
                <a:xfrm>
                  <a:off x="2632964" y="213621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316" name="Freeform 213">
                  <a:extLst>
                    <a:ext uri="{FF2B5EF4-FFF2-40B4-BE49-F238E27FC236}">
                      <a16:creationId xmlns:a16="http://schemas.microsoft.com/office/drawing/2014/main" id="{94B01CF8-2102-2D06-B61A-844E5C91DD59}"/>
                    </a:ext>
                  </a:extLst>
                </p:cNvPr>
                <p:cNvSpPr/>
                <p:nvPr/>
              </p:nvSpPr>
              <p:spPr>
                <a:xfrm>
                  <a:off x="2604322" y="2171406"/>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17" name="Freeform 214">
                  <a:extLst>
                    <a:ext uri="{FF2B5EF4-FFF2-40B4-BE49-F238E27FC236}">
                      <a16:creationId xmlns:a16="http://schemas.microsoft.com/office/drawing/2014/main" id="{60E285D8-C2AF-ED49-1643-9022E200E41B}"/>
                    </a:ext>
                  </a:extLst>
                </p:cNvPr>
                <p:cNvSpPr/>
                <p:nvPr/>
              </p:nvSpPr>
              <p:spPr>
                <a:xfrm>
                  <a:off x="2639648" y="213621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318" name="Freeform 215">
                  <a:extLst>
                    <a:ext uri="{FF2B5EF4-FFF2-40B4-BE49-F238E27FC236}">
                      <a16:creationId xmlns:a16="http://schemas.microsoft.com/office/drawing/2014/main" id="{2216A667-F48A-5424-C62A-97ADA9974293}"/>
                    </a:ext>
                  </a:extLst>
                </p:cNvPr>
                <p:cNvSpPr/>
                <p:nvPr/>
              </p:nvSpPr>
              <p:spPr>
                <a:xfrm>
                  <a:off x="2618643" y="2192330"/>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19" name="Freeform 216">
                  <a:extLst>
                    <a:ext uri="{FF2B5EF4-FFF2-40B4-BE49-F238E27FC236}">
                      <a16:creationId xmlns:a16="http://schemas.microsoft.com/office/drawing/2014/main" id="{B0F533FF-DEBC-D6E3-7686-E3620FB4B5C3}"/>
                    </a:ext>
                  </a:extLst>
                </p:cNvPr>
                <p:cNvSpPr/>
                <p:nvPr/>
              </p:nvSpPr>
              <p:spPr>
                <a:xfrm>
                  <a:off x="2653969" y="2156188"/>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320" name="Freeform 217">
                  <a:extLst>
                    <a:ext uri="{FF2B5EF4-FFF2-40B4-BE49-F238E27FC236}">
                      <a16:creationId xmlns:a16="http://schemas.microsoft.com/office/drawing/2014/main" id="{AFF9AE7B-6BE5-9FDF-2F04-D3B31CE70E67}"/>
                    </a:ext>
                  </a:extLst>
                </p:cNvPr>
                <p:cNvSpPr/>
                <p:nvPr/>
              </p:nvSpPr>
              <p:spPr>
                <a:xfrm>
                  <a:off x="2620553" y="2192330"/>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21" name="Freeform 218">
                  <a:extLst>
                    <a:ext uri="{FF2B5EF4-FFF2-40B4-BE49-F238E27FC236}">
                      <a16:creationId xmlns:a16="http://schemas.microsoft.com/office/drawing/2014/main" id="{56CE5012-2208-7E1E-EB55-2B85FBD65DDE}"/>
                    </a:ext>
                  </a:extLst>
                </p:cNvPr>
                <p:cNvSpPr/>
                <p:nvPr/>
              </p:nvSpPr>
              <p:spPr>
                <a:xfrm>
                  <a:off x="2656833" y="2156188"/>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322" name="Freeform 219">
                  <a:extLst>
                    <a:ext uri="{FF2B5EF4-FFF2-40B4-BE49-F238E27FC236}">
                      <a16:creationId xmlns:a16="http://schemas.microsoft.com/office/drawing/2014/main" id="{EDF68D40-83F5-6D31-0CE8-38DF4B4F70C5}"/>
                    </a:ext>
                  </a:extLst>
                </p:cNvPr>
                <p:cNvSpPr/>
                <p:nvPr/>
              </p:nvSpPr>
              <p:spPr>
                <a:xfrm>
                  <a:off x="2623417" y="2192330"/>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23" name="Freeform 220">
                  <a:extLst>
                    <a:ext uri="{FF2B5EF4-FFF2-40B4-BE49-F238E27FC236}">
                      <a16:creationId xmlns:a16="http://schemas.microsoft.com/office/drawing/2014/main" id="{7C5B5199-D08F-4689-4A6B-B34638C22C42}"/>
                    </a:ext>
                  </a:extLst>
                </p:cNvPr>
                <p:cNvSpPr/>
                <p:nvPr/>
              </p:nvSpPr>
              <p:spPr>
                <a:xfrm>
                  <a:off x="2658742" y="2156188"/>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324" name="Freeform 221">
                  <a:extLst>
                    <a:ext uri="{FF2B5EF4-FFF2-40B4-BE49-F238E27FC236}">
                      <a16:creationId xmlns:a16="http://schemas.microsoft.com/office/drawing/2014/main" id="{FFFD1C48-A2D9-09E4-DA46-57ACF348DA65}"/>
                    </a:ext>
                  </a:extLst>
                </p:cNvPr>
                <p:cNvSpPr/>
                <p:nvPr/>
              </p:nvSpPr>
              <p:spPr>
                <a:xfrm>
                  <a:off x="2630100" y="2192330"/>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25" name="Freeform 222">
                  <a:extLst>
                    <a:ext uri="{FF2B5EF4-FFF2-40B4-BE49-F238E27FC236}">
                      <a16:creationId xmlns:a16="http://schemas.microsoft.com/office/drawing/2014/main" id="{1838B1D6-0661-22F4-4BDB-E73BBFB8FF81}"/>
                    </a:ext>
                  </a:extLst>
                </p:cNvPr>
                <p:cNvSpPr/>
                <p:nvPr/>
              </p:nvSpPr>
              <p:spPr>
                <a:xfrm>
                  <a:off x="2666380" y="2156188"/>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326" name="Freeform 223">
                  <a:extLst>
                    <a:ext uri="{FF2B5EF4-FFF2-40B4-BE49-F238E27FC236}">
                      <a16:creationId xmlns:a16="http://schemas.microsoft.com/office/drawing/2014/main" id="{6C688F4F-2BFF-637D-5A7B-21A1E949B4B7}"/>
                    </a:ext>
                  </a:extLst>
                </p:cNvPr>
                <p:cNvSpPr/>
                <p:nvPr/>
              </p:nvSpPr>
              <p:spPr>
                <a:xfrm>
                  <a:off x="2632964" y="2192330"/>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27" name="Freeform 224">
                  <a:extLst>
                    <a:ext uri="{FF2B5EF4-FFF2-40B4-BE49-F238E27FC236}">
                      <a16:creationId xmlns:a16="http://schemas.microsoft.com/office/drawing/2014/main" id="{0045DEAA-206E-2825-9003-F3B2110CA141}"/>
                    </a:ext>
                  </a:extLst>
                </p:cNvPr>
                <p:cNvSpPr/>
                <p:nvPr/>
              </p:nvSpPr>
              <p:spPr>
                <a:xfrm>
                  <a:off x="2668290" y="2156188"/>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328" name="Freeform 225">
                  <a:extLst>
                    <a:ext uri="{FF2B5EF4-FFF2-40B4-BE49-F238E27FC236}">
                      <a16:creationId xmlns:a16="http://schemas.microsoft.com/office/drawing/2014/main" id="{C74D5C17-C701-77E5-AACA-87EF8B9C7177}"/>
                    </a:ext>
                  </a:extLst>
                </p:cNvPr>
                <p:cNvSpPr/>
                <p:nvPr/>
              </p:nvSpPr>
              <p:spPr>
                <a:xfrm>
                  <a:off x="2634874" y="2192330"/>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29" name="Freeform 226">
                  <a:extLst>
                    <a:ext uri="{FF2B5EF4-FFF2-40B4-BE49-F238E27FC236}">
                      <a16:creationId xmlns:a16="http://schemas.microsoft.com/office/drawing/2014/main" id="{C54B580F-2B9D-D5F9-6ECA-90FB6FBB9B2E}"/>
                    </a:ext>
                  </a:extLst>
                </p:cNvPr>
                <p:cNvSpPr/>
                <p:nvPr/>
              </p:nvSpPr>
              <p:spPr>
                <a:xfrm>
                  <a:off x="2671154" y="2156188"/>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330" name="Freeform 227">
                  <a:extLst>
                    <a:ext uri="{FF2B5EF4-FFF2-40B4-BE49-F238E27FC236}">
                      <a16:creationId xmlns:a16="http://schemas.microsoft.com/office/drawing/2014/main" id="{15404061-B6E4-B0D7-70DD-AF8A0D6A1138}"/>
                    </a:ext>
                  </a:extLst>
                </p:cNvPr>
                <p:cNvSpPr/>
                <p:nvPr/>
              </p:nvSpPr>
              <p:spPr>
                <a:xfrm>
                  <a:off x="2637738" y="2192330"/>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31" name="Freeform 228">
                  <a:extLst>
                    <a:ext uri="{FF2B5EF4-FFF2-40B4-BE49-F238E27FC236}">
                      <a16:creationId xmlns:a16="http://schemas.microsoft.com/office/drawing/2014/main" id="{489D2880-9004-02EA-1000-C3F3332FF062}"/>
                    </a:ext>
                  </a:extLst>
                </p:cNvPr>
                <p:cNvSpPr/>
                <p:nvPr/>
              </p:nvSpPr>
              <p:spPr>
                <a:xfrm>
                  <a:off x="2673064" y="2156188"/>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332" name="Freeform 229">
                  <a:extLst>
                    <a:ext uri="{FF2B5EF4-FFF2-40B4-BE49-F238E27FC236}">
                      <a16:creationId xmlns:a16="http://schemas.microsoft.com/office/drawing/2014/main" id="{F180E7C7-66B8-7E1F-B22B-A7E25B03FD78}"/>
                    </a:ext>
                  </a:extLst>
                </p:cNvPr>
                <p:cNvSpPr/>
                <p:nvPr/>
              </p:nvSpPr>
              <p:spPr>
                <a:xfrm>
                  <a:off x="2656833" y="220279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33" name="Freeform 230">
                  <a:extLst>
                    <a:ext uri="{FF2B5EF4-FFF2-40B4-BE49-F238E27FC236}">
                      <a16:creationId xmlns:a16="http://schemas.microsoft.com/office/drawing/2014/main" id="{B8771D4A-5CDC-F0B8-2E9A-4D092D5431D3}"/>
                    </a:ext>
                  </a:extLst>
                </p:cNvPr>
                <p:cNvSpPr/>
                <p:nvPr/>
              </p:nvSpPr>
              <p:spPr>
                <a:xfrm>
                  <a:off x="2692158" y="216665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34" name="Freeform 231">
                  <a:extLst>
                    <a:ext uri="{FF2B5EF4-FFF2-40B4-BE49-F238E27FC236}">
                      <a16:creationId xmlns:a16="http://schemas.microsoft.com/office/drawing/2014/main" id="{BEB67E23-1362-FED1-1CB7-64D65A1CD52B}"/>
                    </a:ext>
                  </a:extLst>
                </p:cNvPr>
                <p:cNvSpPr/>
                <p:nvPr/>
              </p:nvSpPr>
              <p:spPr>
                <a:xfrm>
                  <a:off x="2656833" y="220279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35" name="Freeform 232">
                  <a:extLst>
                    <a:ext uri="{FF2B5EF4-FFF2-40B4-BE49-F238E27FC236}">
                      <a16:creationId xmlns:a16="http://schemas.microsoft.com/office/drawing/2014/main" id="{014913E4-4BDC-D55C-993E-2B83F0769759}"/>
                    </a:ext>
                  </a:extLst>
                </p:cNvPr>
                <p:cNvSpPr/>
                <p:nvPr/>
              </p:nvSpPr>
              <p:spPr>
                <a:xfrm>
                  <a:off x="2692158" y="216665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36" name="Freeform 233">
                  <a:extLst>
                    <a:ext uri="{FF2B5EF4-FFF2-40B4-BE49-F238E27FC236}">
                      <a16:creationId xmlns:a16="http://schemas.microsoft.com/office/drawing/2014/main" id="{4D27B246-677A-0EB5-CDE3-836177F7494D}"/>
                    </a:ext>
                  </a:extLst>
                </p:cNvPr>
                <p:cNvSpPr/>
                <p:nvPr/>
              </p:nvSpPr>
              <p:spPr>
                <a:xfrm>
                  <a:off x="2661607" y="220279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37" name="Freeform 234">
                  <a:extLst>
                    <a:ext uri="{FF2B5EF4-FFF2-40B4-BE49-F238E27FC236}">
                      <a16:creationId xmlns:a16="http://schemas.microsoft.com/office/drawing/2014/main" id="{3901C3CA-09A7-F8FA-F7B6-E6D0B0F2230D}"/>
                    </a:ext>
                  </a:extLst>
                </p:cNvPr>
                <p:cNvSpPr/>
                <p:nvPr/>
              </p:nvSpPr>
              <p:spPr>
                <a:xfrm>
                  <a:off x="2696932" y="216665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38" name="Freeform 235">
                  <a:extLst>
                    <a:ext uri="{FF2B5EF4-FFF2-40B4-BE49-F238E27FC236}">
                      <a16:creationId xmlns:a16="http://schemas.microsoft.com/office/drawing/2014/main" id="{24821449-BD66-12FD-1297-841A39400BD7}"/>
                    </a:ext>
                  </a:extLst>
                </p:cNvPr>
                <p:cNvSpPr/>
                <p:nvPr/>
              </p:nvSpPr>
              <p:spPr>
                <a:xfrm>
                  <a:off x="2680702" y="220279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39" name="Freeform 236">
                  <a:extLst>
                    <a:ext uri="{FF2B5EF4-FFF2-40B4-BE49-F238E27FC236}">
                      <a16:creationId xmlns:a16="http://schemas.microsoft.com/office/drawing/2014/main" id="{3A1668AD-942F-FE78-AF53-021783903F4C}"/>
                    </a:ext>
                  </a:extLst>
                </p:cNvPr>
                <p:cNvSpPr/>
                <p:nvPr/>
              </p:nvSpPr>
              <p:spPr>
                <a:xfrm>
                  <a:off x="2716027" y="216665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40" name="Freeform 237">
                  <a:extLst>
                    <a:ext uri="{FF2B5EF4-FFF2-40B4-BE49-F238E27FC236}">
                      <a16:creationId xmlns:a16="http://schemas.microsoft.com/office/drawing/2014/main" id="{F90BB240-19D6-5288-1F37-CCD1AE5D7D2F}"/>
                    </a:ext>
                  </a:extLst>
                </p:cNvPr>
                <p:cNvSpPr/>
                <p:nvPr/>
              </p:nvSpPr>
              <p:spPr>
                <a:xfrm>
                  <a:off x="2689294" y="220279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41" name="Freeform 238">
                  <a:extLst>
                    <a:ext uri="{FF2B5EF4-FFF2-40B4-BE49-F238E27FC236}">
                      <a16:creationId xmlns:a16="http://schemas.microsoft.com/office/drawing/2014/main" id="{1F993F87-65D6-DA9D-60B2-6E396B2B36D7}"/>
                    </a:ext>
                  </a:extLst>
                </p:cNvPr>
                <p:cNvSpPr/>
                <p:nvPr/>
              </p:nvSpPr>
              <p:spPr>
                <a:xfrm>
                  <a:off x="2725574" y="216665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42" name="Freeform 239">
                  <a:extLst>
                    <a:ext uri="{FF2B5EF4-FFF2-40B4-BE49-F238E27FC236}">
                      <a16:creationId xmlns:a16="http://schemas.microsoft.com/office/drawing/2014/main" id="{24C1B9BE-E142-63E7-8451-79908D20966E}"/>
                    </a:ext>
                  </a:extLst>
                </p:cNvPr>
                <p:cNvSpPr/>
                <p:nvPr/>
              </p:nvSpPr>
              <p:spPr>
                <a:xfrm>
                  <a:off x="2706480" y="220279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43" name="Freeform 240">
                  <a:extLst>
                    <a:ext uri="{FF2B5EF4-FFF2-40B4-BE49-F238E27FC236}">
                      <a16:creationId xmlns:a16="http://schemas.microsoft.com/office/drawing/2014/main" id="{C0EC642C-1658-5160-C705-AFF1240597A9}"/>
                    </a:ext>
                  </a:extLst>
                </p:cNvPr>
                <p:cNvSpPr/>
                <p:nvPr/>
              </p:nvSpPr>
              <p:spPr>
                <a:xfrm>
                  <a:off x="2742760" y="216665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44" name="Freeform 241">
                  <a:extLst>
                    <a:ext uri="{FF2B5EF4-FFF2-40B4-BE49-F238E27FC236}">
                      <a16:creationId xmlns:a16="http://schemas.microsoft.com/office/drawing/2014/main" id="{B74CDB14-8E73-B95C-501A-86763854B1EF}"/>
                    </a:ext>
                  </a:extLst>
                </p:cNvPr>
                <p:cNvSpPr/>
                <p:nvPr/>
              </p:nvSpPr>
              <p:spPr>
                <a:xfrm>
                  <a:off x="2711253" y="220279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45" name="Freeform 242">
                  <a:extLst>
                    <a:ext uri="{FF2B5EF4-FFF2-40B4-BE49-F238E27FC236}">
                      <a16:creationId xmlns:a16="http://schemas.microsoft.com/office/drawing/2014/main" id="{F308F750-AC53-F615-B05F-23BD2B59732C}"/>
                    </a:ext>
                  </a:extLst>
                </p:cNvPr>
                <p:cNvSpPr/>
                <p:nvPr/>
              </p:nvSpPr>
              <p:spPr>
                <a:xfrm>
                  <a:off x="2747533" y="216665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46" name="Freeform 243">
                  <a:extLst>
                    <a:ext uri="{FF2B5EF4-FFF2-40B4-BE49-F238E27FC236}">
                      <a16:creationId xmlns:a16="http://schemas.microsoft.com/office/drawing/2014/main" id="{4FBBA29E-3173-B123-ADD2-06CF6C3353F4}"/>
                    </a:ext>
                  </a:extLst>
                </p:cNvPr>
                <p:cNvSpPr/>
                <p:nvPr/>
              </p:nvSpPr>
              <p:spPr>
                <a:xfrm>
                  <a:off x="2727484" y="220279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47" name="Freeform 244">
                  <a:extLst>
                    <a:ext uri="{FF2B5EF4-FFF2-40B4-BE49-F238E27FC236}">
                      <a16:creationId xmlns:a16="http://schemas.microsoft.com/office/drawing/2014/main" id="{6B56F37E-361E-CBE4-F24B-20932B534254}"/>
                    </a:ext>
                  </a:extLst>
                </p:cNvPr>
                <p:cNvSpPr/>
                <p:nvPr/>
              </p:nvSpPr>
              <p:spPr>
                <a:xfrm>
                  <a:off x="2763764" y="216665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48" name="Freeform 245">
                  <a:extLst>
                    <a:ext uri="{FF2B5EF4-FFF2-40B4-BE49-F238E27FC236}">
                      <a16:creationId xmlns:a16="http://schemas.microsoft.com/office/drawing/2014/main" id="{09AA2FEA-BE52-ABD7-ED5A-231304D451D5}"/>
                    </a:ext>
                  </a:extLst>
                </p:cNvPr>
                <p:cNvSpPr/>
                <p:nvPr/>
              </p:nvSpPr>
              <p:spPr>
                <a:xfrm>
                  <a:off x="2727484" y="220279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49" name="Freeform 246">
                  <a:extLst>
                    <a:ext uri="{FF2B5EF4-FFF2-40B4-BE49-F238E27FC236}">
                      <a16:creationId xmlns:a16="http://schemas.microsoft.com/office/drawing/2014/main" id="{920EF35F-F9B8-21D1-9BE8-159D39DD7FBA}"/>
                    </a:ext>
                  </a:extLst>
                </p:cNvPr>
                <p:cNvSpPr/>
                <p:nvPr/>
              </p:nvSpPr>
              <p:spPr>
                <a:xfrm>
                  <a:off x="2763764" y="216665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50" name="Freeform 247">
                  <a:extLst>
                    <a:ext uri="{FF2B5EF4-FFF2-40B4-BE49-F238E27FC236}">
                      <a16:creationId xmlns:a16="http://schemas.microsoft.com/office/drawing/2014/main" id="{8C101B4B-7A96-B81F-429F-905060946473}"/>
                    </a:ext>
                  </a:extLst>
                </p:cNvPr>
                <p:cNvSpPr/>
                <p:nvPr/>
              </p:nvSpPr>
              <p:spPr>
                <a:xfrm>
                  <a:off x="2730348" y="220279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51" name="Freeform 254">
                  <a:extLst>
                    <a:ext uri="{FF2B5EF4-FFF2-40B4-BE49-F238E27FC236}">
                      <a16:creationId xmlns:a16="http://schemas.microsoft.com/office/drawing/2014/main" id="{5F46D85E-8F17-70E8-5031-79205DBC18C1}"/>
                    </a:ext>
                  </a:extLst>
                </p:cNvPr>
                <p:cNvSpPr/>
                <p:nvPr/>
              </p:nvSpPr>
              <p:spPr>
                <a:xfrm>
                  <a:off x="2766628" y="216665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52" name="Freeform 256">
                  <a:extLst>
                    <a:ext uri="{FF2B5EF4-FFF2-40B4-BE49-F238E27FC236}">
                      <a16:creationId xmlns:a16="http://schemas.microsoft.com/office/drawing/2014/main" id="{7C9C62DB-34E1-A12D-6700-22DB2B4019BE}"/>
                    </a:ext>
                  </a:extLst>
                </p:cNvPr>
                <p:cNvSpPr/>
                <p:nvPr/>
              </p:nvSpPr>
              <p:spPr>
                <a:xfrm>
                  <a:off x="2739895" y="220279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53" name="Freeform 289">
                  <a:extLst>
                    <a:ext uri="{FF2B5EF4-FFF2-40B4-BE49-F238E27FC236}">
                      <a16:creationId xmlns:a16="http://schemas.microsoft.com/office/drawing/2014/main" id="{A12C71F0-E019-38CA-A642-A221854C26AE}"/>
                    </a:ext>
                  </a:extLst>
                </p:cNvPr>
                <p:cNvSpPr/>
                <p:nvPr/>
              </p:nvSpPr>
              <p:spPr>
                <a:xfrm>
                  <a:off x="2776176" y="216665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54" name="Freeform 290">
                  <a:extLst>
                    <a:ext uri="{FF2B5EF4-FFF2-40B4-BE49-F238E27FC236}">
                      <a16:creationId xmlns:a16="http://schemas.microsoft.com/office/drawing/2014/main" id="{73D67B5B-076D-65AE-9429-80F104C65DC0}"/>
                    </a:ext>
                  </a:extLst>
                </p:cNvPr>
                <p:cNvSpPr/>
                <p:nvPr/>
              </p:nvSpPr>
              <p:spPr>
                <a:xfrm>
                  <a:off x="2760900" y="220279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55" name="Freeform 291">
                  <a:extLst>
                    <a:ext uri="{FF2B5EF4-FFF2-40B4-BE49-F238E27FC236}">
                      <a16:creationId xmlns:a16="http://schemas.microsoft.com/office/drawing/2014/main" id="{C50126FF-1289-E860-551A-1C9516FA2E67}"/>
                    </a:ext>
                  </a:extLst>
                </p:cNvPr>
                <p:cNvSpPr/>
                <p:nvPr/>
              </p:nvSpPr>
              <p:spPr>
                <a:xfrm>
                  <a:off x="2797180" y="216665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56" name="Freeform 295">
                  <a:extLst>
                    <a:ext uri="{FF2B5EF4-FFF2-40B4-BE49-F238E27FC236}">
                      <a16:creationId xmlns:a16="http://schemas.microsoft.com/office/drawing/2014/main" id="{FB88D6E3-FD6C-CD38-8560-DD7CD22DBDD3}"/>
                    </a:ext>
                  </a:extLst>
                </p:cNvPr>
                <p:cNvSpPr/>
                <p:nvPr/>
              </p:nvSpPr>
              <p:spPr>
                <a:xfrm>
                  <a:off x="2775221" y="220279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57" name="Freeform 316">
                  <a:extLst>
                    <a:ext uri="{FF2B5EF4-FFF2-40B4-BE49-F238E27FC236}">
                      <a16:creationId xmlns:a16="http://schemas.microsoft.com/office/drawing/2014/main" id="{B3E511AE-3023-6D7E-3DFB-D408B632655C}"/>
                    </a:ext>
                  </a:extLst>
                </p:cNvPr>
                <p:cNvSpPr/>
                <p:nvPr/>
              </p:nvSpPr>
              <p:spPr>
                <a:xfrm>
                  <a:off x="2811501" y="216665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58" name="Freeform 317">
                  <a:extLst>
                    <a:ext uri="{FF2B5EF4-FFF2-40B4-BE49-F238E27FC236}">
                      <a16:creationId xmlns:a16="http://schemas.microsoft.com/office/drawing/2014/main" id="{053C659C-0B14-AB8A-AEA3-6C09D74A1A46}"/>
                    </a:ext>
                  </a:extLst>
                </p:cNvPr>
                <p:cNvSpPr/>
                <p:nvPr/>
              </p:nvSpPr>
              <p:spPr>
                <a:xfrm>
                  <a:off x="2782859" y="220279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59" name="Freeform 318">
                  <a:extLst>
                    <a:ext uri="{FF2B5EF4-FFF2-40B4-BE49-F238E27FC236}">
                      <a16:creationId xmlns:a16="http://schemas.microsoft.com/office/drawing/2014/main" id="{9F629A8A-A799-0D87-E558-B3733982E9E0}"/>
                    </a:ext>
                  </a:extLst>
                </p:cNvPr>
                <p:cNvSpPr/>
                <p:nvPr/>
              </p:nvSpPr>
              <p:spPr>
                <a:xfrm>
                  <a:off x="2819139" y="216665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60" name="Freeform 336">
                  <a:extLst>
                    <a:ext uri="{FF2B5EF4-FFF2-40B4-BE49-F238E27FC236}">
                      <a16:creationId xmlns:a16="http://schemas.microsoft.com/office/drawing/2014/main" id="{EE71A8DD-1F59-0BFF-9597-445ACCE4019B}"/>
                    </a:ext>
                  </a:extLst>
                </p:cNvPr>
                <p:cNvSpPr/>
                <p:nvPr/>
              </p:nvSpPr>
              <p:spPr>
                <a:xfrm>
                  <a:off x="2803863" y="221515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61" name="Freeform 357">
                  <a:extLst>
                    <a:ext uri="{FF2B5EF4-FFF2-40B4-BE49-F238E27FC236}">
                      <a16:creationId xmlns:a16="http://schemas.microsoft.com/office/drawing/2014/main" id="{558E1E5B-B104-04F8-BC79-55DF22620B00}"/>
                    </a:ext>
                  </a:extLst>
                </p:cNvPr>
                <p:cNvSpPr/>
                <p:nvPr/>
              </p:nvSpPr>
              <p:spPr>
                <a:xfrm>
                  <a:off x="2840143" y="2179015"/>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62" name="Freeform 358">
                  <a:extLst>
                    <a:ext uri="{FF2B5EF4-FFF2-40B4-BE49-F238E27FC236}">
                      <a16:creationId xmlns:a16="http://schemas.microsoft.com/office/drawing/2014/main" id="{5C633B9E-F08A-99CE-FF28-4ADB0FCEEB74}"/>
                    </a:ext>
                  </a:extLst>
                </p:cNvPr>
                <p:cNvSpPr/>
                <p:nvPr/>
              </p:nvSpPr>
              <p:spPr>
                <a:xfrm>
                  <a:off x="2808637" y="221515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63" name="Freeform 359">
                  <a:extLst>
                    <a:ext uri="{FF2B5EF4-FFF2-40B4-BE49-F238E27FC236}">
                      <a16:creationId xmlns:a16="http://schemas.microsoft.com/office/drawing/2014/main" id="{80D7638F-42BE-99A7-3D12-54D6921358F3}"/>
                    </a:ext>
                  </a:extLst>
                </p:cNvPr>
                <p:cNvSpPr/>
                <p:nvPr/>
              </p:nvSpPr>
              <p:spPr>
                <a:xfrm>
                  <a:off x="2844917" y="2179015"/>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64" name="Freeform 362">
                  <a:extLst>
                    <a:ext uri="{FF2B5EF4-FFF2-40B4-BE49-F238E27FC236}">
                      <a16:creationId xmlns:a16="http://schemas.microsoft.com/office/drawing/2014/main" id="{6B510E9F-467E-A02C-BCE2-9318E83E5DB4}"/>
                    </a:ext>
                  </a:extLst>
                </p:cNvPr>
                <p:cNvSpPr/>
                <p:nvPr/>
              </p:nvSpPr>
              <p:spPr>
                <a:xfrm>
                  <a:off x="2821048" y="2215156"/>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65" name="Freeform 365">
                  <a:extLst>
                    <a:ext uri="{FF2B5EF4-FFF2-40B4-BE49-F238E27FC236}">
                      <a16:creationId xmlns:a16="http://schemas.microsoft.com/office/drawing/2014/main" id="{2066F86D-89BD-8CEF-7BBB-231476170A94}"/>
                    </a:ext>
                  </a:extLst>
                </p:cNvPr>
                <p:cNvSpPr/>
                <p:nvPr/>
              </p:nvSpPr>
              <p:spPr>
                <a:xfrm>
                  <a:off x="2856374" y="2179015"/>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66" name="Freeform 366">
                  <a:extLst>
                    <a:ext uri="{FF2B5EF4-FFF2-40B4-BE49-F238E27FC236}">
                      <a16:creationId xmlns:a16="http://schemas.microsoft.com/office/drawing/2014/main" id="{78695D32-46B1-3890-4BFB-EB5783F3F3E0}"/>
                    </a:ext>
                  </a:extLst>
                </p:cNvPr>
                <p:cNvSpPr/>
                <p:nvPr/>
              </p:nvSpPr>
              <p:spPr>
                <a:xfrm>
                  <a:off x="2827732" y="221515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67" name="Freeform 367">
                  <a:extLst>
                    <a:ext uri="{FF2B5EF4-FFF2-40B4-BE49-F238E27FC236}">
                      <a16:creationId xmlns:a16="http://schemas.microsoft.com/office/drawing/2014/main" id="{224A0169-4019-0F11-9DA5-376EAB1FD486}"/>
                    </a:ext>
                  </a:extLst>
                </p:cNvPr>
                <p:cNvSpPr/>
                <p:nvPr/>
              </p:nvSpPr>
              <p:spPr>
                <a:xfrm>
                  <a:off x="2864012" y="2179015"/>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68" name="Freeform 368">
                  <a:extLst>
                    <a:ext uri="{FF2B5EF4-FFF2-40B4-BE49-F238E27FC236}">
                      <a16:creationId xmlns:a16="http://schemas.microsoft.com/office/drawing/2014/main" id="{DCCE3030-9A6F-AD7B-66C1-8B1C4237D58D}"/>
                    </a:ext>
                  </a:extLst>
                </p:cNvPr>
                <p:cNvSpPr/>
                <p:nvPr/>
              </p:nvSpPr>
              <p:spPr>
                <a:xfrm>
                  <a:off x="2842053" y="221515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69" name="Freeform 369">
                  <a:extLst>
                    <a:ext uri="{FF2B5EF4-FFF2-40B4-BE49-F238E27FC236}">
                      <a16:creationId xmlns:a16="http://schemas.microsoft.com/office/drawing/2014/main" id="{65C7245F-1017-B138-9336-3A4AE910E9A0}"/>
                    </a:ext>
                  </a:extLst>
                </p:cNvPr>
                <p:cNvSpPr/>
                <p:nvPr/>
              </p:nvSpPr>
              <p:spPr>
                <a:xfrm>
                  <a:off x="2878333" y="2179015"/>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70" name="Freeform 370">
                  <a:extLst>
                    <a:ext uri="{FF2B5EF4-FFF2-40B4-BE49-F238E27FC236}">
                      <a16:creationId xmlns:a16="http://schemas.microsoft.com/office/drawing/2014/main" id="{643B1586-038B-5D5D-F15A-B5DA4CAA14E9}"/>
                    </a:ext>
                  </a:extLst>
                </p:cNvPr>
                <p:cNvSpPr/>
                <p:nvPr/>
              </p:nvSpPr>
              <p:spPr>
                <a:xfrm>
                  <a:off x="2851600" y="221515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71" name="Freeform 371">
                  <a:extLst>
                    <a:ext uri="{FF2B5EF4-FFF2-40B4-BE49-F238E27FC236}">
                      <a16:creationId xmlns:a16="http://schemas.microsoft.com/office/drawing/2014/main" id="{A14D6732-CD17-D4A1-14AB-DB796A349DD9}"/>
                    </a:ext>
                  </a:extLst>
                </p:cNvPr>
                <p:cNvSpPr/>
                <p:nvPr/>
              </p:nvSpPr>
              <p:spPr>
                <a:xfrm>
                  <a:off x="2887880" y="2179015"/>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72" name="Freeform 372">
                  <a:extLst>
                    <a:ext uri="{FF2B5EF4-FFF2-40B4-BE49-F238E27FC236}">
                      <a16:creationId xmlns:a16="http://schemas.microsoft.com/office/drawing/2014/main" id="{51161867-9ACA-FB00-4BB4-2D1C3758F0C9}"/>
                    </a:ext>
                  </a:extLst>
                </p:cNvPr>
                <p:cNvSpPr/>
                <p:nvPr/>
              </p:nvSpPr>
              <p:spPr>
                <a:xfrm>
                  <a:off x="2854464" y="2215156"/>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73" name="Freeform 373">
                  <a:extLst>
                    <a:ext uri="{FF2B5EF4-FFF2-40B4-BE49-F238E27FC236}">
                      <a16:creationId xmlns:a16="http://schemas.microsoft.com/office/drawing/2014/main" id="{109449CE-402D-EF14-F7BE-98DE98F73BC2}"/>
                    </a:ext>
                  </a:extLst>
                </p:cNvPr>
                <p:cNvSpPr/>
                <p:nvPr/>
              </p:nvSpPr>
              <p:spPr>
                <a:xfrm>
                  <a:off x="2889790" y="2179015"/>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74" name="Freeform 374">
                  <a:extLst>
                    <a:ext uri="{FF2B5EF4-FFF2-40B4-BE49-F238E27FC236}">
                      <a16:creationId xmlns:a16="http://schemas.microsoft.com/office/drawing/2014/main" id="{26721903-57FE-5F74-7B55-092CD2F023A9}"/>
                    </a:ext>
                  </a:extLst>
                </p:cNvPr>
                <p:cNvSpPr/>
                <p:nvPr/>
              </p:nvSpPr>
              <p:spPr>
                <a:xfrm>
                  <a:off x="2856374" y="221515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75" name="Freeform 375">
                  <a:extLst>
                    <a:ext uri="{FF2B5EF4-FFF2-40B4-BE49-F238E27FC236}">
                      <a16:creationId xmlns:a16="http://schemas.microsoft.com/office/drawing/2014/main" id="{D992F7A5-CC5A-3B43-7D43-90BB3280F928}"/>
                    </a:ext>
                  </a:extLst>
                </p:cNvPr>
                <p:cNvSpPr/>
                <p:nvPr/>
              </p:nvSpPr>
              <p:spPr>
                <a:xfrm>
                  <a:off x="2892654" y="2179015"/>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76" name="Freeform 376">
                  <a:extLst>
                    <a:ext uri="{FF2B5EF4-FFF2-40B4-BE49-F238E27FC236}">
                      <a16:creationId xmlns:a16="http://schemas.microsoft.com/office/drawing/2014/main" id="{4EA95A1E-379C-A3DB-AA4C-3D1AF528F727}"/>
                    </a:ext>
                  </a:extLst>
                </p:cNvPr>
                <p:cNvSpPr/>
                <p:nvPr/>
              </p:nvSpPr>
              <p:spPr>
                <a:xfrm>
                  <a:off x="2859238" y="2215156"/>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77" name="Freeform 377">
                  <a:extLst>
                    <a:ext uri="{FF2B5EF4-FFF2-40B4-BE49-F238E27FC236}">
                      <a16:creationId xmlns:a16="http://schemas.microsoft.com/office/drawing/2014/main" id="{B9F20527-11A6-E5CB-AFD9-67BFD3C074BB}"/>
                    </a:ext>
                  </a:extLst>
                </p:cNvPr>
                <p:cNvSpPr/>
                <p:nvPr/>
              </p:nvSpPr>
              <p:spPr>
                <a:xfrm>
                  <a:off x="2894563" y="2179015"/>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78" name="Freeform 378">
                  <a:extLst>
                    <a:ext uri="{FF2B5EF4-FFF2-40B4-BE49-F238E27FC236}">
                      <a16:creationId xmlns:a16="http://schemas.microsoft.com/office/drawing/2014/main" id="{6B058BC8-8C44-DE45-16DD-2AB56CA8593A}"/>
                    </a:ext>
                  </a:extLst>
                </p:cNvPr>
                <p:cNvSpPr/>
                <p:nvPr/>
              </p:nvSpPr>
              <p:spPr>
                <a:xfrm>
                  <a:off x="2865921" y="221515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79" name="Freeform 379">
                  <a:extLst>
                    <a:ext uri="{FF2B5EF4-FFF2-40B4-BE49-F238E27FC236}">
                      <a16:creationId xmlns:a16="http://schemas.microsoft.com/office/drawing/2014/main" id="{BF86AE51-AE9B-AAD3-C5F3-2938140B13C0}"/>
                    </a:ext>
                  </a:extLst>
                </p:cNvPr>
                <p:cNvSpPr/>
                <p:nvPr/>
              </p:nvSpPr>
              <p:spPr>
                <a:xfrm>
                  <a:off x="2902201" y="2179015"/>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80" name="Freeform 380">
                  <a:extLst>
                    <a:ext uri="{FF2B5EF4-FFF2-40B4-BE49-F238E27FC236}">
                      <a16:creationId xmlns:a16="http://schemas.microsoft.com/office/drawing/2014/main" id="{297BE01E-54C5-B3BE-DD14-89CD712D320F}"/>
                    </a:ext>
                  </a:extLst>
                </p:cNvPr>
                <p:cNvSpPr/>
                <p:nvPr/>
              </p:nvSpPr>
              <p:spPr>
                <a:xfrm>
                  <a:off x="2870695" y="221515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81" name="Freeform 381">
                  <a:extLst>
                    <a:ext uri="{FF2B5EF4-FFF2-40B4-BE49-F238E27FC236}">
                      <a16:creationId xmlns:a16="http://schemas.microsoft.com/office/drawing/2014/main" id="{DDF1F84E-782D-8193-0AA4-CFFDFEEF4E0B}"/>
                    </a:ext>
                  </a:extLst>
                </p:cNvPr>
                <p:cNvSpPr/>
                <p:nvPr/>
              </p:nvSpPr>
              <p:spPr>
                <a:xfrm>
                  <a:off x="2906975" y="2179015"/>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82" name="Freeform 382">
                  <a:extLst>
                    <a:ext uri="{FF2B5EF4-FFF2-40B4-BE49-F238E27FC236}">
                      <a16:creationId xmlns:a16="http://schemas.microsoft.com/office/drawing/2014/main" id="{9DBC3C9D-CABB-80A5-DBD5-6B2879D3C268}"/>
                    </a:ext>
                  </a:extLst>
                </p:cNvPr>
                <p:cNvSpPr/>
                <p:nvPr/>
              </p:nvSpPr>
              <p:spPr>
                <a:xfrm>
                  <a:off x="2880242" y="221515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83" name="Freeform 383">
                  <a:extLst>
                    <a:ext uri="{FF2B5EF4-FFF2-40B4-BE49-F238E27FC236}">
                      <a16:creationId xmlns:a16="http://schemas.microsoft.com/office/drawing/2014/main" id="{5BC53DAC-DA81-7DB1-AC79-7D9D7911AD33}"/>
                    </a:ext>
                  </a:extLst>
                </p:cNvPr>
                <p:cNvSpPr/>
                <p:nvPr/>
              </p:nvSpPr>
              <p:spPr>
                <a:xfrm>
                  <a:off x="2916523" y="2179015"/>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84" name="Freeform 384">
                  <a:extLst>
                    <a:ext uri="{FF2B5EF4-FFF2-40B4-BE49-F238E27FC236}">
                      <a16:creationId xmlns:a16="http://schemas.microsoft.com/office/drawing/2014/main" id="{417B85FE-BC3D-0941-D81B-94D33DDB38D0}"/>
                    </a:ext>
                  </a:extLst>
                </p:cNvPr>
                <p:cNvSpPr/>
                <p:nvPr/>
              </p:nvSpPr>
              <p:spPr>
                <a:xfrm>
                  <a:off x="2892654" y="2215156"/>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85" name="Freeform 385">
                  <a:extLst>
                    <a:ext uri="{FF2B5EF4-FFF2-40B4-BE49-F238E27FC236}">
                      <a16:creationId xmlns:a16="http://schemas.microsoft.com/office/drawing/2014/main" id="{FB95D0DC-57FB-6957-5D13-5981A28C9405}"/>
                    </a:ext>
                  </a:extLst>
                </p:cNvPr>
                <p:cNvSpPr/>
                <p:nvPr/>
              </p:nvSpPr>
              <p:spPr>
                <a:xfrm>
                  <a:off x="2927979" y="2179015"/>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86" name="Freeform 386">
                  <a:extLst>
                    <a:ext uri="{FF2B5EF4-FFF2-40B4-BE49-F238E27FC236}">
                      <a16:creationId xmlns:a16="http://schemas.microsoft.com/office/drawing/2014/main" id="{0FE3DFBF-31AC-FC9D-32FC-85AB68EBFFC6}"/>
                    </a:ext>
                  </a:extLst>
                </p:cNvPr>
                <p:cNvSpPr/>
                <p:nvPr/>
              </p:nvSpPr>
              <p:spPr>
                <a:xfrm>
                  <a:off x="2902201" y="2230374"/>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87" name="Freeform 387">
                  <a:extLst>
                    <a:ext uri="{FF2B5EF4-FFF2-40B4-BE49-F238E27FC236}">
                      <a16:creationId xmlns:a16="http://schemas.microsoft.com/office/drawing/2014/main" id="{CFAD036E-BB28-D4A0-C094-BC764254BAA8}"/>
                    </a:ext>
                  </a:extLst>
                </p:cNvPr>
                <p:cNvSpPr/>
                <p:nvPr/>
              </p:nvSpPr>
              <p:spPr>
                <a:xfrm>
                  <a:off x="2937527" y="219423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88" name="Freeform 388">
                  <a:extLst>
                    <a:ext uri="{FF2B5EF4-FFF2-40B4-BE49-F238E27FC236}">
                      <a16:creationId xmlns:a16="http://schemas.microsoft.com/office/drawing/2014/main" id="{0624C0E1-86AE-55B2-5EA8-A553019763C7}"/>
                    </a:ext>
                  </a:extLst>
                </p:cNvPr>
                <p:cNvSpPr/>
                <p:nvPr/>
              </p:nvSpPr>
              <p:spPr>
                <a:xfrm>
                  <a:off x="2904111" y="223037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89" name="Freeform 389">
                  <a:extLst>
                    <a:ext uri="{FF2B5EF4-FFF2-40B4-BE49-F238E27FC236}">
                      <a16:creationId xmlns:a16="http://schemas.microsoft.com/office/drawing/2014/main" id="{DB6CF0CF-ED61-6B68-16DB-5CC01A35D912}"/>
                    </a:ext>
                  </a:extLst>
                </p:cNvPr>
                <p:cNvSpPr/>
                <p:nvPr/>
              </p:nvSpPr>
              <p:spPr>
                <a:xfrm>
                  <a:off x="2940391" y="219423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90" name="Freeform 390">
                  <a:extLst>
                    <a:ext uri="{FF2B5EF4-FFF2-40B4-BE49-F238E27FC236}">
                      <a16:creationId xmlns:a16="http://schemas.microsoft.com/office/drawing/2014/main" id="{B964C96E-ED8C-E9EC-E2C8-D80017B01C7A}"/>
                    </a:ext>
                  </a:extLst>
                </p:cNvPr>
                <p:cNvSpPr/>
                <p:nvPr/>
              </p:nvSpPr>
              <p:spPr>
                <a:xfrm>
                  <a:off x="2918432" y="2230374"/>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18365A"/>
                  </a:solidFill>
                  <a:prstDash val="solid"/>
                  <a:miter/>
                </a:ln>
              </p:spPr>
              <p:txBody>
                <a:bodyPr rtlCol="0" anchor="ctr"/>
                <a:lstStyle/>
                <a:p>
                  <a:endParaRPr lang="en-US" sz="900"/>
                </a:p>
              </p:txBody>
            </p:sp>
            <p:sp>
              <p:nvSpPr>
                <p:cNvPr id="1391" name="Freeform 391">
                  <a:extLst>
                    <a:ext uri="{FF2B5EF4-FFF2-40B4-BE49-F238E27FC236}">
                      <a16:creationId xmlns:a16="http://schemas.microsoft.com/office/drawing/2014/main" id="{DB4BF501-E473-66A3-F751-0C024B02F44D}"/>
                    </a:ext>
                  </a:extLst>
                </p:cNvPr>
                <p:cNvSpPr/>
                <p:nvPr/>
              </p:nvSpPr>
              <p:spPr>
                <a:xfrm>
                  <a:off x="2954712" y="219423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92" name="Freeform 392">
                  <a:extLst>
                    <a:ext uri="{FF2B5EF4-FFF2-40B4-BE49-F238E27FC236}">
                      <a16:creationId xmlns:a16="http://schemas.microsoft.com/office/drawing/2014/main" id="{4F02F0EE-2496-4469-6685-8B6DA3A14E27}"/>
                    </a:ext>
                  </a:extLst>
                </p:cNvPr>
                <p:cNvSpPr/>
                <p:nvPr/>
              </p:nvSpPr>
              <p:spPr>
                <a:xfrm>
                  <a:off x="2930844" y="2230374"/>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393" name="Freeform 393">
                  <a:extLst>
                    <a:ext uri="{FF2B5EF4-FFF2-40B4-BE49-F238E27FC236}">
                      <a16:creationId xmlns:a16="http://schemas.microsoft.com/office/drawing/2014/main" id="{C647E65C-F2AB-CD53-141B-1F9060B46B5D}"/>
                    </a:ext>
                  </a:extLst>
                </p:cNvPr>
                <p:cNvSpPr/>
                <p:nvPr/>
              </p:nvSpPr>
              <p:spPr>
                <a:xfrm>
                  <a:off x="2966169" y="219423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94" name="Freeform 394">
                  <a:extLst>
                    <a:ext uri="{FF2B5EF4-FFF2-40B4-BE49-F238E27FC236}">
                      <a16:creationId xmlns:a16="http://schemas.microsoft.com/office/drawing/2014/main" id="{2B99106A-F45A-10E3-807A-0F00B66402B3}"/>
                    </a:ext>
                  </a:extLst>
                </p:cNvPr>
                <p:cNvSpPr/>
                <p:nvPr/>
              </p:nvSpPr>
              <p:spPr>
                <a:xfrm>
                  <a:off x="2932753" y="2230374"/>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18365A"/>
                  </a:solidFill>
                  <a:prstDash val="solid"/>
                  <a:miter/>
                </a:ln>
              </p:spPr>
              <p:txBody>
                <a:bodyPr rtlCol="0" anchor="ctr"/>
                <a:lstStyle/>
                <a:p>
                  <a:endParaRPr lang="en-US" sz="900"/>
                </a:p>
              </p:txBody>
            </p:sp>
            <p:sp>
              <p:nvSpPr>
                <p:cNvPr id="1395" name="Freeform 395">
                  <a:extLst>
                    <a:ext uri="{FF2B5EF4-FFF2-40B4-BE49-F238E27FC236}">
                      <a16:creationId xmlns:a16="http://schemas.microsoft.com/office/drawing/2014/main" id="{1C152FA8-B175-EB74-293B-1662BF9C55BA}"/>
                    </a:ext>
                  </a:extLst>
                </p:cNvPr>
                <p:cNvSpPr/>
                <p:nvPr/>
              </p:nvSpPr>
              <p:spPr>
                <a:xfrm>
                  <a:off x="2969033" y="219423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96" name="Freeform 396">
                  <a:extLst>
                    <a:ext uri="{FF2B5EF4-FFF2-40B4-BE49-F238E27FC236}">
                      <a16:creationId xmlns:a16="http://schemas.microsoft.com/office/drawing/2014/main" id="{407F5F45-3F55-4031-DD8B-0B84664D796A}"/>
                    </a:ext>
                  </a:extLst>
                </p:cNvPr>
                <p:cNvSpPr/>
                <p:nvPr/>
              </p:nvSpPr>
              <p:spPr>
                <a:xfrm>
                  <a:off x="2932753" y="2230374"/>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18365A"/>
                  </a:solidFill>
                  <a:prstDash val="solid"/>
                  <a:miter/>
                </a:ln>
              </p:spPr>
              <p:txBody>
                <a:bodyPr rtlCol="0" anchor="ctr"/>
                <a:lstStyle/>
                <a:p>
                  <a:endParaRPr lang="en-US" sz="900"/>
                </a:p>
              </p:txBody>
            </p:sp>
            <p:sp>
              <p:nvSpPr>
                <p:cNvPr id="1397" name="Freeform 397">
                  <a:extLst>
                    <a:ext uri="{FF2B5EF4-FFF2-40B4-BE49-F238E27FC236}">
                      <a16:creationId xmlns:a16="http://schemas.microsoft.com/office/drawing/2014/main" id="{7B1E35C4-1447-27FD-B4F4-8DC70DAAB8BE}"/>
                    </a:ext>
                  </a:extLst>
                </p:cNvPr>
                <p:cNvSpPr/>
                <p:nvPr/>
              </p:nvSpPr>
              <p:spPr>
                <a:xfrm>
                  <a:off x="2969033" y="219423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398" name="Freeform 398">
                  <a:extLst>
                    <a:ext uri="{FF2B5EF4-FFF2-40B4-BE49-F238E27FC236}">
                      <a16:creationId xmlns:a16="http://schemas.microsoft.com/office/drawing/2014/main" id="{3CCC1BD3-DD80-1E2B-2AD0-E9C9504384C7}"/>
                    </a:ext>
                  </a:extLst>
                </p:cNvPr>
                <p:cNvSpPr/>
                <p:nvPr/>
              </p:nvSpPr>
              <p:spPr>
                <a:xfrm>
                  <a:off x="2972852" y="223037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399" name="Freeform 399">
                  <a:extLst>
                    <a:ext uri="{FF2B5EF4-FFF2-40B4-BE49-F238E27FC236}">
                      <a16:creationId xmlns:a16="http://schemas.microsoft.com/office/drawing/2014/main" id="{3CB373BD-2F42-ECAE-14A1-6F42C52DCD68}"/>
                    </a:ext>
                  </a:extLst>
                </p:cNvPr>
                <p:cNvSpPr/>
                <p:nvPr/>
              </p:nvSpPr>
              <p:spPr>
                <a:xfrm>
                  <a:off x="3009132" y="219423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400" name="Freeform 400">
                  <a:extLst>
                    <a:ext uri="{FF2B5EF4-FFF2-40B4-BE49-F238E27FC236}">
                      <a16:creationId xmlns:a16="http://schemas.microsoft.com/office/drawing/2014/main" id="{43F4C15C-627C-3142-73E9-34FB4D4467A4}"/>
                    </a:ext>
                  </a:extLst>
                </p:cNvPr>
                <p:cNvSpPr/>
                <p:nvPr/>
              </p:nvSpPr>
              <p:spPr>
                <a:xfrm>
                  <a:off x="2977626" y="223037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01" name="Freeform 401">
                  <a:extLst>
                    <a:ext uri="{FF2B5EF4-FFF2-40B4-BE49-F238E27FC236}">
                      <a16:creationId xmlns:a16="http://schemas.microsoft.com/office/drawing/2014/main" id="{94B39AFA-2390-8B36-5169-F08884915D16}"/>
                    </a:ext>
                  </a:extLst>
                </p:cNvPr>
                <p:cNvSpPr/>
                <p:nvPr/>
              </p:nvSpPr>
              <p:spPr>
                <a:xfrm>
                  <a:off x="3013906" y="219423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402" name="Freeform 402">
                  <a:extLst>
                    <a:ext uri="{FF2B5EF4-FFF2-40B4-BE49-F238E27FC236}">
                      <a16:creationId xmlns:a16="http://schemas.microsoft.com/office/drawing/2014/main" id="{DCC62E49-757C-5078-4C7E-06A3D201F083}"/>
                    </a:ext>
                  </a:extLst>
                </p:cNvPr>
                <p:cNvSpPr/>
                <p:nvPr/>
              </p:nvSpPr>
              <p:spPr>
                <a:xfrm>
                  <a:off x="2985264" y="2230374"/>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18365A"/>
                  </a:solidFill>
                  <a:prstDash val="solid"/>
                  <a:miter/>
                </a:ln>
              </p:spPr>
              <p:txBody>
                <a:bodyPr rtlCol="0" anchor="ctr"/>
                <a:lstStyle/>
                <a:p>
                  <a:endParaRPr lang="en-US" sz="900"/>
                </a:p>
              </p:txBody>
            </p:sp>
            <p:sp>
              <p:nvSpPr>
                <p:cNvPr id="1403" name="Freeform 403">
                  <a:extLst>
                    <a:ext uri="{FF2B5EF4-FFF2-40B4-BE49-F238E27FC236}">
                      <a16:creationId xmlns:a16="http://schemas.microsoft.com/office/drawing/2014/main" id="{A2BF5FA1-6675-75EF-8307-6F666D7954B9}"/>
                    </a:ext>
                  </a:extLst>
                </p:cNvPr>
                <p:cNvSpPr/>
                <p:nvPr/>
              </p:nvSpPr>
              <p:spPr>
                <a:xfrm>
                  <a:off x="3021544" y="219423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404" name="Freeform 404">
                  <a:extLst>
                    <a:ext uri="{FF2B5EF4-FFF2-40B4-BE49-F238E27FC236}">
                      <a16:creationId xmlns:a16="http://schemas.microsoft.com/office/drawing/2014/main" id="{4EDE0939-46D1-77D9-05D2-977F38BAA902}"/>
                    </a:ext>
                  </a:extLst>
                </p:cNvPr>
                <p:cNvSpPr/>
                <p:nvPr/>
              </p:nvSpPr>
              <p:spPr>
                <a:xfrm>
                  <a:off x="2991947" y="223037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05" name="Freeform 405">
                  <a:extLst>
                    <a:ext uri="{FF2B5EF4-FFF2-40B4-BE49-F238E27FC236}">
                      <a16:creationId xmlns:a16="http://schemas.microsoft.com/office/drawing/2014/main" id="{9584F264-04E4-14DC-50D4-62A99447EB9C}"/>
                    </a:ext>
                  </a:extLst>
                </p:cNvPr>
                <p:cNvSpPr/>
                <p:nvPr/>
              </p:nvSpPr>
              <p:spPr>
                <a:xfrm>
                  <a:off x="3028227" y="219423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406" name="Freeform 406">
                  <a:extLst>
                    <a:ext uri="{FF2B5EF4-FFF2-40B4-BE49-F238E27FC236}">
                      <a16:creationId xmlns:a16="http://schemas.microsoft.com/office/drawing/2014/main" id="{123CD346-35C7-6BB3-596D-43826E7F4564}"/>
                    </a:ext>
                  </a:extLst>
                </p:cNvPr>
                <p:cNvSpPr/>
                <p:nvPr/>
              </p:nvSpPr>
              <p:spPr>
                <a:xfrm>
                  <a:off x="3011042" y="223037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07" name="Freeform 407">
                  <a:extLst>
                    <a:ext uri="{FF2B5EF4-FFF2-40B4-BE49-F238E27FC236}">
                      <a16:creationId xmlns:a16="http://schemas.microsoft.com/office/drawing/2014/main" id="{290B0A5F-51DA-C54F-A936-12EA589C6932}"/>
                    </a:ext>
                  </a:extLst>
                </p:cNvPr>
                <p:cNvSpPr/>
                <p:nvPr/>
              </p:nvSpPr>
              <p:spPr>
                <a:xfrm>
                  <a:off x="3047322" y="219423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408" name="Freeform 408">
                  <a:extLst>
                    <a:ext uri="{FF2B5EF4-FFF2-40B4-BE49-F238E27FC236}">
                      <a16:creationId xmlns:a16="http://schemas.microsoft.com/office/drawing/2014/main" id="{E8591176-6504-F540-125D-9002880C0B69}"/>
                    </a:ext>
                  </a:extLst>
                </p:cNvPr>
                <p:cNvSpPr/>
                <p:nvPr/>
              </p:nvSpPr>
              <p:spPr>
                <a:xfrm>
                  <a:off x="3011042" y="223037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09" name="Freeform 409">
                  <a:extLst>
                    <a:ext uri="{FF2B5EF4-FFF2-40B4-BE49-F238E27FC236}">
                      <a16:creationId xmlns:a16="http://schemas.microsoft.com/office/drawing/2014/main" id="{B92B3288-C8FD-B379-1929-2276029E3D49}"/>
                    </a:ext>
                  </a:extLst>
                </p:cNvPr>
                <p:cNvSpPr/>
                <p:nvPr/>
              </p:nvSpPr>
              <p:spPr>
                <a:xfrm>
                  <a:off x="3047322" y="219423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410" name="Freeform 410">
                  <a:extLst>
                    <a:ext uri="{FF2B5EF4-FFF2-40B4-BE49-F238E27FC236}">
                      <a16:creationId xmlns:a16="http://schemas.microsoft.com/office/drawing/2014/main" id="{2802F2A4-A08B-EA61-81FD-9F66A369ABA4}"/>
                    </a:ext>
                  </a:extLst>
                </p:cNvPr>
                <p:cNvSpPr/>
                <p:nvPr/>
              </p:nvSpPr>
              <p:spPr>
                <a:xfrm>
                  <a:off x="3025363" y="223037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11" name="Freeform 411">
                  <a:extLst>
                    <a:ext uri="{FF2B5EF4-FFF2-40B4-BE49-F238E27FC236}">
                      <a16:creationId xmlns:a16="http://schemas.microsoft.com/office/drawing/2014/main" id="{4DD34EE0-CBE6-8CD4-377A-546A469BB36C}"/>
                    </a:ext>
                  </a:extLst>
                </p:cNvPr>
                <p:cNvSpPr/>
                <p:nvPr/>
              </p:nvSpPr>
              <p:spPr>
                <a:xfrm>
                  <a:off x="3061643" y="219423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412" name="Freeform 412">
                  <a:extLst>
                    <a:ext uri="{FF2B5EF4-FFF2-40B4-BE49-F238E27FC236}">
                      <a16:creationId xmlns:a16="http://schemas.microsoft.com/office/drawing/2014/main" id="{F325645C-8840-1720-9F97-9754496834C8}"/>
                    </a:ext>
                  </a:extLst>
                </p:cNvPr>
                <p:cNvSpPr/>
                <p:nvPr/>
              </p:nvSpPr>
              <p:spPr>
                <a:xfrm>
                  <a:off x="3025363" y="223037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13" name="Freeform 413">
                  <a:extLst>
                    <a:ext uri="{FF2B5EF4-FFF2-40B4-BE49-F238E27FC236}">
                      <a16:creationId xmlns:a16="http://schemas.microsoft.com/office/drawing/2014/main" id="{365C916C-678E-5D83-85AC-080F6292FD73}"/>
                    </a:ext>
                  </a:extLst>
                </p:cNvPr>
                <p:cNvSpPr/>
                <p:nvPr/>
              </p:nvSpPr>
              <p:spPr>
                <a:xfrm>
                  <a:off x="3061643" y="219423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414" name="Freeform 414">
                  <a:extLst>
                    <a:ext uri="{FF2B5EF4-FFF2-40B4-BE49-F238E27FC236}">
                      <a16:creationId xmlns:a16="http://schemas.microsoft.com/office/drawing/2014/main" id="{31878EB2-35B5-0151-601E-0C9B89F51281}"/>
                    </a:ext>
                  </a:extLst>
                </p:cNvPr>
                <p:cNvSpPr/>
                <p:nvPr/>
              </p:nvSpPr>
              <p:spPr>
                <a:xfrm>
                  <a:off x="3034910" y="223037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15" name="Freeform 415">
                  <a:extLst>
                    <a:ext uri="{FF2B5EF4-FFF2-40B4-BE49-F238E27FC236}">
                      <a16:creationId xmlns:a16="http://schemas.microsoft.com/office/drawing/2014/main" id="{E67388C3-EC60-CCEF-B9CC-D11CA56D7F70}"/>
                    </a:ext>
                  </a:extLst>
                </p:cNvPr>
                <p:cNvSpPr/>
                <p:nvPr/>
              </p:nvSpPr>
              <p:spPr>
                <a:xfrm>
                  <a:off x="3071191" y="219423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416" name="Freeform 416">
                  <a:extLst>
                    <a:ext uri="{FF2B5EF4-FFF2-40B4-BE49-F238E27FC236}">
                      <a16:creationId xmlns:a16="http://schemas.microsoft.com/office/drawing/2014/main" id="{DC170981-C43F-9C83-97C9-857F2EFA2F4C}"/>
                    </a:ext>
                  </a:extLst>
                </p:cNvPr>
                <p:cNvSpPr/>
                <p:nvPr/>
              </p:nvSpPr>
              <p:spPr>
                <a:xfrm>
                  <a:off x="3039684" y="224939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17" name="Freeform 417">
                  <a:extLst>
                    <a:ext uri="{FF2B5EF4-FFF2-40B4-BE49-F238E27FC236}">
                      <a16:creationId xmlns:a16="http://schemas.microsoft.com/office/drawing/2014/main" id="{AC54B49C-0ADC-2A8F-2B6B-BB4B80B76F10}"/>
                    </a:ext>
                  </a:extLst>
                </p:cNvPr>
                <p:cNvSpPr/>
                <p:nvPr/>
              </p:nvSpPr>
              <p:spPr>
                <a:xfrm>
                  <a:off x="3075964" y="221420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18" name="Freeform 418">
                  <a:extLst>
                    <a:ext uri="{FF2B5EF4-FFF2-40B4-BE49-F238E27FC236}">
                      <a16:creationId xmlns:a16="http://schemas.microsoft.com/office/drawing/2014/main" id="{61A88B79-ED8B-BB24-0F27-1B1F0CE81337}"/>
                    </a:ext>
                  </a:extLst>
                </p:cNvPr>
                <p:cNvSpPr/>
                <p:nvPr/>
              </p:nvSpPr>
              <p:spPr>
                <a:xfrm>
                  <a:off x="3082647" y="224939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19" name="Freeform 419">
                  <a:extLst>
                    <a:ext uri="{FF2B5EF4-FFF2-40B4-BE49-F238E27FC236}">
                      <a16:creationId xmlns:a16="http://schemas.microsoft.com/office/drawing/2014/main" id="{E26B6658-D14F-A617-E496-B935C3E53EC5}"/>
                    </a:ext>
                  </a:extLst>
                </p:cNvPr>
                <p:cNvSpPr/>
                <p:nvPr/>
              </p:nvSpPr>
              <p:spPr>
                <a:xfrm>
                  <a:off x="3118928" y="221420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20" name="Freeform 420">
                  <a:extLst>
                    <a:ext uri="{FF2B5EF4-FFF2-40B4-BE49-F238E27FC236}">
                      <a16:creationId xmlns:a16="http://schemas.microsoft.com/office/drawing/2014/main" id="{FD2D066A-7EC7-FAA9-174A-00225BA7DC40}"/>
                    </a:ext>
                  </a:extLst>
                </p:cNvPr>
                <p:cNvSpPr/>
                <p:nvPr/>
              </p:nvSpPr>
              <p:spPr>
                <a:xfrm>
                  <a:off x="3082647" y="224939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21" name="Freeform 421">
                  <a:extLst>
                    <a:ext uri="{FF2B5EF4-FFF2-40B4-BE49-F238E27FC236}">
                      <a16:creationId xmlns:a16="http://schemas.microsoft.com/office/drawing/2014/main" id="{F9AC5BD3-A668-4209-CD49-F911396A7E97}"/>
                    </a:ext>
                  </a:extLst>
                </p:cNvPr>
                <p:cNvSpPr/>
                <p:nvPr/>
              </p:nvSpPr>
              <p:spPr>
                <a:xfrm>
                  <a:off x="3118928" y="221420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22" name="Freeform 422">
                  <a:extLst>
                    <a:ext uri="{FF2B5EF4-FFF2-40B4-BE49-F238E27FC236}">
                      <a16:creationId xmlns:a16="http://schemas.microsoft.com/office/drawing/2014/main" id="{6831C024-2B6C-625A-6070-3F1729D270C4}"/>
                    </a:ext>
                  </a:extLst>
                </p:cNvPr>
                <p:cNvSpPr/>
                <p:nvPr/>
              </p:nvSpPr>
              <p:spPr>
                <a:xfrm>
                  <a:off x="3090285" y="2249396"/>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18365A"/>
                  </a:solidFill>
                  <a:prstDash val="solid"/>
                  <a:miter/>
                </a:ln>
              </p:spPr>
              <p:txBody>
                <a:bodyPr rtlCol="0" anchor="ctr"/>
                <a:lstStyle/>
                <a:p>
                  <a:endParaRPr lang="en-US" sz="900"/>
                </a:p>
              </p:txBody>
            </p:sp>
            <p:sp>
              <p:nvSpPr>
                <p:cNvPr id="1423" name="Freeform 423">
                  <a:extLst>
                    <a:ext uri="{FF2B5EF4-FFF2-40B4-BE49-F238E27FC236}">
                      <a16:creationId xmlns:a16="http://schemas.microsoft.com/office/drawing/2014/main" id="{14367F08-F741-D086-0066-8DFD4611F999}"/>
                    </a:ext>
                  </a:extLst>
                </p:cNvPr>
                <p:cNvSpPr/>
                <p:nvPr/>
              </p:nvSpPr>
              <p:spPr>
                <a:xfrm>
                  <a:off x="3125611" y="221420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24" name="Freeform 424">
                  <a:extLst>
                    <a:ext uri="{FF2B5EF4-FFF2-40B4-BE49-F238E27FC236}">
                      <a16:creationId xmlns:a16="http://schemas.microsoft.com/office/drawing/2014/main" id="{7058114A-1683-915E-8FB2-C9499F928E19}"/>
                    </a:ext>
                  </a:extLst>
                </p:cNvPr>
                <p:cNvSpPr/>
                <p:nvPr/>
              </p:nvSpPr>
              <p:spPr>
                <a:xfrm>
                  <a:off x="3092195" y="224939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25" name="Freeform 425">
                  <a:extLst>
                    <a:ext uri="{FF2B5EF4-FFF2-40B4-BE49-F238E27FC236}">
                      <a16:creationId xmlns:a16="http://schemas.microsoft.com/office/drawing/2014/main" id="{495CF530-128E-E1BC-5F6A-C41128681F35}"/>
                    </a:ext>
                  </a:extLst>
                </p:cNvPr>
                <p:cNvSpPr/>
                <p:nvPr/>
              </p:nvSpPr>
              <p:spPr>
                <a:xfrm>
                  <a:off x="3128475" y="221420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26" name="Freeform 426">
                  <a:extLst>
                    <a:ext uri="{FF2B5EF4-FFF2-40B4-BE49-F238E27FC236}">
                      <a16:creationId xmlns:a16="http://schemas.microsoft.com/office/drawing/2014/main" id="{9DA16B51-E585-015B-E7CA-3720EAFE1DFE}"/>
                    </a:ext>
                  </a:extLst>
                </p:cNvPr>
                <p:cNvSpPr/>
                <p:nvPr/>
              </p:nvSpPr>
              <p:spPr>
                <a:xfrm>
                  <a:off x="3096969" y="224939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27" name="Freeform 427">
                  <a:extLst>
                    <a:ext uri="{FF2B5EF4-FFF2-40B4-BE49-F238E27FC236}">
                      <a16:creationId xmlns:a16="http://schemas.microsoft.com/office/drawing/2014/main" id="{3618C786-7963-E416-05E6-2B9B4AA828E4}"/>
                    </a:ext>
                  </a:extLst>
                </p:cNvPr>
                <p:cNvSpPr/>
                <p:nvPr/>
              </p:nvSpPr>
              <p:spPr>
                <a:xfrm>
                  <a:off x="3133249" y="221420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28" name="Freeform 428">
                  <a:extLst>
                    <a:ext uri="{FF2B5EF4-FFF2-40B4-BE49-F238E27FC236}">
                      <a16:creationId xmlns:a16="http://schemas.microsoft.com/office/drawing/2014/main" id="{38560624-B5C1-54F1-5E80-104F07A81D47}"/>
                    </a:ext>
                  </a:extLst>
                </p:cNvPr>
                <p:cNvSpPr/>
                <p:nvPr/>
              </p:nvSpPr>
              <p:spPr>
                <a:xfrm>
                  <a:off x="3120837" y="224939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29" name="Freeform 429">
                  <a:extLst>
                    <a:ext uri="{FF2B5EF4-FFF2-40B4-BE49-F238E27FC236}">
                      <a16:creationId xmlns:a16="http://schemas.microsoft.com/office/drawing/2014/main" id="{4F99F113-84C5-24E8-851F-80E88BF3ECBC}"/>
                    </a:ext>
                  </a:extLst>
                </p:cNvPr>
                <p:cNvSpPr/>
                <p:nvPr/>
              </p:nvSpPr>
              <p:spPr>
                <a:xfrm>
                  <a:off x="3157117" y="221420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30" name="Freeform 430">
                  <a:extLst>
                    <a:ext uri="{FF2B5EF4-FFF2-40B4-BE49-F238E27FC236}">
                      <a16:creationId xmlns:a16="http://schemas.microsoft.com/office/drawing/2014/main" id="{5BD88FB1-8D5A-AAB7-CE68-8329D04FF28E}"/>
                    </a:ext>
                  </a:extLst>
                </p:cNvPr>
                <p:cNvSpPr/>
                <p:nvPr/>
              </p:nvSpPr>
              <p:spPr>
                <a:xfrm>
                  <a:off x="3123701" y="2249396"/>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18365A"/>
                  </a:solidFill>
                  <a:prstDash val="solid"/>
                  <a:miter/>
                </a:ln>
              </p:spPr>
              <p:txBody>
                <a:bodyPr rtlCol="0" anchor="ctr"/>
                <a:lstStyle/>
                <a:p>
                  <a:endParaRPr lang="en-US" sz="900"/>
                </a:p>
              </p:txBody>
            </p:sp>
            <p:sp>
              <p:nvSpPr>
                <p:cNvPr id="1431" name="Freeform 431">
                  <a:extLst>
                    <a:ext uri="{FF2B5EF4-FFF2-40B4-BE49-F238E27FC236}">
                      <a16:creationId xmlns:a16="http://schemas.microsoft.com/office/drawing/2014/main" id="{5D3E8ABC-1278-0555-6C72-C1EAB4DA36AF}"/>
                    </a:ext>
                  </a:extLst>
                </p:cNvPr>
                <p:cNvSpPr/>
                <p:nvPr/>
              </p:nvSpPr>
              <p:spPr>
                <a:xfrm>
                  <a:off x="3159027" y="221420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32" name="Freeform 432">
                  <a:extLst>
                    <a:ext uri="{FF2B5EF4-FFF2-40B4-BE49-F238E27FC236}">
                      <a16:creationId xmlns:a16="http://schemas.microsoft.com/office/drawing/2014/main" id="{AD114357-E848-AD37-07F2-13E52AED64E5}"/>
                    </a:ext>
                  </a:extLst>
                </p:cNvPr>
                <p:cNvSpPr/>
                <p:nvPr/>
              </p:nvSpPr>
              <p:spPr>
                <a:xfrm>
                  <a:off x="3125611" y="224939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33" name="Freeform 433">
                  <a:extLst>
                    <a:ext uri="{FF2B5EF4-FFF2-40B4-BE49-F238E27FC236}">
                      <a16:creationId xmlns:a16="http://schemas.microsoft.com/office/drawing/2014/main" id="{ADF6449D-D754-6DD1-2525-1077800BE271}"/>
                    </a:ext>
                  </a:extLst>
                </p:cNvPr>
                <p:cNvSpPr/>
                <p:nvPr/>
              </p:nvSpPr>
              <p:spPr>
                <a:xfrm>
                  <a:off x="3161891" y="221420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34" name="Freeform 434">
                  <a:extLst>
                    <a:ext uri="{FF2B5EF4-FFF2-40B4-BE49-F238E27FC236}">
                      <a16:creationId xmlns:a16="http://schemas.microsoft.com/office/drawing/2014/main" id="{CCEF4D9C-7B78-2A22-787D-8E6CEE684423}"/>
                    </a:ext>
                  </a:extLst>
                </p:cNvPr>
                <p:cNvSpPr/>
                <p:nvPr/>
              </p:nvSpPr>
              <p:spPr>
                <a:xfrm>
                  <a:off x="3128475" y="2249396"/>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18365A"/>
                  </a:solidFill>
                  <a:prstDash val="solid"/>
                  <a:miter/>
                </a:ln>
              </p:spPr>
              <p:txBody>
                <a:bodyPr rtlCol="0" anchor="ctr"/>
                <a:lstStyle/>
                <a:p>
                  <a:endParaRPr lang="en-US" sz="900"/>
                </a:p>
              </p:txBody>
            </p:sp>
            <p:sp>
              <p:nvSpPr>
                <p:cNvPr id="1435" name="Freeform 435">
                  <a:extLst>
                    <a:ext uri="{FF2B5EF4-FFF2-40B4-BE49-F238E27FC236}">
                      <a16:creationId xmlns:a16="http://schemas.microsoft.com/office/drawing/2014/main" id="{D3F90FE9-22F5-C9AF-50C9-83170B17AB2D}"/>
                    </a:ext>
                  </a:extLst>
                </p:cNvPr>
                <p:cNvSpPr/>
                <p:nvPr/>
              </p:nvSpPr>
              <p:spPr>
                <a:xfrm>
                  <a:off x="3163800" y="221420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36" name="Freeform 436">
                  <a:extLst>
                    <a:ext uri="{FF2B5EF4-FFF2-40B4-BE49-F238E27FC236}">
                      <a16:creationId xmlns:a16="http://schemas.microsoft.com/office/drawing/2014/main" id="{18DF5329-C83E-4DE3-76E3-80F0277C8E97}"/>
                    </a:ext>
                  </a:extLst>
                </p:cNvPr>
                <p:cNvSpPr/>
                <p:nvPr/>
              </p:nvSpPr>
              <p:spPr>
                <a:xfrm>
                  <a:off x="3133249" y="2249396"/>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18365A"/>
                  </a:solidFill>
                  <a:prstDash val="solid"/>
                  <a:miter/>
                </a:ln>
              </p:spPr>
              <p:txBody>
                <a:bodyPr rtlCol="0" anchor="ctr"/>
                <a:lstStyle/>
                <a:p>
                  <a:endParaRPr lang="en-US" sz="900"/>
                </a:p>
              </p:txBody>
            </p:sp>
            <p:sp>
              <p:nvSpPr>
                <p:cNvPr id="1437" name="Freeform 437">
                  <a:extLst>
                    <a:ext uri="{FF2B5EF4-FFF2-40B4-BE49-F238E27FC236}">
                      <a16:creationId xmlns:a16="http://schemas.microsoft.com/office/drawing/2014/main" id="{455D5895-5927-E7FB-F173-9E3E8431DD32}"/>
                    </a:ext>
                  </a:extLst>
                </p:cNvPr>
                <p:cNvSpPr/>
                <p:nvPr/>
              </p:nvSpPr>
              <p:spPr>
                <a:xfrm>
                  <a:off x="3168574" y="221420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38" name="Freeform 438">
                  <a:extLst>
                    <a:ext uri="{FF2B5EF4-FFF2-40B4-BE49-F238E27FC236}">
                      <a16:creationId xmlns:a16="http://schemas.microsoft.com/office/drawing/2014/main" id="{F68E146A-C8F4-8445-0720-331A71F03789}"/>
                    </a:ext>
                  </a:extLst>
                </p:cNvPr>
                <p:cNvSpPr/>
                <p:nvPr/>
              </p:nvSpPr>
              <p:spPr>
                <a:xfrm>
                  <a:off x="3139932" y="2274125"/>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439" name="Freeform 439">
                  <a:extLst>
                    <a:ext uri="{FF2B5EF4-FFF2-40B4-BE49-F238E27FC236}">
                      <a16:creationId xmlns:a16="http://schemas.microsoft.com/office/drawing/2014/main" id="{A3A28529-282B-43A3-473C-20FD89B0D882}"/>
                    </a:ext>
                  </a:extLst>
                </p:cNvPr>
                <p:cNvSpPr/>
                <p:nvPr/>
              </p:nvSpPr>
              <p:spPr>
                <a:xfrm>
                  <a:off x="3176212" y="223893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40" name="Freeform 440">
                  <a:extLst>
                    <a:ext uri="{FF2B5EF4-FFF2-40B4-BE49-F238E27FC236}">
                      <a16:creationId xmlns:a16="http://schemas.microsoft.com/office/drawing/2014/main" id="{E34F8A9D-E2F4-DFEF-B671-E469B97FFD9B}"/>
                    </a:ext>
                  </a:extLst>
                </p:cNvPr>
                <p:cNvSpPr/>
                <p:nvPr/>
              </p:nvSpPr>
              <p:spPr>
                <a:xfrm>
                  <a:off x="3139932" y="2274125"/>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441" name="Freeform 441">
                  <a:extLst>
                    <a:ext uri="{FF2B5EF4-FFF2-40B4-BE49-F238E27FC236}">
                      <a16:creationId xmlns:a16="http://schemas.microsoft.com/office/drawing/2014/main" id="{511C333D-5541-4831-B85A-D352A5D2017A}"/>
                    </a:ext>
                  </a:extLst>
                </p:cNvPr>
                <p:cNvSpPr/>
                <p:nvPr/>
              </p:nvSpPr>
              <p:spPr>
                <a:xfrm>
                  <a:off x="3176212" y="223893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42" name="Freeform 442">
                  <a:extLst>
                    <a:ext uri="{FF2B5EF4-FFF2-40B4-BE49-F238E27FC236}">
                      <a16:creationId xmlns:a16="http://schemas.microsoft.com/office/drawing/2014/main" id="{EB596378-7EE5-EE21-3C9A-3B9F15407D87}"/>
                    </a:ext>
                  </a:extLst>
                </p:cNvPr>
                <p:cNvSpPr/>
                <p:nvPr/>
              </p:nvSpPr>
              <p:spPr>
                <a:xfrm>
                  <a:off x="3152344" y="2274125"/>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18365A"/>
                  </a:solidFill>
                  <a:prstDash val="solid"/>
                  <a:miter/>
                </a:ln>
              </p:spPr>
              <p:txBody>
                <a:bodyPr rtlCol="0" anchor="ctr"/>
                <a:lstStyle/>
                <a:p>
                  <a:endParaRPr lang="en-US" sz="900"/>
                </a:p>
              </p:txBody>
            </p:sp>
            <p:sp>
              <p:nvSpPr>
                <p:cNvPr id="1443" name="Freeform 443">
                  <a:extLst>
                    <a:ext uri="{FF2B5EF4-FFF2-40B4-BE49-F238E27FC236}">
                      <a16:creationId xmlns:a16="http://schemas.microsoft.com/office/drawing/2014/main" id="{96DC1E06-04B5-A041-82AC-51EDEBB29216}"/>
                    </a:ext>
                  </a:extLst>
                </p:cNvPr>
                <p:cNvSpPr/>
                <p:nvPr/>
              </p:nvSpPr>
              <p:spPr>
                <a:xfrm>
                  <a:off x="3187669" y="223893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44" name="Freeform 444">
                  <a:extLst>
                    <a:ext uri="{FF2B5EF4-FFF2-40B4-BE49-F238E27FC236}">
                      <a16:creationId xmlns:a16="http://schemas.microsoft.com/office/drawing/2014/main" id="{82FA813E-8E6F-C6E2-05EB-6C2945ED735B}"/>
                    </a:ext>
                  </a:extLst>
                </p:cNvPr>
                <p:cNvSpPr/>
                <p:nvPr/>
              </p:nvSpPr>
              <p:spPr>
                <a:xfrm>
                  <a:off x="3161891" y="2274125"/>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18365A"/>
                  </a:solidFill>
                  <a:prstDash val="solid"/>
                  <a:miter/>
                </a:ln>
              </p:spPr>
              <p:txBody>
                <a:bodyPr rtlCol="0" anchor="ctr"/>
                <a:lstStyle/>
                <a:p>
                  <a:endParaRPr lang="en-US" sz="900"/>
                </a:p>
              </p:txBody>
            </p:sp>
            <p:sp>
              <p:nvSpPr>
                <p:cNvPr id="1445" name="Freeform 445">
                  <a:extLst>
                    <a:ext uri="{FF2B5EF4-FFF2-40B4-BE49-F238E27FC236}">
                      <a16:creationId xmlns:a16="http://schemas.microsoft.com/office/drawing/2014/main" id="{CC1D50C3-0AA0-5B75-D25F-F77AB1CD2780}"/>
                    </a:ext>
                  </a:extLst>
                </p:cNvPr>
                <p:cNvSpPr/>
                <p:nvPr/>
              </p:nvSpPr>
              <p:spPr>
                <a:xfrm>
                  <a:off x="3197216" y="223893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46" name="Freeform 446">
                  <a:extLst>
                    <a:ext uri="{FF2B5EF4-FFF2-40B4-BE49-F238E27FC236}">
                      <a16:creationId xmlns:a16="http://schemas.microsoft.com/office/drawing/2014/main" id="{5C790D0C-0F50-C326-0EE2-2C85BB28A605}"/>
                    </a:ext>
                  </a:extLst>
                </p:cNvPr>
                <p:cNvSpPr/>
                <p:nvPr/>
              </p:nvSpPr>
              <p:spPr>
                <a:xfrm>
                  <a:off x="3192443" y="2274125"/>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447" name="Freeform 447">
                  <a:extLst>
                    <a:ext uri="{FF2B5EF4-FFF2-40B4-BE49-F238E27FC236}">
                      <a16:creationId xmlns:a16="http://schemas.microsoft.com/office/drawing/2014/main" id="{A8B94A08-7D0E-E0EC-F4AB-F69B69FF97D4}"/>
                    </a:ext>
                  </a:extLst>
                </p:cNvPr>
                <p:cNvSpPr/>
                <p:nvPr/>
              </p:nvSpPr>
              <p:spPr>
                <a:xfrm>
                  <a:off x="3228723" y="223893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48" name="Freeform 448">
                  <a:extLst>
                    <a:ext uri="{FF2B5EF4-FFF2-40B4-BE49-F238E27FC236}">
                      <a16:creationId xmlns:a16="http://schemas.microsoft.com/office/drawing/2014/main" id="{E14D7D41-BEA6-990A-A0E7-E2B26D87E091}"/>
                    </a:ext>
                  </a:extLst>
                </p:cNvPr>
                <p:cNvSpPr/>
                <p:nvPr/>
              </p:nvSpPr>
              <p:spPr>
                <a:xfrm>
                  <a:off x="3203900" y="2302658"/>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49" name="Freeform 449">
                  <a:extLst>
                    <a:ext uri="{FF2B5EF4-FFF2-40B4-BE49-F238E27FC236}">
                      <a16:creationId xmlns:a16="http://schemas.microsoft.com/office/drawing/2014/main" id="{7AE3E4DA-30A9-CD0C-559C-5DC6F5557E00}"/>
                    </a:ext>
                  </a:extLst>
                </p:cNvPr>
                <p:cNvSpPr/>
                <p:nvPr/>
              </p:nvSpPr>
              <p:spPr>
                <a:xfrm>
                  <a:off x="3240180" y="226746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50" name="Freeform 450">
                  <a:extLst>
                    <a:ext uri="{FF2B5EF4-FFF2-40B4-BE49-F238E27FC236}">
                      <a16:creationId xmlns:a16="http://schemas.microsoft.com/office/drawing/2014/main" id="{78DAF9FB-9343-D2F8-C2FD-0E9B59EF1CE1}"/>
                    </a:ext>
                  </a:extLst>
                </p:cNvPr>
                <p:cNvSpPr/>
                <p:nvPr/>
              </p:nvSpPr>
              <p:spPr>
                <a:xfrm>
                  <a:off x="3206764" y="2302658"/>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451" name="Freeform 451">
                  <a:extLst>
                    <a:ext uri="{FF2B5EF4-FFF2-40B4-BE49-F238E27FC236}">
                      <a16:creationId xmlns:a16="http://schemas.microsoft.com/office/drawing/2014/main" id="{A7B3D778-F75C-8121-4FEF-D44A1F20D614}"/>
                    </a:ext>
                  </a:extLst>
                </p:cNvPr>
                <p:cNvSpPr/>
                <p:nvPr/>
              </p:nvSpPr>
              <p:spPr>
                <a:xfrm>
                  <a:off x="3243044" y="226746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52" name="Freeform 452">
                  <a:extLst>
                    <a:ext uri="{FF2B5EF4-FFF2-40B4-BE49-F238E27FC236}">
                      <a16:creationId xmlns:a16="http://schemas.microsoft.com/office/drawing/2014/main" id="{DFD7B48F-CA31-AD36-5259-E29491D79AA7}"/>
                    </a:ext>
                  </a:extLst>
                </p:cNvPr>
                <p:cNvSpPr/>
                <p:nvPr/>
              </p:nvSpPr>
              <p:spPr>
                <a:xfrm>
                  <a:off x="3213447" y="2302658"/>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53" name="Freeform 453">
                  <a:extLst>
                    <a:ext uri="{FF2B5EF4-FFF2-40B4-BE49-F238E27FC236}">
                      <a16:creationId xmlns:a16="http://schemas.microsoft.com/office/drawing/2014/main" id="{0F1853B4-5C98-665C-A8EA-5F36FE7DAB19}"/>
                    </a:ext>
                  </a:extLst>
                </p:cNvPr>
                <p:cNvSpPr/>
                <p:nvPr/>
              </p:nvSpPr>
              <p:spPr>
                <a:xfrm>
                  <a:off x="3249727" y="226746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54" name="Freeform 454">
                  <a:extLst>
                    <a:ext uri="{FF2B5EF4-FFF2-40B4-BE49-F238E27FC236}">
                      <a16:creationId xmlns:a16="http://schemas.microsoft.com/office/drawing/2014/main" id="{DA07C6B0-30AB-B144-1387-C6E05191D7DB}"/>
                    </a:ext>
                  </a:extLst>
                </p:cNvPr>
                <p:cNvSpPr/>
                <p:nvPr/>
              </p:nvSpPr>
              <p:spPr>
                <a:xfrm>
                  <a:off x="3225859" y="2302658"/>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455" name="Freeform 455">
                  <a:extLst>
                    <a:ext uri="{FF2B5EF4-FFF2-40B4-BE49-F238E27FC236}">
                      <a16:creationId xmlns:a16="http://schemas.microsoft.com/office/drawing/2014/main" id="{33570FEB-190A-37B6-A22A-57184DCB1B19}"/>
                    </a:ext>
                  </a:extLst>
                </p:cNvPr>
                <p:cNvSpPr/>
                <p:nvPr/>
              </p:nvSpPr>
              <p:spPr>
                <a:xfrm>
                  <a:off x="3262139" y="226746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56" name="Freeform 456">
                  <a:extLst>
                    <a:ext uri="{FF2B5EF4-FFF2-40B4-BE49-F238E27FC236}">
                      <a16:creationId xmlns:a16="http://schemas.microsoft.com/office/drawing/2014/main" id="{226457F4-71D2-B86F-1505-02F61554CB12}"/>
                    </a:ext>
                  </a:extLst>
                </p:cNvPr>
                <p:cNvSpPr/>
                <p:nvPr/>
              </p:nvSpPr>
              <p:spPr>
                <a:xfrm>
                  <a:off x="3230632" y="2302658"/>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457" name="Freeform 457">
                  <a:extLst>
                    <a:ext uri="{FF2B5EF4-FFF2-40B4-BE49-F238E27FC236}">
                      <a16:creationId xmlns:a16="http://schemas.microsoft.com/office/drawing/2014/main" id="{C1102670-5AEB-BE6F-30D0-151D92FB0010}"/>
                    </a:ext>
                  </a:extLst>
                </p:cNvPr>
                <p:cNvSpPr/>
                <p:nvPr/>
              </p:nvSpPr>
              <p:spPr>
                <a:xfrm>
                  <a:off x="3266912" y="226746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58" name="Freeform 458">
                  <a:extLst>
                    <a:ext uri="{FF2B5EF4-FFF2-40B4-BE49-F238E27FC236}">
                      <a16:creationId xmlns:a16="http://schemas.microsoft.com/office/drawing/2014/main" id="{142CCB45-E48C-40FD-5690-AA5ABC793A88}"/>
                    </a:ext>
                  </a:extLst>
                </p:cNvPr>
                <p:cNvSpPr/>
                <p:nvPr/>
              </p:nvSpPr>
              <p:spPr>
                <a:xfrm>
                  <a:off x="3256410" y="2302658"/>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59" name="Freeform 459">
                  <a:extLst>
                    <a:ext uri="{FF2B5EF4-FFF2-40B4-BE49-F238E27FC236}">
                      <a16:creationId xmlns:a16="http://schemas.microsoft.com/office/drawing/2014/main" id="{1D5F1E03-9026-2618-4653-AB1EC9854ED7}"/>
                    </a:ext>
                  </a:extLst>
                </p:cNvPr>
                <p:cNvSpPr/>
                <p:nvPr/>
              </p:nvSpPr>
              <p:spPr>
                <a:xfrm>
                  <a:off x="3292690" y="226746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60" name="Freeform 460">
                  <a:extLst>
                    <a:ext uri="{FF2B5EF4-FFF2-40B4-BE49-F238E27FC236}">
                      <a16:creationId xmlns:a16="http://schemas.microsoft.com/office/drawing/2014/main" id="{CEDD4BE7-62DA-D89D-0521-2B94C9329004}"/>
                    </a:ext>
                  </a:extLst>
                </p:cNvPr>
                <p:cNvSpPr/>
                <p:nvPr/>
              </p:nvSpPr>
              <p:spPr>
                <a:xfrm>
                  <a:off x="3280279" y="2302658"/>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61" name="Freeform 461">
                  <a:extLst>
                    <a:ext uri="{FF2B5EF4-FFF2-40B4-BE49-F238E27FC236}">
                      <a16:creationId xmlns:a16="http://schemas.microsoft.com/office/drawing/2014/main" id="{CF1FA46A-443D-BB76-9E0E-E19A83745363}"/>
                    </a:ext>
                  </a:extLst>
                </p:cNvPr>
                <p:cNvSpPr/>
                <p:nvPr/>
              </p:nvSpPr>
              <p:spPr>
                <a:xfrm>
                  <a:off x="3316559" y="226746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62" name="Freeform 462">
                  <a:extLst>
                    <a:ext uri="{FF2B5EF4-FFF2-40B4-BE49-F238E27FC236}">
                      <a16:creationId xmlns:a16="http://schemas.microsoft.com/office/drawing/2014/main" id="{7BA9229C-A874-0048-484C-81AE7AA9DE0C}"/>
                    </a:ext>
                  </a:extLst>
                </p:cNvPr>
                <p:cNvSpPr/>
                <p:nvPr/>
              </p:nvSpPr>
              <p:spPr>
                <a:xfrm>
                  <a:off x="3280279" y="2302658"/>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63" name="Freeform 463">
                  <a:extLst>
                    <a:ext uri="{FF2B5EF4-FFF2-40B4-BE49-F238E27FC236}">
                      <a16:creationId xmlns:a16="http://schemas.microsoft.com/office/drawing/2014/main" id="{FA25F8C2-55D6-E4B4-3D55-073BDEB01894}"/>
                    </a:ext>
                  </a:extLst>
                </p:cNvPr>
                <p:cNvSpPr/>
                <p:nvPr/>
              </p:nvSpPr>
              <p:spPr>
                <a:xfrm>
                  <a:off x="3316559" y="226746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64" name="Freeform 464">
                  <a:extLst>
                    <a:ext uri="{FF2B5EF4-FFF2-40B4-BE49-F238E27FC236}">
                      <a16:creationId xmlns:a16="http://schemas.microsoft.com/office/drawing/2014/main" id="{C4FCABFB-CC1C-B790-BBD9-0531A80FF638}"/>
                    </a:ext>
                  </a:extLst>
                </p:cNvPr>
                <p:cNvSpPr/>
                <p:nvPr/>
              </p:nvSpPr>
              <p:spPr>
                <a:xfrm>
                  <a:off x="3285053" y="2302658"/>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65" name="Freeform 465">
                  <a:extLst>
                    <a:ext uri="{FF2B5EF4-FFF2-40B4-BE49-F238E27FC236}">
                      <a16:creationId xmlns:a16="http://schemas.microsoft.com/office/drawing/2014/main" id="{B8994BAA-D7EB-626C-5EDF-1C09188A5E96}"/>
                    </a:ext>
                  </a:extLst>
                </p:cNvPr>
                <p:cNvSpPr/>
                <p:nvPr/>
              </p:nvSpPr>
              <p:spPr>
                <a:xfrm>
                  <a:off x="3321333" y="226746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66" name="Freeform 466">
                  <a:extLst>
                    <a:ext uri="{FF2B5EF4-FFF2-40B4-BE49-F238E27FC236}">
                      <a16:creationId xmlns:a16="http://schemas.microsoft.com/office/drawing/2014/main" id="{C886F145-335E-1643-2CB7-EB5D864BE26C}"/>
                    </a:ext>
                  </a:extLst>
                </p:cNvPr>
                <p:cNvSpPr/>
                <p:nvPr/>
              </p:nvSpPr>
              <p:spPr>
                <a:xfrm>
                  <a:off x="3321333" y="2302658"/>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467" name="Freeform 467">
                  <a:extLst>
                    <a:ext uri="{FF2B5EF4-FFF2-40B4-BE49-F238E27FC236}">
                      <a16:creationId xmlns:a16="http://schemas.microsoft.com/office/drawing/2014/main" id="{B83494DA-3394-2550-74EC-9F9644048F0A}"/>
                    </a:ext>
                  </a:extLst>
                </p:cNvPr>
                <p:cNvSpPr/>
                <p:nvPr/>
              </p:nvSpPr>
              <p:spPr>
                <a:xfrm>
                  <a:off x="3356658" y="226746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68" name="Freeform 468">
                  <a:extLst>
                    <a:ext uri="{FF2B5EF4-FFF2-40B4-BE49-F238E27FC236}">
                      <a16:creationId xmlns:a16="http://schemas.microsoft.com/office/drawing/2014/main" id="{4D09DCC1-EF9C-CBDB-4F1C-A5CB979F7508}"/>
                    </a:ext>
                  </a:extLst>
                </p:cNvPr>
                <p:cNvSpPr/>
                <p:nvPr/>
              </p:nvSpPr>
              <p:spPr>
                <a:xfrm>
                  <a:off x="3328016" y="2302658"/>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69" name="Freeform 469">
                  <a:extLst>
                    <a:ext uri="{FF2B5EF4-FFF2-40B4-BE49-F238E27FC236}">
                      <a16:creationId xmlns:a16="http://schemas.microsoft.com/office/drawing/2014/main" id="{2A323C72-8AA1-611C-ED69-D5F117893895}"/>
                    </a:ext>
                  </a:extLst>
                </p:cNvPr>
                <p:cNvSpPr/>
                <p:nvPr/>
              </p:nvSpPr>
              <p:spPr>
                <a:xfrm>
                  <a:off x="3364296" y="226746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70" name="Freeform 470">
                  <a:extLst>
                    <a:ext uri="{FF2B5EF4-FFF2-40B4-BE49-F238E27FC236}">
                      <a16:creationId xmlns:a16="http://schemas.microsoft.com/office/drawing/2014/main" id="{4CB497D1-F02E-D65C-3C02-B21DEDB0D4A8}"/>
                    </a:ext>
                  </a:extLst>
                </p:cNvPr>
                <p:cNvSpPr/>
                <p:nvPr/>
              </p:nvSpPr>
              <p:spPr>
                <a:xfrm>
                  <a:off x="3345201" y="2302658"/>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471" name="Freeform 471">
                  <a:extLst>
                    <a:ext uri="{FF2B5EF4-FFF2-40B4-BE49-F238E27FC236}">
                      <a16:creationId xmlns:a16="http://schemas.microsoft.com/office/drawing/2014/main" id="{ED8B03EA-0DA0-B8BE-2276-3939D62721E6}"/>
                    </a:ext>
                  </a:extLst>
                </p:cNvPr>
                <p:cNvSpPr/>
                <p:nvPr/>
              </p:nvSpPr>
              <p:spPr>
                <a:xfrm>
                  <a:off x="3380527" y="226746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72" name="Freeform 472">
                  <a:extLst>
                    <a:ext uri="{FF2B5EF4-FFF2-40B4-BE49-F238E27FC236}">
                      <a16:creationId xmlns:a16="http://schemas.microsoft.com/office/drawing/2014/main" id="{470E2C69-3720-0FAC-54E4-34F2EFF85755}"/>
                    </a:ext>
                  </a:extLst>
                </p:cNvPr>
                <p:cNvSpPr/>
                <p:nvPr/>
              </p:nvSpPr>
              <p:spPr>
                <a:xfrm>
                  <a:off x="3356658" y="2302658"/>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73" name="Freeform 473">
                  <a:extLst>
                    <a:ext uri="{FF2B5EF4-FFF2-40B4-BE49-F238E27FC236}">
                      <a16:creationId xmlns:a16="http://schemas.microsoft.com/office/drawing/2014/main" id="{5F1B702D-ADDF-97EA-F4D7-4104384C5259}"/>
                    </a:ext>
                  </a:extLst>
                </p:cNvPr>
                <p:cNvSpPr/>
                <p:nvPr/>
              </p:nvSpPr>
              <p:spPr>
                <a:xfrm>
                  <a:off x="3392938" y="226746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74" name="Freeform 474">
                  <a:extLst>
                    <a:ext uri="{FF2B5EF4-FFF2-40B4-BE49-F238E27FC236}">
                      <a16:creationId xmlns:a16="http://schemas.microsoft.com/office/drawing/2014/main" id="{D50FF750-B68D-5878-9B9B-B17ABAB4C2E4}"/>
                    </a:ext>
                  </a:extLst>
                </p:cNvPr>
                <p:cNvSpPr/>
                <p:nvPr/>
              </p:nvSpPr>
              <p:spPr>
                <a:xfrm>
                  <a:off x="3361432" y="2302658"/>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75" name="Freeform 475">
                  <a:extLst>
                    <a:ext uri="{FF2B5EF4-FFF2-40B4-BE49-F238E27FC236}">
                      <a16:creationId xmlns:a16="http://schemas.microsoft.com/office/drawing/2014/main" id="{46877F75-C115-1887-05AF-9DD0904CC3EF}"/>
                    </a:ext>
                  </a:extLst>
                </p:cNvPr>
                <p:cNvSpPr/>
                <p:nvPr/>
              </p:nvSpPr>
              <p:spPr>
                <a:xfrm>
                  <a:off x="3397712" y="226746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76" name="Freeform 476">
                  <a:extLst>
                    <a:ext uri="{FF2B5EF4-FFF2-40B4-BE49-F238E27FC236}">
                      <a16:creationId xmlns:a16="http://schemas.microsoft.com/office/drawing/2014/main" id="{D97719F3-C971-1BCF-CDFF-A9053FAD5590}"/>
                    </a:ext>
                  </a:extLst>
                </p:cNvPr>
                <p:cNvSpPr/>
                <p:nvPr/>
              </p:nvSpPr>
              <p:spPr>
                <a:xfrm>
                  <a:off x="3378617" y="2302658"/>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477" name="Freeform 477">
                  <a:extLst>
                    <a:ext uri="{FF2B5EF4-FFF2-40B4-BE49-F238E27FC236}">
                      <a16:creationId xmlns:a16="http://schemas.microsoft.com/office/drawing/2014/main" id="{022906C5-F6C9-3C92-D954-77D0BC6192D7}"/>
                    </a:ext>
                  </a:extLst>
                </p:cNvPr>
                <p:cNvSpPr/>
                <p:nvPr/>
              </p:nvSpPr>
              <p:spPr>
                <a:xfrm>
                  <a:off x="3413943" y="226746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78" name="Freeform 478">
                  <a:extLst>
                    <a:ext uri="{FF2B5EF4-FFF2-40B4-BE49-F238E27FC236}">
                      <a16:creationId xmlns:a16="http://schemas.microsoft.com/office/drawing/2014/main" id="{F39647A8-3872-69C0-DABF-437AC98E71B4}"/>
                    </a:ext>
                  </a:extLst>
                </p:cNvPr>
                <p:cNvSpPr/>
                <p:nvPr/>
              </p:nvSpPr>
              <p:spPr>
                <a:xfrm>
                  <a:off x="3428264" y="2407279"/>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479" name="Freeform 479">
                  <a:extLst>
                    <a:ext uri="{FF2B5EF4-FFF2-40B4-BE49-F238E27FC236}">
                      <a16:creationId xmlns:a16="http://schemas.microsoft.com/office/drawing/2014/main" id="{3E8D4F9C-4AEB-C4D8-4335-8F30CE4EC757}"/>
                    </a:ext>
                  </a:extLst>
                </p:cNvPr>
                <p:cNvSpPr/>
                <p:nvPr/>
              </p:nvSpPr>
              <p:spPr>
                <a:xfrm>
                  <a:off x="3464544" y="237113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80" name="Freeform 480">
                  <a:extLst>
                    <a:ext uri="{FF2B5EF4-FFF2-40B4-BE49-F238E27FC236}">
                      <a16:creationId xmlns:a16="http://schemas.microsoft.com/office/drawing/2014/main" id="{ABA44F8B-D48B-11CE-8C93-A3E2C5409FCC}"/>
                    </a:ext>
                  </a:extLst>
                </p:cNvPr>
                <p:cNvSpPr/>
                <p:nvPr/>
              </p:nvSpPr>
              <p:spPr>
                <a:xfrm>
                  <a:off x="3504643" y="2407279"/>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481" name="Freeform 481">
                  <a:extLst>
                    <a:ext uri="{FF2B5EF4-FFF2-40B4-BE49-F238E27FC236}">
                      <a16:creationId xmlns:a16="http://schemas.microsoft.com/office/drawing/2014/main" id="{188B607A-0CE7-A4E4-F968-25352EC00FA8}"/>
                    </a:ext>
                  </a:extLst>
                </p:cNvPr>
                <p:cNvSpPr/>
                <p:nvPr/>
              </p:nvSpPr>
              <p:spPr>
                <a:xfrm>
                  <a:off x="3539968" y="237113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82" name="Freeform 482">
                  <a:extLst>
                    <a:ext uri="{FF2B5EF4-FFF2-40B4-BE49-F238E27FC236}">
                      <a16:creationId xmlns:a16="http://schemas.microsoft.com/office/drawing/2014/main" id="{0D389C84-E852-4834-868D-C9EC2FBC2B86}"/>
                    </a:ext>
                  </a:extLst>
                </p:cNvPr>
                <p:cNvSpPr/>
                <p:nvPr/>
              </p:nvSpPr>
              <p:spPr>
                <a:xfrm>
                  <a:off x="3549516" y="2407279"/>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83" name="Freeform 483">
                  <a:extLst>
                    <a:ext uri="{FF2B5EF4-FFF2-40B4-BE49-F238E27FC236}">
                      <a16:creationId xmlns:a16="http://schemas.microsoft.com/office/drawing/2014/main" id="{9E193D17-9E01-5AC3-82B9-66E5C076F4B5}"/>
                    </a:ext>
                  </a:extLst>
                </p:cNvPr>
                <p:cNvSpPr/>
                <p:nvPr/>
              </p:nvSpPr>
              <p:spPr>
                <a:xfrm>
                  <a:off x="3585796" y="237113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84" name="Freeform 484">
                  <a:extLst>
                    <a:ext uri="{FF2B5EF4-FFF2-40B4-BE49-F238E27FC236}">
                      <a16:creationId xmlns:a16="http://schemas.microsoft.com/office/drawing/2014/main" id="{FFA5188F-B20E-DADF-63DD-28DB9A55CA26}"/>
                    </a:ext>
                  </a:extLst>
                </p:cNvPr>
                <p:cNvSpPr/>
                <p:nvPr/>
              </p:nvSpPr>
              <p:spPr>
                <a:xfrm>
                  <a:off x="3571475" y="2407279"/>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485" name="Freeform 485">
                  <a:extLst>
                    <a:ext uri="{FF2B5EF4-FFF2-40B4-BE49-F238E27FC236}">
                      <a16:creationId xmlns:a16="http://schemas.microsoft.com/office/drawing/2014/main" id="{C1E02B15-A264-0FB1-6F0D-407BA7913A7C}"/>
                    </a:ext>
                  </a:extLst>
                </p:cNvPr>
                <p:cNvSpPr/>
                <p:nvPr/>
              </p:nvSpPr>
              <p:spPr>
                <a:xfrm>
                  <a:off x="3606800" y="237113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86" name="Freeform 486">
                  <a:extLst>
                    <a:ext uri="{FF2B5EF4-FFF2-40B4-BE49-F238E27FC236}">
                      <a16:creationId xmlns:a16="http://schemas.microsoft.com/office/drawing/2014/main" id="{7DE8A1F2-93CC-E191-B1EC-25A343F0FA60}"/>
                    </a:ext>
                  </a:extLst>
                </p:cNvPr>
                <p:cNvSpPr/>
                <p:nvPr/>
              </p:nvSpPr>
              <p:spPr>
                <a:xfrm>
                  <a:off x="3581022" y="2407279"/>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487" name="Freeform 487">
                  <a:extLst>
                    <a:ext uri="{FF2B5EF4-FFF2-40B4-BE49-F238E27FC236}">
                      <a16:creationId xmlns:a16="http://schemas.microsoft.com/office/drawing/2014/main" id="{DB06CF30-78C6-5E90-844C-509AFFE9A09E}"/>
                    </a:ext>
                  </a:extLst>
                </p:cNvPr>
                <p:cNvSpPr/>
                <p:nvPr/>
              </p:nvSpPr>
              <p:spPr>
                <a:xfrm>
                  <a:off x="3616348" y="237113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88" name="Freeform 488">
                  <a:extLst>
                    <a:ext uri="{FF2B5EF4-FFF2-40B4-BE49-F238E27FC236}">
                      <a16:creationId xmlns:a16="http://schemas.microsoft.com/office/drawing/2014/main" id="{148A2627-3CCD-514A-6A52-B02DC8961C36}"/>
                    </a:ext>
                  </a:extLst>
                </p:cNvPr>
                <p:cNvSpPr/>
                <p:nvPr/>
              </p:nvSpPr>
              <p:spPr>
                <a:xfrm>
                  <a:off x="3582932" y="2407279"/>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89" name="Freeform 489">
                  <a:extLst>
                    <a:ext uri="{FF2B5EF4-FFF2-40B4-BE49-F238E27FC236}">
                      <a16:creationId xmlns:a16="http://schemas.microsoft.com/office/drawing/2014/main" id="{6355B2D2-0FED-EB50-2205-83C0AC953497}"/>
                    </a:ext>
                  </a:extLst>
                </p:cNvPr>
                <p:cNvSpPr/>
                <p:nvPr/>
              </p:nvSpPr>
              <p:spPr>
                <a:xfrm>
                  <a:off x="3619212" y="237113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90" name="Freeform 490">
                  <a:extLst>
                    <a:ext uri="{FF2B5EF4-FFF2-40B4-BE49-F238E27FC236}">
                      <a16:creationId xmlns:a16="http://schemas.microsoft.com/office/drawing/2014/main" id="{5BF296B9-3BDF-69C7-4AFA-B11D237FFB45}"/>
                    </a:ext>
                  </a:extLst>
                </p:cNvPr>
                <p:cNvSpPr/>
                <p:nvPr/>
              </p:nvSpPr>
              <p:spPr>
                <a:xfrm>
                  <a:off x="3590570" y="2407279"/>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491" name="Freeform 491">
                  <a:extLst>
                    <a:ext uri="{FF2B5EF4-FFF2-40B4-BE49-F238E27FC236}">
                      <a16:creationId xmlns:a16="http://schemas.microsoft.com/office/drawing/2014/main" id="{C14B57AF-3296-37FB-947A-E13ACD553E48}"/>
                    </a:ext>
                  </a:extLst>
                </p:cNvPr>
                <p:cNvSpPr/>
                <p:nvPr/>
              </p:nvSpPr>
              <p:spPr>
                <a:xfrm>
                  <a:off x="3625895" y="2371137"/>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18365A"/>
                  </a:solidFill>
                  <a:prstDash val="solid"/>
                  <a:miter/>
                </a:ln>
              </p:spPr>
              <p:txBody>
                <a:bodyPr rtlCol="0" anchor="ctr"/>
                <a:lstStyle/>
                <a:p>
                  <a:endParaRPr lang="en-US" sz="900"/>
                </a:p>
              </p:txBody>
            </p:sp>
            <p:sp>
              <p:nvSpPr>
                <p:cNvPr id="1492" name="Freeform 492">
                  <a:extLst>
                    <a:ext uri="{FF2B5EF4-FFF2-40B4-BE49-F238E27FC236}">
                      <a16:creationId xmlns:a16="http://schemas.microsoft.com/office/drawing/2014/main" id="{EF7C13DE-313B-8184-5D2C-161780F966A7}"/>
                    </a:ext>
                  </a:extLst>
                </p:cNvPr>
                <p:cNvSpPr/>
                <p:nvPr/>
              </p:nvSpPr>
              <p:spPr>
                <a:xfrm>
                  <a:off x="3668858" y="2499536"/>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493" name="Freeform 493">
                  <a:extLst>
                    <a:ext uri="{FF2B5EF4-FFF2-40B4-BE49-F238E27FC236}">
                      <a16:creationId xmlns:a16="http://schemas.microsoft.com/office/drawing/2014/main" id="{223C6047-FC85-DB95-D188-0CCE5EFCEE34}"/>
                    </a:ext>
                  </a:extLst>
                </p:cNvPr>
                <p:cNvSpPr/>
                <p:nvPr/>
              </p:nvSpPr>
              <p:spPr>
                <a:xfrm>
                  <a:off x="3705139" y="2463394"/>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494" name="Freeform 494">
                  <a:extLst>
                    <a:ext uri="{FF2B5EF4-FFF2-40B4-BE49-F238E27FC236}">
                      <a16:creationId xmlns:a16="http://schemas.microsoft.com/office/drawing/2014/main" id="{AA2D8880-A7BD-3FE3-021D-907533AD95CE}"/>
                    </a:ext>
                  </a:extLst>
                </p:cNvPr>
                <p:cNvSpPr/>
                <p:nvPr/>
              </p:nvSpPr>
              <p:spPr>
                <a:xfrm>
                  <a:off x="3673632" y="2499536"/>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495" name="Freeform 495">
                  <a:extLst>
                    <a:ext uri="{FF2B5EF4-FFF2-40B4-BE49-F238E27FC236}">
                      <a16:creationId xmlns:a16="http://schemas.microsoft.com/office/drawing/2014/main" id="{D9CCC84E-3281-5A11-BE9D-208D14301170}"/>
                    </a:ext>
                  </a:extLst>
                </p:cNvPr>
                <p:cNvSpPr/>
                <p:nvPr/>
              </p:nvSpPr>
              <p:spPr>
                <a:xfrm>
                  <a:off x="3709912" y="2463394"/>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496" name="Freeform 496">
                  <a:extLst>
                    <a:ext uri="{FF2B5EF4-FFF2-40B4-BE49-F238E27FC236}">
                      <a16:creationId xmlns:a16="http://schemas.microsoft.com/office/drawing/2014/main" id="{F2E69CD0-5B8A-7E6F-1D45-585B0F29920F}"/>
                    </a:ext>
                  </a:extLst>
                </p:cNvPr>
                <p:cNvSpPr/>
                <p:nvPr/>
              </p:nvSpPr>
              <p:spPr>
                <a:xfrm>
                  <a:off x="3708958" y="249953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97" name="Freeform 497">
                  <a:extLst>
                    <a:ext uri="{FF2B5EF4-FFF2-40B4-BE49-F238E27FC236}">
                      <a16:creationId xmlns:a16="http://schemas.microsoft.com/office/drawing/2014/main" id="{31B19308-4CCC-D03F-606F-400D07784AF6}"/>
                    </a:ext>
                  </a:extLst>
                </p:cNvPr>
                <p:cNvSpPr/>
                <p:nvPr/>
              </p:nvSpPr>
              <p:spPr>
                <a:xfrm>
                  <a:off x="3745238" y="2463394"/>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498" name="Freeform 498">
                  <a:extLst>
                    <a:ext uri="{FF2B5EF4-FFF2-40B4-BE49-F238E27FC236}">
                      <a16:creationId xmlns:a16="http://schemas.microsoft.com/office/drawing/2014/main" id="{6F74B707-6844-575B-7180-DD814E0976E3}"/>
                    </a:ext>
                  </a:extLst>
                </p:cNvPr>
                <p:cNvSpPr/>
                <p:nvPr/>
              </p:nvSpPr>
              <p:spPr>
                <a:xfrm>
                  <a:off x="3728052" y="249953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499" name="Freeform 499">
                  <a:extLst>
                    <a:ext uri="{FF2B5EF4-FFF2-40B4-BE49-F238E27FC236}">
                      <a16:creationId xmlns:a16="http://schemas.microsoft.com/office/drawing/2014/main" id="{35FE2BD3-49F4-950B-67F6-FB094C77ECCF}"/>
                    </a:ext>
                  </a:extLst>
                </p:cNvPr>
                <p:cNvSpPr/>
                <p:nvPr/>
              </p:nvSpPr>
              <p:spPr>
                <a:xfrm>
                  <a:off x="3764332" y="2463394"/>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500" name="Freeform 500">
                  <a:extLst>
                    <a:ext uri="{FF2B5EF4-FFF2-40B4-BE49-F238E27FC236}">
                      <a16:creationId xmlns:a16="http://schemas.microsoft.com/office/drawing/2014/main" id="{79CB685B-18CB-E5B2-20C8-2BA72629C69B}"/>
                    </a:ext>
                  </a:extLst>
                </p:cNvPr>
                <p:cNvSpPr/>
                <p:nvPr/>
              </p:nvSpPr>
              <p:spPr>
                <a:xfrm>
                  <a:off x="3818753" y="249953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501" name="Freeform 501">
                  <a:extLst>
                    <a:ext uri="{FF2B5EF4-FFF2-40B4-BE49-F238E27FC236}">
                      <a16:creationId xmlns:a16="http://schemas.microsoft.com/office/drawing/2014/main" id="{808D2226-47A9-72FA-48C7-BF51CB6E2D5A}"/>
                    </a:ext>
                  </a:extLst>
                </p:cNvPr>
                <p:cNvSpPr/>
                <p:nvPr/>
              </p:nvSpPr>
              <p:spPr>
                <a:xfrm>
                  <a:off x="3855033" y="2463394"/>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502" name="Freeform 502">
                  <a:extLst>
                    <a:ext uri="{FF2B5EF4-FFF2-40B4-BE49-F238E27FC236}">
                      <a16:creationId xmlns:a16="http://schemas.microsoft.com/office/drawing/2014/main" id="{7BD5BA50-C924-8ED9-621A-373543828FF5}"/>
                    </a:ext>
                  </a:extLst>
                </p:cNvPr>
                <p:cNvSpPr/>
                <p:nvPr/>
              </p:nvSpPr>
              <p:spPr>
                <a:xfrm>
                  <a:off x="3831164" y="2499536"/>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18365A"/>
                  </a:solidFill>
                  <a:prstDash val="solid"/>
                  <a:miter/>
                </a:ln>
              </p:spPr>
              <p:txBody>
                <a:bodyPr rtlCol="0" anchor="ctr"/>
                <a:lstStyle/>
                <a:p>
                  <a:endParaRPr lang="en-US" sz="900"/>
                </a:p>
              </p:txBody>
            </p:sp>
            <p:sp>
              <p:nvSpPr>
                <p:cNvPr id="1503" name="Freeform 503">
                  <a:extLst>
                    <a:ext uri="{FF2B5EF4-FFF2-40B4-BE49-F238E27FC236}">
                      <a16:creationId xmlns:a16="http://schemas.microsoft.com/office/drawing/2014/main" id="{92F5E5EF-9CE1-A246-59A6-68AA96B3C593}"/>
                    </a:ext>
                  </a:extLst>
                </p:cNvPr>
                <p:cNvSpPr/>
                <p:nvPr/>
              </p:nvSpPr>
              <p:spPr>
                <a:xfrm>
                  <a:off x="3866490" y="2463394"/>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504" name="Freeform 504">
                  <a:extLst>
                    <a:ext uri="{FF2B5EF4-FFF2-40B4-BE49-F238E27FC236}">
                      <a16:creationId xmlns:a16="http://schemas.microsoft.com/office/drawing/2014/main" id="{0807F5E0-4E2C-71D3-9BDD-AC7D722A7D2F}"/>
                    </a:ext>
                  </a:extLst>
                </p:cNvPr>
                <p:cNvSpPr/>
                <p:nvPr/>
              </p:nvSpPr>
              <p:spPr>
                <a:xfrm>
                  <a:off x="3911363" y="249953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505" name="Freeform 505">
                  <a:extLst>
                    <a:ext uri="{FF2B5EF4-FFF2-40B4-BE49-F238E27FC236}">
                      <a16:creationId xmlns:a16="http://schemas.microsoft.com/office/drawing/2014/main" id="{60381BD6-40E9-4B98-D283-8CF8BE05FB53}"/>
                    </a:ext>
                  </a:extLst>
                </p:cNvPr>
                <p:cNvSpPr/>
                <p:nvPr/>
              </p:nvSpPr>
              <p:spPr>
                <a:xfrm>
                  <a:off x="3947643" y="2463394"/>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sp>
              <p:nvSpPr>
                <p:cNvPr id="1506" name="Freeform 506">
                  <a:extLst>
                    <a:ext uri="{FF2B5EF4-FFF2-40B4-BE49-F238E27FC236}">
                      <a16:creationId xmlns:a16="http://schemas.microsoft.com/office/drawing/2014/main" id="{F9074337-2184-260C-4F3F-26B3E43F8865}"/>
                    </a:ext>
                  </a:extLst>
                </p:cNvPr>
                <p:cNvSpPr/>
                <p:nvPr/>
              </p:nvSpPr>
              <p:spPr>
                <a:xfrm>
                  <a:off x="4328584" y="249953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18365A"/>
                  </a:solidFill>
                  <a:prstDash val="solid"/>
                  <a:miter/>
                </a:ln>
              </p:spPr>
              <p:txBody>
                <a:bodyPr rtlCol="0" anchor="ctr"/>
                <a:lstStyle/>
                <a:p>
                  <a:endParaRPr lang="en-US" sz="900"/>
                </a:p>
              </p:txBody>
            </p:sp>
            <p:sp>
              <p:nvSpPr>
                <p:cNvPr id="1507" name="Freeform 507">
                  <a:extLst>
                    <a:ext uri="{FF2B5EF4-FFF2-40B4-BE49-F238E27FC236}">
                      <a16:creationId xmlns:a16="http://schemas.microsoft.com/office/drawing/2014/main" id="{A35951EA-6AC9-1E3B-2D87-C7852A061607}"/>
                    </a:ext>
                  </a:extLst>
                </p:cNvPr>
                <p:cNvSpPr/>
                <p:nvPr/>
              </p:nvSpPr>
              <p:spPr>
                <a:xfrm>
                  <a:off x="4364865" y="2463394"/>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18365A"/>
                  </a:solidFill>
                  <a:prstDash val="solid"/>
                  <a:miter/>
                </a:ln>
              </p:spPr>
              <p:txBody>
                <a:bodyPr rtlCol="0" anchor="ctr"/>
                <a:lstStyle/>
                <a:p>
                  <a:endParaRPr lang="en-US" sz="900"/>
                </a:p>
              </p:txBody>
            </p:sp>
          </p:grpSp>
          <p:sp>
            <p:nvSpPr>
              <p:cNvPr id="1044" name="Freeform 508">
                <a:extLst>
                  <a:ext uri="{FF2B5EF4-FFF2-40B4-BE49-F238E27FC236}">
                    <a16:creationId xmlns:a16="http://schemas.microsoft.com/office/drawing/2014/main" id="{36ED7950-05D0-F18D-DB15-02984A03A4FB}"/>
                  </a:ext>
                </a:extLst>
              </p:cNvPr>
              <p:cNvSpPr/>
              <p:nvPr/>
            </p:nvSpPr>
            <p:spPr>
              <a:xfrm>
                <a:off x="2874514" y="2608912"/>
                <a:ext cx="21004" cy="9511"/>
              </a:xfrm>
              <a:custGeom>
                <a:avLst/>
                <a:gdLst>
                  <a:gd name="connsiteX0" fmla="*/ 0 w 21004"/>
                  <a:gd name="connsiteY0" fmla="*/ 0 h 9511"/>
                  <a:gd name="connsiteX1" fmla="*/ 21004 w 21004"/>
                  <a:gd name="connsiteY1" fmla="*/ 0 h 9511"/>
                </a:gdLst>
                <a:ahLst/>
                <a:cxnLst>
                  <a:cxn ang="0">
                    <a:pos x="connsiteX0" y="connsiteY0"/>
                  </a:cxn>
                  <a:cxn ang="0">
                    <a:pos x="connsiteX1" y="connsiteY1"/>
                  </a:cxn>
                </a:cxnLst>
                <a:rect l="l" t="t" r="r" b="b"/>
                <a:pathLst>
                  <a:path w="21004" h="9511">
                    <a:moveTo>
                      <a:pt x="0" y="0"/>
                    </a:moveTo>
                    <a:lnTo>
                      <a:pt x="21004" y="0"/>
                    </a:lnTo>
                  </a:path>
                </a:pathLst>
              </a:custGeom>
              <a:ln w="12700" cap="sq">
                <a:solidFill>
                  <a:srgbClr val="7F7F7F"/>
                </a:solidFill>
                <a:prstDash val="solid"/>
                <a:miter/>
              </a:ln>
            </p:spPr>
            <p:txBody>
              <a:bodyPr rtlCol="0" anchor="ctr"/>
              <a:lstStyle/>
              <a:p>
                <a:endParaRPr lang="en-US" sz="900"/>
              </a:p>
            </p:txBody>
          </p:sp>
          <p:sp>
            <p:nvSpPr>
              <p:cNvPr id="1045" name="Freeform 509">
                <a:extLst>
                  <a:ext uri="{FF2B5EF4-FFF2-40B4-BE49-F238E27FC236}">
                    <a16:creationId xmlns:a16="http://schemas.microsoft.com/office/drawing/2014/main" id="{766EA575-70BC-5CDC-2BDD-039C9BF3B598}"/>
                  </a:ext>
                </a:extLst>
              </p:cNvPr>
              <p:cNvSpPr/>
              <p:nvPr/>
            </p:nvSpPr>
            <p:spPr>
              <a:xfrm>
                <a:off x="2885016" y="2596548"/>
                <a:ext cx="9547" cy="24728"/>
              </a:xfrm>
              <a:custGeom>
                <a:avLst/>
                <a:gdLst>
                  <a:gd name="connsiteX0" fmla="*/ 0 w 9547"/>
                  <a:gd name="connsiteY0" fmla="*/ 0 h 24728"/>
                  <a:gd name="connsiteX1" fmla="*/ 0 w 9547"/>
                  <a:gd name="connsiteY1" fmla="*/ 24729 h 24728"/>
                </a:gdLst>
                <a:ahLst/>
                <a:cxnLst>
                  <a:cxn ang="0">
                    <a:pos x="connsiteX0" y="connsiteY0"/>
                  </a:cxn>
                  <a:cxn ang="0">
                    <a:pos x="connsiteX1" y="connsiteY1"/>
                  </a:cxn>
                </a:cxnLst>
                <a:rect l="l" t="t" r="r" b="b"/>
                <a:pathLst>
                  <a:path w="9547" h="24728">
                    <a:moveTo>
                      <a:pt x="0" y="0"/>
                    </a:moveTo>
                    <a:lnTo>
                      <a:pt x="0" y="24729"/>
                    </a:lnTo>
                  </a:path>
                </a:pathLst>
              </a:custGeom>
              <a:ln w="12700" cap="sq">
                <a:solidFill>
                  <a:srgbClr val="7F7F7F"/>
                </a:solidFill>
                <a:prstDash val="solid"/>
                <a:miter/>
              </a:ln>
            </p:spPr>
            <p:txBody>
              <a:bodyPr rtlCol="0" anchor="ctr"/>
              <a:lstStyle/>
              <a:p>
                <a:endParaRPr lang="en-US" sz="900"/>
              </a:p>
            </p:txBody>
          </p:sp>
          <p:sp>
            <p:nvSpPr>
              <p:cNvPr id="1046" name="Freeform 510">
                <a:extLst>
                  <a:ext uri="{FF2B5EF4-FFF2-40B4-BE49-F238E27FC236}">
                    <a16:creationId xmlns:a16="http://schemas.microsoft.com/office/drawing/2014/main" id="{913B14F7-B7C2-4052-D1F0-74034890988D}"/>
                  </a:ext>
                </a:extLst>
              </p:cNvPr>
              <p:cNvSpPr/>
              <p:nvPr/>
            </p:nvSpPr>
            <p:spPr>
              <a:xfrm>
                <a:off x="2882152" y="2608912"/>
                <a:ext cx="21004" cy="9511"/>
              </a:xfrm>
              <a:custGeom>
                <a:avLst/>
                <a:gdLst>
                  <a:gd name="connsiteX0" fmla="*/ 0 w 21004"/>
                  <a:gd name="connsiteY0" fmla="*/ 0 h 9511"/>
                  <a:gd name="connsiteX1" fmla="*/ 21004 w 21004"/>
                  <a:gd name="connsiteY1" fmla="*/ 0 h 9511"/>
                </a:gdLst>
                <a:ahLst/>
                <a:cxnLst>
                  <a:cxn ang="0">
                    <a:pos x="connsiteX0" y="connsiteY0"/>
                  </a:cxn>
                  <a:cxn ang="0">
                    <a:pos x="connsiteX1" y="connsiteY1"/>
                  </a:cxn>
                </a:cxnLst>
                <a:rect l="l" t="t" r="r" b="b"/>
                <a:pathLst>
                  <a:path w="21004" h="9511">
                    <a:moveTo>
                      <a:pt x="0" y="0"/>
                    </a:moveTo>
                    <a:lnTo>
                      <a:pt x="21004" y="0"/>
                    </a:lnTo>
                  </a:path>
                </a:pathLst>
              </a:custGeom>
              <a:ln w="12700" cap="sq">
                <a:solidFill>
                  <a:srgbClr val="7F7F7F"/>
                </a:solidFill>
                <a:prstDash val="solid"/>
                <a:miter/>
              </a:ln>
            </p:spPr>
            <p:txBody>
              <a:bodyPr rtlCol="0" anchor="ctr"/>
              <a:lstStyle/>
              <a:p>
                <a:endParaRPr lang="en-US" sz="900"/>
              </a:p>
            </p:txBody>
          </p:sp>
          <p:sp>
            <p:nvSpPr>
              <p:cNvPr id="1047" name="Freeform 511">
                <a:extLst>
                  <a:ext uri="{FF2B5EF4-FFF2-40B4-BE49-F238E27FC236}">
                    <a16:creationId xmlns:a16="http://schemas.microsoft.com/office/drawing/2014/main" id="{42068192-198D-06BC-4A50-339995CE6D5D}"/>
                  </a:ext>
                </a:extLst>
              </p:cNvPr>
              <p:cNvSpPr/>
              <p:nvPr/>
            </p:nvSpPr>
            <p:spPr>
              <a:xfrm>
                <a:off x="2892654" y="2596548"/>
                <a:ext cx="9547" cy="24728"/>
              </a:xfrm>
              <a:custGeom>
                <a:avLst/>
                <a:gdLst>
                  <a:gd name="connsiteX0" fmla="*/ 0 w 9547"/>
                  <a:gd name="connsiteY0" fmla="*/ 0 h 24728"/>
                  <a:gd name="connsiteX1" fmla="*/ 0 w 9547"/>
                  <a:gd name="connsiteY1" fmla="*/ 24729 h 24728"/>
                </a:gdLst>
                <a:ahLst/>
                <a:cxnLst>
                  <a:cxn ang="0">
                    <a:pos x="connsiteX0" y="connsiteY0"/>
                  </a:cxn>
                  <a:cxn ang="0">
                    <a:pos x="connsiteX1" y="connsiteY1"/>
                  </a:cxn>
                </a:cxnLst>
                <a:rect l="l" t="t" r="r" b="b"/>
                <a:pathLst>
                  <a:path w="9547" h="24728">
                    <a:moveTo>
                      <a:pt x="0" y="0"/>
                    </a:moveTo>
                    <a:lnTo>
                      <a:pt x="0" y="24729"/>
                    </a:lnTo>
                  </a:path>
                </a:pathLst>
              </a:custGeom>
              <a:ln w="12700" cap="sq">
                <a:solidFill>
                  <a:srgbClr val="7F7F7F"/>
                </a:solidFill>
                <a:prstDash val="solid"/>
                <a:miter/>
              </a:ln>
            </p:spPr>
            <p:txBody>
              <a:bodyPr rtlCol="0" anchor="ctr"/>
              <a:lstStyle/>
              <a:p>
                <a:endParaRPr lang="en-US" sz="900"/>
              </a:p>
            </p:txBody>
          </p:sp>
          <p:sp>
            <p:nvSpPr>
              <p:cNvPr id="1048" name="Freeform 513">
                <a:extLst>
                  <a:ext uri="{FF2B5EF4-FFF2-40B4-BE49-F238E27FC236}">
                    <a16:creationId xmlns:a16="http://schemas.microsoft.com/office/drawing/2014/main" id="{50CC980E-6C21-35D5-32D6-98837FB4288E}"/>
                  </a:ext>
                </a:extLst>
              </p:cNvPr>
              <p:cNvSpPr/>
              <p:nvPr/>
            </p:nvSpPr>
            <p:spPr>
              <a:xfrm>
                <a:off x="2921296" y="2596548"/>
                <a:ext cx="9547" cy="24728"/>
              </a:xfrm>
              <a:custGeom>
                <a:avLst/>
                <a:gdLst>
                  <a:gd name="connsiteX0" fmla="*/ 0 w 9547"/>
                  <a:gd name="connsiteY0" fmla="*/ 0 h 24728"/>
                  <a:gd name="connsiteX1" fmla="*/ 0 w 9547"/>
                  <a:gd name="connsiteY1" fmla="*/ 24729 h 24728"/>
                </a:gdLst>
                <a:ahLst/>
                <a:cxnLst>
                  <a:cxn ang="0">
                    <a:pos x="connsiteX0" y="connsiteY0"/>
                  </a:cxn>
                  <a:cxn ang="0">
                    <a:pos x="connsiteX1" y="connsiteY1"/>
                  </a:cxn>
                </a:cxnLst>
                <a:rect l="l" t="t" r="r" b="b"/>
                <a:pathLst>
                  <a:path w="9547" h="24728">
                    <a:moveTo>
                      <a:pt x="0" y="0"/>
                    </a:moveTo>
                    <a:lnTo>
                      <a:pt x="0" y="24729"/>
                    </a:lnTo>
                  </a:path>
                </a:pathLst>
              </a:custGeom>
              <a:ln w="12700" cap="sq">
                <a:solidFill>
                  <a:srgbClr val="7F7F7F"/>
                </a:solidFill>
                <a:prstDash val="solid"/>
                <a:miter/>
              </a:ln>
            </p:spPr>
            <p:txBody>
              <a:bodyPr rtlCol="0" anchor="ctr"/>
              <a:lstStyle/>
              <a:p>
                <a:endParaRPr lang="en-US" sz="900"/>
              </a:p>
            </p:txBody>
          </p:sp>
          <p:sp>
            <p:nvSpPr>
              <p:cNvPr id="1049" name="Freeform 514">
                <a:extLst>
                  <a:ext uri="{FF2B5EF4-FFF2-40B4-BE49-F238E27FC236}">
                    <a16:creationId xmlns:a16="http://schemas.microsoft.com/office/drawing/2014/main" id="{159EDB4F-8C06-6CD0-12C1-24DBCD3D557E}"/>
                  </a:ext>
                </a:extLst>
              </p:cNvPr>
              <p:cNvSpPr/>
              <p:nvPr/>
            </p:nvSpPr>
            <p:spPr>
              <a:xfrm>
                <a:off x="2927979" y="2596548"/>
                <a:ext cx="9547" cy="24728"/>
              </a:xfrm>
              <a:custGeom>
                <a:avLst/>
                <a:gdLst>
                  <a:gd name="connsiteX0" fmla="*/ 0 w 9547"/>
                  <a:gd name="connsiteY0" fmla="*/ 0 h 24728"/>
                  <a:gd name="connsiteX1" fmla="*/ 0 w 9547"/>
                  <a:gd name="connsiteY1" fmla="*/ 24729 h 24728"/>
                </a:gdLst>
                <a:ahLst/>
                <a:cxnLst>
                  <a:cxn ang="0">
                    <a:pos x="connsiteX0" y="connsiteY0"/>
                  </a:cxn>
                  <a:cxn ang="0">
                    <a:pos x="connsiteX1" y="connsiteY1"/>
                  </a:cxn>
                </a:cxnLst>
                <a:rect l="l" t="t" r="r" b="b"/>
                <a:pathLst>
                  <a:path w="9547" h="24728">
                    <a:moveTo>
                      <a:pt x="0" y="0"/>
                    </a:moveTo>
                    <a:lnTo>
                      <a:pt x="0" y="24729"/>
                    </a:lnTo>
                  </a:path>
                </a:pathLst>
              </a:custGeom>
              <a:ln w="12700" cap="sq">
                <a:solidFill>
                  <a:srgbClr val="7F7F7F"/>
                </a:solidFill>
                <a:prstDash val="solid"/>
                <a:miter/>
              </a:ln>
            </p:spPr>
            <p:txBody>
              <a:bodyPr rtlCol="0" anchor="ctr"/>
              <a:lstStyle/>
              <a:p>
                <a:endParaRPr lang="en-US" sz="900"/>
              </a:p>
            </p:txBody>
          </p:sp>
          <p:sp>
            <p:nvSpPr>
              <p:cNvPr id="1050" name="Freeform 516">
                <a:extLst>
                  <a:ext uri="{FF2B5EF4-FFF2-40B4-BE49-F238E27FC236}">
                    <a16:creationId xmlns:a16="http://schemas.microsoft.com/office/drawing/2014/main" id="{B29639F6-FBD7-17C2-C79E-E420B380EAC7}"/>
                  </a:ext>
                </a:extLst>
              </p:cNvPr>
              <p:cNvSpPr/>
              <p:nvPr/>
            </p:nvSpPr>
            <p:spPr>
              <a:xfrm>
                <a:off x="3721369" y="2699267"/>
                <a:ext cx="9547" cy="24728"/>
              </a:xfrm>
              <a:custGeom>
                <a:avLst/>
                <a:gdLst>
                  <a:gd name="connsiteX0" fmla="*/ 0 w 9547"/>
                  <a:gd name="connsiteY0" fmla="*/ 0 h 24728"/>
                  <a:gd name="connsiteX1" fmla="*/ 0 w 9547"/>
                  <a:gd name="connsiteY1" fmla="*/ 24729 h 24728"/>
                </a:gdLst>
                <a:ahLst/>
                <a:cxnLst>
                  <a:cxn ang="0">
                    <a:pos x="connsiteX0" y="connsiteY0"/>
                  </a:cxn>
                  <a:cxn ang="0">
                    <a:pos x="connsiteX1" y="connsiteY1"/>
                  </a:cxn>
                </a:cxnLst>
                <a:rect l="l" t="t" r="r" b="b"/>
                <a:pathLst>
                  <a:path w="9547" h="24728">
                    <a:moveTo>
                      <a:pt x="0" y="0"/>
                    </a:moveTo>
                    <a:lnTo>
                      <a:pt x="0" y="24729"/>
                    </a:lnTo>
                  </a:path>
                </a:pathLst>
              </a:custGeom>
              <a:ln w="12700" cap="sq">
                <a:solidFill>
                  <a:srgbClr val="7F7F7F"/>
                </a:solidFill>
                <a:prstDash val="solid"/>
                <a:miter/>
              </a:ln>
            </p:spPr>
            <p:txBody>
              <a:bodyPr rtlCol="0" anchor="ctr"/>
              <a:lstStyle/>
              <a:p>
                <a:endParaRPr lang="en-US" sz="900"/>
              </a:p>
            </p:txBody>
          </p:sp>
          <p:sp>
            <p:nvSpPr>
              <p:cNvPr id="1051" name="Freeform 519">
                <a:extLst>
                  <a:ext uri="{FF2B5EF4-FFF2-40B4-BE49-F238E27FC236}">
                    <a16:creationId xmlns:a16="http://schemas.microsoft.com/office/drawing/2014/main" id="{C51DF72F-E4F6-CC0E-0B50-4B013962FA3C}"/>
                  </a:ext>
                </a:extLst>
              </p:cNvPr>
              <p:cNvSpPr/>
              <p:nvPr/>
            </p:nvSpPr>
            <p:spPr>
              <a:xfrm>
                <a:off x="3729962" y="2711630"/>
                <a:ext cx="21004" cy="73152"/>
              </a:xfrm>
              <a:custGeom>
                <a:avLst/>
                <a:gdLst>
                  <a:gd name="connsiteX0" fmla="*/ 0 w 21004"/>
                  <a:gd name="connsiteY0" fmla="*/ 0 h 9511"/>
                  <a:gd name="connsiteX1" fmla="*/ 21004 w 21004"/>
                  <a:gd name="connsiteY1" fmla="*/ 0 h 9511"/>
                </a:gdLst>
                <a:ahLst/>
                <a:cxnLst>
                  <a:cxn ang="0">
                    <a:pos x="connsiteX0" y="connsiteY0"/>
                  </a:cxn>
                  <a:cxn ang="0">
                    <a:pos x="connsiteX1" y="connsiteY1"/>
                  </a:cxn>
                </a:cxnLst>
                <a:rect l="l" t="t" r="r" b="b"/>
                <a:pathLst>
                  <a:path w="21004" h="9511">
                    <a:moveTo>
                      <a:pt x="0" y="0"/>
                    </a:moveTo>
                    <a:lnTo>
                      <a:pt x="21004" y="0"/>
                    </a:lnTo>
                  </a:path>
                </a:pathLst>
              </a:custGeom>
              <a:ln w="12700" cap="sq">
                <a:solidFill>
                  <a:srgbClr val="7F7F7F"/>
                </a:solidFill>
                <a:prstDash val="solid"/>
                <a:miter/>
              </a:ln>
            </p:spPr>
            <p:txBody>
              <a:bodyPr rtlCol="0" anchor="ctr"/>
              <a:lstStyle/>
              <a:p>
                <a:endParaRPr lang="en-US" sz="900"/>
              </a:p>
            </p:txBody>
          </p:sp>
          <p:sp>
            <p:nvSpPr>
              <p:cNvPr id="1052" name="Freeform 520">
                <a:extLst>
                  <a:ext uri="{FF2B5EF4-FFF2-40B4-BE49-F238E27FC236}">
                    <a16:creationId xmlns:a16="http://schemas.microsoft.com/office/drawing/2014/main" id="{B95101D1-6650-D857-9A34-E963CE601361}"/>
                  </a:ext>
                </a:extLst>
              </p:cNvPr>
              <p:cNvSpPr/>
              <p:nvPr/>
            </p:nvSpPr>
            <p:spPr>
              <a:xfrm flipH="1">
                <a:off x="3698149" y="2680458"/>
                <a:ext cx="45719" cy="61546"/>
              </a:xfrm>
              <a:custGeom>
                <a:avLst/>
                <a:gdLst>
                  <a:gd name="connsiteX0" fmla="*/ 0 w 9547"/>
                  <a:gd name="connsiteY0" fmla="*/ 0 h 24728"/>
                  <a:gd name="connsiteX1" fmla="*/ 0 w 9547"/>
                  <a:gd name="connsiteY1" fmla="*/ 24729 h 24728"/>
                </a:gdLst>
                <a:ahLst/>
                <a:cxnLst>
                  <a:cxn ang="0">
                    <a:pos x="connsiteX0" y="connsiteY0"/>
                  </a:cxn>
                  <a:cxn ang="0">
                    <a:pos x="connsiteX1" y="connsiteY1"/>
                  </a:cxn>
                </a:cxnLst>
                <a:rect l="l" t="t" r="r" b="b"/>
                <a:pathLst>
                  <a:path w="9547" h="24728">
                    <a:moveTo>
                      <a:pt x="0" y="0"/>
                    </a:moveTo>
                    <a:lnTo>
                      <a:pt x="0" y="24729"/>
                    </a:lnTo>
                  </a:path>
                </a:pathLst>
              </a:custGeom>
              <a:ln w="12700" cap="sq">
                <a:solidFill>
                  <a:srgbClr val="7F7F7F"/>
                </a:solidFill>
                <a:prstDash val="solid"/>
                <a:miter/>
              </a:ln>
            </p:spPr>
            <p:txBody>
              <a:bodyPr rtlCol="0" anchor="ctr"/>
              <a:lstStyle/>
              <a:p>
                <a:endParaRPr lang="en-US" sz="900"/>
              </a:p>
            </p:txBody>
          </p:sp>
          <p:grpSp>
            <p:nvGrpSpPr>
              <p:cNvPr id="1053" name="Graphic 6">
                <a:extLst>
                  <a:ext uri="{FF2B5EF4-FFF2-40B4-BE49-F238E27FC236}">
                    <a16:creationId xmlns:a16="http://schemas.microsoft.com/office/drawing/2014/main" id="{B9615D5C-81B9-D708-F1B7-0BCC853EE03D}"/>
                  </a:ext>
                </a:extLst>
              </p:cNvPr>
              <p:cNvGrpSpPr/>
              <p:nvPr/>
            </p:nvGrpSpPr>
            <p:grpSpPr>
              <a:xfrm>
                <a:off x="755944" y="1471395"/>
                <a:ext cx="3535405" cy="1276378"/>
                <a:chOff x="755944" y="1471395"/>
                <a:chExt cx="3535405" cy="1276378"/>
              </a:xfrm>
            </p:grpSpPr>
            <p:sp>
              <p:nvSpPr>
                <p:cNvPr id="1054" name="Freeform 522">
                  <a:extLst>
                    <a:ext uri="{FF2B5EF4-FFF2-40B4-BE49-F238E27FC236}">
                      <a16:creationId xmlns:a16="http://schemas.microsoft.com/office/drawing/2014/main" id="{C3FD46A4-77E7-80C1-A86A-7EF6146BB534}"/>
                    </a:ext>
                  </a:extLst>
                </p:cNvPr>
                <p:cNvSpPr/>
                <p:nvPr/>
              </p:nvSpPr>
              <p:spPr>
                <a:xfrm>
                  <a:off x="4254115" y="2707827"/>
                  <a:ext cx="1909" cy="5706"/>
                </a:xfrm>
                <a:custGeom>
                  <a:avLst/>
                  <a:gdLst>
                    <a:gd name="connsiteX0" fmla="*/ 0 w 1909"/>
                    <a:gd name="connsiteY0" fmla="*/ 0 h 5706"/>
                    <a:gd name="connsiteX1" fmla="*/ 1909 w 1909"/>
                    <a:gd name="connsiteY1" fmla="*/ 5707 h 5706"/>
                  </a:gdLst>
                  <a:ahLst/>
                  <a:cxnLst>
                    <a:cxn ang="0">
                      <a:pos x="connsiteX0" y="connsiteY0"/>
                    </a:cxn>
                    <a:cxn ang="0">
                      <a:pos x="connsiteX1" y="connsiteY1"/>
                    </a:cxn>
                  </a:cxnLst>
                  <a:rect l="l" t="t" r="r" b="b"/>
                  <a:pathLst>
                    <a:path w="1909" h="5706">
                      <a:moveTo>
                        <a:pt x="0" y="0"/>
                      </a:moveTo>
                      <a:lnTo>
                        <a:pt x="1909" y="5707"/>
                      </a:lnTo>
                    </a:path>
                  </a:pathLst>
                </a:custGeom>
                <a:ln w="12700" cap="flat">
                  <a:solidFill>
                    <a:srgbClr val="7F7F7F"/>
                  </a:solidFill>
                  <a:prstDash val="solid"/>
                  <a:miter/>
                </a:ln>
              </p:spPr>
              <p:txBody>
                <a:bodyPr rtlCol="0" anchor="ctr"/>
                <a:lstStyle/>
                <a:p>
                  <a:endParaRPr lang="en-US" sz="900"/>
                </a:p>
              </p:txBody>
            </p:sp>
            <p:sp>
              <p:nvSpPr>
                <p:cNvPr id="1055" name="Freeform 523">
                  <a:extLst>
                    <a:ext uri="{FF2B5EF4-FFF2-40B4-BE49-F238E27FC236}">
                      <a16:creationId xmlns:a16="http://schemas.microsoft.com/office/drawing/2014/main" id="{6641EBCB-B9A1-7177-CDFC-9ABFAB6F9CF8}"/>
                    </a:ext>
                  </a:extLst>
                </p:cNvPr>
                <p:cNvSpPr/>
                <p:nvPr/>
              </p:nvSpPr>
              <p:spPr>
                <a:xfrm>
                  <a:off x="755944" y="1507537"/>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056" name="Freeform 524">
                  <a:extLst>
                    <a:ext uri="{FF2B5EF4-FFF2-40B4-BE49-F238E27FC236}">
                      <a16:creationId xmlns:a16="http://schemas.microsoft.com/office/drawing/2014/main" id="{F3162C18-6780-263D-3135-D969EDEBD6FD}"/>
                    </a:ext>
                  </a:extLst>
                </p:cNvPr>
                <p:cNvSpPr/>
                <p:nvPr/>
              </p:nvSpPr>
              <p:spPr>
                <a:xfrm>
                  <a:off x="791269" y="147139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57" name="Freeform 525">
                  <a:extLst>
                    <a:ext uri="{FF2B5EF4-FFF2-40B4-BE49-F238E27FC236}">
                      <a16:creationId xmlns:a16="http://schemas.microsoft.com/office/drawing/2014/main" id="{CA5E7854-A2D2-427D-84ED-69E5DB807CE8}"/>
                    </a:ext>
                  </a:extLst>
                </p:cNvPr>
                <p:cNvSpPr/>
                <p:nvPr/>
              </p:nvSpPr>
              <p:spPr>
                <a:xfrm>
                  <a:off x="755944" y="1507537"/>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058" name="Freeform 526">
                  <a:extLst>
                    <a:ext uri="{FF2B5EF4-FFF2-40B4-BE49-F238E27FC236}">
                      <a16:creationId xmlns:a16="http://schemas.microsoft.com/office/drawing/2014/main" id="{6F6F2961-5516-048A-D44F-018190108BD4}"/>
                    </a:ext>
                  </a:extLst>
                </p:cNvPr>
                <p:cNvSpPr/>
                <p:nvPr/>
              </p:nvSpPr>
              <p:spPr>
                <a:xfrm>
                  <a:off x="791269" y="147139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59" name="Freeform 527">
                  <a:extLst>
                    <a:ext uri="{FF2B5EF4-FFF2-40B4-BE49-F238E27FC236}">
                      <a16:creationId xmlns:a16="http://schemas.microsoft.com/office/drawing/2014/main" id="{AA0891D9-F5AE-7309-ECA9-3C5A9FF85D79}"/>
                    </a:ext>
                  </a:extLst>
                </p:cNvPr>
                <p:cNvSpPr/>
                <p:nvPr/>
              </p:nvSpPr>
              <p:spPr>
                <a:xfrm>
                  <a:off x="757853" y="1507537"/>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060" name="Freeform 528">
                  <a:extLst>
                    <a:ext uri="{FF2B5EF4-FFF2-40B4-BE49-F238E27FC236}">
                      <a16:creationId xmlns:a16="http://schemas.microsoft.com/office/drawing/2014/main" id="{6F200C62-48E5-1C38-F6F7-E26FF2020958}"/>
                    </a:ext>
                  </a:extLst>
                </p:cNvPr>
                <p:cNvSpPr/>
                <p:nvPr/>
              </p:nvSpPr>
              <p:spPr>
                <a:xfrm>
                  <a:off x="794133" y="147139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61" name="Freeform 529">
                  <a:extLst>
                    <a:ext uri="{FF2B5EF4-FFF2-40B4-BE49-F238E27FC236}">
                      <a16:creationId xmlns:a16="http://schemas.microsoft.com/office/drawing/2014/main" id="{ABDED463-4D15-C652-A91C-6F8D0B9F75DB}"/>
                    </a:ext>
                  </a:extLst>
                </p:cNvPr>
                <p:cNvSpPr/>
                <p:nvPr/>
              </p:nvSpPr>
              <p:spPr>
                <a:xfrm>
                  <a:off x="757853" y="1507537"/>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062" name="Freeform 530">
                  <a:extLst>
                    <a:ext uri="{FF2B5EF4-FFF2-40B4-BE49-F238E27FC236}">
                      <a16:creationId xmlns:a16="http://schemas.microsoft.com/office/drawing/2014/main" id="{12D33097-F6FB-B154-1DAE-20CB86DB5C09}"/>
                    </a:ext>
                  </a:extLst>
                </p:cNvPr>
                <p:cNvSpPr/>
                <p:nvPr/>
              </p:nvSpPr>
              <p:spPr>
                <a:xfrm>
                  <a:off x="794133" y="147139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63" name="Freeform 531">
                  <a:extLst>
                    <a:ext uri="{FF2B5EF4-FFF2-40B4-BE49-F238E27FC236}">
                      <a16:creationId xmlns:a16="http://schemas.microsoft.com/office/drawing/2014/main" id="{66082574-8A4A-F846-EE24-986B6DD9BB10}"/>
                    </a:ext>
                  </a:extLst>
                </p:cNvPr>
                <p:cNvSpPr/>
                <p:nvPr/>
              </p:nvSpPr>
              <p:spPr>
                <a:xfrm>
                  <a:off x="765491" y="1507537"/>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064" name="Freeform 532">
                  <a:extLst>
                    <a:ext uri="{FF2B5EF4-FFF2-40B4-BE49-F238E27FC236}">
                      <a16:creationId xmlns:a16="http://schemas.microsoft.com/office/drawing/2014/main" id="{26707979-BAB5-1EAC-7FA1-08EF2100B106}"/>
                    </a:ext>
                  </a:extLst>
                </p:cNvPr>
                <p:cNvSpPr/>
                <p:nvPr/>
              </p:nvSpPr>
              <p:spPr>
                <a:xfrm>
                  <a:off x="800817" y="147139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65" name="Freeform 533">
                  <a:extLst>
                    <a:ext uri="{FF2B5EF4-FFF2-40B4-BE49-F238E27FC236}">
                      <a16:creationId xmlns:a16="http://schemas.microsoft.com/office/drawing/2014/main" id="{8F183AE6-4556-3F5B-824D-D426F65B4A9C}"/>
                    </a:ext>
                  </a:extLst>
                </p:cNvPr>
                <p:cNvSpPr/>
                <p:nvPr/>
              </p:nvSpPr>
              <p:spPr>
                <a:xfrm>
                  <a:off x="872422" y="1530363"/>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066" name="Freeform 534">
                  <a:extLst>
                    <a:ext uri="{FF2B5EF4-FFF2-40B4-BE49-F238E27FC236}">
                      <a16:creationId xmlns:a16="http://schemas.microsoft.com/office/drawing/2014/main" id="{F5D387A3-2022-A30C-33C7-C1D9F77D9BAF}"/>
                    </a:ext>
                  </a:extLst>
                </p:cNvPr>
                <p:cNvSpPr/>
                <p:nvPr/>
              </p:nvSpPr>
              <p:spPr>
                <a:xfrm>
                  <a:off x="908702" y="1494222"/>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67" name="Freeform 535">
                  <a:extLst>
                    <a:ext uri="{FF2B5EF4-FFF2-40B4-BE49-F238E27FC236}">
                      <a16:creationId xmlns:a16="http://schemas.microsoft.com/office/drawing/2014/main" id="{42733BB9-9341-3F26-1E0A-8F2AE1E8EA22}"/>
                    </a:ext>
                  </a:extLst>
                </p:cNvPr>
                <p:cNvSpPr/>
                <p:nvPr/>
              </p:nvSpPr>
              <p:spPr>
                <a:xfrm>
                  <a:off x="991765" y="1613109"/>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068" name="Freeform 536">
                  <a:extLst>
                    <a:ext uri="{FF2B5EF4-FFF2-40B4-BE49-F238E27FC236}">
                      <a16:creationId xmlns:a16="http://schemas.microsoft.com/office/drawing/2014/main" id="{A326A1E8-A36E-05EA-AC1C-F67066ECCCEB}"/>
                    </a:ext>
                  </a:extLst>
                </p:cNvPr>
                <p:cNvSpPr/>
                <p:nvPr/>
              </p:nvSpPr>
              <p:spPr>
                <a:xfrm>
                  <a:off x="1027090" y="1577919"/>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69" name="Freeform 537">
                  <a:extLst>
                    <a:ext uri="{FF2B5EF4-FFF2-40B4-BE49-F238E27FC236}">
                      <a16:creationId xmlns:a16="http://schemas.microsoft.com/office/drawing/2014/main" id="{604CE6AF-C907-E654-4B6C-2742C0EA9C52}"/>
                    </a:ext>
                  </a:extLst>
                </p:cNvPr>
                <p:cNvSpPr/>
                <p:nvPr/>
              </p:nvSpPr>
              <p:spPr>
                <a:xfrm>
                  <a:off x="2249159" y="2437714"/>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070" name="Freeform 538">
                  <a:extLst>
                    <a:ext uri="{FF2B5EF4-FFF2-40B4-BE49-F238E27FC236}">
                      <a16:creationId xmlns:a16="http://schemas.microsoft.com/office/drawing/2014/main" id="{4629A085-02A9-3780-D673-2436A389F12A}"/>
                    </a:ext>
                  </a:extLst>
                </p:cNvPr>
                <p:cNvSpPr/>
                <p:nvPr/>
              </p:nvSpPr>
              <p:spPr>
                <a:xfrm>
                  <a:off x="2285439" y="2402523"/>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71" name="Freeform 539">
                  <a:extLst>
                    <a:ext uri="{FF2B5EF4-FFF2-40B4-BE49-F238E27FC236}">
                      <a16:creationId xmlns:a16="http://schemas.microsoft.com/office/drawing/2014/main" id="{36F46E55-A2D0-D8B9-CBAF-31F43EBBE46E}"/>
                    </a:ext>
                  </a:extLst>
                </p:cNvPr>
                <p:cNvSpPr/>
                <p:nvPr/>
              </p:nvSpPr>
              <p:spPr>
                <a:xfrm>
                  <a:off x="2251068" y="243771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072" name="Freeform 540">
                  <a:extLst>
                    <a:ext uri="{FF2B5EF4-FFF2-40B4-BE49-F238E27FC236}">
                      <a16:creationId xmlns:a16="http://schemas.microsoft.com/office/drawing/2014/main" id="{08491C8B-0260-40A1-BBB8-E681B9BA0C30}"/>
                    </a:ext>
                  </a:extLst>
                </p:cNvPr>
                <p:cNvSpPr/>
                <p:nvPr/>
              </p:nvSpPr>
              <p:spPr>
                <a:xfrm>
                  <a:off x="2287348" y="2402523"/>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73" name="Freeform 541">
                  <a:extLst>
                    <a:ext uri="{FF2B5EF4-FFF2-40B4-BE49-F238E27FC236}">
                      <a16:creationId xmlns:a16="http://schemas.microsoft.com/office/drawing/2014/main" id="{A741FE55-10A2-E575-E5B6-7230A81E7712}"/>
                    </a:ext>
                  </a:extLst>
                </p:cNvPr>
                <p:cNvSpPr/>
                <p:nvPr/>
              </p:nvSpPr>
              <p:spPr>
                <a:xfrm>
                  <a:off x="2279710" y="2453883"/>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074" name="Freeform 542">
                  <a:extLst>
                    <a:ext uri="{FF2B5EF4-FFF2-40B4-BE49-F238E27FC236}">
                      <a16:creationId xmlns:a16="http://schemas.microsoft.com/office/drawing/2014/main" id="{49B04450-93FF-DDD4-4DA0-E28EC3696D98}"/>
                    </a:ext>
                  </a:extLst>
                </p:cNvPr>
                <p:cNvSpPr/>
                <p:nvPr/>
              </p:nvSpPr>
              <p:spPr>
                <a:xfrm>
                  <a:off x="2315990" y="241774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75" name="Freeform 543">
                  <a:extLst>
                    <a:ext uri="{FF2B5EF4-FFF2-40B4-BE49-F238E27FC236}">
                      <a16:creationId xmlns:a16="http://schemas.microsoft.com/office/drawing/2014/main" id="{0687E897-57C5-FB9E-E33D-C31FD4665345}"/>
                    </a:ext>
                  </a:extLst>
                </p:cNvPr>
                <p:cNvSpPr/>
                <p:nvPr/>
              </p:nvSpPr>
              <p:spPr>
                <a:xfrm>
                  <a:off x="2289258" y="246149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076" name="Freeform 544">
                  <a:extLst>
                    <a:ext uri="{FF2B5EF4-FFF2-40B4-BE49-F238E27FC236}">
                      <a16:creationId xmlns:a16="http://schemas.microsoft.com/office/drawing/2014/main" id="{97694D8A-9B59-691E-F025-C5F745FFFDF0}"/>
                    </a:ext>
                  </a:extLst>
                </p:cNvPr>
                <p:cNvSpPr/>
                <p:nvPr/>
              </p:nvSpPr>
              <p:spPr>
                <a:xfrm>
                  <a:off x="2325538" y="242535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077" name="Freeform 545">
                  <a:extLst>
                    <a:ext uri="{FF2B5EF4-FFF2-40B4-BE49-F238E27FC236}">
                      <a16:creationId xmlns:a16="http://schemas.microsoft.com/office/drawing/2014/main" id="{9C21D380-89F4-18FA-5D14-90BA45464BEC}"/>
                    </a:ext>
                  </a:extLst>
                </p:cNvPr>
                <p:cNvSpPr/>
                <p:nvPr/>
              </p:nvSpPr>
              <p:spPr>
                <a:xfrm>
                  <a:off x="2327447" y="2477660"/>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078" name="Freeform 546">
                  <a:extLst>
                    <a:ext uri="{FF2B5EF4-FFF2-40B4-BE49-F238E27FC236}">
                      <a16:creationId xmlns:a16="http://schemas.microsoft.com/office/drawing/2014/main" id="{7E7546A6-32CC-EAD7-0DBB-E500C1E6526C}"/>
                    </a:ext>
                  </a:extLst>
                </p:cNvPr>
                <p:cNvSpPr/>
                <p:nvPr/>
              </p:nvSpPr>
              <p:spPr>
                <a:xfrm>
                  <a:off x="2363728" y="2441519"/>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79" name="Freeform 547">
                  <a:extLst>
                    <a:ext uri="{FF2B5EF4-FFF2-40B4-BE49-F238E27FC236}">
                      <a16:creationId xmlns:a16="http://schemas.microsoft.com/office/drawing/2014/main" id="{730CA60A-2F99-9115-766B-EB14FCD44316}"/>
                    </a:ext>
                  </a:extLst>
                </p:cNvPr>
                <p:cNvSpPr/>
                <p:nvPr/>
              </p:nvSpPr>
              <p:spPr>
                <a:xfrm>
                  <a:off x="2330312" y="2477660"/>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080" name="Freeform 548">
                  <a:extLst>
                    <a:ext uri="{FF2B5EF4-FFF2-40B4-BE49-F238E27FC236}">
                      <a16:creationId xmlns:a16="http://schemas.microsoft.com/office/drawing/2014/main" id="{8CE4204A-8A47-7867-D666-530DE7121D98}"/>
                    </a:ext>
                  </a:extLst>
                </p:cNvPr>
                <p:cNvSpPr/>
                <p:nvPr/>
              </p:nvSpPr>
              <p:spPr>
                <a:xfrm>
                  <a:off x="2365637" y="2441519"/>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81" name="Freeform 549">
                  <a:extLst>
                    <a:ext uri="{FF2B5EF4-FFF2-40B4-BE49-F238E27FC236}">
                      <a16:creationId xmlns:a16="http://schemas.microsoft.com/office/drawing/2014/main" id="{EC97C8E5-F781-8832-8579-81133FCEA7C7}"/>
                    </a:ext>
                  </a:extLst>
                </p:cNvPr>
                <p:cNvSpPr/>
                <p:nvPr/>
              </p:nvSpPr>
              <p:spPr>
                <a:xfrm>
                  <a:off x="2335085" y="2477660"/>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082" name="Freeform 550">
                  <a:extLst>
                    <a:ext uri="{FF2B5EF4-FFF2-40B4-BE49-F238E27FC236}">
                      <a16:creationId xmlns:a16="http://schemas.microsoft.com/office/drawing/2014/main" id="{3B4EA606-238E-943C-5876-4CBC2975677A}"/>
                    </a:ext>
                  </a:extLst>
                </p:cNvPr>
                <p:cNvSpPr/>
                <p:nvPr/>
              </p:nvSpPr>
              <p:spPr>
                <a:xfrm>
                  <a:off x="2370411" y="2441519"/>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83" name="Freeform 551">
                  <a:extLst>
                    <a:ext uri="{FF2B5EF4-FFF2-40B4-BE49-F238E27FC236}">
                      <a16:creationId xmlns:a16="http://schemas.microsoft.com/office/drawing/2014/main" id="{761C803A-4EB6-1963-C421-099654112496}"/>
                    </a:ext>
                  </a:extLst>
                </p:cNvPr>
                <p:cNvSpPr/>
                <p:nvPr/>
              </p:nvSpPr>
              <p:spPr>
                <a:xfrm>
                  <a:off x="2335085" y="2477660"/>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084" name="Freeform 552">
                  <a:extLst>
                    <a:ext uri="{FF2B5EF4-FFF2-40B4-BE49-F238E27FC236}">
                      <a16:creationId xmlns:a16="http://schemas.microsoft.com/office/drawing/2014/main" id="{C3008687-CA43-1B71-5406-81DC3E1ACA5D}"/>
                    </a:ext>
                  </a:extLst>
                </p:cNvPr>
                <p:cNvSpPr/>
                <p:nvPr/>
              </p:nvSpPr>
              <p:spPr>
                <a:xfrm>
                  <a:off x="2370411" y="2441519"/>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85" name="Freeform 553">
                  <a:extLst>
                    <a:ext uri="{FF2B5EF4-FFF2-40B4-BE49-F238E27FC236}">
                      <a16:creationId xmlns:a16="http://schemas.microsoft.com/office/drawing/2014/main" id="{B714B575-43F2-6E80-302B-56913EAE9179}"/>
                    </a:ext>
                  </a:extLst>
                </p:cNvPr>
                <p:cNvSpPr/>
                <p:nvPr/>
              </p:nvSpPr>
              <p:spPr>
                <a:xfrm>
                  <a:off x="2339859" y="2477660"/>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086" name="Freeform 554">
                  <a:extLst>
                    <a:ext uri="{FF2B5EF4-FFF2-40B4-BE49-F238E27FC236}">
                      <a16:creationId xmlns:a16="http://schemas.microsoft.com/office/drawing/2014/main" id="{AFE40EF4-D75D-0A83-F765-67782C9ACB01}"/>
                    </a:ext>
                  </a:extLst>
                </p:cNvPr>
                <p:cNvSpPr/>
                <p:nvPr/>
              </p:nvSpPr>
              <p:spPr>
                <a:xfrm>
                  <a:off x="2375184" y="2441519"/>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87" name="Freeform 555">
                  <a:extLst>
                    <a:ext uri="{FF2B5EF4-FFF2-40B4-BE49-F238E27FC236}">
                      <a16:creationId xmlns:a16="http://schemas.microsoft.com/office/drawing/2014/main" id="{8F96E986-D035-C867-EAEB-F6ED5CE3F163}"/>
                    </a:ext>
                  </a:extLst>
                </p:cNvPr>
                <p:cNvSpPr/>
                <p:nvPr/>
              </p:nvSpPr>
              <p:spPr>
                <a:xfrm>
                  <a:off x="2344633" y="2477660"/>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088" name="Freeform 556">
                  <a:extLst>
                    <a:ext uri="{FF2B5EF4-FFF2-40B4-BE49-F238E27FC236}">
                      <a16:creationId xmlns:a16="http://schemas.microsoft.com/office/drawing/2014/main" id="{A12716E8-FEB7-D35A-BDD3-DEEA12000FA8}"/>
                    </a:ext>
                  </a:extLst>
                </p:cNvPr>
                <p:cNvSpPr/>
                <p:nvPr/>
              </p:nvSpPr>
              <p:spPr>
                <a:xfrm>
                  <a:off x="2379958" y="2441519"/>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89" name="Freeform 557">
                  <a:extLst>
                    <a:ext uri="{FF2B5EF4-FFF2-40B4-BE49-F238E27FC236}">
                      <a16:creationId xmlns:a16="http://schemas.microsoft.com/office/drawing/2014/main" id="{761944E7-D15D-E593-7B56-DCA430887987}"/>
                    </a:ext>
                  </a:extLst>
                </p:cNvPr>
                <p:cNvSpPr/>
                <p:nvPr/>
              </p:nvSpPr>
              <p:spPr>
                <a:xfrm>
                  <a:off x="2378049" y="2486220"/>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090" name="Freeform 558">
                  <a:extLst>
                    <a:ext uri="{FF2B5EF4-FFF2-40B4-BE49-F238E27FC236}">
                      <a16:creationId xmlns:a16="http://schemas.microsoft.com/office/drawing/2014/main" id="{5E7FCFC9-F163-C76A-7095-232FD8D3E0B5}"/>
                    </a:ext>
                  </a:extLst>
                </p:cNvPr>
                <p:cNvSpPr/>
                <p:nvPr/>
              </p:nvSpPr>
              <p:spPr>
                <a:xfrm>
                  <a:off x="2413374" y="2450078"/>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91" name="Freeform 559">
                  <a:extLst>
                    <a:ext uri="{FF2B5EF4-FFF2-40B4-BE49-F238E27FC236}">
                      <a16:creationId xmlns:a16="http://schemas.microsoft.com/office/drawing/2014/main" id="{C1319985-EE6B-B4C2-FFC7-D559FCEFD7B1}"/>
                    </a:ext>
                  </a:extLst>
                </p:cNvPr>
                <p:cNvSpPr/>
                <p:nvPr/>
              </p:nvSpPr>
              <p:spPr>
                <a:xfrm>
                  <a:off x="2384732" y="2486220"/>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092" name="Freeform 560">
                  <a:extLst>
                    <a:ext uri="{FF2B5EF4-FFF2-40B4-BE49-F238E27FC236}">
                      <a16:creationId xmlns:a16="http://schemas.microsoft.com/office/drawing/2014/main" id="{E14CD8FD-606F-2BBB-74C6-3206EA407E74}"/>
                    </a:ext>
                  </a:extLst>
                </p:cNvPr>
                <p:cNvSpPr/>
                <p:nvPr/>
              </p:nvSpPr>
              <p:spPr>
                <a:xfrm>
                  <a:off x="2421012" y="2450078"/>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93" name="Freeform 561">
                  <a:extLst>
                    <a:ext uri="{FF2B5EF4-FFF2-40B4-BE49-F238E27FC236}">
                      <a16:creationId xmlns:a16="http://schemas.microsoft.com/office/drawing/2014/main" id="{B49A4C3E-74F4-E75E-D46B-8CFC62415F7F}"/>
                    </a:ext>
                  </a:extLst>
                </p:cNvPr>
                <p:cNvSpPr/>
                <p:nvPr/>
              </p:nvSpPr>
              <p:spPr>
                <a:xfrm>
                  <a:off x="2389506" y="2486220"/>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094" name="Freeform 562">
                  <a:extLst>
                    <a:ext uri="{FF2B5EF4-FFF2-40B4-BE49-F238E27FC236}">
                      <a16:creationId xmlns:a16="http://schemas.microsoft.com/office/drawing/2014/main" id="{329C0E2D-D90B-CA1D-A7F7-1AFD067F031F}"/>
                    </a:ext>
                  </a:extLst>
                </p:cNvPr>
                <p:cNvSpPr/>
                <p:nvPr/>
              </p:nvSpPr>
              <p:spPr>
                <a:xfrm>
                  <a:off x="2425786" y="2450078"/>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95" name="Freeform 563">
                  <a:extLst>
                    <a:ext uri="{FF2B5EF4-FFF2-40B4-BE49-F238E27FC236}">
                      <a16:creationId xmlns:a16="http://schemas.microsoft.com/office/drawing/2014/main" id="{F2CE3BFE-A121-777F-D21E-A37E100DA490}"/>
                    </a:ext>
                  </a:extLst>
                </p:cNvPr>
                <p:cNvSpPr/>
                <p:nvPr/>
              </p:nvSpPr>
              <p:spPr>
                <a:xfrm>
                  <a:off x="2401917" y="2486220"/>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096" name="Freeform 564">
                  <a:extLst>
                    <a:ext uri="{FF2B5EF4-FFF2-40B4-BE49-F238E27FC236}">
                      <a16:creationId xmlns:a16="http://schemas.microsoft.com/office/drawing/2014/main" id="{12E185C0-9501-D777-80B2-CE8250B1621F}"/>
                    </a:ext>
                  </a:extLst>
                </p:cNvPr>
                <p:cNvSpPr/>
                <p:nvPr/>
              </p:nvSpPr>
              <p:spPr>
                <a:xfrm>
                  <a:off x="2437243" y="2450078"/>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97" name="Freeform 565">
                  <a:extLst>
                    <a:ext uri="{FF2B5EF4-FFF2-40B4-BE49-F238E27FC236}">
                      <a16:creationId xmlns:a16="http://schemas.microsoft.com/office/drawing/2014/main" id="{E3AFE4C3-ACBC-294A-55DB-A2BADEDE54F1}"/>
                    </a:ext>
                  </a:extLst>
                </p:cNvPr>
                <p:cNvSpPr/>
                <p:nvPr/>
              </p:nvSpPr>
              <p:spPr>
                <a:xfrm>
                  <a:off x="2427695" y="2486220"/>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098" name="Freeform 566">
                  <a:extLst>
                    <a:ext uri="{FF2B5EF4-FFF2-40B4-BE49-F238E27FC236}">
                      <a16:creationId xmlns:a16="http://schemas.microsoft.com/office/drawing/2014/main" id="{9F18B84F-9487-327B-640A-D5749C1A942D}"/>
                    </a:ext>
                  </a:extLst>
                </p:cNvPr>
                <p:cNvSpPr/>
                <p:nvPr/>
              </p:nvSpPr>
              <p:spPr>
                <a:xfrm>
                  <a:off x="2463975" y="2450078"/>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099" name="Freeform 567">
                  <a:extLst>
                    <a:ext uri="{FF2B5EF4-FFF2-40B4-BE49-F238E27FC236}">
                      <a16:creationId xmlns:a16="http://schemas.microsoft.com/office/drawing/2014/main" id="{C41A28A4-231E-82C8-625D-CD838DEEE453}"/>
                    </a:ext>
                  </a:extLst>
                </p:cNvPr>
                <p:cNvSpPr/>
                <p:nvPr/>
              </p:nvSpPr>
              <p:spPr>
                <a:xfrm>
                  <a:off x="2435333" y="2494780"/>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00" name="Freeform 568">
                  <a:extLst>
                    <a:ext uri="{FF2B5EF4-FFF2-40B4-BE49-F238E27FC236}">
                      <a16:creationId xmlns:a16="http://schemas.microsoft.com/office/drawing/2014/main" id="{E1733F21-43C6-E4CB-667E-62B61E1825E5}"/>
                    </a:ext>
                  </a:extLst>
                </p:cNvPr>
                <p:cNvSpPr/>
                <p:nvPr/>
              </p:nvSpPr>
              <p:spPr>
                <a:xfrm>
                  <a:off x="2470659" y="2458638"/>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01" name="Freeform 569">
                  <a:extLst>
                    <a:ext uri="{FF2B5EF4-FFF2-40B4-BE49-F238E27FC236}">
                      <a16:creationId xmlns:a16="http://schemas.microsoft.com/office/drawing/2014/main" id="{EAF47706-7FFA-99E9-0353-E5B1E7BACFD8}"/>
                    </a:ext>
                  </a:extLst>
                </p:cNvPr>
                <p:cNvSpPr/>
                <p:nvPr/>
              </p:nvSpPr>
              <p:spPr>
                <a:xfrm>
                  <a:off x="2437243" y="2494780"/>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02" name="Freeform 570">
                  <a:extLst>
                    <a:ext uri="{FF2B5EF4-FFF2-40B4-BE49-F238E27FC236}">
                      <a16:creationId xmlns:a16="http://schemas.microsoft.com/office/drawing/2014/main" id="{57CED818-4C82-EA3A-2035-30F3F6720DFC}"/>
                    </a:ext>
                  </a:extLst>
                </p:cNvPr>
                <p:cNvSpPr/>
                <p:nvPr/>
              </p:nvSpPr>
              <p:spPr>
                <a:xfrm>
                  <a:off x="2473523" y="2458638"/>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03" name="Freeform 571">
                  <a:extLst>
                    <a:ext uri="{FF2B5EF4-FFF2-40B4-BE49-F238E27FC236}">
                      <a16:creationId xmlns:a16="http://schemas.microsoft.com/office/drawing/2014/main" id="{72F4F548-8203-88CC-3D95-E8BC194A6B7D}"/>
                    </a:ext>
                  </a:extLst>
                </p:cNvPr>
                <p:cNvSpPr/>
                <p:nvPr/>
              </p:nvSpPr>
              <p:spPr>
                <a:xfrm>
                  <a:off x="2442016" y="2504291"/>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04" name="Freeform 572">
                  <a:extLst>
                    <a:ext uri="{FF2B5EF4-FFF2-40B4-BE49-F238E27FC236}">
                      <a16:creationId xmlns:a16="http://schemas.microsoft.com/office/drawing/2014/main" id="{F42DE978-E092-9C38-5342-B9C62B707575}"/>
                    </a:ext>
                  </a:extLst>
                </p:cNvPr>
                <p:cNvSpPr/>
                <p:nvPr/>
              </p:nvSpPr>
              <p:spPr>
                <a:xfrm>
                  <a:off x="2478296" y="2468149"/>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05" name="Freeform 573">
                  <a:extLst>
                    <a:ext uri="{FF2B5EF4-FFF2-40B4-BE49-F238E27FC236}">
                      <a16:creationId xmlns:a16="http://schemas.microsoft.com/office/drawing/2014/main" id="{BF099422-1B0B-05A1-2018-B729E884B455}"/>
                    </a:ext>
                  </a:extLst>
                </p:cNvPr>
                <p:cNvSpPr/>
                <p:nvPr/>
              </p:nvSpPr>
              <p:spPr>
                <a:xfrm>
                  <a:off x="2453473" y="2504291"/>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06" name="Freeform 574">
                  <a:extLst>
                    <a:ext uri="{FF2B5EF4-FFF2-40B4-BE49-F238E27FC236}">
                      <a16:creationId xmlns:a16="http://schemas.microsoft.com/office/drawing/2014/main" id="{15E5398C-B793-7161-A46C-9F0279CCEDB3}"/>
                    </a:ext>
                  </a:extLst>
                </p:cNvPr>
                <p:cNvSpPr/>
                <p:nvPr/>
              </p:nvSpPr>
              <p:spPr>
                <a:xfrm>
                  <a:off x="2489753" y="2468149"/>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07" name="Freeform 575">
                  <a:extLst>
                    <a:ext uri="{FF2B5EF4-FFF2-40B4-BE49-F238E27FC236}">
                      <a16:creationId xmlns:a16="http://schemas.microsoft.com/office/drawing/2014/main" id="{9D32D3F7-064A-B209-3298-6D95ECCC4853}"/>
                    </a:ext>
                  </a:extLst>
                </p:cNvPr>
                <p:cNvSpPr/>
                <p:nvPr/>
              </p:nvSpPr>
              <p:spPr>
                <a:xfrm>
                  <a:off x="2489753" y="2504291"/>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08" name="Freeform 576">
                  <a:extLst>
                    <a:ext uri="{FF2B5EF4-FFF2-40B4-BE49-F238E27FC236}">
                      <a16:creationId xmlns:a16="http://schemas.microsoft.com/office/drawing/2014/main" id="{6928C6F6-49C1-34BD-10F5-4D56CD3C346B}"/>
                    </a:ext>
                  </a:extLst>
                </p:cNvPr>
                <p:cNvSpPr/>
                <p:nvPr/>
              </p:nvSpPr>
              <p:spPr>
                <a:xfrm>
                  <a:off x="2526033" y="2468149"/>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09" name="Freeform 577">
                  <a:extLst>
                    <a:ext uri="{FF2B5EF4-FFF2-40B4-BE49-F238E27FC236}">
                      <a16:creationId xmlns:a16="http://schemas.microsoft.com/office/drawing/2014/main" id="{8E473C72-83DA-1CEA-6809-02D5846CFB0C}"/>
                    </a:ext>
                  </a:extLst>
                </p:cNvPr>
                <p:cNvSpPr/>
                <p:nvPr/>
              </p:nvSpPr>
              <p:spPr>
                <a:xfrm>
                  <a:off x="2491663" y="2504291"/>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10" name="Freeform 578">
                  <a:extLst>
                    <a:ext uri="{FF2B5EF4-FFF2-40B4-BE49-F238E27FC236}">
                      <a16:creationId xmlns:a16="http://schemas.microsoft.com/office/drawing/2014/main" id="{C71CB02F-A49F-5B31-BEE4-104DE206DF58}"/>
                    </a:ext>
                  </a:extLst>
                </p:cNvPr>
                <p:cNvSpPr/>
                <p:nvPr/>
              </p:nvSpPr>
              <p:spPr>
                <a:xfrm>
                  <a:off x="2527943" y="2468149"/>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11" name="Freeform 579">
                  <a:extLst>
                    <a:ext uri="{FF2B5EF4-FFF2-40B4-BE49-F238E27FC236}">
                      <a16:creationId xmlns:a16="http://schemas.microsoft.com/office/drawing/2014/main" id="{A60F527A-CBD7-D1D9-535B-BA9641759FA0}"/>
                    </a:ext>
                  </a:extLst>
                </p:cNvPr>
                <p:cNvSpPr/>
                <p:nvPr/>
              </p:nvSpPr>
              <p:spPr>
                <a:xfrm>
                  <a:off x="2505984" y="2504291"/>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12" name="Freeform 580">
                  <a:extLst>
                    <a:ext uri="{FF2B5EF4-FFF2-40B4-BE49-F238E27FC236}">
                      <a16:creationId xmlns:a16="http://schemas.microsoft.com/office/drawing/2014/main" id="{2032A760-DAB5-4E84-DA14-3908F21BB902}"/>
                    </a:ext>
                  </a:extLst>
                </p:cNvPr>
                <p:cNvSpPr/>
                <p:nvPr/>
              </p:nvSpPr>
              <p:spPr>
                <a:xfrm>
                  <a:off x="2542264" y="2468149"/>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13" name="Freeform 581">
                  <a:extLst>
                    <a:ext uri="{FF2B5EF4-FFF2-40B4-BE49-F238E27FC236}">
                      <a16:creationId xmlns:a16="http://schemas.microsoft.com/office/drawing/2014/main" id="{554A73BF-C46B-57A2-C1C2-9CE1D1B2B6A6}"/>
                    </a:ext>
                  </a:extLst>
                </p:cNvPr>
                <p:cNvSpPr/>
                <p:nvPr/>
              </p:nvSpPr>
              <p:spPr>
                <a:xfrm>
                  <a:off x="2534626" y="2504291"/>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14" name="Freeform 582">
                  <a:extLst>
                    <a:ext uri="{FF2B5EF4-FFF2-40B4-BE49-F238E27FC236}">
                      <a16:creationId xmlns:a16="http://schemas.microsoft.com/office/drawing/2014/main" id="{B23353EC-B03D-77E3-F9B3-E0A7C40C5A63}"/>
                    </a:ext>
                  </a:extLst>
                </p:cNvPr>
                <p:cNvSpPr/>
                <p:nvPr/>
              </p:nvSpPr>
              <p:spPr>
                <a:xfrm>
                  <a:off x="2570906" y="2468149"/>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15" name="Freeform 583">
                  <a:extLst>
                    <a:ext uri="{FF2B5EF4-FFF2-40B4-BE49-F238E27FC236}">
                      <a16:creationId xmlns:a16="http://schemas.microsoft.com/office/drawing/2014/main" id="{C8F101BF-0FD2-1A82-A2CB-9A179BD38149}"/>
                    </a:ext>
                  </a:extLst>
                </p:cNvPr>
                <p:cNvSpPr/>
                <p:nvPr/>
              </p:nvSpPr>
              <p:spPr>
                <a:xfrm>
                  <a:off x="2539400" y="2504291"/>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16" name="Freeform 584">
                  <a:extLst>
                    <a:ext uri="{FF2B5EF4-FFF2-40B4-BE49-F238E27FC236}">
                      <a16:creationId xmlns:a16="http://schemas.microsoft.com/office/drawing/2014/main" id="{1257FD11-9E1C-76C5-B472-3C13746565BA}"/>
                    </a:ext>
                  </a:extLst>
                </p:cNvPr>
                <p:cNvSpPr/>
                <p:nvPr/>
              </p:nvSpPr>
              <p:spPr>
                <a:xfrm>
                  <a:off x="2575680" y="2468149"/>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17" name="Freeform 585">
                  <a:extLst>
                    <a:ext uri="{FF2B5EF4-FFF2-40B4-BE49-F238E27FC236}">
                      <a16:creationId xmlns:a16="http://schemas.microsoft.com/office/drawing/2014/main" id="{3396BEC0-AE1C-3CB2-14F7-AA590440929D}"/>
                    </a:ext>
                  </a:extLst>
                </p:cNvPr>
                <p:cNvSpPr/>
                <p:nvPr/>
              </p:nvSpPr>
              <p:spPr>
                <a:xfrm>
                  <a:off x="2561359" y="2504291"/>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18" name="Freeform 586">
                  <a:extLst>
                    <a:ext uri="{FF2B5EF4-FFF2-40B4-BE49-F238E27FC236}">
                      <a16:creationId xmlns:a16="http://schemas.microsoft.com/office/drawing/2014/main" id="{E287B889-5F90-7A22-ECC0-340A87563232}"/>
                    </a:ext>
                  </a:extLst>
                </p:cNvPr>
                <p:cNvSpPr/>
                <p:nvPr/>
              </p:nvSpPr>
              <p:spPr>
                <a:xfrm>
                  <a:off x="2596684" y="2468149"/>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19" name="Freeform 587">
                  <a:extLst>
                    <a:ext uri="{FF2B5EF4-FFF2-40B4-BE49-F238E27FC236}">
                      <a16:creationId xmlns:a16="http://schemas.microsoft.com/office/drawing/2014/main" id="{F028156C-74C1-6EF7-96B7-3B7256FC9D11}"/>
                    </a:ext>
                  </a:extLst>
                </p:cNvPr>
                <p:cNvSpPr/>
                <p:nvPr/>
              </p:nvSpPr>
              <p:spPr>
                <a:xfrm>
                  <a:off x="2580454" y="2514753"/>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20" name="Freeform 588">
                  <a:extLst>
                    <a:ext uri="{FF2B5EF4-FFF2-40B4-BE49-F238E27FC236}">
                      <a16:creationId xmlns:a16="http://schemas.microsoft.com/office/drawing/2014/main" id="{51C2C1DD-CD43-801E-1ECB-3270EDC72144}"/>
                    </a:ext>
                  </a:extLst>
                </p:cNvPr>
                <p:cNvSpPr/>
                <p:nvPr/>
              </p:nvSpPr>
              <p:spPr>
                <a:xfrm>
                  <a:off x="2615779" y="2478612"/>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21" name="Freeform 589">
                  <a:extLst>
                    <a:ext uri="{FF2B5EF4-FFF2-40B4-BE49-F238E27FC236}">
                      <a16:creationId xmlns:a16="http://schemas.microsoft.com/office/drawing/2014/main" id="{2CBC2DBE-B45D-AD49-F9DE-EE50188D15E5}"/>
                    </a:ext>
                  </a:extLst>
                </p:cNvPr>
                <p:cNvSpPr/>
                <p:nvPr/>
              </p:nvSpPr>
              <p:spPr>
                <a:xfrm>
                  <a:off x="2611005" y="252426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22" name="Freeform 590">
                  <a:extLst>
                    <a:ext uri="{FF2B5EF4-FFF2-40B4-BE49-F238E27FC236}">
                      <a16:creationId xmlns:a16="http://schemas.microsoft.com/office/drawing/2014/main" id="{16ED7062-0F6F-12D8-5F2C-E29E6052EE3C}"/>
                    </a:ext>
                  </a:extLst>
                </p:cNvPr>
                <p:cNvSpPr/>
                <p:nvPr/>
              </p:nvSpPr>
              <p:spPr>
                <a:xfrm>
                  <a:off x="2647286" y="248907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23" name="Freeform 591">
                  <a:extLst>
                    <a:ext uri="{FF2B5EF4-FFF2-40B4-BE49-F238E27FC236}">
                      <a16:creationId xmlns:a16="http://schemas.microsoft.com/office/drawing/2014/main" id="{13C9DCFF-B529-8068-E923-CF417D841699}"/>
                    </a:ext>
                  </a:extLst>
                </p:cNvPr>
                <p:cNvSpPr/>
                <p:nvPr/>
              </p:nvSpPr>
              <p:spPr>
                <a:xfrm>
                  <a:off x="2615779" y="252426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24" name="Freeform 592">
                  <a:extLst>
                    <a:ext uri="{FF2B5EF4-FFF2-40B4-BE49-F238E27FC236}">
                      <a16:creationId xmlns:a16="http://schemas.microsoft.com/office/drawing/2014/main" id="{AE68C86B-B6A7-996B-826E-D721E3E7FF7D}"/>
                    </a:ext>
                  </a:extLst>
                </p:cNvPr>
                <p:cNvSpPr/>
                <p:nvPr/>
              </p:nvSpPr>
              <p:spPr>
                <a:xfrm>
                  <a:off x="2652059" y="248907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25" name="Freeform 593">
                  <a:extLst>
                    <a:ext uri="{FF2B5EF4-FFF2-40B4-BE49-F238E27FC236}">
                      <a16:creationId xmlns:a16="http://schemas.microsoft.com/office/drawing/2014/main" id="{D5360B04-7D86-9E0D-54A3-7A70B0B647EB}"/>
                    </a:ext>
                  </a:extLst>
                </p:cNvPr>
                <p:cNvSpPr/>
                <p:nvPr/>
              </p:nvSpPr>
              <p:spPr>
                <a:xfrm>
                  <a:off x="2620553" y="252426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26" name="Freeform 594">
                  <a:extLst>
                    <a:ext uri="{FF2B5EF4-FFF2-40B4-BE49-F238E27FC236}">
                      <a16:creationId xmlns:a16="http://schemas.microsoft.com/office/drawing/2014/main" id="{4E00522F-B44F-164C-434E-DBD3720639E2}"/>
                    </a:ext>
                  </a:extLst>
                </p:cNvPr>
                <p:cNvSpPr/>
                <p:nvPr/>
              </p:nvSpPr>
              <p:spPr>
                <a:xfrm>
                  <a:off x="2656833" y="248907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27" name="Freeform 595">
                  <a:extLst>
                    <a:ext uri="{FF2B5EF4-FFF2-40B4-BE49-F238E27FC236}">
                      <a16:creationId xmlns:a16="http://schemas.microsoft.com/office/drawing/2014/main" id="{E2064D3F-B4EC-BC98-E408-D27FF1954E10}"/>
                    </a:ext>
                  </a:extLst>
                </p:cNvPr>
                <p:cNvSpPr/>
                <p:nvPr/>
              </p:nvSpPr>
              <p:spPr>
                <a:xfrm>
                  <a:off x="2625327" y="252426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28" name="Freeform 596">
                  <a:extLst>
                    <a:ext uri="{FF2B5EF4-FFF2-40B4-BE49-F238E27FC236}">
                      <a16:creationId xmlns:a16="http://schemas.microsoft.com/office/drawing/2014/main" id="{D36B52EB-9B05-45FD-0CFF-B3F5E6714CF8}"/>
                    </a:ext>
                  </a:extLst>
                </p:cNvPr>
                <p:cNvSpPr/>
                <p:nvPr/>
              </p:nvSpPr>
              <p:spPr>
                <a:xfrm>
                  <a:off x="2661607" y="248907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29" name="Freeform 597">
                  <a:extLst>
                    <a:ext uri="{FF2B5EF4-FFF2-40B4-BE49-F238E27FC236}">
                      <a16:creationId xmlns:a16="http://schemas.microsoft.com/office/drawing/2014/main" id="{7DCE6365-B2BD-A09C-D139-E0A22ABD29D4}"/>
                    </a:ext>
                  </a:extLst>
                </p:cNvPr>
                <p:cNvSpPr/>
                <p:nvPr/>
              </p:nvSpPr>
              <p:spPr>
                <a:xfrm>
                  <a:off x="2649195" y="2524264"/>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30" name="Freeform 598">
                  <a:extLst>
                    <a:ext uri="{FF2B5EF4-FFF2-40B4-BE49-F238E27FC236}">
                      <a16:creationId xmlns:a16="http://schemas.microsoft.com/office/drawing/2014/main" id="{563F9DA9-0BB9-F6F3-6850-9A3A11608155}"/>
                    </a:ext>
                  </a:extLst>
                </p:cNvPr>
                <p:cNvSpPr/>
                <p:nvPr/>
              </p:nvSpPr>
              <p:spPr>
                <a:xfrm>
                  <a:off x="2685475" y="2489074"/>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31" name="Freeform 599">
                  <a:extLst>
                    <a:ext uri="{FF2B5EF4-FFF2-40B4-BE49-F238E27FC236}">
                      <a16:creationId xmlns:a16="http://schemas.microsoft.com/office/drawing/2014/main" id="{9AE9E7DD-444C-E4ED-9250-9DE8CBE26782}"/>
                    </a:ext>
                  </a:extLst>
                </p:cNvPr>
                <p:cNvSpPr/>
                <p:nvPr/>
              </p:nvSpPr>
              <p:spPr>
                <a:xfrm>
                  <a:off x="2677837" y="2547091"/>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32" name="Freeform 600">
                  <a:extLst>
                    <a:ext uri="{FF2B5EF4-FFF2-40B4-BE49-F238E27FC236}">
                      <a16:creationId xmlns:a16="http://schemas.microsoft.com/office/drawing/2014/main" id="{A1E9B99E-CE56-4C12-92FE-DDE49765E62B}"/>
                    </a:ext>
                  </a:extLst>
                </p:cNvPr>
                <p:cNvSpPr/>
                <p:nvPr/>
              </p:nvSpPr>
              <p:spPr>
                <a:xfrm>
                  <a:off x="2714117" y="2510949"/>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33" name="Freeform 601">
                  <a:extLst>
                    <a:ext uri="{FF2B5EF4-FFF2-40B4-BE49-F238E27FC236}">
                      <a16:creationId xmlns:a16="http://schemas.microsoft.com/office/drawing/2014/main" id="{A5CE62F6-34BB-518C-7A88-E9BD008E1FF9}"/>
                    </a:ext>
                  </a:extLst>
                </p:cNvPr>
                <p:cNvSpPr/>
                <p:nvPr/>
              </p:nvSpPr>
              <p:spPr>
                <a:xfrm>
                  <a:off x="2687385" y="2558504"/>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34" name="Freeform 602">
                  <a:extLst>
                    <a:ext uri="{FF2B5EF4-FFF2-40B4-BE49-F238E27FC236}">
                      <a16:creationId xmlns:a16="http://schemas.microsoft.com/office/drawing/2014/main" id="{92670155-30D5-248A-B4B9-D7C3A9216BFA}"/>
                    </a:ext>
                  </a:extLst>
                </p:cNvPr>
                <p:cNvSpPr/>
                <p:nvPr/>
              </p:nvSpPr>
              <p:spPr>
                <a:xfrm>
                  <a:off x="2723665" y="252236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35" name="Freeform 603">
                  <a:extLst>
                    <a:ext uri="{FF2B5EF4-FFF2-40B4-BE49-F238E27FC236}">
                      <a16:creationId xmlns:a16="http://schemas.microsoft.com/office/drawing/2014/main" id="{E3A27466-7C9D-4436-4790-998AE027931C}"/>
                    </a:ext>
                  </a:extLst>
                </p:cNvPr>
                <p:cNvSpPr/>
                <p:nvPr/>
              </p:nvSpPr>
              <p:spPr>
                <a:xfrm>
                  <a:off x="2713163" y="2558504"/>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36" name="Freeform 604">
                  <a:extLst>
                    <a:ext uri="{FF2B5EF4-FFF2-40B4-BE49-F238E27FC236}">
                      <a16:creationId xmlns:a16="http://schemas.microsoft.com/office/drawing/2014/main" id="{E5B64DC9-D688-65FB-264A-228A6C2F128D}"/>
                    </a:ext>
                  </a:extLst>
                </p:cNvPr>
                <p:cNvSpPr/>
                <p:nvPr/>
              </p:nvSpPr>
              <p:spPr>
                <a:xfrm>
                  <a:off x="2749443" y="252236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37" name="Freeform 605">
                  <a:extLst>
                    <a:ext uri="{FF2B5EF4-FFF2-40B4-BE49-F238E27FC236}">
                      <a16:creationId xmlns:a16="http://schemas.microsoft.com/office/drawing/2014/main" id="{CB674114-ECF8-7BDE-80BA-C342FEDEE139}"/>
                    </a:ext>
                  </a:extLst>
                </p:cNvPr>
                <p:cNvSpPr/>
                <p:nvPr/>
              </p:nvSpPr>
              <p:spPr>
                <a:xfrm>
                  <a:off x="2720801" y="2558504"/>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38" name="Freeform 606">
                  <a:extLst>
                    <a:ext uri="{FF2B5EF4-FFF2-40B4-BE49-F238E27FC236}">
                      <a16:creationId xmlns:a16="http://schemas.microsoft.com/office/drawing/2014/main" id="{6E8DA0D2-26C2-7C26-98DA-292465C05BBB}"/>
                    </a:ext>
                  </a:extLst>
                </p:cNvPr>
                <p:cNvSpPr/>
                <p:nvPr/>
              </p:nvSpPr>
              <p:spPr>
                <a:xfrm>
                  <a:off x="2757081" y="2522362"/>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39" name="Freeform 607">
                  <a:extLst>
                    <a:ext uri="{FF2B5EF4-FFF2-40B4-BE49-F238E27FC236}">
                      <a16:creationId xmlns:a16="http://schemas.microsoft.com/office/drawing/2014/main" id="{8278F820-93CD-DC0A-EF19-BB23210F60D0}"/>
                    </a:ext>
                  </a:extLst>
                </p:cNvPr>
                <p:cNvSpPr/>
                <p:nvPr/>
              </p:nvSpPr>
              <p:spPr>
                <a:xfrm>
                  <a:off x="2770447" y="2569917"/>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40" name="Freeform 608">
                  <a:extLst>
                    <a:ext uri="{FF2B5EF4-FFF2-40B4-BE49-F238E27FC236}">
                      <a16:creationId xmlns:a16="http://schemas.microsoft.com/office/drawing/2014/main" id="{DA276D67-4566-0372-59BB-76B5003DEADC}"/>
                    </a:ext>
                  </a:extLst>
                </p:cNvPr>
                <p:cNvSpPr/>
                <p:nvPr/>
              </p:nvSpPr>
              <p:spPr>
                <a:xfrm>
                  <a:off x="2806727" y="2534726"/>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41" name="Freeform 609">
                  <a:extLst>
                    <a:ext uri="{FF2B5EF4-FFF2-40B4-BE49-F238E27FC236}">
                      <a16:creationId xmlns:a16="http://schemas.microsoft.com/office/drawing/2014/main" id="{EDC1295E-69A7-A03B-F700-AB55DA4845EA}"/>
                    </a:ext>
                  </a:extLst>
                </p:cNvPr>
                <p:cNvSpPr/>
                <p:nvPr/>
              </p:nvSpPr>
              <p:spPr>
                <a:xfrm>
                  <a:off x="2779995" y="2569917"/>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42" name="Freeform 610">
                  <a:extLst>
                    <a:ext uri="{FF2B5EF4-FFF2-40B4-BE49-F238E27FC236}">
                      <a16:creationId xmlns:a16="http://schemas.microsoft.com/office/drawing/2014/main" id="{C44C42CB-19D1-8160-E358-A0AF5F10C958}"/>
                    </a:ext>
                  </a:extLst>
                </p:cNvPr>
                <p:cNvSpPr/>
                <p:nvPr/>
              </p:nvSpPr>
              <p:spPr>
                <a:xfrm>
                  <a:off x="2816275" y="2534726"/>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43" name="Freeform 611">
                  <a:extLst>
                    <a:ext uri="{FF2B5EF4-FFF2-40B4-BE49-F238E27FC236}">
                      <a16:creationId xmlns:a16="http://schemas.microsoft.com/office/drawing/2014/main" id="{E0C395BA-D002-1E74-08D6-D6E585CE5880}"/>
                    </a:ext>
                  </a:extLst>
                </p:cNvPr>
                <p:cNvSpPr/>
                <p:nvPr/>
              </p:nvSpPr>
              <p:spPr>
                <a:xfrm>
                  <a:off x="2808637" y="258228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44" name="Freeform 612">
                  <a:extLst>
                    <a:ext uri="{FF2B5EF4-FFF2-40B4-BE49-F238E27FC236}">
                      <a16:creationId xmlns:a16="http://schemas.microsoft.com/office/drawing/2014/main" id="{543CD177-4DE3-1414-FBEC-14AAA47C1351}"/>
                    </a:ext>
                  </a:extLst>
                </p:cNvPr>
                <p:cNvSpPr/>
                <p:nvPr/>
              </p:nvSpPr>
              <p:spPr>
                <a:xfrm>
                  <a:off x="2844917" y="254709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45" name="Freeform 613">
                  <a:extLst>
                    <a:ext uri="{FF2B5EF4-FFF2-40B4-BE49-F238E27FC236}">
                      <a16:creationId xmlns:a16="http://schemas.microsoft.com/office/drawing/2014/main" id="{95E932C7-A5C6-B9ED-4B66-C362D648BD70}"/>
                    </a:ext>
                  </a:extLst>
                </p:cNvPr>
                <p:cNvSpPr/>
                <p:nvPr/>
              </p:nvSpPr>
              <p:spPr>
                <a:xfrm>
                  <a:off x="2818184" y="258228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46" name="Freeform 614">
                  <a:extLst>
                    <a:ext uri="{FF2B5EF4-FFF2-40B4-BE49-F238E27FC236}">
                      <a16:creationId xmlns:a16="http://schemas.microsoft.com/office/drawing/2014/main" id="{B1E4581B-3170-633C-F196-71EED2EE3416}"/>
                    </a:ext>
                  </a:extLst>
                </p:cNvPr>
                <p:cNvSpPr/>
                <p:nvPr/>
              </p:nvSpPr>
              <p:spPr>
                <a:xfrm>
                  <a:off x="2854464" y="254709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47" name="Freeform 615">
                  <a:extLst>
                    <a:ext uri="{FF2B5EF4-FFF2-40B4-BE49-F238E27FC236}">
                      <a16:creationId xmlns:a16="http://schemas.microsoft.com/office/drawing/2014/main" id="{50F28AE6-91A0-FD96-8F11-AD5170842FF0}"/>
                    </a:ext>
                  </a:extLst>
                </p:cNvPr>
                <p:cNvSpPr/>
                <p:nvPr/>
              </p:nvSpPr>
              <p:spPr>
                <a:xfrm>
                  <a:off x="2818184" y="258228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48" name="Freeform 616">
                  <a:extLst>
                    <a:ext uri="{FF2B5EF4-FFF2-40B4-BE49-F238E27FC236}">
                      <a16:creationId xmlns:a16="http://schemas.microsoft.com/office/drawing/2014/main" id="{03BE05B6-BA8F-4E11-1287-6930F7E3A76A}"/>
                    </a:ext>
                  </a:extLst>
                </p:cNvPr>
                <p:cNvSpPr/>
                <p:nvPr/>
              </p:nvSpPr>
              <p:spPr>
                <a:xfrm>
                  <a:off x="2854464" y="254709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49" name="Freeform 617">
                  <a:extLst>
                    <a:ext uri="{FF2B5EF4-FFF2-40B4-BE49-F238E27FC236}">
                      <a16:creationId xmlns:a16="http://schemas.microsoft.com/office/drawing/2014/main" id="{5B923D4B-4930-E51E-DF61-D811A04CB385}"/>
                    </a:ext>
                  </a:extLst>
                </p:cNvPr>
                <p:cNvSpPr/>
                <p:nvPr/>
              </p:nvSpPr>
              <p:spPr>
                <a:xfrm>
                  <a:off x="2883107" y="260891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50" name="Freeform 618">
                  <a:extLst>
                    <a:ext uri="{FF2B5EF4-FFF2-40B4-BE49-F238E27FC236}">
                      <a16:creationId xmlns:a16="http://schemas.microsoft.com/office/drawing/2014/main" id="{707D7F8A-92A3-5875-5EE9-E765511969F5}"/>
                    </a:ext>
                  </a:extLst>
                </p:cNvPr>
                <p:cNvSpPr/>
                <p:nvPr/>
              </p:nvSpPr>
              <p:spPr>
                <a:xfrm>
                  <a:off x="2885016" y="260891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51" name="Freeform 619">
                  <a:extLst>
                    <a:ext uri="{FF2B5EF4-FFF2-40B4-BE49-F238E27FC236}">
                      <a16:creationId xmlns:a16="http://schemas.microsoft.com/office/drawing/2014/main" id="{904E7B31-F638-7E42-F721-5BEE6E665288}"/>
                    </a:ext>
                  </a:extLst>
                </p:cNvPr>
                <p:cNvSpPr/>
                <p:nvPr/>
              </p:nvSpPr>
              <p:spPr>
                <a:xfrm>
                  <a:off x="2892654" y="260891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52" name="Freeform 620">
                  <a:extLst>
                    <a:ext uri="{FF2B5EF4-FFF2-40B4-BE49-F238E27FC236}">
                      <a16:creationId xmlns:a16="http://schemas.microsoft.com/office/drawing/2014/main" id="{2345195D-E882-B74E-CC4A-68610A1A1AFB}"/>
                    </a:ext>
                  </a:extLst>
                </p:cNvPr>
                <p:cNvSpPr/>
                <p:nvPr/>
              </p:nvSpPr>
              <p:spPr>
                <a:xfrm>
                  <a:off x="2916523" y="2608912"/>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53" name="Freeform 621">
                  <a:extLst>
                    <a:ext uri="{FF2B5EF4-FFF2-40B4-BE49-F238E27FC236}">
                      <a16:creationId xmlns:a16="http://schemas.microsoft.com/office/drawing/2014/main" id="{D752DED0-A27F-C0B9-C004-6ECCF2B1444E}"/>
                    </a:ext>
                  </a:extLst>
                </p:cNvPr>
                <p:cNvSpPr/>
                <p:nvPr/>
              </p:nvSpPr>
              <p:spPr>
                <a:xfrm>
                  <a:off x="2951848" y="2572771"/>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54" name="Freeform 622">
                  <a:extLst>
                    <a:ext uri="{FF2B5EF4-FFF2-40B4-BE49-F238E27FC236}">
                      <a16:creationId xmlns:a16="http://schemas.microsoft.com/office/drawing/2014/main" id="{3A1C3242-DF06-D666-AD35-09C75897C7BE}"/>
                    </a:ext>
                  </a:extLst>
                </p:cNvPr>
                <p:cNvSpPr/>
                <p:nvPr/>
              </p:nvSpPr>
              <p:spPr>
                <a:xfrm>
                  <a:off x="2923206" y="2608912"/>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7F7F7F"/>
                  </a:solidFill>
                  <a:prstDash val="solid"/>
                  <a:miter/>
                </a:ln>
              </p:spPr>
              <p:txBody>
                <a:bodyPr rtlCol="0" anchor="ctr"/>
                <a:lstStyle/>
                <a:p>
                  <a:endParaRPr lang="en-US" sz="900"/>
                </a:p>
              </p:txBody>
            </p:sp>
            <p:sp>
              <p:nvSpPr>
                <p:cNvPr id="1155" name="Freeform 623">
                  <a:extLst>
                    <a:ext uri="{FF2B5EF4-FFF2-40B4-BE49-F238E27FC236}">
                      <a16:creationId xmlns:a16="http://schemas.microsoft.com/office/drawing/2014/main" id="{2C89EF56-E2F7-1AB8-F252-EC6060E733A4}"/>
                    </a:ext>
                  </a:extLst>
                </p:cNvPr>
                <p:cNvSpPr/>
                <p:nvPr/>
              </p:nvSpPr>
              <p:spPr>
                <a:xfrm>
                  <a:off x="2959486" y="2572771"/>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56" name="Freeform 624">
                  <a:extLst>
                    <a:ext uri="{FF2B5EF4-FFF2-40B4-BE49-F238E27FC236}">
                      <a16:creationId xmlns:a16="http://schemas.microsoft.com/office/drawing/2014/main" id="{60FC353E-7AA4-832C-A5A6-5EA3D2A3C341}"/>
                    </a:ext>
                  </a:extLst>
                </p:cNvPr>
                <p:cNvSpPr/>
                <p:nvPr/>
              </p:nvSpPr>
              <p:spPr>
                <a:xfrm>
                  <a:off x="2932753" y="2608912"/>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7F7F7F"/>
                  </a:solidFill>
                  <a:prstDash val="solid"/>
                  <a:miter/>
                </a:ln>
              </p:spPr>
              <p:txBody>
                <a:bodyPr rtlCol="0" anchor="ctr"/>
                <a:lstStyle/>
                <a:p>
                  <a:endParaRPr lang="en-US" sz="900"/>
                </a:p>
              </p:txBody>
            </p:sp>
            <p:sp>
              <p:nvSpPr>
                <p:cNvPr id="1157" name="Freeform 625">
                  <a:extLst>
                    <a:ext uri="{FF2B5EF4-FFF2-40B4-BE49-F238E27FC236}">
                      <a16:creationId xmlns:a16="http://schemas.microsoft.com/office/drawing/2014/main" id="{5BAF559D-00DD-9387-D526-3CB64454E1C0}"/>
                    </a:ext>
                  </a:extLst>
                </p:cNvPr>
                <p:cNvSpPr/>
                <p:nvPr/>
              </p:nvSpPr>
              <p:spPr>
                <a:xfrm>
                  <a:off x="2969033" y="2572771"/>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58" name="Freeform 626">
                  <a:extLst>
                    <a:ext uri="{FF2B5EF4-FFF2-40B4-BE49-F238E27FC236}">
                      <a16:creationId xmlns:a16="http://schemas.microsoft.com/office/drawing/2014/main" id="{36CCB364-CFF8-A9FC-E9FA-3D4AA4F774F0}"/>
                    </a:ext>
                  </a:extLst>
                </p:cNvPr>
                <p:cNvSpPr/>
                <p:nvPr/>
              </p:nvSpPr>
              <p:spPr>
                <a:xfrm>
                  <a:off x="2972852" y="260891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59" name="Freeform 627">
                  <a:extLst>
                    <a:ext uri="{FF2B5EF4-FFF2-40B4-BE49-F238E27FC236}">
                      <a16:creationId xmlns:a16="http://schemas.microsoft.com/office/drawing/2014/main" id="{A6127531-6C96-AD60-219C-FA5F710CE2DD}"/>
                    </a:ext>
                  </a:extLst>
                </p:cNvPr>
                <p:cNvSpPr/>
                <p:nvPr/>
              </p:nvSpPr>
              <p:spPr>
                <a:xfrm>
                  <a:off x="3009132" y="2572771"/>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60" name="Freeform 628">
                  <a:extLst>
                    <a:ext uri="{FF2B5EF4-FFF2-40B4-BE49-F238E27FC236}">
                      <a16:creationId xmlns:a16="http://schemas.microsoft.com/office/drawing/2014/main" id="{B0BCD0B4-F63A-996A-51A8-1536FFA62B18}"/>
                    </a:ext>
                  </a:extLst>
                </p:cNvPr>
                <p:cNvSpPr/>
                <p:nvPr/>
              </p:nvSpPr>
              <p:spPr>
                <a:xfrm>
                  <a:off x="2977626" y="260891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61" name="Freeform 629">
                  <a:extLst>
                    <a:ext uri="{FF2B5EF4-FFF2-40B4-BE49-F238E27FC236}">
                      <a16:creationId xmlns:a16="http://schemas.microsoft.com/office/drawing/2014/main" id="{3561039A-FB2A-3137-526F-61BF463C8535}"/>
                    </a:ext>
                  </a:extLst>
                </p:cNvPr>
                <p:cNvSpPr/>
                <p:nvPr/>
              </p:nvSpPr>
              <p:spPr>
                <a:xfrm>
                  <a:off x="3013906" y="2572771"/>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62" name="Freeform 630">
                  <a:extLst>
                    <a:ext uri="{FF2B5EF4-FFF2-40B4-BE49-F238E27FC236}">
                      <a16:creationId xmlns:a16="http://schemas.microsoft.com/office/drawing/2014/main" id="{0F34627F-8052-2DC2-14F6-34C81DBB8E03}"/>
                    </a:ext>
                  </a:extLst>
                </p:cNvPr>
                <p:cNvSpPr/>
                <p:nvPr/>
              </p:nvSpPr>
              <p:spPr>
                <a:xfrm>
                  <a:off x="2985264" y="2608912"/>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7F7F7F"/>
                  </a:solidFill>
                  <a:prstDash val="solid"/>
                  <a:miter/>
                </a:ln>
              </p:spPr>
              <p:txBody>
                <a:bodyPr rtlCol="0" anchor="ctr"/>
                <a:lstStyle/>
                <a:p>
                  <a:endParaRPr lang="en-US" sz="900"/>
                </a:p>
              </p:txBody>
            </p:sp>
            <p:sp>
              <p:nvSpPr>
                <p:cNvPr id="1163" name="Freeform 631">
                  <a:extLst>
                    <a:ext uri="{FF2B5EF4-FFF2-40B4-BE49-F238E27FC236}">
                      <a16:creationId xmlns:a16="http://schemas.microsoft.com/office/drawing/2014/main" id="{2784179A-2767-52B2-D88E-741E04D77FF7}"/>
                    </a:ext>
                  </a:extLst>
                </p:cNvPr>
                <p:cNvSpPr/>
                <p:nvPr/>
              </p:nvSpPr>
              <p:spPr>
                <a:xfrm>
                  <a:off x="3021544" y="2572771"/>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64" name="Freeform 632">
                  <a:extLst>
                    <a:ext uri="{FF2B5EF4-FFF2-40B4-BE49-F238E27FC236}">
                      <a16:creationId xmlns:a16="http://schemas.microsoft.com/office/drawing/2014/main" id="{59C1AA05-3BCB-C3A3-549F-94165C31C535}"/>
                    </a:ext>
                  </a:extLst>
                </p:cNvPr>
                <p:cNvSpPr/>
                <p:nvPr/>
              </p:nvSpPr>
              <p:spPr>
                <a:xfrm>
                  <a:off x="3028227" y="2626032"/>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7F7F7F"/>
                  </a:solidFill>
                  <a:prstDash val="solid"/>
                  <a:miter/>
                </a:ln>
              </p:spPr>
              <p:txBody>
                <a:bodyPr rtlCol="0" anchor="ctr"/>
                <a:lstStyle/>
                <a:p>
                  <a:endParaRPr lang="en-US" sz="900"/>
                </a:p>
              </p:txBody>
            </p:sp>
            <p:sp>
              <p:nvSpPr>
                <p:cNvPr id="1165" name="Freeform 633">
                  <a:extLst>
                    <a:ext uri="{FF2B5EF4-FFF2-40B4-BE49-F238E27FC236}">
                      <a16:creationId xmlns:a16="http://schemas.microsoft.com/office/drawing/2014/main" id="{82B8CA22-5F2C-9A5A-3745-8BFD0821707E}"/>
                    </a:ext>
                  </a:extLst>
                </p:cNvPr>
                <p:cNvSpPr/>
                <p:nvPr/>
              </p:nvSpPr>
              <p:spPr>
                <a:xfrm>
                  <a:off x="3064507" y="258989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66" name="Freeform 634">
                  <a:extLst>
                    <a:ext uri="{FF2B5EF4-FFF2-40B4-BE49-F238E27FC236}">
                      <a16:creationId xmlns:a16="http://schemas.microsoft.com/office/drawing/2014/main" id="{2748C3F6-20D4-D59A-8EFE-56B268654570}"/>
                    </a:ext>
                  </a:extLst>
                </p:cNvPr>
                <p:cNvSpPr/>
                <p:nvPr/>
              </p:nvSpPr>
              <p:spPr>
                <a:xfrm>
                  <a:off x="3033001" y="2626032"/>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7F7F7F"/>
                  </a:solidFill>
                  <a:prstDash val="solid"/>
                  <a:miter/>
                </a:ln>
              </p:spPr>
              <p:txBody>
                <a:bodyPr rtlCol="0" anchor="ctr"/>
                <a:lstStyle/>
                <a:p>
                  <a:endParaRPr lang="en-US" sz="900"/>
                </a:p>
              </p:txBody>
            </p:sp>
            <p:sp>
              <p:nvSpPr>
                <p:cNvPr id="1167" name="Freeform 635">
                  <a:extLst>
                    <a:ext uri="{FF2B5EF4-FFF2-40B4-BE49-F238E27FC236}">
                      <a16:creationId xmlns:a16="http://schemas.microsoft.com/office/drawing/2014/main" id="{DF03D58D-4104-95FC-8702-62445D060958}"/>
                    </a:ext>
                  </a:extLst>
                </p:cNvPr>
                <p:cNvSpPr/>
                <p:nvPr/>
              </p:nvSpPr>
              <p:spPr>
                <a:xfrm>
                  <a:off x="3069281" y="258989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68" name="Freeform 636">
                  <a:extLst>
                    <a:ext uri="{FF2B5EF4-FFF2-40B4-BE49-F238E27FC236}">
                      <a16:creationId xmlns:a16="http://schemas.microsoft.com/office/drawing/2014/main" id="{05A17C93-4FAD-A701-13F3-572A2E340009}"/>
                    </a:ext>
                  </a:extLst>
                </p:cNvPr>
                <p:cNvSpPr/>
                <p:nvPr/>
              </p:nvSpPr>
              <p:spPr>
                <a:xfrm>
                  <a:off x="3039684" y="262603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69" name="Freeform 637">
                  <a:extLst>
                    <a:ext uri="{FF2B5EF4-FFF2-40B4-BE49-F238E27FC236}">
                      <a16:creationId xmlns:a16="http://schemas.microsoft.com/office/drawing/2014/main" id="{4B2D4848-8758-8921-0958-7E00D1D2AFE4}"/>
                    </a:ext>
                  </a:extLst>
                </p:cNvPr>
                <p:cNvSpPr/>
                <p:nvPr/>
              </p:nvSpPr>
              <p:spPr>
                <a:xfrm>
                  <a:off x="3075964" y="258989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70" name="Freeform 638">
                  <a:extLst>
                    <a:ext uri="{FF2B5EF4-FFF2-40B4-BE49-F238E27FC236}">
                      <a16:creationId xmlns:a16="http://schemas.microsoft.com/office/drawing/2014/main" id="{819D42AC-E3B5-0E44-88A8-3EED57D5A4CD}"/>
                    </a:ext>
                  </a:extLst>
                </p:cNvPr>
                <p:cNvSpPr/>
                <p:nvPr/>
              </p:nvSpPr>
              <p:spPr>
                <a:xfrm>
                  <a:off x="3049232" y="262603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71" name="Freeform 639">
                  <a:extLst>
                    <a:ext uri="{FF2B5EF4-FFF2-40B4-BE49-F238E27FC236}">
                      <a16:creationId xmlns:a16="http://schemas.microsoft.com/office/drawing/2014/main" id="{D882AB54-7BAE-4B1D-E8BC-AAC68CF737E1}"/>
                    </a:ext>
                  </a:extLst>
                </p:cNvPr>
                <p:cNvSpPr/>
                <p:nvPr/>
              </p:nvSpPr>
              <p:spPr>
                <a:xfrm>
                  <a:off x="3085512" y="258989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72" name="Freeform 640">
                  <a:extLst>
                    <a:ext uri="{FF2B5EF4-FFF2-40B4-BE49-F238E27FC236}">
                      <a16:creationId xmlns:a16="http://schemas.microsoft.com/office/drawing/2014/main" id="{86AE9493-7B03-E0FA-D511-B54CCEB6F525}"/>
                    </a:ext>
                  </a:extLst>
                </p:cNvPr>
                <p:cNvSpPr/>
                <p:nvPr/>
              </p:nvSpPr>
              <p:spPr>
                <a:xfrm>
                  <a:off x="3056869" y="2626032"/>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7F7F7F"/>
                  </a:solidFill>
                  <a:prstDash val="solid"/>
                  <a:miter/>
                </a:ln>
              </p:spPr>
              <p:txBody>
                <a:bodyPr rtlCol="0" anchor="ctr"/>
                <a:lstStyle/>
                <a:p>
                  <a:endParaRPr lang="en-US" sz="900"/>
                </a:p>
              </p:txBody>
            </p:sp>
            <p:sp>
              <p:nvSpPr>
                <p:cNvPr id="1173" name="Freeform 641">
                  <a:extLst>
                    <a:ext uri="{FF2B5EF4-FFF2-40B4-BE49-F238E27FC236}">
                      <a16:creationId xmlns:a16="http://schemas.microsoft.com/office/drawing/2014/main" id="{11E6759D-B014-7D35-490E-BC2C91AB4F4C}"/>
                    </a:ext>
                  </a:extLst>
                </p:cNvPr>
                <p:cNvSpPr/>
                <p:nvPr/>
              </p:nvSpPr>
              <p:spPr>
                <a:xfrm>
                  <a:off x="3092195" y="258989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74" name="Freeform 642">
                  <a:extLst>
                    <a:ext uri="{FF2B5EF4-FFF2-40B4-BE49-F238E27FC236}">
                      <a16:creationId xmlns:a16="http://schemas.microsoft.com/office/drawing/2014/main" id="{6A11AA47-7C81-6C29-F610-D49DC7C18F30}"/>
                    </a:ext>
                  </a:extLst>
                </p:cNvPr>
                <p:cNvSpPr/>
                <p:nvPr/>
              </p:nvSpPr>
              <p:spPr>
                <a:xfrm>
                  <a:off x="3063553" y="2626032"/>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75" name="Freeform 643">
                  <a:extLst>
                    <a:ext uri="{FF2B5EF4-FFF2-40B4-BE49-F238E27FC236}">
                      <a16:creationId xmlns:a16="http://schemas.microsoft.com/office/drawing/2014/main" id="{4D6D7303-946F-7D80-7B25-02E05BB6B8BF}"/>
                    </a:ext>
                  </a:extLst>
                </p:cNvPr>
                <p:cNvSpPr/>
                <p:nvPr/>
              </p:nvSpPr>
              <p:spPr>
                <a:xfrm>
                  <a:off x="3099833" y="2589890"/>
                  <a:ext cx="9547" cy="72283"/>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176" name="Freeform 644">
                  <a:extLst>
                    <a:ext uri="{FF2B5EF4-FFF2-40B4-BE49-F238E27FC236}">
                      <a16:creationId xmlns:a16="http://schemas.microsoft.com/office/drawing/2014/main" id="{DD4AF455-733D-B250-EB55-819BEAE16BC4}"/>
                    </a:ext>
                  </a:extLst>
                </p:cNvPr>
                <p:cNvSpPr/>
                <p:nvPr/>
              </p:nvSpPr>
              <p:spPr>
                <a:xfrm>
                  <a:off x="3075964" y="2646956"/>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7F7F7F"/>
                  </a:solidFill>
                  <a:prstDash val="solid"/>
                  <a:miter/>
                </a:ln>
              </p:spPr>
              <p:txBody>
                <a:bodyPr rtlCol="0" anchor="ctr"/>
                <a:lstStyle/>
                <a:p>
                  <a:endParaRPr lang="en-US" sz="900"/>
                </a:p>
              </p:txBody>
            </p:sp>
            <p:sp>
              <p:nvSpPr>
                <p:cNvPr id="1177" name="Freeform 645">
                  <a:extLst>
                    <a:ext uri="{FF2B5EF4-FFF2-40B4-BE49-F238E27FC236}">
                      <a16:creationId xmlns:a16="http://schemas.microsoft.com/office/drawing/2014/main" id="{9765048C-3785-1F7E-C7BA-2CDF8E153F5C}"/>
                    </a:ext>
                  </a:extLst>
                </p:cNvPr>
                <p:cNvSpPr/>
                <p:nvPr/>
              </p:nvSpPr>
              <p:spPr>
                <a:xfrm>
                  <a:off x="3111290" y="261081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78" name="Freeform 646">
                  <a:extLst>
                    <a:ext uri="{FF2B5EF4-FFF2-40B4-BE49-F238E27FC236}">
                      <a16:creationId xmlns:a16="http://schemas.microsoft.com/office/drawing/2014/main" id="{7551A807-97B7-81EC-0D0A-8729AE7B1FAB}"/>
                    </a:ext>
                  </a:extLst>
                </p:cNvPr>
                <p:cNvSpPr/>
                <p:nvPr/>
              </p:nvSpPr>
              <p:spPr>
                <a:xfrm>
                  <a:off x="3095059" y="2646956"/>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7F7F7F"/>
                  </a:solidFill>
                  <a:prstDash val="solid"/>
                  <a:miter/>
                </a:ln>
              </p:spPr>
              <p:txBody>
                <a:bodyPr rtlCol="0" anchor="ctr"/>
                <a:lstStyle/>
                <a:p>
                  <a:endParaRPr lang="en-US" sz="900"/>
                </a:p>
              </p:txBody>
            </p:sp>
            <p:sp>
              <p:nvSpPr>
                <p:cNvPr id="1179" name="Freeform 647">
                  <a:extLst>
                    <a:ext uri="{FF2B5EF4-FFF2-40B4-BE49-F238E27FC236}">
                      <a16:creationId xmlns:a16="http://schemas.microsoft.com/office/drawing/2014/main" id="{5636B30C-9EBE-1B9A-7A39-AC3AA0F3AADB}"/>
                    </a:ext>
                  </a:extLst>
                </p:cNvPr>
                <p:cNvSpPr/>
                <p:nvPr/>
              </p:nvSpPr>
              <p:spPr>
                <a:xfrm>
                  <a:off x="3130384" y="261081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80" name="Freeform 648">
                  <a:extLst>
                    <a:ext uri="{FF2B5EF4-FFF2-40B4-BE49-F238E27FC236}">
                      <a16:creationId xmlns:a16="http://schemas.microsoft.com/office/drawing/2014/main" id="{BE629582-81C6-8207-DC01-590CF5E887E7}"/>
                    </a:ext>
                  </a:extLst>
                </p:cNvPr>
                <p:cNvSpPr/>
                <p:nvPr/>
              </p:nvSpPr>
              <p:spPr>
                <a:xfrm>
                  <a:off x="3096969" y="2646956"/>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81" name="Freeform 649">
                  <a:extLst>
                    <a:ext uri="{FF2B5EF4-FFF2-40B4-BE49-F238E27FC236}">
                      <a16:creationId xmlns:a16="http://schemas.microsoft.com/office/drawing/2014/main" id="{3B5016C5-FC64-D59F-B565-C0EB136DD48D}"/>
                    </a:ext>
                  </a:extLst>
                </p:cNvPr>
                <p:cNvSpPr/>
                <p:nvPr/>
              </p:nvSpPr>
              <p:spPr>
                <a:xfrm>
                  <a:off x="3133249" y="261081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82" name="Freeform 650">
                  <a:extLst>
                    <a:ext uri="{FF2B5EF4-FFF2-40B4-BE49-F238E27FC236}">
                      <a16:creationId xmlns:a16="http://schemas.microsoft.com/office/drawing/2014/main" id="{07F9EBB0-B140-C8B7-1469-98C9BEBF031B}"/>
                    </a:ext>
                  </a:extLst>
                </p:cNvPr>
                <p:cNvSpPr/>
                <p:nvPr/>
              </p:nvSpPr>
              <p:spPr>
                <a:xfrm>
                  <a:off x="3128475" y="2646956"/>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7F7F7F"/>
                  </a:solidFill>
                  <a:prstDash val="solid"/>
                  <a:miter/>
                </a:ln>
              </p:spPr>
              <p:txBody>
                <a:bodyPr rtlCol="0" anchor="ctr"/>
                <a:lstStyle/>
                <a:p>
                  <a:endParaRPr lang="en-US" sz="900"/>
                </a:p>
              </p:txBody>
            </p:sp>
            <p:sp>
              <p:nvSpPr>
                <p:cNvPr id="1183" name="Freeform 651">
                  <a:extLst>
                    <a:ext uri="{FF2B5EF4-FFF2-40B4-BE49-F238E27FC236}">
                      <a16:creationId xmlns:a16="http://schemas.microsoft.com/office/drawing/2014/main" id="{505067DF-C263-623A-D385-806A9621376F}"/>
                    </a:ext>
                  </a:extLst>
                </p:cNvPr>
                <p:cNvSpPr/>
                <p:nvPr/>
              </p:nvSpPr>
              <p:spPr>
                <a:xfrm>
                  <a:off x="3163800" y="261081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84" name="Freeform 652">
                  <a:extLst>
                    <a:ext uri="{FF2B5EF4-FFF2-40B4-BE49-F238E27FC236}">
                      <a16:creationId xmlns:a16="http://schemas.microsoft.com/office/drawing/2014/main" id="{790CAD18-F57D-1E50-0101-02EB1C14965E}"/>
                    </a:ext>
                  </a:extLst>
                </p:cNvPr>
                <p:cNvSpPr/>
                <p:nvPr/>
              </p:nvSpPr>
              <p:spPr>
                <a:xfrm>
                  <a:off x="3144706" y="2646956"/>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85" name="Freeform 653">
                  <a:extLst>
                    <a:ext uri="{FF2B5EF4-FFF2-40B4-BE49-F238E27FC236}">
                      <a16:creationId xmlns:a16="http://schemas.microsoft.com/office/drawing/2014/main" id="{64669FAF-2DEB-9A21-8A4C-1FC77DE2E59F}"/>
                    </a:ext>
                  </a:extLst>
                </p:cNvPr>
                <p:cNvSpPr/>
                <p:nvPr/>
              </p:nvSpPr>
              <p:spPr>
                <a:xfrm>
                  <a:off x="3180986" y="2610815"/>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86" name="Freeform 654">
                  <a:extLst>
                    <a:ext uri="{FF2B5EF4-FFF2-40B4-BE49-F238E27FC236}">
                      <a16:creationId xmlns:a16="http://schemas.microsoft.com/office/drawing/2014/main" id="{940E60C3-E1EB-D826-BBE7-4112A6E9F385}"/>
                    </a:ext>
                  </a:extLst>
                </p:cNvPr>
                <p:cNvSpPr/>
                <p:nvPr/>
              </p:nvSpPr>
              <p:spPr>
                <a:xfrm>
                  <a:off x="3168574" y="2671685"/>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87" name="Freeform 655">
                  <a:extLst>
                    <a:ext uri="{FF2B5EF4-FFF2-40B4-BE49-F238E27FC236}">
                      <a16:creationId xmlns:a16="http://schemas.microsoft.com/office/drawing/2014/main" id="{0DFA50B0-6E5D-7202-29B6-0E78E5C79398}"/>
                    </a:ext>
                  </a:extLst>
                </p:cNvPr>
                <p:cNvSpPr/>
                <p:nvPr/>
              </p:nvSpPr>
              <p:spPr>
                <a:xfrm>
                  <a:off x="3204854" y="2635543"/>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88" name="Freeform 656">
                  <a:extLst>
                    <a:ext uri="{FF2B5EF4-FFF2-40B4-BE49-F238E27FC236}">
                      <a16:creationId xmlns:a16="http://schemas.microsoft.com/office/drawing/2014/main" id="{4C6A11AB-3BCA-38F9-BEFB-BA3C182B52E2}"/>
                    </a:ext>
                  </a:extLst>
                </p:cNvPr>
                <p:cNvSpPr/>
                <p:nvPr/>
              </p:nvSpPr>
              <p:spPr>
                <a:xfrm>
                  <a:off x="3173348" y="2671685"/>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89" name="Freeform 657">
                  <a:extLst>
                    <a:ext uri="{FF2B5EF4-FFF2-40B4-BE49-F238E27FC236}">
                      <a16:creationId xmlns:a16="http://schemas.microsoft.com/office/drawing/2014/main" id="{31949984-3EEC-0046-9DB3-99FC8BB642D7}"/>
                    </a:ext>
                  </a:extLst>
                </p:cNvPr>
                <p:cNvSpPr/>
                <p:nvPr/>
              </p:nvSpPr>
              <p:spPr>
                <a:xfrm>
                  <a:off x="3209628" y="2635543"/>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90" name="Freeform 658">
                  <a:extLst>
                    <a:ext uri="{FF2B5EF4-FFF2-40B4-BE49-F238E27FC236}">
                      <a16:creationId xmlns:a16="http://schemas.microsoft.com/office/drawing/2014/main" id="{B85FBE7A-15D5-8761-9C6D-89DF0DB75A4E}"/>
                    </a:ext>
                  </a:extLst>
                </p:cNvPr>
                <p:cNvSpPr/>
                <p:nvPr/>
              </p:nvSpPr>
              <p:spPr>
                <a:xfrm>
                  <a:off x="3180031" y="2671685"/>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91" name="Freeform 659">
                  <a:extLst>
                    <a:ext uri="{FF2B5EF4-FFF2-40B4-BE49-F238E27FC236}">
                      <a16:creationId xmlns:a16="http://schemas.microsoft.com/office/drawing/2014/main" id="{F921CF51-A3BD-B1BB-364E-9F2B4232009A}"/>
                    </a:ext>
                  </a:extLst>
                </p:cNvPr>
                <p:cNvSpPr/>
                <p:nvPr/>
              </p:nvSpPr>
              <p:spPr>
                <a:xfrm>
                  <a:off x="3216311" y="2635543"/>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92" name="Freeform 660">
                  <a:extLst>
                    <a:ext uri="{FF2B5EF4-FFF2-40B4-BE49-F238E27FC236}">
                      <a16:creationId xmlns:a16="http://schemas.microsoft.com/office/drawing/2014/main" id="{024651EB-2BB5-6950-3F1D-5D66C3D2A007}"/>
                    </a:ext>
                  </a:extLst>
                </p:cNvPr>
                <p:cNvSpPr/>
                <p:nvPr/>
              </p:nvSpPr>
              <p:spPr>
                <a:xfrm>
                  <a:off x="3199126" y="2671685"/>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93" name="Freeform 661">
                  <a:extLst>
                    <a:ext uri="{FF2B5EF4-FFF2-40B4-BE49-F238E27FC236}">
                      <a16:creationId xmlns:a16="http://schemas.microsoft.com/office/drawing/2014/main" id="{733259E0-8423-2DED-6F8A-727AE2B76225}"/>
                    </a:ext>
                  </a:extLst>
                </p:cNvPr>
                <p:cNvSpPr/>
                <p:nvPr/>
              </p:nvSpPr>
              <p:spPr>
                <a:xfrm>
                  <a:off x="3235406" y="2635543"/>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94" name="Freeform 662">
                  <a:extLst>
                    <a:ext uri="{FF2B5EF4-FFF2-40B4-BE49-F238E27FC236}">
                      <a16:creationId xmlns:a16="http://schemas.microsoft.com/office/drawing/2014/main" id="{E928A8E6-6F5D-3778-4C2F-1313AD5A2D38}"/>
                    </a:ext>
                  </a:extLst>
                </p:cNvPr>
                <p:cNvSpPr/>
                <p:nvPr/>
              </p:nvSpPr>
              <p:spPr>
                <a:xfrm>
                  <a:off x="3244953" y="2671685"/>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95" name="Freeform 663">
                  <a:extLst>
                    <a:ext uri="{FF2B5EF4-FFF2-40B4-BE49-F238E27FC236}">
                      <a16:creationId xmlns:a16="http://schemas.microsoft.com/office/drawing/2014/main" id="{60A46B69-10E3-8401-B634-A9483E118015}"/>
                    </a:ext>
                  </a:extLst>
                </p:cNvPr>
                <p:cNvSpPr/>
                <p:nvPr/>
              </p:nvSpPr>
              <p:spPr>
                <a:xfrm>
                  <a:off x="3281234" y="2635543"/>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96" name="Freeform 664">
                  <a:extLst>
                    <a:ext uri="{FF2B5EF4-FFF2-40B4-BE49-F238E27FC236}">
                      <a16:creationId xmlns:a16="http://schemas.microsoft.com/office/drawing/2014/main" id="{7F35F749-2B75-46D3-E9FC-A1B49A452D54}"/>
                    </a:ext>
                  </a:extLst>
                </p:cNvPr>
                <p:cNvSpPr/>
                <p:nvPr/>
              </p:nvSpPr>
              <p:spPr>
                <a:xfrm>
                  <a:off x="3304147" y="2671685"/>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197" name="Freeform 665">
                  <a:extLst>
                    <a:ext uri="{FF2B5EF4-FFF2-40B4-BE49-F238E27FC236}">
                      <a16:creationId xmlns:a16="http://schemas.microsoft.com/office/drawing/2014/main" id="{A97EE86E-995C-9A35-DADF-696C4885776F}"/>
                    </a:ext>
                  </a:extLst>
                </p:cNvPr>
                <p:cNvSpPr/>
                <p:nvPr/>
              </p:nvSpPr>
              <p:spPr>
                <a:xfrm>
                  <a:off x="3340428" y="2635543"/>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198" name="Freeform 666">
                  <a:extLst>
                    <a:ext uri="{FF2B5EF4-FFF2-40B4-BE49-F238E27FC236}">
                      <a16:creationId xmlns:a16="http://schemas.microsoft.com/office/drawing/2014/main" id="{06758ABD-6C88-93BD-AA21-A7150DB9B109}"/>
                    </a:ext>
                  </a:extLst>
                </p:cNvPr>
                <p:cNvSpPr/>
                <p:nvPr/>
              </p:nvSpPr>
              <p:spPr>
                <a:xfrm>
                  <a:off x="3330880" y="2671685"/>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199" name="Freeform 667">
                  <a:extLst>
                    <a:ext uri="{FF2B5EF4-FFF2-40B4-BE49-F238E27FC236}">
                      <a16:creationId xmlns:a16="http://schemas.microsoft.com/office/drawing/2014/main" id="{D0C36C7A-DA02-353F-5660-CA2FA0C4D0F3}"/>
                    </a:ext>
                  </a:extLst>
                </p:cNvPr>
                <p:cNvSpPr/>
                <p:nvPr/>
              </p:nvSpPr>
              <p:spPr>
                <a:xfrm>
                  <a:off x="3366206" y="2635543"/>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200" name="Freeform 668">
                  <a:extLst>
                    <a:ext uri="{FF2B5EF4-FFF2-40B4-BE49-F238E27FC236}">
                      <a16:creationId xmlns:a16="http://schemas.microsoft.com/office/drawing/2014/main" id="{7FB1B63F-B766-4491-7150-308562290591}"/>
                    </a:ext>
                  </a:extLst>
                </p:cNvPr>
                <p:cNvSpPr/>
                <p:nvPr/>
              </p:nvSpPr>
              <p:spPr>
                <a:xfrm>
                  <a:off x="3340428" y="2671685"/>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201" name="Freeform 669">
                  <a:extLst>
                    <a:ext uri="{FF2B5EF4-FFF2-40B4-BE49-F238E27FC236}">
                      <a16:creationId xmlns:a16="http://schemas.microsoft.com/office/drawing/2014/main" id="{74BCAAA8-AA4D-643B-1322-CC2CB7B90D05}"/>
                    </a:ext>
                  </a:extLst>
                </p:cNvPr>
                <p:cNvSpPr/>
                <p:nvPr/>
              </p:nvSpPr>
              <p:spPr>
                <a:xfrm>
                  <a:off x="3375753" y="2635543"/>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202" name="Freeform 670">
                  <a:extLst>
                    <a:ext uri="{FF2B5EF4-FFF2-40B4-BE49-F238E27FC236}">
                      <a16:creationId xmlns:a16="http://schemas.microsoft.com/office/drawing/2014/main" id="{207CE24A-DD29-4089-9C8B-CF868D866737}"/>
                    </a:ext>
                  </a:extLst>
                </p:cNvPr>
                <p:cNvSpPr/>
                <p:nvPr/>
              </p:nvSpPr>
              <p:spPr>
                <a:xfrm>
                  <a:off x="3345201" y="2671685"/>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203" name="Freeform 671">
                  <a:extLst>
                    <a:ext uri="{FF2B5EF4-FFF2-40B4-BE49-F238E27FC236}">
                      <a16:creationId xmlns:a16="http://schemas.microsoft.com/office/drawing/2014/main" id="{B5AC731D-2D24-5767-BC34-F09028A65AEA}"/>
                    </a:ext>
                  </a:extLst>
                </p:cNvPr>
                <p:cNvSpPr/>
                <p:nvPr/>
              </p:nvSpPr>
              <p:spPr>
                <a:xfrm>
                  <a:off x="3380527" y="2635543"/>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204" name="Freeform 672">
                  <a:extLst>
                    <a:ext uri="{FF2B5EF4-FFF2-40B4-BE49-F238E27FC236}">
                      <a16:creationId xmlns:a16="http://schemas.microsoft.com/office/drawing/2014/main" id="{D78EC689-35B0-E21F-8CC1-66584FD227A3}"/>
                    </a:ext>
                  </a:extLst>
                </p:cNvPr>
                <p:cNvSpPr/>
                <p:nvPr/>
              </p:nvSpPr>
              <p:spPr>
                <a:xfrm>
                  <a:off x="3373843" y="2711631"/>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205" name="Freeform 673">
                  <a:extLst>
                    <a:ext uri="{FF2B5EF4-FFF2-40B4-BE49-F238E27FC236}">
                      <a16:creationId xmlns:a16="http://schemas.microsoft.com/office/drawing/2014/main" id="{158BD5CC-06B1-3A4C-AB2F-57D17F46A78E}"/>
                    </a:ext>
                  </a:extLst>
                </p:cNvPr>
                <p:cNvSpPr/>
                <p:nvPr/>
              </p:nvSpPr>
              <p:spPr>
                <a:xfrm>
                  <a:off x="3409169" y="267644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206" name="Freeform 674">
                  <a:extLst>
                    <a:ext uri="{FF2B5EF4-FFF2-40B4-BE49-F238E27FC236}">
                      <a16:creationId xmlns:a16="http://schemas.microsoft.com/office/drawing/2014/main" id="{41F6D1FA-408E-7223-DE9D-D737304FF9DB}"/>
                    </a:ext>
                  </a:extLst>
                </p:cNvPr>
                <p:cNvSpPr/>
                <p:nvPr/>
              </p:nvSpPr>
              <p:spPr>
                <a:xfrm>
                  <a:off x="3485548" y="2711631"/>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207" name="Freeform 675">
                  <a:extLst>
                    <a:ext uri="{FF2B5EF4-FFF2-40B4-BE49-F238E27FC236}">
                      <a16:creationId xmlns:a16="http://schemas.microsoft.com/office/drawing/2014/main" id="{A3A4F2E8-BC0E-8BAA-DEBC-A1D7408DCB84}"/>
                    </a:ext>
                  </a:extLst>
                </p:cNvPr>
                <p:cNvSpPr/>
                <p:nvPr/>
              </p:nvSpPr>
              <p:spPr>
                <a:xfrm>
                  <a:off x="3521828" y="267644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208" name="Freeform 676">
                  <a:extLst>
                    <a:ext uri="{FF2B5EF4-FFF2-40B4-BE49-F238E27FC236}">
                      <a16:creationId xmlns:a16="http://schemas.microsoft.com/office/drawing/2014/main" id="{462D1AA1-783B-D55A-7C43-6CD93190E1CF}"/>
                    </a:ext>
                  </a:extLst>
                </p:cNvPr>
                <p:cNvSpPr/>
                <p:nvPr/>
              </p:nvSpPr>
              <p:spPr>
                <a:xfrm>
                  <a:off x="3539968" y="2711631"/>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209" name="Freeform 677">
                  <a:extLst>
                    <a:ext uri="{FF2B5EF4-FFF2-40B4-BE49-F238E27FC236}">
                      <a16:creationId xmlns:a16="http://schemas.microsoft.com/office/drawing/2014/main" id="{F60A1E7F-645D-B356-352A-848D4B9A7372}"/>
                    </a:ext>
                  </a:extLst>
                </p:cNvPr>
                <p:cNvSpPr/>
                <p:nvPr/>
              </p:nvSpPr>
              <p:spPr>
                <a:xfrm>
                  <a:off x="3576249" y="267644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210" name="Freeform 678">
                  <a:extLst>
                    <a:ext uri="{FF2B5EF4-FFF2-40B4-BE49-F238E27FC236}">
                      <a16:creationId xmlns:a16="http://schemas.microsoft.com/office/drawing/2014/main" id="{E9866C2D-FB59-4282-6E86-B8CBF54F7CAA}"/>
                    </a:ext>
                  </a:extLst>
                </p:cNvPr>
                <p:cNvSpPr/>
                <p:nvPr/>
              </p:nvSpPr>
              <p:spPr>
                <a:xfrm>
                  <a:off x="3554289" y="2711631"/>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211" name="Freeform 679">
                  <a:extLst>
                    <a:ext uri="{FF2B5EF4-FFF2-40B4-BE49-F238E27FC236}">
                      <a16:creationId xmlns:a16="http://schemas.microsoft.com/office/drawing/2014/main" id="{4597398F-9B7B-4B83-4553-4449051F761C}"/>
                    </a:ext>
                  </a:extLst>
                </p:cNvPr>
                <p:cNvSpPr/>
                <p:nvPr/>
              </p:nvSpPr>
              <p:spPr>
                <a:xfrm>
                  <a:off x="3590570" y="267644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212" name="Freeform 680">
                  <a:extLst>
                    <a:ext uri="{FF2B5EF4-FFF2-40B4-BE49-F238E27FC236}">
                      <a16:creationId xmlns:a16="http://schemas.microsoft.com/office/drawing/2014/main" id="{9958C6CB-DA5C-A6D8-2425-3D81E2EF2CD2}"/>
                    </a:ext>
                  </a:extLst>
                </p:cNvPr>
                <p:cNvSpPr/>
                <p:nvPr/>
              </p:nvSpPr>
              <p:spPr>
                <a:xfrm>
                  <a:off x="3559063" y="2711631"/>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213" name="Freeform 681">
                  <a:extLst>
                    <a:ext uri="{FF2B5EF4-FFF2-40B4-BE49-F238E27FC236}">
                      <a16:creationId xmlns:a16="http://schemas.microsoft.com/office/drawing/2014/main" id="{93FD4C5E-C6A6-4B8F-4837-8333560EC137}"/>
                    </a:ext>
                  </a:extLst>
                </p:cNvPr>
                <p:cNvSpPr/>
                <p:nvPr/>
              </p:nvSpPr>
              <p:spPr>
                <a:xfrm>
                  <a:off x="3595343" y="267644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214" name="Freeform 682">
                  <a:extLst>
                    <a:ext uri="{FF2B5EF4-FFF2-40B4-BE49-F238E27FC236}">
                      <a16:creationId xmlns:a16="http://schemas.microsoft.com/office/drawing/2014/main" id="{CE41AB85-8158-676A-1FD4-316D64FC9B44}"/>
                    </a:ext>
                  </a:extLst>
                </p:cNvPr>
                <p:cNvSpPr/>
                <p:nvPr/>
              </p:nvSpPr>
              <p:spPr>
                <a:xfrm>
                  <a:off x="3597253" y="2711631"/>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215" name="Freeform 683">
                  <a:extLst>
                    <a:ext uri="{FF2B5EF4-FFF2-40B4-BE49-F238E27FC236}">
                      <a16:creationId xmlns:a16="http://schemas.microsoft.com/office/drawing/2014/main" id="{849D37C7-6F84-C777-EC24-9838368A6E8E}"/>
                    </a:ext>
                  </a:extLst>
                </p:cNvPr>
                <p:cNvSpPr/>
                <p:nvPr/>
              </p:nvSpPr>
              <p:spPr>
                <a:xfrm>
                  <a:off x="3633533" y="267644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216" name="Freeform 684">
                  <a:extLst>
                    <a:ext uri="{FF2B5EF4-FFF2-40B4-BE49-F238E27FC236}">
                      <a16:creationId xmlns:a16="http://schemas.microsoft.com/office/drawing/2014/main" id="{F266D2EE-08E2-BFC8-B556-B281C28C4C80}"/>
                    </a:ext>
                  </a:extLst>
                </p:cNvPr>
                <p:cNvSpPr/>
                <p:nvPr/>
              </p:nvSpPr>
              <p:spPr>
                <a:xfrm>
                  <a:off x="3919001" y="2711631"/>
                  <a:ext cx="71605" cy="9511"/>
                </a:xfrm>
                <a:custGeom>
                  <a:avLst/>
                  <a:gdLst>
                    <a:gd name="connsiteX0" fmla="*/ 0 w 71605"/>
                    <a:gd name="connsiteY0" fmla="*/ 0 h 9511"/>
                    <a:gd name="connsiteX1" fmla="*/ 71606 w 71605"/>
                    <a:gd name="connsiteY1" fmla="*/ 0 h 9511"/>
                  </a:gdLst>
                  <a:ahLst/>
                  <a:cxnLst>
                    <a:cxn ang="0">
                      <a:pos x="connsiteX0" y="connsiteY0"/>
                    </a:cxn>
                    <a:cxn ang="0">
                      <a:pos x="connsiteX1" y="connsiteY1"/>
                    </a:cxn>
                  </a:cxnLst>
                  <a:rect l="l" t="t" r="r" b="b"/>
                  <a:pathLst>
                    <a:path w="71605" h="9511">
                      <a:moveTo>
                        <a:pt x="0" y="0"/>
                      </a:moveTo>
                      <a:lnTo>
                        <a:pt x="71606" y="0"/>
                      </a:lnTo>
                    </a:path>
                  </a:pathLst>
                </a:custGeom>
                <a:ln w="12700" cap="flat">
                  <a:solidFill>
                    <a:srgbClr val="7F7F7F"/>
                  </a:solidFill>
                  <a:prstDash val="solid"/>
                  <a:miter/>
                </a:ln>
              </p:spPr>
              <p:txBody>
                <a:bodyPr rtlCol="0" anchor="ctr"/>
                <a:lstStyle/>
                <a:p>
                  <a:endParaRPr lang="en-US" sz="900"/>
                </a:p>
              </p:txBody>
            </p:sp>
            <p:sp>
              <p:nvSpPr>
                <p:cNvPr id="1217" name="Freeform 685">
                  <a:extLst>
                    <a:ext uri="{FF2B5EF4-FFF2-40B4-BE49-F238E27FC236}">
                      <a16:creationId xmlns:a16="http://schemas.microsoft.com/office/drawing/2014/main" id="{1E46FDA6-1CA9-9D58-D3A7-03C2F4A75EC5}"/>
                    </a:ext>
                  </a:extLst>
                </p:cNvPr>
                <p:cNvSpPr/>
                <p:nvPr/>
              </p:nvSpPr>
              <p:spPr>
                <a:xfrm>
                  <a:off x="3955281" y="267644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218" name="Freeform 686">
                  <a:extLst>
                    <a:ext uri="{FF2B5EF4-FFF2-40B4-BE49-F238E27FC236}">
                      <a16:creationId xmlns:a16="http://schemas.microsoft.com/office/drawing/2014/main" id="{A0E57A74-B112-90D0-8CCF-1699D0590C1A}"/>
                    </a:ext>
                  </a:extLst>
                </p:cNvPr>
                <p:cNvSpPr/>
                <p:nvPr/>
              </p:nvSpPr>
              <p:spPr>
                <a:xfrm>
                  <a:off x="3925684" y="2711631"/>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219" name="Freeform 687">
                  <a:extLst>
                    <a:ext uri="{FF2B5EF4-FFF2-40B4-BE49-F238E27FC236}">
                      <a16:creationId xmlns:a16="http://schemas.microsoft.com/office/drawing/2014/main" id="{26ACA0F5-620A-12AE-9FA9-02B39A5BFEC3}"/>
                    </a:ext>
                  </a:extLst>
                </p:cNvPr>
                <p:cNvSpPr/>
                <p:nvPr/>
              </p:nvSpPr>
              <p:spPr>
                <a:xfrm>
                  <a:off x="3961964" y="267644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220" name="Freeform 688">
                  <a:extLst>
                    <a:ext uri="{FF2B5EF4-FFF2-40B4-BE49-F238E27FC236}">
                      <a16:creationId xmlns:a16="http://schemas.microsoft.com/office/drawing/2014/main" id="{D7224690-275E-7A6C-1725-CEF1AEB14E78}"/>
                    </a:ext>
                  </a:extLst>
                </p:cNvPr>
                <p:cNvSpPr/>
                <p:nvPr/>
              </p:nvSpPr>
              <p:spPr>
                <a:xfrm>
                  <a:off x="4126179" y="2711631"/>
                  <a:ext cx="71605" cy="9511"/>
                </a:xfrm>
                <a:custGeom>
                  <a:avLst/>
                  <a:gdLst>
                    <a:gd name="connsiteX0" fmla="*/ 0 w 71605"/>
                    <a:gd name="connsiteY0" fmla="*/ 0 h 9511"/>
                    <a:gd name="connsiteX1" fmla="*/ 71605 w 71605"/>
                    <a:gd name="connsiteY1" fmla="*/ 0 h 9511"/>
                  </a:gdLst>
                  <a:ahLst/>
                  <a:cxnLst>
                    <a:cxn ang="0">
                      <a:pos x="connsiteX0" y="connsiteY0"/>
                    </a:cxn>
                    <a:cxn ang="0">
                      <a:pos x="connsiteX1" y="connsiteY1"/>
                    </a:cxn>
                  </a:cxnLst>
                  <a:rect l="l" t="t" r="r" b="b"/>
                  <a:pathLst>
                    <a:path w="71605" h="9511">
                      <a:moveTo>
                        <a:pt x="0" y="0"/>
                      </a:moveTo>
                      <a:lnTo>
                        <a:pt x="71605" y="0"/>
                      </a:lnTo>
                    </a:path>
                  </a:pathLst>
                </a:custGeom>
                <a:ln w="12700" cap="flat">
                  <a:solidFill>
                    <a:srgbClr val="7F7F7F"/>
                  </a:solidFill>
                  <a:prstDash val="solid"/>
                  <a:miter/>
                </a:ln>
              </p:spPr>
              <p:txBody>
                <a:bodyPr rtlCol="0" anchor="ctr"/>
                <a:lstStyle/>
                <a:p>
                  <a:endParaRPr lang="en-US" sz="900"/>
                </a:p>
              </p:txBody>
            </p:sp>
            <p:sp>
              <p:nvSpPr>
                <p:cNvPr id="1221" name="Freeform 689">
                  <a:extLst>
                    <a:ext uri="{FF2B5EF4-FFF2-40B4-BE49-F238E27FC236}">
                      <a16:creationId xmlns:a16="http://schemas.microsoft.com/office/drawing/2014/main" id="{A8323EBA-99D2-5C4F-BB6F-1354B17CB446}"/>
                    </a:ext>
                  </a:extLst>
                </p:cNvPr>
                <p:cNvSpPr/>
                <p:nvPr/>
              </p:nvSpPr>
              <p:spPr>
                <a:xfrm>
                  <a:off x="4162459" y="267644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sp>
              <p:nvSpPr>
                <p:cNvPr id="1222" name="Freeform 690">
                  <a:extLst>
                    <a:ext uri="{FF2B5EF4-FFF2-40B4-BE49-F238E27FC236}">
                      <a16:creationId xmlns:a16="http://schemas.microsoft.com/office/drawing/2014/main" id="{075CE6C0-1513-1580-E267-3E06629BFD72}"/>
                    </a:ext>
                  </a:extLst>
                </p:cNvPr>
                <p:cNvSpPr/>
                <p:nvPr/>
              </p:nvSpPr>
              <p:spPr>
                <a:xfrm>
                  <a:off x="4218789" y="2711631"/>
                  <a:ext cx="72560" cy="9511"/>
                </a:xfrm>
                <a:custGeom>
                  <a:avLst/>
                  <a:gdLst>
                    <a:gd name="connsiteX0" fmla="*/ 0 w 72560"/>
                    <a:gd name="connsiteY0" fmla="*/ 0 h 9511"/>
                    <a:gd name="connsiteX1" fmla="*/ 72560 w 72560"/>
                    <a:gd name="connsiteY1" fmla="*/ 0 h 9511"/>
                  </a:gdLst>
                  <a:ahLst/>
                  <a:cxnLst>
                    <a:cxn ang="0">
                      <a:pos x="connsiteX0" y="connsiteY0"/>
                    </a:cxn>
                    <a:cxn ang="0">
                      <a:pos x="connsiteX1" y="connsiteY1"/>
                    </a:cxn>
                  </a:cxnLst>
                  <a:rect l="l" t="t" r="r" b="b"/>
                  <a:pathLst>
                    <a:path w="72560" h="9511">
                      <a:moveTo>
                        <a:pt x="0" y="0"/>
                      </a:moveTo>
                      <a:lnTo>
                        <a:pt x="72560" y="0"/>
                      </a:lnTo>
                    </a:path>
                  </a:pathLst>
                </a:custGeom>
                <a:ln w="12700" cap="flat">
                  <a:solidFill>
                    <a:srgbClr val="7F7F7F"/>
                  </a:solidFill>
                  <a:prstDash val="solid"/>
                  <a:miter/>
                </a:ln>
              </p:spPr>
              <p:txBody>
                <a:bodyPr rtlCol="0" anchor="ctr"/>
                <a:lstStyle/>
                <a:p>
                  <a:endParaRPr lang="en-US" sz="900"/>
                </a:p>
              </p:txBody>
            </p:sp>
            <p:sp>
              <p:nvSpPr>
                <p:cNvPr id="1223" name="Freeform 691">
                  <a:extLst>
                    <a:ext uri="{FF2B5EF4-FFF2-40B4-BE49-F238E27FC236}">
                      <a16:creationId xmlns:a16="http://schemas.microsoft.com/office/drawing/2014/main" id="{089A7EE9-9FF2-A3EA-CB71-3BFF17ABC17E}"/>
                    </a:ext>
                  </a:extLst>
                </p:cNvPr>
                <p:cNvSpPr/>
                <p:nvPr/>
              </p:nvSpPr>
              <p:spPr>
                <a:xfrm>
                  <a:off x="4255069" y="2676441"/>
                  <a:ext cx="9547" cy="71332"/>
                </a:xfrm>
                <a:custGeom>
                  <a:avLst/>
                  <a:gdLst>
                    <a:gd name="connsiteX0" fmla="*/ 0 w 9547"/>
                    <a:gd name="connsiteY0" fmla="*/ 0 h 71332"/>
                    <a:gd name="connsiteX1" fmla="*/ 0 w 9547"/>
                    <a:gd name="connsiteY1" fmla="*/ 71333 h 71332"/>
                  </a:gdLst>
                  <a:ahLst/>
                  <a:cxnLst>
                    <a:cxn ang="0">
                      <a:pos x="connsiteX0" y="connsiteY0"/>
                    </a:cxn>
                    <a:cxn ang="0">
                      <a:pos x="connsiteX1" y="connsiteY1"/>
                    </a:cxn>
                  </a:cxnLst>
                  <a:rect l="l" t="t" r="r" b="b"/>
                  <a:pathLst>
                    <a:path w="9547" h="71332">
                      <a:moveTo>
                        <a:pt x="0" y="0"/>
                      </a:moveTo>
                      <a:lnTo>
                        <a:pt x="0" y="71333"/>
                      </a:lnTo>
                    </a:path>
                  </a:pathLst>
                </a:custGeom>
                <a:ln w="12700" cap="flat">
                  <a:solidFill>
                    <a:srgbClr val="7F7F7F"/>
                  </a:solidFill>
                  <a:prstDash val="solid"/>
                  <a:miter/>
                </a:ln>
              </p:spPr>
              <p:txBody>
                <a:bodyPr rtlCol="0" anchor="ctr"/>
                <a:lstStyle/>
                <a:p>
                  <a:endParaRPr lang="en-US" sz="900"/>
                </a:p>
              </p:txBody>
            </p:sp>
          </p:grpSp>
        </p:grpSp>
        <p:sp>
          <p:nvSpPr>
            <p:cNvPr id="1036" name="TextBox 1035">
              <a:extLst>
                <a:ext uri="{FF2B5EF4-FFF2-40B4-BE49-F238E27FC236}">
                  <a16:creationId xmlns:a16="http://schemas.microsoft.com/office/drawing/2014/main" id="{1B9BEDA4-5D7F-75F4-ADD3-2B8D4262610D}"/>
                </a:ext>
              </a:extLst>
            </p:cNvPr>
            <p:cNvSpPr txBox="1"/>
            <p:nvPr/>
          </p:nvSpPr>
          <p:spPr>
            <a:xfrm>
              <a:off x="5147727" y="3088276"/>
              <a:ext cx="554683" cy="138499"/>
            </a:xfrm>
            <a:prstGeom prst="rect">
              <a:avLst/>
            </a:prstGeom>
            <a:noFill/>
          </p:spPr>
          <p:txBody>
            <a:bodyPr wrap="square" lIns="0" tIns="0" rIns="0" bIns="0" rtlCol="0">
              <a:spAutoFit/>
            </a:bodyPr>
            <a:lstStyle/>
            <a:p>
              <a:pPr algn="ctr"/>
              <a:r>
                <a:rPr lang="en-US" sz="900">
                  <a:solidFill>
                    <a:srgbClr val="18365A"/>
                  </a:solidFill>
                  <a:latin typeface="Arial" panose="020B0604020202020204" pitchFamily="34" charset="0"/>
                  <a:cs typeface="Arial" panose="020B0604020202020204" pitchFamily="34" charset="0"/>
                </a:rPr>
                <a:t>EV+P</a:t>
              </a:r>
            </a:p>
          </p:txBody>
        </p:sp>
        <p:sp>
          <p:nvSpPr>
            <p:cNvPr id="1027" name="Freeform 520">
              <a:extLst>
                <a:ext uri="{FF2B5EF4-FFF2-40B4-BE49-F238E27FC236}">
                  <a16:creationId xmlns:a16="http://schemas.microsoft.com/office/drawing/2014/main" id="{4A4FE36D-B672-66E1-ED69-DD6CAED5E37D}"/>
                </a:ext>
              </a:extLst>
            </p:cNvPr>
            <p:cNvSpPr/>
            <p:nvPr/>
          </p:nvSpPr>
          <p:spPr>
            <a:xfrm flipH="1">
              <a:off x="4659235" y="3556519"/>
              <a:ext cx="54982" cy="83153"/>
            </a:xfrm>
            <a:custGeom>
              <a:avLst/>
              <a:gdLst>
                <a:gd name="connsiteX0" fmla="*/ 0 w 9547"/>
                <a:gd name="connsiteY0" fmla="*/ 0 h 24728"/>
                <a:gd name="connsiteX1" fmla="*/ 0 w 9547"/>
                <a:gd name="connsiteY1" fmla="*/ 24729 h 24728"/>
              </a:gdLst>
              <a:ahLst/>
              <a:cxnLst>
                <a:cxn ang="0">
                  <a:pos x="connsiteX0" y="connsiteY0"/>
                </a:cxn>
                <a:cxn ang="0">
                  <a:pos x="connsiteX1" y="connsiteY1"/>
                </a:cxn>
              </a:cxnLst>
              <a:rect l="l" t="t" r="r" b="b"/>
              <a:pathLst>
                <a:path w="9547" h="24728">
                  <a:moveTo>
                    <a:pt x="0" y="0"/>
                  </a:moveTo>
                  <a:lnTo>
                    <a:pt x="0" y="24729"/>
                  </a:lnTo>
                </a:path>
              </a:pathLst>
            </a:custGeom>
            <a:ln w="12700" cap="sq">
              <a:solidFill>
                <a:srgbClr val="7F7F7F"/>
              </a:solidFill>
              <a:prstDash val="solid"/>
              <a:miter/>
            </a:ln>
          </p:spPr>
          <p:txBody>
            <a:bodyPr rtlCol="0" anchor="ctr"/>
            <a:lstStyle/>
            <a:p>
              <a:endParaRPr lang="en-US" sz="900"/>
            </a:p>
          </p:txBody>
        </p:sp>
        <p:sp>
          <p:nvSpPr>
            <p:cNvPr id="1028" name="Freeform 629">
              <a:extLst>
                <a:ext uri="{FF2B5EF4-FFF2-40B4-BE49-F238E27FC236}">
                  <a16:creationId xmlns:a16="http://schemas.microsoft.com/office/drawing/2014/main" id="{5D5E37A8-93A2-B885-12AF-9BC6BEA8C9D6}"/>
                </a:ext>
              </a:extLst>
            </p:cNvPr>
            <p:cNvSpPr/>
            <p:nvPr/>
          </p:nvSpPr>
          <p:spPr>
            <a:xfrm>
              <a:off x="3764766" y="3409647"/>
              <a:ext cx="11481" cy="97659"/>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029" name="Freeform 629">
              <a:extLst>
                <a:ext uri="{FF2B5EF4-FFF2-40B4-BE49-F238E27FC236}">
                  <a16:creationId xmlns:a16="http://schemas.microsoft.com/office/drawing/2014/main" id="{95DD3127-C8BB-C5B5-0369-FBFDC86FDF75}"/>
                </a:ext>
              </a:extLst>
            </p:cNvPr>
            <p:cNvSpPr/>
            <p:nvPr/>
          </p:nvSpPr>
          <p:spPr>
            <a:xfrm>
              <a:off x="3753285" y="3409647"/>
              <a:ext cx="11481" cy="97659"/>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030" name="Freeform 629">
              <a:extLst>
                <a:ext uri="{FF2B5EF4-FFF2-40B4-BE49-F238E27FC236}">
                  <a16:creationId xmlns:a16="http://schemas.microsoft.com/office/drawing/2014/main" id="{0FC37437-E74C-00A7-6D72-0E686FC94AD5}"/>
                </a:ext>
              </a:extLst>
            </p:cNvPr>
            <p:cNvSpPr/>
            <p:nvPr/>
          </p:nvSpPr>
          <p:spPr>
            <a:xfrm>
              <a:off x="3747544" y="3409647"/>
              <a:ext cx="11481" cy="97659"/>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031" name="Freeform 629">
              <a:extLst>
                <a:ext uri="{FF2B5EF4-FFF2-40B4-BE49-F238E27FC236}">
                  <a16:creationId xmlns:a16="http://schemas.microsoft.com/office/drawing/2014/main" id="{16156F9D-7D69-83D3-B9A0-6A4F362C756D}"/>
                </a:ext>
              </a:extLst>
            </p:cNvPr>
            <p:cNvSpPr/>
            <p:nvPr/>
          </p:nvSpPr>
          <p:spPr>
            <a:xfrm>
              <a:off x="3724083" y="3409647"/>
              <a:ext cx="11481" cy="97659"/>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sp>
          <p:nvSpPr>
            <p:cNvPr id="1032" name="Freeform 629">
              <a:extLst>
                <a:ext uri="{FF2B5EF4-FFF2-40B4-BE49-F238E27FC236}">
                  <a16:creationId xmlns:a16="http://schemas.microsoft.com/office/drawing/2014/main" id="{6E089FED-734D-2A3B-02C1-00BF5B1ECC2C}"/>
                </a:ext>
              </a:extLst>
            </p:cNvPr>
            <p:cNvSpPr/>
            <p:nvPr/>
          </p:nvSpPr>
          <p:spPr>
            <a:xfrm>
              <a:off x="3712602" y="3409646"/>
              <a:ext cx="11481" cy="97659"/>
            </a:xfrm>
            <a:custGeom>
              <a:avLst/>
              <a:gdLst>
                <a:gd name="connsiteX0" fmla="*/ 0 w 9547"/>
                <a:gd name="connsiteY0" fmla="*/ 0 h 72283"/>
                <a:gd name="connsiteX1" fmla="*/ 0 w 9547"/>
                <a:gd name="connsiteY1" fmla="*/ 72284 h 72283"/>
              </a:gdLst>
              <a:ahLst/>
              <a:cxnLst>
                <a:cxn ang="0">
                  <a:pos x="connsiteX0" y="connsiteY0"/>
                </a:cxn>
                <a:cxn ang="0">
                  <a:pos x="connsiteX1" y="connsiteY1"/>
                </a:cxn>
              </a:cxnLst>
              <a:rect l="l" t="t" r="r" b="b"/>
              <a:pathLst>
                <a:path w="9547" h="72283">
                  <a:moveTo>
                    <a:pt x="0" y="0"/>
                  </a:moveTo>
                  <a:lnTo>
                    <a:pt x="0" y="72284"/>
                  </a:lnTo>
                </a:path>
              </a:pathLst>
            </a:custGeom>
            <a:ln w="12700" cap="flat">
              <a:solidFill>
                <a:srgbClr val="7F7F7F"/>
              </a:solidFill>
              <a:prstDash val="solid"/>
              <a:miter/>
            </a:ln>
          </p:spPr>
          <p:txBody>
            <a:bodyPr rtlCol="0" anchor="ctr"/>
            <a:lstStyle/>
            <a:p>
              <a:endParaRPr lang="en-US" sz="900"/>
            </a:p>
          </p:txBody>
        </p:sp>
      </p:grpSp>
    </p:spTree>
    <p:extLst>
      <p:ext uri="{BB962C8B-B14F-4D97-AF65-F5344CB8AC3E}">
        <p14:creationId xmlns:p14="http://schemas.microsoft.com/office/powerpoint/2010/main" val="717274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7186E-C52C-840C-6443-241E6B8A8D74}"/>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34B6B032-E1EF-7933-EBC5-9913D852B864}"/>
              </a:ext>
            </a:extLst>
          </p:cNvPr>
          <p:cNvCxnSpPr>
            <a:cxnSpLocks/>
          </p:cNvCxnSpPr>
          <p:nvPr/>
        </p:nvCxnSpPr>
        <p:spPr>
          <a:xfrm flipH="1" flipV="1">
            <a:off x="4723376" y="2139187"/>
            <a:ext cx="0" cy="1543276"/>
          </a:xfrm>
          <a:prstGeom prst="line">
            <a:avLst/>
          </a:prstGeom>
          <a:ln w="127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D672468B-90EC-1CD8-5128-E4241B08CEA5}"/>
              </a:ext>
            </a:extLst>
          </p:cNvPr>
          <p:cNvCxnSpPr>
            <a:cxnSpLocks/>
          </p:cNvCxnSpPr>
          <p:nvPr/>
        </p:nvCxnSpPr>
        <p:spPr>
          <a:xfrm flipV="1">
            <a:off x="7554790" y="2507413"/>
            <a:ext cx="7941" cy="1175050"/>
          </a:xfrm>
          <a:prstGeom prst="line">
            <a:avLst/>
          </a:prstGeom>
          <a:ln w="127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D0B18C6-195B-0B88-8A30-B7646D545E53}"/>
              </a:ext>
            </a:extLst>
          </p:cNvPr>
          <p:cNvSpPr txBox="1"/>
          <p:nvPr/>
        </p:nvSpPr>
        <p:spPr>
          <a:xfrm>
            <a:off x="4676274" y="1838994"/>
            <a:ext cx="1424364" cy="307777"/>
          </a:xfrm>
          <a:prstGeom prst="rect">
            <a:avLst/>
          </a:prstGeom>
          <a:noFill/>
        </p:spPr>
        <p:txBody>
          <a:bodyPr wrap="square" rtlCol="0">
            <a:spAutoFit/>
          </a:bodyPr>
          <a:lstStyle/>
          <a:p>
            <a:r>
              <a:rPr lang="en-US" sz="1400" b="1"/>
              <a:t>67.5%</a:t>
            </a:r>
          </a:p>
        </p:txBody>
      </p:sp>
      <p:sp>
        <p:nvSpPr>
          <p:cNvPr id="20" name="TextBox 19">
            <a:extLst>
              <a:ext uri="{FF2B5EF4-FFF2-40B4-BE49-F238E27FC236}">
                <a16:creationId xmlns:a16="http://schemas.microsoft.com/office/drawing/2014/main" id="{056C989C-48B4-E942-375F-276E943F4E79}"/>
              </a:ext>
            </a:extLst>
          </p:cNvPr>
          <p:cNvSpPr txBox="1"/>
          <p:nvPr/>
        </p:nvSpPr>
        <p:spPr>
          <a:xfrm>
            <a:off x="4676274" y="2595458"/>
            <a:ext cx="1424364" cy="307777"/>
          </a:xfrm>
          <a:prstGeom prst="rect">
            <a:avLst/>
          </a:prstGeom>
          <a:noFill/>
        </p:spPr>
        <p:txBody>
          <a:bodyPr wrap="square" rtlCol="0">
            <a:spAutoFit/>
          </a:bodyPr>
          <a:lstStyle/>
          <a:p>
            <a:r>
              <a:rPr lang="en-US" sz="1400" b="1"/>
              <a:t>35.1%</a:t>
            </a:r>
          </a:p>
        </p:txBody>
      </p:sp>
      <p:sp>
        <p:nvSpPr>
          <p:cNvPr id="24" name="TextBox 23">
            <a:extLst>
              <a:ext uri="{FF2B5EF4-FFF2-40B4-BE49-F238E27FC236}">
                <a16:creationId xmlns:a16="http://schemas.microsoft.com/office/drawing/2014/main" id="{01127208-D529-A6B3-50DC-7A0D203B08AE}"/>
              </a:ext>
            </a:extLst>
          </p:cNvPr>
          <p:cNvSpPr txBox="1"/>
          <p:nvPr/>
        </p:nvSpPr>
        <p:spPr>
          <a:xfrm>
            <a:off x="7483826" y="2213833"/>
            <a:ext cx="1424364" cy="307777"/>
          </a:xfrm>
          <a:prstGeom prst="rect">
            <a:avLst/>
          </a:prstGeom>
          <a:noFill/>
        </p:spPr>
        <p:txBody>
          <a:bodyPr wrap="square" rtlCol="0">
            <a:spAutoFit/>
          </a:bodyPr>
          <a:lstStyle/>
          <a:p>
            <a:r>
              <a:rPr lang="en-US" sz="1400" b="1"/>
              <a:t>49.4%</a:t>
            </a:r>
          </a:p>
        </p:txBody>
      </p:sp>
      <p:sp>
        <p:nvSpPr>
          <p:cNvPr id="25" name="TextBox 24">
            <a:extLst>
              <a:ext uri="{FF2B5EF4-FFF2-40B4-BE49-F238E27FC236}">
                <a16:creationId xmlns:a16="http://schemas.microsoft.com/office/drawing/2014/main" id="{A7444253-4F95-8EA8-54FE-22E1B427F9E1}"/>
              </a:ext>
            </a:extLst>
          </p:cNvPr>
          <p:cNvSpPr txBox="1"/>
          <p:nvPr/>
        </p:nvSpPr>
        <p:spPr>
          <a:xfrm>
            <a:off x="7498492" y="2760596"/>
            <a:ext cx="1424364" cy="307777"/>
          </a:xfrm>
          <a:prstGeom prst="rect">
            <a:avLst/>
          </a:prstGeom>
          <a:noFill/>
        </p:spPr>
        <p:txBody>
          <a:bodyPr wrap="square" rtlCol="0">
            <a:spAutoFit/>
          </a:bodyPr>
          <a:lstStyle/>
          <a:p>
            <a:r>
              <a:rPr lang="en-US" sz="1400" b="1"/>
              <a:t>24.0%</a:t>
            </a:r>
          </a:p>
        </p:txBody>
      </p:sp>
      <p:sp>
        <p:nvSpPr>
          <p:cNvPr id="3" name="Slide Number Placeholder 2">
            <a:extLst>
              <a:ext uri="{FF2B5EF4-FFF2-40B4-BE49-F238E27FC236}">
                <a16:creationId xmlns:a16="http://schemas.microsoft.com/office/drawing/2014/main" id="{2BEE6F2D-744A-B200-A55E-C94B4C5347AA}"/>
              </a:ext>
            </a:extLst>
          </p:cNvPr>
          <p:cNvSpPr>
            <a:spLocks noGrp="1"/>
          </p:cNvSpPr>
          <p:nvPr>
            <p:ph type="sldNum" sz="quarter" idx="12"/>
          </p:nvPr>
        </p:nvSpPr>
        <p:spPr/>
        <p:txBody>
          <a:bodyPr/>
          <a:lstStyle/>
          <a:p>
            <a:fld id="{BE33F7A0-71F0-446B-9DE8-6D75BE64EE0F}" type="slidenum">
              <a:rPr lang="en-US" smtClean="0">
                <a:solidFill>
                  <a:srgbClr val="002557"/>
                </a:solidFill>
              </a:rPr>
              <a:pPr/>
              <a:t>11</a:t>
            </a:fld>
            <a:endParaRPr lang="en-US">
              <a:solidFill>
                <a:srgbClr val="002557"/>
              </a:solidFill>
            </a:endParaRPr>
          </a:p>
        </p:txBody>
      </p:sp>
      <p:sp>
        <p:nvSpPr>
          <p:cNvPr id="8" name="TextBox 7">
            <a:extLst>
              <a:ext uri="{FF2B5EF4-FFF2-40B4-BE49-F238E27FC236}">
                <a16:creationId xmlns:a16="http://schemas.microsoft.com/office/drawing/2014/main" id="{AA2A761D-0810-5578-559F-1F9B5288E941}"/>
              </a:ext>
            </a:extLst>
          </p:cNvPr>
          <p:cNvSpPr txBox="1"/>
          <p:nvPr/>
        </p:nvSpPr>
        <p:spPr>
          <a:xfrm>
            <a:off x="640080" y="5859825"/>
            <a:ext cx="10911840" cy="360721"/>
          </a:xfrm>
          <a:prstGeom prst="rect">
            <a:avLst/>
          </a:prstGeom>
          <a:noFill/>
        </p:spPr>
        <p:txBody>
          <a:bodyPr wrap="square" lIns="0" tIns="0" rIns="0" bIns="0" anchor="b">
            <a:noAutofit/>
          </a:bodyPr>
          <a:lstStyle/>
          <a:p>
            <a:r>
              <a:rPr lang="en-US" sz="1000" b="1">
                <a:latin typeface="Arial" panose="020B0604020202020204" pitchFamily="34" charset="0"/>
                <a:cs typeface="Arial" panose="020B0604020202020204" pitchFamily="34" charset="0"/>
              </a:rPr>
              <a:t>Data cutoff: August 8, 2024. </a:t>
            </a:r>
          </a:p>
          <a:p>
            <a:r>
              <a:rPr lang="en-US" sz="800">
                <a:latin typeface="Arial" panose="020B0604020202020204" pitchFamily="34" charset="0"/>
                <a:cs typeface="Arial" panose="020B0604020202020204" pitchFamily="34" charset="0"/>
              </a:rPr>
              <a:t>CR, complete response; EV, enfortumab vedotin; NE, not estimable; P, pembrolizumab; PR, partial response; ORR, objective response rate; SD, stable disease.</a:t>
            </a:r>
          </a:p>
          <a:p>
            <a:r>
              <a:rPr lang="en-US" sz="800" baseline="30000" err="1">
                <a:latin typeface="Arial" panose="020B0604020202020204" pitchFamily="34" charset="0"/>
                <a:cs typeface="Arial" panose="020B0604020202020204" pitchFamily="34" charset="0"/>
              </a:rPr>
              <a:t>a</a:t>
            </a:r>
            <a:r>
              <a:rPr lang="en-US" sz="800" err="1">
                <a:latin typeface="Arial" panose="020B0604020202020204" pitchFamily="34" charset="0"/>
                <a:cs typeface="Arial" panose="020B0604020202020204" pitchFamily="34" charset="0"/>
              </a:rPr>
              <a:t>Events</a:t>
            </a:r>
            <a:r>
              <a:rPr lang="en-US" sz="800">
                <a:latin typeface="Arial" panose="020B0604020202020204" pitchFamily="34" charset="0"/>
                <a:cs typeface="Arial" panose="020B0604020202020204" pitchFamily="34" charset="0"/>
              </a:rPr>
              <a:t>/N were 137/295 for EV+P and 129/195 for chemotherapy. </a:t>
            </a:r>
            <a:r>
              <a:rPr lang="en-US" sz="800" baseline="30000" err="1">
                <a:latin typeface="Arial" panose="020B0604020202020204" pitchFamily="34" charset="0"/>
                <a:cs typeface="Arial" panose="020B0604020202020204" pitchFamily="34" charset="0"/>
              </a:rPr>
              <a:t>b</a:t>
            </a:r>
            <a:r>
              <a:rPr lang="en-US" sz="800" err="1">
                <a:latin typeface="Arial" panose="020B0604020202020204" pitchFamily="34" charset="0"/>
                <a:cs typeface="Arial" panose="020B0604020202020204" pitchFamily="34" charset="0"/>
              </a:rPr>
              <a:t>P</a:t>
            </a:r>
            <a:r>
              <a:rPr lang="en-US" sz="800">
                <a:latin typeface="Arial" panose="020B0604020202020204" pitchFamily="34" charset="0"/>
                <a:cs typeface="Arial" panose="020B0604020202020204" pitchFamily="34" charset="0"/>
              </a:rPr>
              <a:t>-value is nominal and descriptive. </a:t>
            </a:r>
          </a:p>
        </p:txBody>
      </p:sp>
      <p:graphicFrame>
        <p:nvGraphicFramePr>
          <p:cNvPr id="15" name="Table 9">
            <a:extLst>
              <a:ext uri="{FF2B5EF4-FFF2-40B4-BE49-F238E27FC236}">
                <a16:creationId xmlns:a16="http://schemas.microsoft.com/office/drawing/2014/main" id="{CF861E3B-6E29-3D92-E1AC-7A9130F985EC}"/>
              </a:ext>
            </a:extLst>
          </p:cNvPr>
          <p:cNvGraphicFramePr>
            <a:graphicFrameLocks noGrp="1"/>
          </p:cNvGraphicFramePr>
          <p:nvPr>
            <p:extLst>
              <p:ext uri="{D42A27DB-BD31-4B8C-83A1-F6EECF244321}">
                <p14:modId xmlns:p14="http://schemas.microsoft.com/office/powerpoint/2010/main" val="2899024754"/>
              </p:ext>
            </p:extLst>
          </p:nvPr>
        </p:nvGraphicFramePr>
        <p:xfrm>
          <a:off x="2362276" y="4864250"/>
          <a:ext cx="8126684" cy="945515"/>
        </p:xfrm>
        <a:graphic>
          <a:graphicData uri="http://schemas.openxmlformats.org/drawingml/2006/table">
            <a:tbl>
              <a:tblPr firstRow="1" bandRow="1">
                <a:tableStyleId>{793D81CF-94F2-401A-BA57-92F5A7B2D0C5}</a:tableStyleId>
              </a:tblPr>
              <a:tblGrid>
                <a:gridCol w="2952000">
                  <a:extLst>
                    <a:ext uri="{9D8B030D-6E8A-4147-A177-3AD203B41FA5}">
                      <a16:colId xmlns:a16="http://schemas.microsoft.com/office/drawing/2014/main" val="3858989374"/>
                    </a:ext>
                  </a:extLst>
                </a:gridCol>
                <a:gridCol w="1667859">
                  <a:extLst>
                    <a:ext uri="{9D8B030D-6E8A-4147-A177-3AD203B41FA5}">
                      <a16:colId xmlns:a16="http://schemas.microsoft.com/office/drawing/2014/main" val="2212256770"/>
                    </a:ext>
                  </a:extLst>
                </a:gridCol>
                <a:gridCol w="1678025">
                  <a:extLst>
                    <a:ext uri="{9D8B030D-6E8A-4147-A177-3AD203B41FA5}">
                      <a16:colId xmlns:a16="http://schemas.microsoft.com/office/drawing/2014/main" val="805626903"/>
                    </a:ext>
                  </a:extLst>
                </a:gridCol>
                <a:gridCol w="1828800">
                  <a:extLst>
                    <a:ext uri="{9D8B030D-6E8A-4147-A177-3AD203B41FA5}">
                      <a16:colId xmlns:a16="http://schemas.microsoft.com/office/drawing/2014/main" val="1276400757"/>
                    </a:ext>
                  </a:extLst>
                </a:gridCol>
              </a:tblGrid>
              <a:tr h="191135">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endParaRPr lang="en-GB" sz="1100" strike="sngStrike" baseline="30000">
                        <a:solidFill>
                          <a:srgbClr val="FF0000"/>
                        </a:solidFill>
                        <a:latin typeface="+mn-lt"/>
                        <a:cs typeface="Arial" panose="020B0604020202020204" pitchFamily="34" charset="0"/>
                      </a:endParaRPr>
                    </a:p>
                  </a:txBody>
                  <a:tcPr marL="18288" marR="18288" marT="0" marB="0" anchor="ctr">
                    <a:lnL w="12700" cap="flat" cmpd="sng" algn="ctr">
                      <a:noFill/>
                      <a:prstDash val="solid"/>
                      <a:round/>
                      <a:headEnd type="none" w="med" len="med"/>
                      <a:tailEnd type="none" w="med" len="med"/>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03864"/>
                    </a:solidFill>
                  </a:tcPr>
                </a:tc>
                <a:tc>
                  <a:txBody>
                    <a:bodyPr/>
                    <a:lstStyle/>
                    <a:p>
                      <a:pPr algn="ctr">
                        <a:lnSpc>
                          <a:spcPct val="90000"/>
                        </a:lnSpc>
                      </a:pPr>
                      <a:r>
                        <a:rPr lang="en-GB" sz="1100">
                          <a:solidFill>
                            <a:schemeClr val="bg1"/>
                          </a:solidFill>
                          <a:latin typeface="+mn-lt"/>
                          <a:cs typeface="Arial" panose="020B0604020202020204" pitchFamily="34" charset="0"/>
                        </a:rPr>
                        <a:t>EV+P (n=437)</a:t>
                      </a:r>
                    </a:p>
                  </a:txBody>
                  <a:tcPr marL="18288" marR="18288"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algn="ctr">
                        <a:lnSpc>
                          <a:spcPct val="90000"/>
                        </a:lnSpc>
                      </a:pPr>
                      <a:r>
                        <a:rPr lang="en-GB" sz="1100">
                          <a:solidFill>
                            <a:schemeClr val="bg1"/>
                          </a:solidFill>
                          <a:latin typeface="+mn-lt"/>
                          <a:cs typeface="Arial" panose="020B0604020202020204" pitchFamily="34" charset="0"/>
                        </a:rPr>
                        <a:t>Chemotherapy (n=441)</a:t>
                      </a:r>
                    </a:p>
                  </a:txBody>
                  <a:tcPr marL="18288" marR="18288"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1100" b="1" kern="1200">
                          <a:solidFill>
                            <a:schemeClr val="bg1"/>
                          </a:solidFill>
                          <a:latin typeface="+mn-lt"/>
                          <a:ea typeface="+mn-ea"/>
                          <a:cs typeface="Arial" panose="020B0604020202020204" pitchFamily="34" charset="0"/>
                        </a:rPr>
                        <a:t>Nominal</a:t>
                      </a:r>
                      <a:r>
                        <a:rPr lang="en-US" sz="1100" b="1">
                          <a:latin typeface="+mn-lt"/>
                        </a:rPr>
                        <a:t> two-sided P-value</a:t>
                      </a:r>
                      <a:endParaRPr lang="en-GB" sz="1100" b="1">
                        <a:solidFill>
                          <a:schemeClr val="bg1"/>
                        </a:solidFill>
                        <a:latin typeface="+mn-lt"/>
                        <a:cs typeface="Arial" panose="020B0604020202020204" pitchFamily="34" charset="0"/>
                      </a:endParaRPr>
                    </a:p>
                  </a:txBody>
                  <a:tcPr marL="18288" marR="18288"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extLst>
                  <a:ext uri="{0D108BD9-81ED-4DB2-BD59-A6C34878D82A}">
                    <a16:rowId xmlns:a16="http://schemas.microsoft.com/office/drawing/2014/main" val="3276044697"/>
                  </a:ext>
                </a:extLst>
              </a:tr>
              <a:tr h="141963">
                <a:tc>
                  <a:txBody>
                    <a:bodyPr/>
                    <a:lstStyle/>
                    <a:p>
                      <a:pPr>
                        <a:lnSpc>
                          <a:spcPct val="90000"/>
                        </a:lnSpc>
                      </a:pPr>
                      <a:r>
                        <a:rPr lang="en-US" sz="1100" b="1">
                          <a:latin typeface="+mn-lt"/>
                        </a:rPr>
                        <a:t>Confirmed ORR </a:t>
                      </a:r>
                      <a:r>
                        <a:rPr lang="en-US" sz="1100" b="1" kern="1200">
                          <a:solidFill>
                            <a:schemeClr val="dk1"/>
                          </a:solidFill>
                          <a:latin typeface="+mn-lt"/>
                          <a:ea typeface="+mn-ea"/>
                          <a:cs typeface="+mn-cs"/>
                        </a:rPr>
                        <a:t>(CR or PR), </a:t>
                      </a:r>
                      <a:r>
                        <a:rPr lang="en-US" sz="1100" b="1">
                          <a:latin typeface="+mn-lt"/>
                        </a:rPr>
                        <a:t>n (%) [95% CI]</a:t>
                      </a:r>
                    </a:p>
                  </a:txBody>
                  <a:tcPr marL="18288" marR="18288" marT="0" marB="0" anchor="ctr">
                    <a:lnL w="1905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lnSpc>
                          <a:spcPct val="90000"/>
                        </a:lnSpc>
                        <a:spcBef>
                          <a:spcPts val="0"/>
                        </a:spcBef>
                        <a:spcAft>
                          <a:spcPts val="0"/>
                        </a:spcAft>
                        <a:tabLst>
                          <a:tab pos="274320" algn="l"/>
                        </a:tabLst>
                      </a:pPr>
                      <a:r>
                        <a:rPr lang="en-US" sz="1100">
                          <a:solidFill>
                            <a:schemeClr val="tx1"/>
                          </a:solidFill>
                          <a:effectLst/>
                          <a:latin typeface="+mn-lt"/>
                          <a:ea typeface="Times New Roman" panose="02020603050405020304" pitchFamily="18" charset="0"/>
                          <a:cs typeface="Times New Roman" panose="02020603050405020304" pitchFamily="18" charset="0"/>
                        </a:rPr>
                        <a:t>295 (67.5) [62.9, 71.9]</a:t>
                      </a:r>
                    </a:p>
                  </a:txBody>
                  <a:tcPr marL="18288" marR="18288" marT="0"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lnSpc>
                          <a:spcPct val="90000"/>
                        </a:lnSpc>
                        <a:spcBef>
                          <a:spcPts val="0"/>
                        </a:spcBef>
                        <a:spcAft>
                          <a:spcPts val="0"/>
                        </a:spcAft>
                        <a:tabLst>
                          <a:tab pos="274320" algn="l"/>
                        </a:tabLst>
                      </a:pPr>
                      <a:r>
                        <a:rPr lang="en-US" sz="1100">
                          <a:solidFill>
                            <a:schemeClr val="tx1"/>
                          </a:solidFill>
                          <a:effectLst/>
                          <a:latin typeface="+mn-lt"/>
                          <a:ea typeface="Times New Roman" panose="02020603050405020304" pitchFamily="18" charset="0"/>
                          <a:cs typeface="Times New Roman" panose="02020603050405020304" pitchFamily="18" charset="0"/>
                        </a:rPr>
                        <a:t>195 (44.2) [39.5, 49.0]</a:t>
                      </a:r>
                    </a:p>
                  </a:txBody>
                  <a:tcPr marL="18288" marR="18288" marT="0"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tab pos="274320" algn="l"/>
                        </a:tabLst>
                        <a:defRPr/>
                      </a:pPr>
                      <a:r>
                        <a:rPr lang="en-US" sz="1100">
                          <a:solidFill>
                            <a:schemeClr val="tx1"/>
                          </a:solidFill>
                          <a:effectLst/>
                          <a:latin typeface="+mn-lt"/>
                          <a:ea typeface="Times New Roman" panose="02020603050405020304" pitchFamily="18" charset="0"/>
                          <a:cs typeface="Times New Roman" panose="02020603050405020304" pitchFamily="18" charset="0"/>
                        </a:rPr>
                        <a:t>&lt;0.00001</a:t>
                      </a:r>
                      <a:r>
                        <a:rPr lang="en-US" sz="1100" kern="1200" baseline="30000">
                          <a:solidFill>
                            <a:schemeClr val="tx1"/>
                          </a:solidFill>
                          <a:effectLst/>
                          <a:latin typeface="+mn-lt"/>
                          <a:ea typeface="Times New Roman" panose="02020603050405020304" pitchFamily="18" charset="0"/>
                          <a:cs typeface="Times New Roman" panose="02020603050405020304" pitchFamily="18" charset="0"/>
                        </a:rPr>
                        <a:t>b</a:t>
                      </a:r>
                    </a:p>
                  </a:txBody>
                  <a:tcPr marL="18288" marR="18288" marT="0"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717010772"/>
                  </a:ext>
                </a:extLst>
              </a:tr>
              <a:tr h="141963">
                <a:tc>
                  <a:txBody>
                    <a:bodyPr/>
                    <a:lstStyle/>
                    <a:p>
                      <a:pPr marL="0">
                        <a:lnSpc>
                          <a:spcPct val="90000"/>
                        </a:lnSpc>
                      </a:pPr>
                      <a:r>
                        <a:rPr lang="en-US" sz="1100" b="1" kern="1200">
                          <a:solidFill>
                            <a:schemeClr val="dk1"/>
                          </a:solidFill>
                          <a:latin typeface="+mn-lt"/>
                          <a:ea typeface="+mn-ea"/>
                          <a:cs typeface="+mn-cs"/>
                        </a:rPr>
                        <a:t>Best overall response, n (%)</a:t>
                      </a:r>
                    </a:p>
                  </a:txBody>
                  <a:tcPr marL="18288" marR="18288" marT="0" marB="0" anchor="ctr">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pPr marL="0" marR="0" algn="ctr">
                        <a:lnSpc>
                          <a:spcPct val="90000"/>
                        </a:lnSpc>
                        <a:spcBef>
                          <a:spcPts val="0"/>
                        </a:spcBef>
                        <a:spcAft>
                          <a:spcPts val="0"/>
                        </a:spcAft>
                        <a:tabLst>
                          <a:tab pos="274320" algn="l"/>
                        </a:tabLst>
                      </a:pPr>
                      <a:endParaRPr lang="en-US" sz="1100">
                        <a:solidFill>
                          <a:schemeClr val="tx1"/>
                        </a:solidFill>
                        <a:effectLst/>
                        <a:latin typeface="+mn-lt"/>
                        <a:ea typeface="Times New Roman" panose="02020603050405020304" pitchFamily="18" charset="0"/>
                        <a:cs typeface="Times New Roman" panose="02020603050405020304" pitchFamily="18" charset="0"/>
                      </a:endParaRPr>
                    </a:p>
                  </a:txBody>
                  <a:tcPr marL="18288" marR="18288" marT="0" marB="0"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pPr marL="0" marR="0" algn="ctr">
                        <a:lnSpc>
                          <a:spcPct val="90000"/>
                        </a:lnSpc>
                        <a:spcBef>
                          <a:spcPts val="0"/>
                        </a:spcBef>
                        <a:spcAft>
                          <a:spcPts val="0"/>
                        </a:spcAft>
                        <a:tabLst>
                          <a:tab pos="274320" algn="l"/>
                        </a:tabLst>
                      </a:pPr>
                      <a:endParaRPr lang="en-US" sz="1100">
                        <a:solidFill>
                          <a:schemeClr val="tx1"/>
                        </a:solidFill>
                        <a:effectLst/>
                        <a:latin typeface="+mn-lt"/>
                        <a:ea typeface="Times New Roman" panose="02020603050405020304" pitchFamily="18" charset="0"/>
                        <a:cs typeface="Times New Roman" panose="02020603050405020304" pitchFamily="18" charset="0"/>
                      </a:endParaRPr>
                    </a:p>
                  </a:txBody>
                  <a:tcPr marL="18288" marR="18288" marT="0" marB="0"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7E6E6"/>
                    </a:solidFill>
                  </a:tcPr>
                </a:tc>
                <a:tc>
                  <a:txBody>
                    <a:bodyPr/>
                    <a:lstStyle/>
                    <a:p>
                      <a:pPr marL="0" marR="0" algn="ctr">
                        <a:lnSpc>
                          <a:spcPct val="90000"/>
                        </a:lnSpc>
                        <a:spcBef>
                          <a:spcPts val="0"/>
                        </a:spcBef>
                        <a:spcAft>
                          <a:spcPts val="0"/>
                        </a:spcAft>
                        <a:tabLst>
                          <a:tab pos="274320" algn="l"/>
                        </a:tabLst>
                      </a:pPr>
                      <a:endParaRPr lang="en-US" sz="1100">
                        <a:solidFill>
                          <a:schemeClr val="tx1"/>
                        </a:solidFill>
                        <a:effectLst/>
                        <a:latin typeface="+mn-lt"/>
                        <a:ea typeface="Times New Roman" panose="02020603050405020304" pitchFamily="18" charset="0"/>
                        <a:cs typeface="Times New Roman" panose="02020603050405020304" pitchFamily="18" charset="0"/>
                      </a:endParaRPr>
                    </a:p>
                  </a:txBody>
                  <a:tcPr marL="18288" marR="18288" marT="0" marB="0" anchor="ctr">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447509840"/>
                  </a:ext>
                </a:extLst>
              </a:tr>
              <a:tr h="141963">
                <a:tc>
                  <a:txBody>
                    <a:bodyPr/>
                    <a:lstStyle/>
                    <a:p>
                      <a:pPr marL="180000">
                        <a:lnSpc>
                          <a:spcPct val="90000"/>
                        </a:lnSpc>
                      </a:pPr>
                      <a:r>
                        <a:rPr lang="en-GB" sz="1100"/>
                        <a:t>CR</a:t>
                      </a:r>
                      <a:endParaRPr lang="en-GB" sz="1100" b="0">
                        <a:latin typeface="+mn-lt"/>
                        <a:cs typeface="Arial" panose="020B0604020202020204" pitchFamily="34" charset="0"/>
                      </a:endParaRPr>
                    </a:p>
                  </a:txBody>
                  <a:tcPr marL="18288" marR="18288" marT="0"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90000"/>
                        </a:lnSpc>
                        <a:spcBef>
                          <a:spcPts val="0"/>
                        </a:spcBef>
                        <a:spcAft>
                          <a:spcPts val="0"/>
                        </a:spcAft>
                        <a:tabLst>
                          <a:tab pos="274320" algn="l"/>
                        </a:tabLst>
                      </a:pPr>
                      <a:r>
                        <a:rPr lang="en-US" sz="1100">
                          <a:solidFill>
                            <a:schemeClr val="tx1"/>
                          </a:solidFill>
                          <a:effectLst/>
                          <a:latin typeface="+mn-lt"/>
                          <a:ea typeface="Times New Roman" panose="02020603050405020304" pitchFamily="18" charset="0"/>
                          <a:cs typeface="Times New Roman" panose="02020603050405020304" pitchFamily="18" charset="0"/>
                        </a:rPr>
                        <a:t>133 (30.4)</a:t>
                      </a:r>
                    </a:p>
                  </a:txBody>
                  <a:tcPr marL="18288" marR="18288"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90000"/>
                        </a:lnSpc>
                        <a:spcBef>
                          <a:spcPts val="0"/>
                        </a:spcBef>
                        <a:spcAft>
                          <a:spcPts val="0"/>
                        </a:spcAft>
                        <a:tabLst>
                          <a:tab pos="274320" algn="l"/>
                        </a:tabLst>
                      </a:pPr>
                      <a:r>
                        <a:rPr lang="en-US" sz="1100">
                          <a:solidFill>
                            <a:schemeClr val="tx1"/>
                          </a:solidFill>
                          <a:effectLst/>
                          <a:latin typeface="+mn-lt"/>
                          <a:ea typeface="Times New Roman" panose="02020603050405020304" pitchFamily="18" charset="0"/>
                          <a:cs typeface="Times New Roman" panose="02020603050405020304" pitchFamily="18" charset="0"/>
                        </a:rPr>
                        <a:t>64 (14.5)</a:t>
                      </a:r>
                    </a:p>
                  </a:txBody>
                  <a:tcPr marL="18288" marR="18288"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90000"/>
                        </a:lnSpc>
                        <a:spcBef>
                          <a:spcPts val="0"/>
                        </a:spcBef>
                        <a:spcAft>
                          <a:spcPts val="0"/>
                        </a:spcAft>
                        <a:tabLst>
                          <a:tab pos="274320" algn="l"/>
                        </a:tabLst>
                      </a:pPr>
                      <a:endParaRPr lang="en-US" sz="1100">
                        <a:solidFill>
                          <a:schemeClr val="tx1"/>
                        </a:solidFill>
                        <a:effectLst/>
                        <a:latin typeface="+mn-lt"/>
                        <a:ea typeface="Times New Roman" panose="02020603050405020304" pitchFamily="18" charset="0"/>
                        <a:cs typeface="Times New Roman" panose="02020603050405020304" pitchFamily="18" charset="0"/>
                      </a:endParaRPr>
                    </a:p>
                  </a:txBody>
                  <a:tcPr marL="18288" marR="18288" marT="0"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45941148"/>
                  </a:ext>
                </a:extLst>
              </a:tr>
              <a:tr h="141963">
                <a:tc>
                  <a:txBody>
                    <a:bodyPr/>
                    <a:lstStyle/>
                    <a:p>
                      <a:pPr marL="180000">
                        <a:lnSpc>
                          <a:spcPct val="90000"/>
                        </a:lnSpc>
                      </a:pPr>
                      <a:r>
                        <a:rPr lang="en-GB" sz="1100" b="0">
                          <a:latin typeface="+mn-lt"/>
                          <a:cs typeface="Arial" panose="020B0604020202020204" pitchFamily="34" charset="0"/>
                        </a:rPr>
                        <a:t>PR</a:t>
                      </a:r>
                    </a:p>
                  </a:txBody>
                  <a:tcPr marL="18288" marR="18288" marT="0" marB="0" anchor="ctr">
                    <a:lnL w="1905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90000"/>
                        </a:lnSpc>
                        <a:spcBef>
                          <a:spcPts val="0"/>
                        </a:spcBef>
                        <a:spcAft>
                          <a:spcPts val="0"/>
                        </a:spcAft>
                        <a:tabLst>
                          <a:tab pos="274320" algn="l"/>
                        </a:tabLst>
                      </a:pPr>
                      <a:r>
                        <a:rPr lang="en-US" sz="1100">
                          <a:solidFill>
                            <a:schemeClr val="tx1"/>
                          </a:solidFill>
                          <a:effectLst/>
                          <a:latin typeface="+mn-lt"/>
                          <a:ea typeface="Times New Roman" panose="02020603050405020304" pitchFamily="18" charset="0"/>
                          <a:cs typeface="Times New Roman" panose="02020603050405020304" pitchFamily="18" charset="0"/>
                        </a:rPr>
                        <a:t>162 (37.1)</a:t>
                      </a:r>
                    </a:p>
                  </a:txBody>
                  <a:tcPr marL="18288" marR="18288"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90000"/>
                        </a:lnSpc>
                        <a:spcBef>
                          <a:spcPts val="0"/>
                        </a:spcBef>
                        <a:spcAft>
                          <a:spcPts val="0"/>
                        </a:spcAft>
                        <a:tabLst>
                          <a:tab pos="274320" algn="l"/>
                        </a:tabLst>
                      </a:pPr>
                      <a:r>
                        <a:rPr lang="en-US" sz="1100">
                          <a:solidFill>
                            <a:schemeClr val="tx1"/>
                          </a:solidFill>
                          <a:effectLst/>
                          <a:latin typeface="+mn-lt"/>
                          <a:ea typeface="Times New Roman" panose="02020603050405020304" pitchFamily="18" charset="0"/>
                          <a:cs typeface="Times New Roman" panose="02020603050405020304" pitchFamily="18" charset="0"/>
                        </a:rPr>
                        <a:t>131 (29.7)</a:t>
                      </a:r>
                    </a:p>
                  </a:txBody>
                  <a:tcPr marL="18288" marR="18288"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90000"/>
                        </a:lnSpc>
                        <a:spcBef>
                          <a:spcPts val="0"/>
                        </a:spcBef>
                        <a:spcAft>
                          <a:spcPts val="0"/>
                        </a:spcAft>
                        <a:tabLst>
                          <a:tab pos="274320" algn="l"/>
                        </a:tabLst>
                      </a:pPr>
                      <a:endParaRPr lang="en-US" sz="1100">
                        <a:solidFill>
                          <a:schemeClr val="tx1"/>
                        </a:solidFill>
                        <a:effectLst/>
                        <a:latin typeface="+mn-lt"/>
                        <a:ea typeface="Times New Roman" panose="02020603050405020304" pitchFamily="18" charset="0"/>
                        <a:cs typeface="Times New Roman" panose="02020603050405020304" pitchFamily="18" charset="0"/>
                      </a:endParaRPr>
                    </a:p>
                  </a:txBody>
                  <a:tcPr marL="18288" marR="18288"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67229245"/>
                  </a:ext>
                </a:extLst>
              </a:tr>
              <a:tr h="141963">
                <a:tc>
                  <a:txBody>
                    <a:bodyPr/>
                    <a:lstStyle/>
                    <a:p>
                      <a:pPr marL="180000">
                        <a:lnSpc>
                          <a:spcPct val="90000"/>
                        </a:lnSpc>
                      </a:pPr>
                      <a:r>
                        <a:rPr lang="en-GB" sz="1100"/>
                        <a:t>SD</a:t>
                      </a:r>
                      <a:endParaRPr lang="en-GB" sz="1100" b="0">
                        <a:latin typeface="+mn-lt"/>
                        <a:cs typeface="Arial" panose="020B0604020202020204" pitchFamily="34" charset="0"/>
                      </a:endParaRPr>
                    </a:p>
                  </a:txBody>
                  <a:tcPr marL="18288" marR="18288" marT="0" marB="0" anchor="ctr">
                    <a:lnL w="1905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90000"/>
                        </a:lnSpc>
                        <a:spcBef>
                          <a:spcPts val="0"/>
                        </a:spcBef>
                        <a:spcAft>
                          <a:spcPts val="0"/>
                        </a:spcAft>
                        <a:tabLst>
                          <a:tab pos="274320" algn="l"/>
                        </a:tabLst>
                      </a:pPr>
                      <a:r>
                        <a:rPr lang="en-US" sz="1100">
                          <a:solidFill>
                            <a:schemeClr val="tx1"/>
                          </a:solidFill>
                          <a:effectLst/>
                          <a:latin typeface="+mn-lt"/>
                          <a:ea typeface="Times New Roman" panose="02020603050405020304" pitchFamily="18" charset="0"/>
                          <a:cs typeface="Times New Roman" panose="02020603050405020304" pitchFamily="18" charset="0"/>
                        </a:rPr>
                        <a:t>83 (19.0)</a:t>
                      </a:r>
                    </a:p>
                  </a:txBody>
                  <a:tcPr marL="18288" marR="18288" marT="0"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90000"/>
                        </a:lnSpc>
                        <a:spcBef>
                          <a:spcPts val="0"/>
                        </a:spcBef>
                        <a:spcAft>
                          <a:spcPts val="0"/>
                        </a:spcAft>
                        <a:tabLst>
                          <a:tab pos="274320" algn="l"/>
                        </a:tabLst>
                      </a:pPr>
                      <a:r>
                        <a:rPr lang="en-US" sz="1100">
                          <a:solidFill>
                            <a:schemeClr val="tx1"/>
                          </a:solidFill>
                          <a:effectLst/>
                          <a:latin typeface="+mn-lt"/>
                          <a:ea typeface="Times New Roman" panose="02020603050405020304" pitchFamily="18" charset="0"/>
                          <a:cs typeface="Times New Roman" panose="02020603050405020304" pitchFamily="18" charset="0"/>
                        </a:rPr>
                        <a:t>149 (33.8)</a:t>
                      </a:r>
                    </a:p>
                  </a:txBody>
                  <a:tcPr marL="18288" marR="18288" marT="0"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90000"/>
                        </a:lnSpc>
                        <a:spcBef>
                          <a:spcPts val="0"/>
                        </a:spcBef>
                        <a:spcAft>
                          <a:spcPts val="0"/>
                        </a:spcAft>
                        <a:tabLst>
                          <a:tab pos="274320" algn="l"/>
                        </a:tabLst>
                      </a:pPr>
                      <a:endParaRPr lang="en-US" sz="1100">
                        <a:solidFill>
                          <a:schemeClr val="tx1"/>
                        </a:solidFill>
                        <a:effectLst/>
                        <a:latin typeface="+mn-lt"/>
                        <a:ea typeface="Times New Roman" panose="02020603050405020304" pitchFamily="18" charset="0"/>
                        <a:cs typeface="Times New Roman" panose="02020603050405020304" pitchFamily="18" charset="0"/>
                      </a:endParaRPr>
                    </a:p>
                  </a:txBody>
                  <a:tcPr marL="18288" marR="18288" marT="0"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6977030"/>
                  </a:ext>
                </a:extLst>
              </a:tr>
            </a:tbl>
          </a:graphicData>
        </a:graphic>
      </p:graphicFrame>
      <p:sp>
        <p:nvSpPr>
          <p:cNvPr id="27" name="Title 1">
            <a:extLst>
              <a:ext uri="{FF2B5EF4-FFF2-40B4-BE49-F238E27FC236}">
                <a16:creationId xmlns:a16="http://schemas.microsoft.com/office/drawing/2014/main" id="{B4B63409-F102-E5AC-199B-B7AD7D120274}"/>
              </a:ext>
            </a:extLst>
          </p:cNvPr>
          <p:cNvSpPr txBox="1">
            <a:spLocks/>
          </p:cNvSpPr>
          <p:nvPr/>
        </p:nvSpPr>
        <p:spPr>
          <a:xfrm>
            <a:off x="640080" y="323084"/>
            <a:ext cx="11420302" cy="97160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000"/>
              <a:t>Duration of Response (CR or PR) by BICR</a:t>
            </a:r>
            <a:br>
              <a:rPr lang="en-US" sz="3200"/>
            </a:br>
            <a:r>
              <a:rPr lang="en-US" sz="2000" b="0" i="1"/>
              <a:t>Among responders, the probability of maintained response at 24 months was ~50% with EV+P</a:t>
            </a:r>
            <a:endParaRPr lang="en-US" sz="3200" b="0" i="1"/>
          </a:p>
        </p:txBody>
      </p:sp>
      <p:graphicFrame>
        <p:nvGraphicFramePr>
          <p:cNvPr id="13" name="Table 12">
            <a:extLst>
              <a:ext uri="{FF2B5EF4-FFF2-40B4-BE49-F238E27FC236}">
                <a16:creationId xmlns:a16="http://schemas.microsoft.com/office/drawing/2014/main" id="{AE1B0728-FEFA-A6CA-7A7F-0B8403347372}"/>
              </a:ext>
            </a:extLst>
          </p:cNvPr>
          <p:cNvGraphicFramePr>
            <a:graphicFrameLocks noGrp="1"/>
          </p:cNvGraphicFramePr>
          <p:nvPr>
            <p:extLst>
              <p:ext uri="{D42A27DB-BD31-4B8C-83A1-F6EECF244321}">
                <p14:modId xmlns:p14="http://schemas.microsoft.com/office/powerpoint/2010/main" val="4112041891"/>
              </p:ext>
            </p:extLst>
          </p:nvPr>
        </p:nvGraphicFramePr>
        <p:xfrm>
          <a:off x="8999948" y="1317851"/>
          <a:ext cx="2551972" cy="730368"/>
        </p:xfrm>
        <a:graphic>
          <a:graphicData uri="http://schemas.openxmlformats.org/drawingml/2006/table">
            <a:tbl>
              <a:tblPr firstRow="1" bandRow="1">
                <a:tableStyleId>{5C22544A-7EE6-4342-B048-85BDC9FD1C3A}</a:tableStyleId>
              </a:tblPr>
              <a:tblGrid>
                <a:gridCol w="1311430">
                  <a:extLst>
                    <a:ext uri="{9D8B030D-6E8A-4147-A177-3AD203B41FA5}">
                      <a16:colId xmlns:a16="http://schemas.microsoft.com/office/drawing/2014/main" val="1337622925"/>
                    </a:ext>
                  </a:extLst>
                </a:gridCol>
                <a:gridCol w="1240542">
                  <a:extLst>
                    <a:ext uri="{9D8B030D-6E8A-4147-A177-3AD203B41FA5}">
                      <a16:colId xmlns:a16="http://schemas.microsoft.com/office/drawing/2014/main" val="1668902268"/>
                    </a:ext>
                  </a:extLst>
                </a:gridCol>
              </a:tblGrid>
              <a:tr h="267276">
                <a:tc>
                  <a:txBody>
                    <a:bodyPr/>
                    <a:lstStyle/>
                    <a:p>
                      <a:pPr algn="ctr">
                        <a:lnSpc>
                          <a:spcPct val="90000"/>
                        </a:lnSpc>
                      </a:pPr>
                      <a:endParaRPr lang="en-GB" sz="1200">
                        <a:solidFill>
                          <a:schemeClr val="tx1"/>
                        </a:solidFill>
                        <a:latin typeface="Arial" panose="020B0604020202020204" pitchFamily="34" charset="0"/>
                        <a:cs typeface="Arial" panose="020B0604020202020204" pitchFamily="34" charset="0"/>
                      </a:endParaRPr>
                    </a:p>
                  </a:txBody>
                  <a:tcPr marL="18000" marR="18000" marT="18000" marB="18000" anchor="b">
                    <a:lnL w="6350" cap="flat" cmpd="sng" algn="ctr">
                      <a:solidFill>
                        <a:schemeClr val="bg1">
                          <a:lumMod val="65000"/>
                        </a:schemeClr>
                      </a:solidFill>
                      <a:prstDash val="solid"/>
                      <a:round/>
                      <a:headEnd type="none" w="med" len="med"/>
                      <a:tailEnd type="none" w="med" len="med"/>
                    </a:lnL>
                    <a:lnR w="12700" cmpd="sng">
                      <a:noFill/>
                    </a:lnR>
                    <a:lnT w="6350" cap="flat" cmpd="sng" algn="ctr">
                      <a:solidFill>
                        <a:schemeClr val="bg1">
                          <a:lumMod val="6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2F2F2"/>
                    </a:solidFill>
                  </a:tcPr>
                </a:tc>
                <a:tc>
                  <a:txBody>
                    <a:bodyPr/>
                    <a:lstStyle/>
                    <a:p>
                      <a:pPr algn="ctr">
                        <a:lnSpc>
                          <a:spcPct val="90000"/>
                        </a:lnSpc>
                      </a:pPr>
                      <a:r>
                        <a:rPr lang="en-US" sz="1200">
                          <a:solidFill>
                            <a:schemeClr val="tx1"/>
                          </a:solidFill>
                          <a:latin typeface="Arial" panose="020B0604020202020204" pitchFamily="34" charset="0"/>
                          <a:cs typeface="Arial" panose="020B0604020202020204" pitchFamily="34" charset="0"/>
                        </a:rPr>
                        <a:t>Median DOR, </a:t>
                      </a:r>
                      <a:br>
                        <a:rPr lang="en-US" sz="1200">
                          <a:solidFill>
                            <a:schemeClr val="tx1"/>
                          </a:solidFill>
                          <a:latin typeface="Arial" panose="020B0604020202020204" pitchFamily="34" charset="0"/>
                          <a:cs typeface="Arial" panose="020B0604020202020204" pitchFamily="34" charset="0"/>
                        </a:rPr>
                      </a:br>
                      <a:r>
                        <a:rPr lang="en-US" sz="1200" err="1">
                          <a:solidFill>
                            <a:schemeClr val="tx1"/>
                          </a:solidFill>
                          <a:latin typeface="Arial" panose="020B0604020202020204" pitchFamily="34" charset="0"/>
                          <a:cs typeface="Arial" panose="020B0604020202020204" pitchFamily="34" charset="0"/>
                        </a:rPr>
                        <a:t>mo</a:t>
                      </a:r>
                      <a:r>
                        <a:rPr lang="en-US" sz="1200">
                          <a:solidFill>
                            <a:schemeClr val="tx1"/>
                          </a:solidFill>
                          <a:latin typeface="Arial" panose="020B0604020202020204" pitchFamily="34" charset="0"/>
                          <a:cs typeface="Arial" panose="020B0604020202020204" pitchFamily="34" charset="0"/>
                        </a:rPr>
                        <a:t> (95% CI)</a:t>
                      </a:r>
                      <a:endParaRPr lang="en-GB" sz="1200">
                        <a:solidFill>
                          <a:schemeClr val="tx1"/>
                        </a:solidFill>
                        <a:latin typeface="Arial" panose="020B0604020202020204" pitchFamily="34" charset="0"/>
                        <a:cs typeface="Arial" panose="020B0604020202020204" pitchFamily="34" charset="0"/>
                      </a:endParaRPr>
                    </a:p>
                  </a:txBody>
                  <a:tcPr marL="18000" marR="0" marT="0" marB="0" anchor="b">
                    <a:lnL w="12700" cmpd="sng">
                      <a:noFill/>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3607572848"/>
                  </a:ext>
                </a:extLst>
              </a:tr>
              <a:tr h="158692">
                <a:tc>
                  <a:txBody>
                    <a:bodyPr/>
                    <a:lstStyle/>
                    <a:p>
                      <a:pPr>
                        <a:lnSpc>
                          <a:spcPct val="90000"/>
                        </a:lnSpc>
                      </a:pPr>
                      <a:r>
                        <a:rPr lang="en-US" sz="1200" err="1">
                          <a:solidFill>
                            <a:schemeClr val="tx1"/>
                          </a:solidFill>
                          <a:latin typeface="Arial" panose="020B0604020202020204" pitchFamily="34" charset="0"/>
                          <a:cs typeface="Arial" panose="020B0604020202020204" pitchFamily="34" charset="0"/>
                        </a:rPr>
                        <a:t>EV+P</a:t>
                      </a:r>
                      <a:r>
                        <a:rPr lang="en-US" sz="1200" baseline="30000" err="1">
                          <a:solidFill>
                            <a:schemeClr val="tx1"/>
                          </a:solidFill>
                          <a:latin typeface="Arial" panose="020B0604020202020204" pitchFamily="34" charset="0"/>
                          <a:cs typeface="Arial" panose="020B0604020202020204" pitchFamily="34" charset="0"/>
                        </a:rPr>
                        <a:t>a</a:t>
                      </a:r>
                      <a:endParaRPr lang="en-GB" sz="1200" baseline="30000">
                        <a:solidFill>
                          <a:schemeClr val="tx1"/>
                        </a:solidFill>
                        <a:latin typeface="Arial" panose="020B0604020202020204" pitchFamily="34" charset="0"/>
                        <a:cs typeface="Arial" panose="020B0604020202020204" pitchFamily="34" charset="0"/>
                      </a:endParaRPr>
                    </a:p>
                  </a:txBody>
                  <a:tcPr marL="18000" marR="18000" marT="18000" marB="18000" anchor="ctr">
                    <a:lnL w="6350" cap="flat" cmpd="sng" algn="ctr">
                      <a:solidFill>
                        <a:schemeClr val="bg1">
                          <a:lumMod val="65000"/>
                        </a:schemeClr>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1200">
                          <a:solidFill>
                            <a:schemeClr val="tx1"/>
                          </a:solidFill>
                          <a:latin typeface="Arial" panose="020B0604020202020204" pitchFamily="34" charset="0"/>
                          <a:cs typeface="Arial" panose="020B0604020202020204" pitchFamily="34" charset="0"/>
                        </a:rPr>
                        <a:t>23.3 (17.8, NE)</a:t>
                      </a:r>
                      <a:endParaRPr lang="en-GB" sz="1200">
                        <a:solidFill>
                          <a:schemeClr val="tx1"/>
                        </a:solidFill>
                        <a:latin typeface="Arial" panose="020B0604020202020204" pitchFamily="34" charset="0"/>
                        <a:cs typeface="Arial" panose="020B0604020202020204" pitchFamily="34" charset="0"/>
                      </a:endParaRPr>
                    </a:p>
                  </a:txBody>
                  <a:tcPr marL="18000" marR="0" marT="0" marB="0" anchor="ctr">
                    <a:lnL w="12700" cmpd="sng">
                      <a:noFill/>
                    </a:lnL>
                    <a:lnR w="6350" cap="flat" cmpd="sng" algn="ctr">
                      <a:solidFill>
                        <a:schemeClr val="bg1">
                          <a:lumMod val="65000"/>
                        </a:schemeClr>
                      </a:solidFill>
                      <a:prstDash val="solid"/>
                      <a:round/>
                      <a:headEnd type="none" w="med" len="med"/>
                      <a:tailEnd type="none" w="med" len="med"/>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88784701"/>
                  </a:ext>
                </a:extLst>
              </a:tr>
              <a:tr h="158692">
                <a:tc>
                  <a:txBody>
                    <a:bodyPr/>
                    <a:lstStyle/>
                    <a:p>
                      <a:pPr>
                        <a:lnSpc>
                          <a:spcPct val="90000"/>
                        </a:lnSpc>
                      </a:pPr>
                      <a:r>
                        <a:rPr lang="en-US" sz="1200">
                          <a:solidFill>
                            <a:schemeClr val="tx1"/>
                          </a:solidFill>
                          <a:latin typeface="Arial" panose="020B0604020202020204" pitchFamily="34" charset="0"/>
                          <a:cs typeface="Arial" panose="020B0604020202020204" pitchFamily="34" charset="0"/>
                        </a:rPr>
                        <a:t>Chemotherapy</a:t>
                      </a:r>
                      <a:r>
                        <a:rPr lang="en-US" sz="1200" baseline="30000">
                          <a:solidFill>
                            <a:schemeClr val="tx1"/>
                          </a:solidFill>
                          <a:latin typeface="Arial" panose="020B0604020202020204" pitchFamily="34" charset="0"/>
                          <a:cs typeface="Arial" panose="020B0604020202020204" pitchFamily="34" charset="0"/>
                        </a:rPr>
                        <a:t>a</a:t>
                      </a:r>
                      <a:r>
                        <a:rPr lang="en-US" sz="1200">
                          <a:solidFill>
                            <a:schemeClr val="tx1"/>
                          </a:solidFill>
                          <a:latin typeface="Arial" panose="020B0604020202020204" pitchFamily="34" charset="0"/>
                          <a:cs typeface="Arial" panose="020B0604020202020204" pitchFamily="34" charset="0"/>
                        </a:rPr>
                        <a:t> </a:t>
                      </a:r>
                      <a:endParaRPr lang="en-GB" sz="1200">
                        <a:solidFill>
                          <a:schemeClr val="tx1"/>
                        </a:solidFill>
                        <a:latin typeface="Arial" panose="020B0604020202020204" pitchFamily="34" charset="0"/>
                        <a:cs typeface="Arial" panose="020B0604020202020204" pitchFamily="34" charset="0"/>
                      </a:endParaRPr>
                    </a:p>
                  </a:txBody>
                  <a:tcPr marL="18000" marR="18000" marT="18000" marB="18000" anchor="ctr">
                    <a:lnL w="6350" cap="flat" cmpd="sng" algn="ctr">
                      <a:solidFill>
                        <a:schemeClr val="bg1">
                          <a:lumMod val="65000"/>
                        </a:schemeClr>
                      </a:solidFill>
                      <a:prstDash val="solid"/>
                      <a:round/>
                      <a:headEnd type="none" w="med" len="med"/>
                      <a:tailEnd type="none" w="med" len="med"/>
                    </a:lnL>
                    <a:lnR w="12700" cmpd="sng">
                      <a:noFill/>
                    </a:lnR>
                    <a:lnT w="38100" cmpd="sng">
                      <a:noFill/>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1200">
                          <a:solidFill>
                            <a:schemeClr val="tx1"/>
                          </a:solidFill>
                          <a:latin typeface="Arial" panose="020B0604020202020204" pitchFamily="34" charset="0"/>
                          <a:cs typeface="Arial" panose="020B0604020202020204" pitchFamily="34" charset="0"/>
                        </a:rPr>
                        <a:t>7.0 (6.2, 9.0)</a:t>
                      </a:r>
                      <a:endParaRPr lang="en-GB" sz="1200">
                        <a:solidFill>
                          <a:schemeClr val="tx1"/>
                        </a:solidFill>
                        <a:latin typeface="Arial" panose="020B0604020202020204" pitchFamily="34" charset="0"/>
                        <a:cs typeface="Arial" panose="020B0604020202020204" pitchFamily="34" charset="0"/>
                      </a:endParaRPr>
                    </a:p>
                  </a:txBody>
                  <a:tcPr marL="18000" marR="0" marT="0" marB="0" anchor="ctr">
                    <a:lnL w="12700" cmpd="sng">
                      <a:noFill/>
                    </a:lnL>
                    <a:lnR w="635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00676706"/>
                  </a:ext>
                </a:extLst>
              </a:tr>
            </a:tbl>
          </a:graphicData>
        </a:graphic>
      </p:graphicFrame>
      <p:grpSp>
        <p:nvGrpSpPr>
          <p:cNvPr id="14" name="Group 13">
            <a:extLst>
              <a:ext uri="{FF2B5EF4-FFF2-40B4-BE49-F238E27FC236}">
                <a16:creationId xmlns:a16="http://schemas.microsoft.com/office/drawing/2014/main" id="{5605EB38-5950-E7D2-8DD1-4CACEEF7E21F}"/>
              </a:ext>
            </a:extLst>
          </p:cNvPr>
          <p:cNvGrpSpPr/>
          <p:nvPr/>
        </p:nvGrpSpPr>
        <p:grpSpPr>
          <a:xfrm>
            <a:off x="510138" y="1189345"/>
            <a:ext cx="11165302" cy="3601011"/>
            <a:chOff x="2515316" y="1339760"/>
            <a:chExt cx="4284711" cy="2808940"/>
          </a:xfrm>
        </p:grpSpPr>
        <p:sp>
          <p:nvSpPr>
            <p:cNvPr id="16" name="Graphic 10">
              <a:extLst>
                <a:ext uri="{FF2B5EF4-FFF2-40B4-BE49-F238E27FC236}">
                  <a16:creationId xmlns:a16="http://schemas.microsoft.com/office/drawing/2014/main" id="{B030A452-139D-9991-CA04-9B544F68292F}"/>
                </a:ext>
              </a:extLst>
            </p:cNvPr>
            <p:cNvSpPr/>
            <p:nvPr/>
          </p:nvSpPr>
          <p:spPr>
            <a:xfrm>
              <a:off x="2964588" y="1440000"/>
              <a:ext cx="3791635" cy="1846979"/>
            </a:xfrm>
            <a:custGeom>
              <a:avLst/>
              <a:gdLst>
                <a:gd name="connsiteX0" fmla="*/ 0 w 1789033"/>
                <a:gd name="connsiteY0" fmla="*/ 0 h 835055"/>
                <a:gd name="connsiteX1" fmla="*/ 0 w 1789033"/>
                <a:gd name="connsiteY1" fmla="*/ 835055 h 835055"/>
                <a:gd name="connsiteX2" fmla="*/ 1789033 w 1789033"/>
                <a:gd name="connsiteY2" fmla="*/ 835055 h 835055"/>
              </a:gdLst>
              <a:ahLst/>
              <a:cxnLst>
                <a:cxn ang="0">
                  <a:pos x="connsiteX0" y="connsiteY0"/>
                </a:cxn>
                <a:cxn ang="0">
                  <a:pos x="connsiteX1" y="connsiteY1"/>
                </a:cxn>
                <a:cxn ang="0">
                  <a:pos x="connsiteX2" y="connsiteY2"/>
                </a:cxn>
              </a:cxnLst>
              <a:rect l="l" t="t" r="r" b="b"/>
              <a:pathLst>
                <a:path w="1789033" h="835055">
                  <a:moveTo>
                    <a:pt x="0" y="0"/>
                  </a:moveTo>
                  <a:lnTo>
                    <a:pt x="0" y="835055"/>
                  </a:lnTo>
                  <a:lnTo>
                    <a:pt x="1789033" y="835055"/>
                  </a:lnTo>
                </a:path>
              </a:pathLst>
            </a:custGeom>
            <a:noFill/>
            <a:ln w="12700" cap="flat">
              <a:solidFill>
                <a:schemeClr val="tx1"/>
              </a:solidFill>
              <a:prstDash val="solid"/>
              <a:miter/>
            </a:ln>
          </p:spPr>
          <p:txBody>
            <a:bodyPr rtlCol="0" anchor="ctr"/>
            <a:lstStyle/>
            <a:p>
              <a:endParaRPr lang="en-US" sz="1400"/>
            </a:p>
          </p:txBody>
        </p:sp>
        <p:grpSp>
          <p:nvGrpSpPr>
            <p:cNvPr id="21" name="Group 20">
              <a:extLst>
                <a:ext uri="{FF2B5EF4-FFF2-40B4-BE49-F238E27FC236}">
                  <a16:creationId xmlns:a16="http://schemas.microsoft.com/office/drawing/2014/main" id="{A9A5F61D-2D77-2A69-741A-1538787E3575}"/>
                </a:ext>
              </a:extLst>
            </p:cNvPr>
            <p:cNvGrpSpPr/>
            <p:nvPr/>
          </p:nvGrpSpPr>
          <p:grpSpPr>
            <a:xfrm>
              <a:off x="3045592" y="3286979"/>
              <a:ext cx="3622848" cy="72000"/>
              <a:chOff x="3045592" y="3286979"/>
              <a:chExt cx="3622848" cy="72000"/>
            </a:xfrm>
          </p:grpSpPr>
          <p:cxnSp>
            <p:nvCxnSpPr>
              <p:cNvPr id="553" name="Straight Connector 552">
                <a:extLst>
                  <a:ext uri="{FF2B5EF4-FFF2-40B4-BE49-F238E27FC236}">
                    <a16:creationId xmlns:a16="http://schemas.microsoft.com/office/drawing/2014/main" id="{BBA16BF2-41A5-99C2-1462-EC374A65F3F3}"/>
                  </a:ext>
                </a:extLst>
              </p:cNvPr>
              <p:cNvCxnSpPr>
                <a:cxnSpLocks/>
              </p:cNvCxnSpPr>
              <p:nvPr/>
            </p:nvCxnSpPr>
            <p:spPr>
              <a:xfrm>
                <a:off x="304559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4" name="Straight Connector 553">
                <a:extLst>
                  <a:ext uri="{FF2B5EF4-FFF2-40B4-BE49-F238E27FC236}">
                    <a16:creationId xmlns:a16="http://schemas.microsoft.com/office/drawing/2014/main" id="{A8DF74E6-92F2-A612-EB4E-37AC1AE8BC9E}"/>
                  </a:ext>
                </a:extLst>
              </p:cNvPr>
              <p:cNvCxnSpPr>
                <a:cxnSpLocks/>
              </p:cNvCxnSpPr>
              <p:nvPr/>
            </p:nvCxnSpPr>
            <p:spPr>
              <a:xfrm>
                <a:off x="3226734"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5" name="Straight Connector 554">
                <a:extLst>
                  <a:ext uri="{FF2B5EF4-FFF2-40B4-BE49-F238E27FC236}">
                    <a16:creationId xmlns:a16="http://schemas.microsoft.com/office/drawing/2014/main" id="{EBAC7C33-1859-E6F7-F1F6-BC6F2F8DF47C}"/>
                  </a:ext>
                </a:extLst>
              </p:cNvPr>
              <p:cNvCxnSpPr>
                <a:cxnSpLocks/>
              </p:cNvCxnSpPr>
              <p:nvPr/>
            </p:nvCxnSpPr>
            <p:spPr>
              <a:xfrm>
                <a:off x="3407876"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6" name="Straight Connector 555">
                <a:extLst>
                  <a:ext uri="{FF2B5EF4-FFF2-40B4-BE49-F238E27FC236}">
                    <a16:creationId xmlns:a16="http://schemas.microsoft.com/office/drawing/2014/main" id="{054055D8-A26B-C2AA-516F-908163A79D50}"/>
                  </a:ext>
                </a:extLst>
              </p:cNvPr>
              <p:cNvCxnSpPr>
                <a:cxnSpLocks/>
              </p:cNvCxnSpPr>
              <p:nvPr/>
            </p:nvCxnSpPr>
            <p:spPr>
              <a:xfrm>
                <a:off x="3589018"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7" name="Straight Connector 556">
                <a:extLst>
                  <a:ext uri="{FF2B5EF4-FFF2-40B4-BE49-F238E27FC236}">
                    <a16:creationId xmlns:a16="http://schemas.microsoft.com/office/drawing/2014/main" id="{ACF909B4-5A80-F85F-1A2E-2CC4A8D0ED5C}"/>
                  </a:ext>
                </a:extLst>
              </p:cNvPr>
              <p:cNvCxnSpPr>
                <a:cxnSpLocks/>
              </p:cNvCxnSpPr>
              <p:nvPr/>
            </p:nvCxnSpPr>
            <p:spPr>
              <a:xfrm>
                <a:off x="3770160"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8" name="Straight Connector 557">
                <a:extLst>
                  <a:ext uri="{FF2B5EF4-FFF2-40B4-BE49-F238E27FC236}">
                    <a16:creationId xmlns:a16="http://schemas.microsoft.com/office/drawing/2014/main" id="{62985595-7951-1835-B165-5F41B24FED53}"/>
                  </a:ext>
                </a:extLst>
              </p:cNvPr>
              <p:cNvCxnSpPr>
                <a:cxnSpLocks/>
              </p:cNvCxnSpPr>
              <p:nvPr/>
            </p:nvCxnSpPr>
            <p:spPr>
              <a:xfrm>
                <a:off x="395130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9" name="Straight Connector 558">
                <a:extLst>
                  <a:ext uri="{FF2B5EF4-FFF2-40B4-BE49-F238E27FC236}">
                    <a16:creationId xmlns:a16="http://schemas.microsoft.com/office/drawing/2014/main" id="{E52AE251-D2FB-DC68-BA71-ECAE3274BDEE}"/>
                  </a:ext>
                </a:extLst>
              </p:cNvPr>
              <p:cNvCxnSpPr>
                <a:cxnSpLocks/>
              </p:cNvCxnSpPr>
              <p:nvPr/>
            </p:nvCxnSpPr>
            <p:spPr>
              <a:xfrm>
                <a:off x="4132444"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0" name="Straight Connector 559">
                <a:extLst>
                  <a:ext uri="{FF2B5EF4-FFF2-40B4-BE49-F238E27FC236}">
                    <a16:creationId xmlns:a16="http://schemas.microsoft.com/office/drawing/2014/main" id="{ECB420F6-9828-F9F4-55A1-FB8DC0F56FF8}"/>
                  </a:ext>
                </a:extLst>
              </p:cNvPr>
              <p:cNvCxnSpPr>
                <a:cxnSpLocks/>
              </p:cNvCxnSpPr>
              <p:nvPr/>
            </p:nvCxnSpPr>
            <p:spPr>
              <a:xfrm>
                <a:off x="4313586"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1" name="Straight Connector 560">
                <a:extLst>
                  <a:ext uri="{FF2B5EF4-FFF2-40B4-BE49-F238E27FC236}">
                    <a16:creationId xmlns:a16="http://schemas.microsoft.com/office/drawing/2014/main" id="{AD94414B-B133-25AA-8DA5-BD297079256A}"/>
                  </a:ext>
                </a:extLst>
              </p:cNvPr>
              <p:cNvCxnSpPr>
                <a:cxnSpLocks/>
              </p:cNvCxnSpPr>
              <p:nvPr/>
            </p:nvCxnSpPr>
            <p:spPr>
              <a:xfrm>
                <a:off x="4494728"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2" name="Straight Connector 561">
                <a:extLst>
                  <a:ext uri="{FF2B5EF4-FFF2-40B4-BE49-F238E27FC236}">
                    <a16:creationId xmlns:a16="http://schemas.microsoft.com/office/drawing/2014/main" id="{BB06D278-8EAF-C0CE-960E-E2FB817ABDAC}"/>
                  </a:ext>
                </a:extLst>
              </p:cNvPr>
              <p:cNvCxnSpPr>
                <a:cxnSpLocks/>
              </p:cNvCxnSpPr>
              <p:nvPr/>
            </p:nvCxnSpPr>
            <p:spPr>
              <a:xfrm>
                <a:off x="4675870"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3" name="Straight Connector 562">
                <a:extLst>
                  <a:ext uri="{FF2B5EF4-FFF2-40B4-BE49-F238E27FC236}">
                    <a16:creationId xmlns:a16="http://schemas.microsoft.com/office/drawing/2014/main" id="{DE93FF99-F1DF-4EEA-F8D3-D1495575E1C3}"/>
                  </a:ext>
                </a:extLst>
              </p:cNvPr>
              <p:cNvCxnSpPr>
                <a:cxnSpLocks/>
              </p:cNvCxnSpPr>
              <p:nvPr/>
            </p:nvCxnSpPr>
            <p:spPr>
              <a:xfrm>
                <a:off x="485701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4" name="Straight Connector 563">
                <a:extLst>
                  <a:ext uri="{FF2B5EF4-FFF2-40B4-BE49-F238E27FC236}">
                    <a16:creationId xmlns:a16="http://schemas.microsoft.com/office/drawing/2014/main" id="{2A861820-0DCB-0ACC-C709-757280EF4441}"/>
                  </a:ext>
                </a:extLst>
              </p:cNvPr>
              <p:cNvCxnSpPr>
                <a:cxnSpLocks/>
              </p:cNvCxnSpPr>
              <p:nvPr/>
            </p:nvCxnSpPr>
            <p:spPr>
              <a:xfrm>
                <a:off x="5038154"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5" name="Straight Connector 564">
                <a:extLst>
                  <a:ext uri="{FF2B5EF4-FFF2-40B4-BE49-F238E27FC236}">
                    <a16:creationId xmlns:a16="http://schemas.microsoft.com/office/drawing/2014/main" id="{053480C3-D9D6-047C-DB44-2CFF3154651C}"/>
                  </a:ext>
                </a:extLst>
              </p:cNvPr>
              <p:cNvCxnSpPr>
                <a:cxnSpLocks/>
              </p:cNvCxnSpPr>
              <p:nvPr/>
            </p:nvCxnSpPr>
            <p:spPr>
              <a:xfrm>
                <a:off x="5219296"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6" name="Straight Connector 565">
                <a:extLst>
                  <a:ext uri="{FF2B5EF4-FFF2-40B4-BE49-F238E27FC236}">
                    <a16:creationId xmlns:a16="http://schemas.microsoft.com/office/drawing/2014/main" id="{B63FAB61-8E76-435B-C606-75076DF4D231}"/>
                  </a:ext>
                </a:extLst>
              </p:cNvPr>
              <p:cNvCxnSpPr>
                <a:cxnSpLocks/>
              </p:cNvCxnSpPr>
              <p:nvPr/>
            </p:nvCxnSpPr>
            <p:spPr>
              <a:xfrm>
                <a:off x="5400438"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7" name="Straight Connector 566">
                <a:extLst>
                  <a:ext uri="{FF2B5EF4-FFF2-40B4-BE49-F238E27FC236}">
                    <a16:creationId xmlns:a16="http://schemas.microsoft.com/office/drawing/2014/main" id="{6A9314E5-A28A-E577-9BE3-040018F8BE13}"/>
                  </a:ext>
                </a:extLst>
              </p:cNvPr>
              <p:cNvCxnSpPr>
                <a:cxnSpLocks/>
              </p:cNvCxnSpPr>
              <p:nvPr/>
            </p:nvCxnSpPr>
            <p:spPr>
              <a:xfrm>
                <a:off x="5581580"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8" name="Straight Connector 567">
                <a:extLst>
                  <a:ext uri="{FF2B5EF4-FFF2-40B4-BE49-F238E27FC236}">
                    <a16:creationId xmlns:a16="http://schemas.microsoft.com/office/drawing/2014/main" id="{F36FC505-48AC-08F1-FE44-3BBA1F3E1377}"/>
                  </a:ext>
                </a:extLst>
              </p:cNvPr>
              <p:cNvCxnSpPr>
                <a:cxnSpLocks/>
              </p:cNvCxnSpPr>
              <p:nvPr/>
            </p:nvCxnSpPr>
            <p:spPr>
              <a:xfrm>
                <a:off x="576272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9" name="Straight Connector 568">
                <a:extLst>
                  <a:ext uri="{FF2B5EF4-FFF2-40B4-BE49-F238E27FC236}">
                    <a16:creationId xmlns:a16="http://schemas.microsoft.com/office/drawing/2014/main" id="{A6CB50B2-321C-F173-9481-2661F895AB05}"/>
                  </a:ext>
                </a:extLst>
              </p:cNvPr>
              <p:cNvCxnSpPr>
                <a:cxnSpLocks/>
              </p:cNvCxnSpPr>
              <p:nvPr/>
            </p:nvCxnSpPr>
            <p:spPr>
              <a:xfrm>
                <a:off x="5943864"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0" name="Straight Connector 569">
                <a:extLst>
                  <a:ext uri="{FF2B5EF4-FFF2-40B4-BE49-F238E27FC236}">
                    <a16:creationId xmlns:a16="http://schemas.microsoft.com/office/drawing/2014/main" id="{F5B465C3-6E20-1323-181A-95988FF7B656}"/>
                  </a:ext>
                </a:extLst>
              </p:cNvPr>
              <p:cNvCxnSpPr>
                <a:cxnSpLocks/>
              </p:cNvCxnSpPr>
              <p:nvPr/>
            </p:nvCxnSpPr>
            <p:spPr>
              <a:xfrm>
                <a:off x="6125006"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1" name="Straight Connector 570">
                <a:extLst>
                  <a:ext uri="{FF2B5EF4-FFF2-40B4-BE49-F238E27FC236}">
                    <a16:creationId xmlns:a16="http://schemas.microsoft.com/office/drawing/2014/main" id="{D2E28042-EDF6-33D8-0A2E-A81ACB2749C0}"/>
                  </a:ext>
                </a:extLst>
              </p:cNvPr>
              <p:cNvCxnSpPr>
                <a:cxnSpLocks/>
              </p:cNvCxnSpPr>
              <p:nvPr/>
            </p:nvCxnSpPr>
            <p:spPr>
              <a:xfrm>
                <a:off x="6306148"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2" name="Straight Connector 571">
                <a:extLst>
                  <a:ext uri="{FF2B5EF4-FFF2-40B4-BE49-F238E27FC236}">
                    <a16:creationId xmlns:a16="http://schemas.microsoft.com/office/drawing/2014/main" id="{BA7E803C-6990-8CB4-12D3-A8F2D3BD06A3}"/>
                  </a:ext>
                </a:extLst>
              </p:cNvPr>
              <p:cNvCxnSpPr>
                <a:cxnSpLocks/>
              </p:cNvCxnSpPr>
              <p:nvPr/>
            </p:nvCxnSpPr>
            <p:spPr>
              <a:xfrm>
                <a:off x="6487290"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3" name="Straight Connector 572">
                <a:extLst>
                  <a:ext uri="{FF2B5EF4-FFF2-40B4-BE49-F238E27FC236}">
                    <a16:creationId xmlns:a16="http://schemas.microsoft.com/office/drawing/2014/main" id="{5686E9B0-2085-F1C0-9459-3B05F04E270A}"/>
                  </a:ext>
                </a:extLst>
              </p:cNvPr>
              <p:cNvCxnSpPr>
                <a:cxnSpLocks/>
              </p:cNvCxnSpPr>
              <p:nvPr/>
            </p:nvCxnSpPr>
            <p:spPr>
              <a:xfrm>
                <a:off x="6668440"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2" name="Group 21">
              <a:extLst>
                <a:ext uri="{FF2B5EF4-FFF2-40B4-BE49-F238E27FC236}">
                  <a16:creationId xmlns:a16="http://schemas.microsoft.com/office/drawing/2014/main" id="{0B76A04D-BED5-DC9B-834D-B86953C35C9A}"/>
                </a:ext>
              </a:extLst>
            </p:cNvPr>
            <p:cNvGrpSpPr/>
            <p:nvPr/>
          </p:nvGrpSpPr>
          <p:grpSpPr>
            <a:xfrm>
              <a:off x="2892767" y="1511360"/>
              <a:ext cx="72000" cy="1720850"/>
              <a:chOff x="708542" y="1516972"/>
              <a:chExt cx="72000" cy="1720850"/>
            </a:xfrm>
          </p:grpSpPr>
          <p:cxnSp>
            <p:nvCxnSpPr>
              <p:cNvPr id="542" name="Straight Connector 541">
                <a:extLst>
                  <a:ext uri="{FF2B5EF4-FFF2-40B4-BE49-F238E27FC236}">
                    <a16:creationId xmlns:a16="http://schemas.microsoft.com/office/drawing/2014/main" id="{89474992-C7D7-A896-E714-7C9E1ED1B802}"/>
                  </a:ext>
                </a:extLst>
              </p:cNvPr>
              <p:cNvCxnSpPr>
                <a:cxnSpLocks/>
              </p:cNvCxnSpPr>
              <p:nvPr/>
            </p:nvCxnSpPr>
            <p:spPr>
              <a:xfrm flipH="1">
                <a:off x="708542" y="323782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3" name="Straight Connector 542">
                <a:extLst>
                  <a:ext uri="{FF2B5EF4-FFF2-40B4-BE49-F238E27FC236}">
                    <a16:creationId xmlns:a16="http://schemas.microsoft.com/office/drawing/2014/main" id="{2D1CED07-1F5A-E5A5-F0CB-CA3D94CA9497}"/>
                  </a:ext>
                </a:extLst>
              </p:cNvPr>
              <p:cNvCxnSpPr>
                <a:cxnSpLocks/>
              </p:cNvCxnSpPr>
              <p:nvPr/>
            </p:nvCxnSpPr>
            <p:spPr>
              <a:xfrm flipH="1">
                <a:off x="708542" y="306573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4" name="Straight Connector 543">
                <a:extLst>
                  <a:ext uri="{FF2B5EF4-FFF2-40B4-BE49-F238E27FC236}">
                    <a16:creationId xmlns:a16="http://schemas.microsoft.com/office/drawing/2014/main" id="{AA9FE87B-462A-45A3-0CFB-B2BBE3057A78}"/>
                  </a:ext>
                </a:extLst>
              </p:cNvPr>
              <p:cNvCxnSpPr>
                <a:cxnSpLocks/>
              </p:cNvCxnSpPr>
              <p:nvPr/>
            </p:nvCxnSpPr>
            <p:spPr>
              <a:xfrm flipH="1">
                <a:off x="708542" y="289365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5" name="Straight Connector 544">
                <a:extLst>
                  <a:ext uri="{FF2B5EF4-FFF2-40B4-BE49-F238E27FC236}">
                    <a16:creationId xmlns:a16="http://schemas.microsoft.com/office/drawing/2014/main" id="{0D937E93-8244-D030-5AFB-742CE0D1AB04}"/>
                  </a:ext>
                </a:extLst>
              </p:cNvPr>
              <p:cNvCxnSpPr>
                <a:cxnSpLocks/>
              </p:cNvCxnSpPr>
              <p:nvPr/>
            </p:nvCxnSpPr>
            <p:spPr>
              <a:xfrm flipH="1">
                <a:off x="708542" y="272156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6" name="Straight Connector 545">
                <a:extLst>
                  <a:ext uri="{FF2B5EF4-FFF2-40B4-BE49-F238E27FC236}">
                    <a16:creationId xmlns:a16="http://schemas.microsoft.com/office/drawing/2014/main" id="{D69B487C-083F-112F-0B85-5734B3A4CE81}"/>
                  </a:ext>
                </a:extLst>
              </p:cNvPr>
              <p:cNvCxnSpPr>
                <a:cxnSpLocks/>
              </p:cNvCxnSpPr>
              <p:nvPr/>
            </p:nvCxnSpPr>
            <p:spPr>
              <a:xfrm flipH="1">
                <a:off x="708542" y="254948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7" name="Straight Connector 546">
                <a:extLst>
                  <a:ext uri="{FF2B5EF4-FFF2-40B4-BE49-F238E27FC236}">
                    <a16:creationId xmlns:a16="http://schemas.microsoft.com/office/drawing/2014/main" id="{1A517EDF-DEB5-6C3C-9DDA-4295C92781DD}"/>
                  </a:ext>
                </a:extLst>
              </p:cNvPr>
              <p:cNvCxnSpPr>
                <a:cxnSpLocks/>
              </p:cNvCxnSpPr>
              <p:nvPr/>
            </p:nvCxnSpPr>
            <p:spPr>
              <a:xfrm flipH="1">
                <a:off x="708542" y="237739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8" name="Straight Connector 547">
                <a:extLst>
                  <a:ext uri="{FF2B5EF4-FFF2-40B4-BE49-F238E27FC236}">
                    <a16:creationId xmlns:a16="http://schemas.microsoft.com/office/drawing/2014/main" id="{1C628DC2-8B61-D1CE-FE05-03990DDB0CB2}"/>
                  </a:ext>
                </a:extLst>
              </p:cNvPr>
              <p:cNvCxnSpPr>
                <a:cxnSpLocks/>
              </p:cNvCxnSpPr>
              <p:nvPr/>
            </p:nvCxnSpPr>
            <p:spPr>
              <a:xfrm flipH="1">
                <a:off x="708542" y="220531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9" name="Straight Connector 548">
                <a:extLst>
                  <a:ext uri="{FF2B5EF4-FFF2-40B4-BE49-F238E27FC236}">
                    <a16:creationId xmlns:a16="http://schemas.microsoft.com/office/drawing/2014/main" id="{E2C89991-0A2E-B597-A80D-62D78B7F4039}"/>
                  </a:ext>
                </a:extLst>
              </p:cNvPr>
              <p:cNvCxnSpPr>
                <a:cxnSpLocks/>
              </p:cNvCxnSpPr>
              <p:nvPr/>
            </p:nvCxnSpPr>
            <p:spPr>
              <a:xfrm flipH="1">
                <a:off x="708542" y="203322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0" name="Straight Connector 549">
                <a:extLst>
                  <a:ext uri="{FF2B5EF4-FFF2-40B4-BE49-F238E27FC236}">
                    <a16:creationId xmlns:a16="http://schemas.microsoft.com/office/drawing/2014/main" id="{46CA858B-5A6D-7BED-8041-86359909963C}"/>
                  </a:ext>
                </a:extLst>
              </p:cNvPr>
              <p:cNvCxnSpPr>
                <a:cxnSpLocks/>
              </p:cNvCxnSpPr>
              <p:nvPr/>
            </p:nvCxnSpPr>
            <p:spPr>
              <a:xfrm flipH="1">
                <a:off x="708542" y="186114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1" name="Straight Connector 550">
                <a:extLst>
                  <a:ext uri="{FF2B5EF4-FFF2-40B4-BE49-F238E27FC236}">
                    <a16:creationId xmlns:a16="http://schemas.microsoft.com/office/drawing/2014/main" id="{15D4DC0D-5200-1F31-5074-91D96CB0C9AF}"/>
                  </a:ext>
                </a:extLst>
              </p:cNvPr>
              <p:cNvCxnSpPr>
                <a:cxnSpLocks/>
              </p:cNvCxnSpPr>
              <p:nvPr/>
            </p:nvCxnSpPr>
            <p:spPr>
              <a:xfrm flipH="1">
                <a:off x="708542" y="168905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2" name="Straight Connector 551">
                <a:extLst>
                  <a:ext uri="{FF2B5EF4-FFF2-40B4-BE49-F238E27FC236}">
                    <a16:creationId xmlns:a16="http://schemas.microsoft.com/office/drawing/2014/main" id="{28FB8711-DD0A-2117-0571-372D76F7182C}"/>
                  </a:ext>
                </a:extLst>
              </p:cNvPr>
              <p:cNvCxnSpPr>
                <a:cxnSpLocks/>
              </p:cNvCxnSpPr>
              <p:nvPr/>
            </p:nvCxnSpPr>
            <p:spPr>
              <a:xfrm flipH="1">
                <a:off x="708542" y="151697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3" name="Group 22">
              <a:extLst>
                <a:ext uri="{FF2B5EF4-FFF2-40B4-BE49-F238E27FC236}">
                  <a16:creationId xmlns:a16="http://schemas.microsoft.com/office/drawing/2014/main" id="{6BC6E4D5-8ED2-C744-1485-E0AD6F4F9C6D}"/>
                </a:ext>
              </a:extLst>
            </p:cNvPr>
            <p:cNvGrpSpPr/>
            <p:nvPr/>
          </p:nvGrpSpPr>
          <p:grpSpPr>
            <a:xfrm>
              <a:off x="2934366" y="3365925"/>
              <a:ext cx="3845299" cy="168056"/>
              <a:chOff x="2934366" y="3365925"/>
              <a:chExt cx="3845299" cy="168056"/>
            </a:xfrm>
          </p:grpSpPr>
          <p:sp>
            <p:nvSpPr>
              <p:cNvPr id="521" name="TextBox 520">
                <a:extLst>
                  <a:ext uri="{FF2B5EF4-FFF2-40B4-BE49-F238E27FC236}">
                    <a16:creationId xmlns:a16="http://schemas.microsoft.com/office/drawing/2014/main" id="{B2583EBD-7DE9-3367-2ABF-F6EA34BE224B}"/>
                  </a:ext>
                </a:extLst>
              </p:cNvPr>
              <p:cNvSpPr txBox="1"/>
              <p:nvPr/>
            </p:nvSpPr>
            <p:spPr>
              <a:xfrm>
                <a:off x="2934366" y="3365925"/>
                <a:ext cx="222451" cy="168056"/>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0</a:t>
                </a:r>
              </a:p>
            </p:txBody>
          </p:sp>
          <p:sp>
            <p:nvSpPr>
              <p:cNvPr id="522" name="TextBox 521">
                <a:extLst>
                  <a:ext uri="{FF2B5EF4-FFF2-40B4-BE49-F238E27FC236}">
                    <a16:creationId xmlns:a16="http://schemas.microsoft.com/office/drawing/2014/main" id="{D37EFEF6-1236-0434-4355-60630710C38B}"/>
                  </a:ext>
                </a:extLst>
              </p:cNvPr>
              <p:cNvSpPr txBox="1"/>
              <p:nvPr/>
            </p:nvSpPr>
            <p:spPr>
              <a:xfrm>
                <a:off x="3115508"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a:t>
                </a:r>
              </a:p>
            </p:txBody>
          </p:sp>
          <p:sp>
            <p:nvSpPr>
              <p:cNvPr id="523" name="TextBox 522">
                <a:extLst>
                  <a:ext uri="{FF2B5EF4-FFF2-40B4-BE49-F238E27FC236}">
                    <a16:creationId xmlns:a16="http://schemas.microsoft.com/office/drawing/2014/main" id="{471959B7-0EBB-92CB-D431-E4192012EF0A}"/>
                  </a:ext>
                </a:extLst>
              </p:cNvPr>
              <p:cNvSpPr txBox="1"/>
              <p:nvPr/>
            </p:nvSpPr>
            <p:spPr>
              <a:xfrm>
                <a:off x="3296650"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4</a:t>
                </a:r>
              </a:p>
            </p:txBody>
          </p:sp>
          <p:sp>
            <p:nvSpPr>
              <p:cNvPr id="524" name="TextBox 523">
                <a:extLst>
                  <a:ext uri="{FF2B5EF4-FFF2-40B4-BE49-F238E27FC236}">
                    <a16:creationId xmlns:a16="http://schemas.microsoft.com/office/drawing/2014/main" id="{0492F485-F86E-045F-FB08-E848649992D0}"/>
                  </a:ext>
                </a:extLst>
              </p:cNvPr>
              <p:cNvSpPr txBox="1"/>
              <p:nvPr/>
            </p:nvSpPr>
            <p:spPr>
              <a:xfrm>
                <a:off x="3477792"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6</a:t>
                </a:r>
              </a:p>
            </p:txBody>
          </p:sp>
          <p:sp>
            <p:nvSpPr>
              <p:cNvPr id="525" name="TextBox 524">
                <a:extLst>
                  <a:ext uri="{FF2B5EF4-FFF2-40B4-BE49-F238E27FC236}">
                    <a16:creationId xmlns:a16="http://schemas.microsoft.com/office/drawing/2014/main" id="{620F3897-7540-FC78-B8F7-B810B1C466AE}"/>
                  </a:ext>
                </a:extLst>
              </p:cNvPr>
              <p:cNvSpPr txBox="1"/>
              <p:nvPr/>
            </p:nvSpPr>
            <p:spPr>
              <a:xfrm>
                <a:off x="3658934"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8</a:t>
                </a:r>
              </a:p>
            </p:txBody>
          </p:sp>
          <p:sp>
            <p:nvSpPr>
              <p:cNvPr id="526" name="TextBox 525">
                <a:extLst>
                  <a:ext uri="{FF2B5EF4-FFF2-40B4-BE49-F238E27FC236}">
                    <a16:creationId xmlns:a16="http://schemas.microsoft.com/office/drawing/2014/main" id="{71827E51-9096-A3A4-56B9-37A8673A2DE9}"/>
                  </a:ext>
                </a:extLst>
              </p:cNvPr>
              <p:cNvSpPr txBox="1"/>
              <p:nvPr/>
            </p:nvSpPr>
            <p:spPr>
              <a:xfrm>
                <a:off x="3840076"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10</a:t>
                </a:r>
              </a:p>
            </p:txBody>
          </p:sp>
          <p:sp>
            <p:nvSpPr>
              <p:cNvPr id="527" name="TextBox 526">
                <a:extLst>
                  <a:ext uri="{FF2B5EF4-FFF2-40B4-BE49-F238E27FC236}">
                    <a16:creationId xmlns:a16="http://schemas.microsoft.com/office/drawing/2014/main" id="{18D07981-63B2-F672-7AA5-6FC6FCA819DA}"/>
                  </a:ext>
                </a:extLst>
              </p:cNvPr>
              <p:cNvSpPr txBox="1"/>
              <p:nvPr/>
            </p:nvSpPr>
            <p:spPr>
              <a:xfrm>
                <a:off x="4021218" y="3365925"/>
                <a:ext cx="222451" cy="168055"/>
              </a:xfrm>
              <a:prstGeom prst="rect">
                <a:avLst/>
              </a:prstGeom>
              <a:noFill/>
            </p:spPr>
            <p:txBody>
              <a:bodyPr wrap="square" lIns="0" tIns="0" rIns="0" bIns="0" rtlCol="0">
                <a:spAutoFit/>
              </a:bodyPr>
              <a:lstStyle/>
              <a:p>
                <a:pPr algn="ctr"/>
                <a:r>
                  <a:rPr lang="en-US" sz="1400" b="1" spc="-50">
                    <a:latin typeface="Arial" panose="020B0604020202020204" pitchFamily="34" charset="0"/>
                    <a:cs typeface="Arial" panose="020B0604020202020204" pitchFamily="34" charset="0"/>
                  </a:rPr>
                  <a:t>12</a:t>
                </a:r>
              </a:p>
            </p:txBody>
          </p:sp>
          <p:sp>
            <p:nvSpPr>
              <p:cNvPr id="528" name="TextBox 527">
                <a:extLst>
                  <a:ext uri="{FF2B5EF4-FFF2-40B4-BE49-F238E27FC236}">
                    <a16:creationId xmlns:a16="http://schemas.microsoft.com/office/drawing/2014/main" id="{1120D966-8326-7BAF-035A-BE79352FBD57}"/>
                  </a:ext>
                </a:extLst>
              </p:cNvPr>
              <p:cNvSpPr txBox="1"/>
              <p:nvPr/>
            </p:nvSpPr>
            <p:spPr>
              <a:xfrm>
                <a:off x="4202360"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14</a:t>
                </a:r>
              </a:p>
            </p:txBody>
          </p:sp>
          <p:sp>
            <p:nvSpPr>
              <p:cNvPr id="529" name="TextBox 528">
                <a:extLst>
                  <a:ext uri="{FF2B5EF4-FFF2-40B4-BE49-F238E27FC236}">
                    <a16:creationId xmlns:a16="http://schemas.microsoft.com/office/drawing/2014/main" id="{4A6FAA22-CC35-DDBC-2D2C-AA9838A76CEE}"/>
                  </a:ext>
                </a:extLst>
              </p:cNvPr>
              <p:cNvSpPr txBox="1"/>
              <p:nvPr/>
            </p:nvSpPr>
            <p:spPr>
              <a:xfrm>
                <a:off x="4383502"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16</a:t>
                </a:r>
              </a:p>
            </p:txBody>
          </p:sp>
          <p:sp>
            <p:nvSpPr>
              <p:cNvPr id="530" name="TextBox 529">
                <a:extLst>
                  <a:ext uri="{FF2B5EF4-FFF2-40B4-BE49-F238E27FC236}">
                    <a16:creationId xmlns:a16="http://schemas.microsoft.com/office/drawing/2014/main" id="{55F87710-FB4E-FE98-0652-35B848DA1570}"/>
                  </a:ext>
                </a:extLst>
              </p:cNvPr>
              <p:cNvSpPr txBox="1"/>
              <p:nvPr/>
            </p:nvSpPr>
            <p:spPr>
              <a:xfrm>
                <a:off x="4564644"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18</a:t>
                </a:r>
              </a:p>
            </p:txBody>
          </p:sp>
          <p:sp>
            <p:nvSpPr>
              <p:cNvPr id="531" name="TextBox 530">
                <a:extLst>
                  <a:ext uri="{FF2B5EF4-FFF2-40B4-BE49-F238E27FC236}">
                    <a16:creationId xmlns:a16="http://schemas.microsoft.com/office/drawing/2014/main" id="{0A949EDA-373E-4809-1418-B22A50DCF37E}"/>
                  </a:ext>
                </a:extLst>
              </p:cNvPr>
              <p:cNvSpPr txBox="1"/>
              <p:nvPr/>
            </p:nvSpPr>
            <p:spPr>
              <a:xfrm>
                <a:off x="4745786"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20</a:t>
                </a:r>
              </a:p>
            </p:txBody>
          </p:sp>
          <p:sp>
            <p:nvSpPr>
              <p:cNvPr id="532" name="TextBox 531">
                <a:extLst>
                  <a:ext uri="{FF2B5EF4-FFF2-40B4-BE49-F238E27FC236}">
                    <a16:creationId xmlns:a16="http://schemas.microsoft.com/office/drawing/2014/main" id="{23356ECD-3DAA-F166-FE33-7AE8F1AACCFC}"/>
                  </a:ext>
                </a:extLst>
              </p:cNvPr>
              <p:cNvSpPr txBox="1"/>
              <p:nvPr/>
            </p:nvSpPr>
            <p:spPr>
              <a:xfrm>
                <a:off x="4926928"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22</a:t>
                </a:r>
              </a:p>
            </p:txBody>
          </p:sp>
          <p:sp>
            <p:nvSpPr>
              <p:cNvPr id="533" name="TextBox 532">
                <a:extLst>
                  <a:ext uri="{FF2B5EF4-FFF2-40B4-BE49-F238E27FC236}">
                    <a16:creationId xmlns:a16="http://schemas.microsoft.com/office/drawing/2014/main" id="{7B74CF6C-C9F1-F23A-0741-BBB538D44411}"/>
                  </a:ext>
                </a:extLst>
              </p:cNvPr>
              <p:cNvSpPr txBox="1"/>
              <p:nvPr/>
            </p:nvSpPr>
            <p:spPr>
              <a:xfrm>
                <a:off x="5108070" y="3365925"/>
                <a:ext cx="222451" cy="168055"/>
              </a:xfrm>
              <a:prstGeom prst="rect">
                <a:avLst/>
              </a:prstGeom>
              <a:noFill/>
            </p:spPr>
            <p:txBody>
              <a:bodyPr wrap="square" lIns="0" tIns="0" rIns="0" bIns="0" rtlCol="0">
                <a:spAutoFit/>
              </a:bodyPr>
              <a:lstStyle/>
              <a:p>
                <a:pPr algn="ctr"/>
                <a:r>
                  <a:rPr lang="en-US" sz="1400" b="1" spc="-50">
                    <a:latin typeface="Arial" panose="020B0604020202020204" pitchFamily="34" charset="0"/>
                    <a:cs typeface="Arial" panose="020B0604020202020204" pitchFamily="34" charset="0"/>
                  </a:rPr>
                  <a:t>24</a:t>
                </a:r>
              </a:p>
            </p:txBody>
          </p:sp>
          <p:sp>
            <p:nvSpPr>
              <p:cNvPr id="534" name="TextBox 533">
                <a:extLst>
                  <a:ext uri="{FF2B5EF4-FFF2-40B4-BE49-F238E27FC236}">
                    <a16:creationId xmlns:a16="http://schemas.microsoft.com/office/drawing/2014/main" id="{82218272-7EB9-720C-1A62-92D1F46C6B52}"/>
                  </a:ext>
                </a:extLst>
              </p:cNvPr>
              <p:cNvSpPr txBox="1"/>
              <p:nvPr/>
            </p:nvSpPr>
            <p:spPr>
              <a:xfrm>
                <a:off x="5289212"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26</a:t>
                </a:r>
              </a:p>
            </p:txBody>
          </p:sp>
          <p:sp>
            <p:nvSpPr>
              <p:cNvPr id="535" name="TextBox 534">
                <a:extLst>
                  <a:ext uri="{FF2B5EF4-FFF2-40B4-BE49-F238E27FC236}">
                    <a16:creationId xmlns:a16="http://schemas.microsoft.com/office/drawing/2014/main" id="{C8296D50-F226-8BF9-426D-64205C0A8406}"/>
                  </a:ext>
                </a:extLst>
              </p:cNvPr>
              <p:cNvSpPr txBox="1"/>
              <p:nvPr/>
            </p:nvSpPr>
            <p:spPr>
              <a:xfrm>
                <a:off x="5470354"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28</a:t>
                </a:r>
              </a:p>
            </p:txBody>
          </p:sp>
          <p:sp>
            <p:nvSpPr>
              <p:cNvPr id="536" name="TextBox 535">
                <a:extLst>
                  <a:ext uri="{FF2B5EF4-FFF2-40B4-BE49-F238E27FC236}">
                    <a16:creationId xmlns:a16="http://schemas.microsoft.com/office/drawing/2014/main" id="{6C768EE0-CF35-E2FB-FC64-2C826232D895}"/>
                  </a:ext>
                </a:extLst>
              </p:cNvPr>
              <p:cNvSpPr txBox="1"/>
              <p:nvPr/>
            </p:nvSpPr>
            <p:spPr>
              <a:xfrm>
                <a:off x="5651496"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30</a:t>
                </a:r>
              </a:p>
            </p:txBody>
          </p:sp>
          <p:sp>
            <p:nvSpPr>
              <p:cNvPr id="537" name="TextBox 536">
                <a:extLst>
                  <a:ext uri="{FF2B5EF4-FFF2-40B4-BE49-F238E27FC236}">
                    <a16:creationId xmlns:a16="http://schemas.microsoft.com/office/drawing/2014/main" id="{83E4EA62-E422-6010-B925-2B9D4416A365}"/>
                  </a:ext>
                </a:extLst>
              </p:cNvPr>
              <p:cNvSpPr txBox="1"/>
              <p:nvPr/>
            </p:nvSpPr>
            <p:spPr>
              <a:xfrm>
                <a:off x="5832638"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32</a:t>
                </a:r>
              </a:p>
            </p:txBody>
          </p:sp>
          <p:sp>
            <p:nvSpPr>
              <p:cNvPr id="538" name="TextBox 537">
                <a:extLst>
                  <a:ext uri="{FF2B5EF4-FFF2-40B4-BE49-F238E27FC236}">
                    <a16:creationId xmlns:a16="http://schemas.microsoft.com/office/drawing/2014/main" id="{F9A85080-AC4B-AB4E-90C6-D800A9111248}"/>
                  </a:ext>
                </a:extLst>
              </p:cNvPr>
              <p:cNvSpPr txBox="1"/>
              <p:nvPr/>
            </p:nvSpPr>
            <p:spPr>
              <a:xfrm>
                <a:off x="6013780"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34</a:t>
                </a:r>
              </a:p>
            </p:txBody>
          </p:sp>
          <p:sp>
            <p:nvSpPr>
              <p:cNvPr id="539" name="TextBox 538">
                <a:extLst>
                  <a:ext uri="{FF2B5EF4-FFF2-40B4-BE49-F238E27FC236}">
                    <a16:creationId xmlns:a16="http://schemas.microsoft.com/office/drawing/2014/main" id="{88D58EEE-133E-A07B-BA59-158BBF5B009D}"/>
                  </a:ext>
                </a:extLst>
              </p:cNvPr>
              <p:cNvSpPr txBox="1"/>
              <p:nvPr/>
            </p:nvSpPr>
            <p:spPr>
              <a:xfrm>
                <a:off x="6194922"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36</a:t>
                </a:r>
              </a:p>
            </p:txBody>
          </p:sp>
          <p:sp>
            <p:nvSpPr>
              <p:cNvPr id="540" name="TextBox 539">
                <a:extLst>
                  <a:ext uri="{FF2B5EF4-FFF2-40B4-BE49-F238E27FC236}">
                    <a16:creationId xmlns:a16="http://schemas.microsoft.com/office/drawing/2014/main" id="{969AFBB2-F86B-0F38-BD11-97BB7D5870B4}"/>
                  </a:ext>
                </a:extLst>
              </p:cNvPr>
              <p:cNvSpPr txBox="1"/>
              <p:nvPr/>
            </p:nvSpPr>
            <p:spPr>
              <a:xfrm>
                <a:off x="6376064"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38</a:t>
                </a:r>
              </a:p>
            </p:txBody>
          </p:sp>
          <p:sp>
            <p:nvSpPr>
              <p:cNvPr id="541" name="TextBox 540">
                <a:extLst>
                  <a:ext uri="{FF2B5EF4-FFF2-40B4-BE49-F238E27FC236}">
                    <a16:creationId xmlns:a16="http://schemas.microsoft.com/office/drawing/2014/main" id="{E4ED14A1-0FE2-6987-629C-7EA99B62549C}"/>
                  </a:ext>
                </a:extLst>
              </p:cNvPr>
              <p:cNvSpPr txBox="1"/>
              <p:nvPr/>
            </p:nvSpPr>
            <p:spPr>
              <a:xfrm>
                <a:off x="6557214" y="3365925"/>
                <a:ext cx="222451" cy="168055"/>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40</a:t>
                </a:r>
              </a:p>
            </p:txBody>
          </p:sp>
        </p:grpSp>
        <p:grpSp>
          <p:nvGrpSpPr>
            <p:cNvPr id="28" name="Group 27">
              <a:extLst>
                <a:ext uri="{FF2B5EF4-FFF2-40B4-BE49-F238E27FC236}">
                  <a16:creationId xmlns:a16="http://schemas.microsoft.com/office/drawing/2014/main" id="{290090E1-E1E1-81EE-A9BC-B92C6F7ADE57}"/>
                </a:ext>
              </a:extLst>
            </p:cNvPr>
            <p:cNvGrpSpPr/>
            <p:nvPr/>
          </p:nvGrpSpPr>
          <p:grpSpPr>
            <a:xfrm>
              <a:off x="2649130" y="1420188"/>
              <a:ext cx="222451" cy="1893124"/>
              <a:chOff x="464905" y="1425800"/>
              <a:chExt cx="222451" cy="1893124"/>
            </a:xfrm>
          </p:grpSpPr>
          <p:sp>
            <p:nvSpPr>
              <p:cNvPr id="510" name="TextBox 509">
                <a:extLst>
                  <a:ext uri="{FF2B5EF4-FFF2-40B4-BE49-F238E27FC236}">
                    <a16:creationId xmlns:a16="http://schemas.microsoft.com/office/drawing/2014/main" id="{9EF20E02-A285-D044-3AA1-CCFAB514B07C}"/>
                  </a:ext>
                </a:extLst>
              </p:cNvPr>
              <p:cNvSpPr txBox="1"/>
              <p:nvPr/>
            </p:nvSpPr>
            <p:spPr>
              <a:xfrm>
                <a:off x="464905" y="3150869"/>
                <a:ext cx="222451" cy="168055"/>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0</a:t>
                </a:r>
              </a:p>
            </p:txBody>
          </p:sp>
          <p:sp>
            <p:nvSpPr>
              <p:cNvPr id="511" name="TextBox 510">
                <a:extLst>
                  <a:ext uri="{FF2B5EF4-FFF2-40B4-BE49-F238E27FC236}">
                    <a16:creationId xmlns:a16="http://schemas.microsoft.com/office/drawing/2014/main" id="{435E7212-71A0-52FB-F25D-9E6443B93E58}"/>
                  </a:ext>
                </a:extLst>
              </p:cNvPr>
              <p:cNvSpPr txBox="1"/>
              <p:nvPr/>
            </p:nvSpPr>
            <p:spPr>
              <a:xfrm>
                <a:off x="464905" y="2978362"/>
                <a:ext cx="222451" cy="168055"/>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10</a:t>
                </a:r>
              </a:p>
            </p:txBody>
          </p:sp>
          <p:sp>
            <p:nvSpPr>
              <p:cNvPr id="512" name="TextBox 511">
                <a:extLst>
                  <a:ext uri="{FF2B5EF4-FFF2-40B4-BE49-F238E27FC236}">
                    <a16:creationId xmlns:a16="http://schemas.microsoft.com/office/drawing/2014/main" id="{F5531EE4-7682-67E0-9CE1-1FFE4786FD70}"/>
                  </a:ext>
                </a:extLst>
              </p:cNvPr>
              <p:cNvSpPr txBox="1"/>
              <p:nvPr/>
            </p:nvSpPr>
            <p:spPr>
              <a:xfrm>
                <a:off x="464905" y="2805856"/>
                <a:ext cx="222451" cy="168055"/>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20</a:t>
                </a:r>
              </a:p>
            </p:txBody>
          </p:sp>
          <p:sp>
            <p:nvSpPr>
              <p:cNvPr id="513" name="TextBox 512">
                <a:extLst>
                  <a:ext uri="{FF2B5EF4-FFF2-40B4-BE49-F238E27FC236}">
                    <a16:creationId xmlns:a16="http://schemas.microsoft.com/office/drawing/2014/main" id="{8018766C-B04B-D7AA-8E08-2EC8726D8253}"/>
                  </a:ext>
                </a:extLst>
              </p:cNvPr>
              <p:cNvSpPr txBox="1"/>
              <p:nvPr/>
            </p:nvSpPr>
            <p:spPr>
              <a:xfrm>
                <a:off x="464905" y="2633347"/>
                <a:ext cx="222451" cy="168055"/>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30</a:t>
                </a:r>
              </a:p>
            </p:txBody>
          </p:sp>
          <p:sp>
            <p:nvSpPr>
              <p:cNvPr id="514" name="TextBox 513">
                <a:extLst>
                  <a:ext uri="{FF2B5EF4-FFF2-40B4-BE49-F238E27FC236}">
                    <a16:creationId xmlns:a16="http://schemas.microsoft.com/office/drawing/2014/main" id="{FCBEA3BD-0A0F-8B30-98D0-E973F96FCA67}"/>
                  </a:ext>
                </a:extLst>
              </p:cNvPr>
              <p:cNvSpPr txBox="1"/>
              <p:nvPr/>
            </p:nvSpPr>
            <p:spPr>
              <a:xfrm>
                <a:off x="464905" y="2460842"/>
                <a:ext cx="222451" cy="168055"/>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40</a:t>
                </a:r>
              </a:p>
            </p:txBody>
          </p:sp>
          <p:sp>
            <p:nvSpPr>
              <p:cNvPr id="515" name="TextBox 514">
                <a:extLst>
                  <a:ext uri="{FF2B5EF4-FFF2-40B4-BE49-F238E27FC236}">
                    <a16:creationId xmlns:a16="http://schemas.microsoft.com/office/drawing/2014/main" id="{D1534F66-45A7-9543-056C-6CC0DC8205C4}"/>
                  </a:ext>
                </a:extLst>
              </p:cNvPr>
              <p:cNvSpPr txBox="1"/>
              <p:nvPr/>
            </p:nvSpPr>
            <p:spPr>
              <a:xfrm>
                <a:off x="464905" y="2288335"/>
                <a:ext cx="222451" cy="168055"/>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50</a:t>
                </a:r>
              </a:p>
            </p:txBody>
          </p:sp>
          <p:sp>
            <p:nvSpPr>
              <p:cNvPr id="516" name="TextBox 515">
                <a:extLst>
                  <a:ext uri="{FF2B5EF4-FFF2-40B4-BE49-F238E27FC236}">
                    <a16:creationId xmlns:a16="http://schemas.microsoft.com/office/drawing/2014/main" id="{84628210-99A7-8231-783A-7ACB6343F319}"/>
                  </a:ext>
                </a:extLst>
              </p:cNvPr>
              <p:cNvSpPr txBox="1"/>
              <p:nvPr/>
            </p:nvSpPr>
            <p:spPr>
              <a:xfrm>
                <a:off x="464905" y="2115828"/>
                <a:ext cx="222451" cy="168055"/>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60</a:t>
                </a:r>
              </a:p>
            </p:txBody>
          </p:sp>
          <p:sp>
            <p:nvSpPr>
              <p:cNvPr id="517" name="TextBox 516">
                <a:extLst>
                  <a:ext uri="{FF2B5EF4-FFF2-40B4-BE49-F238E27FC236}">
                    <a16:creationId xmlns:a16="http://schemas.microsoft.com/office/drawing/2014/main" id="{FBFE0AA1-0075-76C7-B77C-2966FF039021}"/>
                  </a:ext>
                </a:extLst>
              </p:cNvPr>
              <p:cNvSpPr txBox="1"/>
              <p:nvPr/>
            </p:nvSpPr>
            <p:spPr>
              <a:xfrm>
                <a:off x="464905" y="1943320"/>
                <a:ext cx="222451" cy="168055"/>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70</a:t>
                </a:r>
              </a:p>
            </p:txBody>
          </p:sp>
          <p:sp>
            <p:nvSpPr>
              <p:cNvPr id="518" name="TextBox 517">
                <a:extLst>
                  <a:ext uri="{FF2B5EF4-FFF2-40B4-BE49-F238E27FC236}">
                    <a16:creationId xmlns:a16="http://schemas.microsoft.com/office/drawing/2014/main" id="{8F632CE0-E249-D24D-73D1-E69B7426F8CC}"/>
                  </a:ext>
                </a:extLst>
              </p:cNvPr>
              <p:cNvSpPr txBox="1"/>
              <p:nvPr/>
            </p:nvSpPr>
            <p:spPr>
              <a:xfrm>
                <a:off x="464905" y="1770813"/>
                <a:ext cx="222451" cy="168055"/>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80</a:t>
                </a:r>
              </a:p>
            </p:txBody>
          </p:sp>
          <p:sp>
            <p:nvSpPr>
              <p:cNvPr id="519" name="TextBox 518">
                <a:extLst>
                  <a:ext uri="{FF2B5EF4-FFF2-40B4-BE49-F238E27FC236}">
                    <a16:creationId xmlns:a16="http://schemas.microsoft.com/office/drawing/2014/main" id="{C98B582A-4725-00FE-45D6-6E6C86AD3C00}"/>
                  </a:ext>
                </a:extLst>
              </p:cNvPr>
              <p:cNvSpPr txBox="1"/>
              <p:nvPr/>
            </p:nvSpPr>
            <p:spPr>
              <a:xfrm>
                <a:off x="464905" y="1598306"/>
                <a:ext cx="222451" cy="168055"/>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90</a:t>
                </a:r>
              </a:p>
            </p:txBody>
          </p:sp>
          <p:sp>
            <p:nvSpPr>
              <p:cNvPr id="520" name="TextBox 519">
                <a:extLst>
                  <a:ext uri="{FF2B5EF4-FFF2-40B4-BE49-F238E27FC236}">
                    <a16:creationId xmlns:a16="http://schemas.microsoft.com/office/drawing/2014/main" id="{798DFCFB-90AC-C52C-225E-9A96FB6F40AC}"/>
                  </a:ext>
                </a:extLst>
              </p:cNvPr>
              <p:cNvSpPr txBox="1"/>
              <p:nvPr/>
            </p:nvSpPr>
            <p:spPr>
              <a:xfrm>
                <a:off x="464905" y="1425800"/>
                <a:ext cx="222451" cy="168055"/>
              </a:xfrm>
              <a:prstGeom prst="rect">
                <a:avLst/>
              </a:prstGeom>
              <a:noFill/>
            </p:spPr>
            <p:txBody>
              <a:bodyPr wrap="square" lIns="0" tIns="0" rIns="0" bIns="0" rtlCol="0">
                <a:spAutoFit/>
              </a:bodyPr>
              <a:lstStyle/>
              <a:p>
                <a:pPr algn="r"/>
                <a:r>
                  <a:rPr lang="en-US" sz="1400" dirty="0">
                    <a:latin typeface="Arial" panose="020B0604020202020204" pitchFamily="34" charset="0"/>
                    <a:cs typeface="Arial" panose="020B0604020202020204" pitchFamily="34" charset="0"/>
                  </a:rPr>
                  <a:t>100</a:t>
                </a:r>
              </a:p>
            </p:txBody>
          </p:sp>
        </p:grpSp>
        <p:sp>
          <p:nvSpPr>
            <p:cNvPr id="29" name="TextBox 28">
              <a:extLst>
                <a:ext uri="{FF2B5EF4-FFF2-40B4-BE49-F238E27FC236}">
                  <a16:creationId xmlns:a16="http://schemas.microsoft.com/office/drawing/2014/main" id="{0FF374B0-AE83-7B01-7C5F-56B499379CC1}"/>
                </a:ext>
              </a:extLst>
            </p:cNvPr>
            <p:cNvSpPr txBox="1"/>
            <p:nvPr/>
          </p:nvSpPr>
          <p:spPr>
            <a:xfrm>
              <a:off x="4352649" y="3539114"/>
              <a:ext cx="814832" cy="168055"/>
            </a:xfrm>
            <a:prstGeom prst="rect">
              <a:avLst/>
            </a:prstGeom>
            <a:noFill/>
          </p:spPr>
          <p:txBody>
            <a:bodyPr wrap="square" lIns="0" tIns="0" rIns="0" bIns="0" rtlCol="0">
              <a:spAutoFit/>
            </a:bodyPr>
            <a:lstStyle/>
            <a:p>
              <a:pPr algn="ctr"/>
              <a:r>
                <a:rPr lang="en-US" sz="1400">
                  <a:latin typeface="Arial" panose="020B0604020202020204" pitchFamily="34" charset="0"/>
                  <a:cs typeface="Arial" panose="020B0604020202020204" pitchFamily="34" charset="0"/>
                </a:rPr>
                <a:t>Time (months)</a:t>
              </a:r>
            </a:p>
          </p:txBody>
        </p:sp>
        <p:sp>
          <p:nvSpPr>
            <p:cNvPr id="30" name="TextBox 29">
              <a:extLst>
                <a:ext uri="{FF2B5EF4-FFF2-40B4-BE49-F238E27FC236}">
                  <a16:creationId xmlns:a16="http://schemas.microsoft.com/office/drawing/2014/main" id="{DDD9F43A-BE21-31DE-0203-0C260D878830}"/>
                </a:ext>
              </a:extLst>
            </p:cNvPr>
            <p:cNvSpPr txBox="1"/>
            <p:nvPr/>
          </p:nvSpPr>
          <p:spPr>
            <a:xfrm rot="16200000">
              <a:off x="1696855" y="2218948"/>
              <a:ext cx="1924041" cy="165665"/>
            </a:xfrm>
            <a:prstGeom prst="rect">
              <a:avLst/>
            </a:prstGeom>
            <a:noFill/>
          </p:spPr>
          <p:txBody>
            <a:bodyPr wrap="square" lIns="0" tIns="0" rIns="0" bIns="0" rtlCol="0">
              <a:spAutoFit/>
            </a:bodyPr>
            <a:lstStyle/>
            <a:p>
              <a:pPr algn="ctr"/>
              <a:r>
                <a:rPr lang="en-US" sz="1400">
                  <a:latin typeface="Arial" panose="020B0604020202020204" pitchFamily="34" charset="0"/>
                  <a:cs typeface="Arial" panose="020B0604020202020204" pitchFamily="34" charset="0"/>
                </a:rPr>
                <a:t>Responders without PD </a:t>
              </a:r>
              <a:br>
                <a:rPr lang="en-US" sz="1400">
                  <a:latin typeface="Arial" panose="020B0604020202020204" pitchFamily="34" charset="0"/>
                  <a:cs typeface="Arial" panose="020B0604020202020204" pitchFamily="34" charset="0"/>
                </a:rPr>
              </a:br>
              <a:r>
                <a:rPr lang="en-US" sz="1400">
                  <a:latin typeface="Arial" panose="020B0604020202020204" pitchFamily="34" charset="0"/>
                  <a:cs typeface="Arial" panose="020B0604020202020204" pitchFamily="34" charset="0"/>
                </a:rPr>
                <a:t>or death (%)</a:t>
              </a:r>
            </a:p>
          </p:txBody>
        </p:sp>
        <p:grpSp>
          <p:nvGrpSpPr>
            <p:cNvPr id="31" name="Group 30">
              <a:extLst>
                <a:ext uri="{FF2B5EF4-FFF2-40B4-BE49-F238E27FC236}">
                  <a16:creationId xmlns:a16="http://schemas.microsoft.com/office/drawing/2014/main" id="{C8BA932D-EBA5-5D06-8EE8-6C3D29A1EEEB}"/>
                </a:ext>
              </a:extLst>
            </p:cNvPr>
            <p:cNvGrpSpPr/>
            <p:nvPr/>
          </p:nvGrpSpPr>
          <p:grpSpPr>
            <a:xfrm>
              <a:off x="2934366" y="3807809"/>
              <a:ext cx="3664149" cy="336110"/>
              <a:chOff x="2934366" y="3807809"/>
              <a:chExt cx="3664149" cy="336110"/>
            </a:xfrm>
          </p:grpSpPr>
          <p:sp>
            <p:nvSpPr>
              <p:cNvPr id="490" name="TextBox 489">
                <a:extLst>
                  <a:ext uri="{FF2B5EF4-FFF2-40B4-BE49-F238E27FC236}">
                    <a16:creationId xmlns:a16="http://schemas.microsoft.com/office/drawing/2014/main" id="{4274BFE8-DAF2-12B6-1DC8-9881FD613BF9}"/>
                  </a:ext>
                </a:extLst>
              </p:cNvPr>
              <p:cNvSpPr txBox="1"/>
              <p:nvPr/>
            </p:nvSpPr>
            <p:spPr>
              <a:xfrm>
                <a:off x="2934366"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295</a:t>
                </a:r>
              </a:p>
              <a:p>
                <a:pPr algn="ctr"/>
                <a:r>
                  <a:rPr lang="en-US" sz="1400" b="1">
                    <a:solidFill>
                      <a:schemeClr val="tx1">
                        <a:lumMod val="50000"/>
                        <a:lumOff val="50000"/>
                      </a:schemeClr>
                    </a:solidFill>
                    <a:cs typeface="Arial Narrow" panose="020B0604020202020204" pitchFamily="34" charset="0"/>
                  </a:rPr>
                  <a:t>195</a:t>
                </a:r>
              </a:p>
            </p:txBody>
          </p:sp>
          <p:sp>
            <p:nvSpPr>
              <p:cNvPr id="491" name="TextBox 490">
                <a:extLst>
                  <a:ext uri="{FF2B5EF4-FFF2-40B4-BE49-F238E27FC236}">
                    <a16:creationId xmlns:a16="http://schemas.microsoft.com/office/drawing/2014/main" id="{9D106E62-7E9F-059D-29C2-463A6FD99DC4}"/>
                  </a:ext>
                </a:extLst>
              </p:cNvPr>
              <p:cNvSpPr txBox="1"/>
              <p:nvPr/>
            </p:nvSpPr>
            <p:spPr>
              <a:xfrm>
                <a:off x="3115508"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295</a:t>
                </a:r>
              </a:p>
              <a:p>
                <a:pPr algn="ctr"/>
                <a:r>
                  <a:rPr lang="en-US" sz="1400" b="1">
                    <a:solidFill>
                      <a:schemeClr val="tx1">
                        <a:lumMod val="50000"/>
                        <a:lumOff val="50000"/>
                      </a:schemeClr>
                    </a:solidFill>
                    <a:cs typeface="Arial Narrow" panose="020B0604020202020204" pitchFamily="34" charset="0"/>
                  </a:rPr>
                  <a:t>194</a:t>
                </a:r>
              </a:p>
            </p:txBody>
          </p:sp>
          <p:sp>
            <p:nvSpPr>
              <p:cNvPr id="492" name="TextBox 491">
                <a:extLst>
                  <a:ext uri="{FF2B5EF4-FFF2-40B4-BE49-F238E27FC236}">
                    <a16:creationId xmlns:a16="http://schemas.microsoft.com/office/drawing/2014/main" id="{96EB5F23-BFA2-12D6-2C8E-B36F23EBBE85}"/>
                  </a:ext>
                </a:extLst>
              </p:cNvPr>
              <p:cNvSpPr txBox="1"/>
              <p:nvPr/>
            </p:nvSpPr>
            <p:spPr>
              <a:xfrm>
                <a:off x="3296650"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274</a:t>
                </a:r>
              </a:p>
              <a:p>
                <a:pPr algn="ctr"/>
                <a:r>
                  <a:rPr lang="en-US" sz="1400" b="1">
                    <a:solidFill>
                      <a:schemeClr val="tx1">
                        <a:lumMod val="50000"/>
                        <a:lumOff val="50000"/>
                      </a:schemeClr>
                    </a:solidFill>
                    <a:cs typeface="Arial Narrow" panose="020B0604020202020204" pitchFamily="34" charset="0"/>
                  </a:rPr>
                  <a:t>162</a:t>
                </a:r>
              </a:p>
            </p:txBody>
          </p:sp>
          <p:sp>
            <p:nvSpPr>
              <p:cNvPr id="493" name="TextBox 492">
                <a:extLst>
                  <a:ext uri="{FF2B5EF4-FFF2-40B4-BE49-F238E27FC236}">
                    <a16:creationId xmlns:a16="http://schemas.microsoft.com/office/drawing/2014/main" id="{3C466DC1-4245-76D6-59C4-2229BA581D90}"/>
                  </a:ext>
                </a:extLst>
              </p:cNvPr>
              <p:cNvSpPr txBox="1"/>
              <p:nvPr/>
            </p:nvSpPr>
            <p:spPr>
              <a:xfrm>
                <a:off x="3477792"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238</a:t>
                </a:r>
              </a:p>
              <a:p>
                <a:pPr algn="ctr"/>
                <a:r>
                  <a:rPr lang="en-US" sz="1400" b="1">
                    <a:solidFill>
                      <a:schemeClr val="tx1">
                        <a:lumMod val="50000"/>
                        <a:lumOff val="50000"/>
                      </a:schemeClr>
                    </a:solidFill>
                    <a:cs typeface="Arial Narrow" panose="020B0604020202020204" pitchFamily="34" charset="0"/>
                  </a:rPr>
                  <a:t>102</a:t>
                </a:r>
              </a:p>
            </p:txBody>
          </p:sp>
          <p:sp>
            <p:nvSpPr>
              <p:cNvPr id="494" name="TextBox 493">
                <a:extLst>
                  <a:ext uri="{FF2B5EF4-FFF2-40B4-BE49-F238E27FC236}">
                    <a16:creationId xmlns:a16="http://schemas.microsoft.com/office/drawing/2014/main" id="{0BC98AAD-563C-461F-A00B-37D3AF29383A}"/>
                  </a:ext>
                </a:extLst>
              </p:cNvPr>
              <p:cNvSpPr txBox="1"/>
              <p:nvPr/>
            </p:nvSpPr>
            <p:spPr>
              <a:xfrm>
                <a:off x="3658934"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213</a:t>
                </a:r>
              </a:p>
              <a:p>
                <a:pPr algn="ctr"/>
                <a:r>
                  <a:rPr lang="en-US" sz="1400" b="1">
                    <a:solidFill>
                      <a:schemeClr val="tx1">
                        <a:lumMod val="50000"/>
                        <a:lumOff val="50000"/>
                      </a:schemeClr>
                    </a:solidFill>
                    <a:cs typeface="Arial Narrow" panose="020B0604020202020204" pitchFamily="34" charset="0"/>
                  </a:rPr>
                  <a:t>78</a:t>
                </a:r>
              </a:p>
            </p:txBody>
          </p:sp>
          <p:sp>
            <p:nvSpPr>
              <p:cNvPr id="495" name="TextBox 494">
                <a:extLst>
                  <a:ext uri="{FF2B5EF4-FFF2-40B4-BE49-F238E27FC236}">
                    <a16:creationId xmlns:a16="http://schemas.microsoft.com/office/drawing/2014/main" id="{1CE5F10E-D012-7AD6-CADD-84BACE6826BB}"/>
                  </a:ext>
                </a:extLst>
              </p:cNvPr>
              <p:cNvSpPr txBox="1"/>
              <p:nvPr/>
            </p:nvSpPr>
            <p:spPr>
              <a:xfrm>
                <a:off x="3840076"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190</a:t>
                </a:r>
              </a:p>
              <a:p>
                <a:pPr algn="ctr"/>
                <a:r>
                  <a:rPr lang="en-US" sz="1400" b="1">
                    <a:solidFill>
                      <a:schemeClr val="tx1">
                        <a:lumMod val="50000"/>
                        <a:lumOff val="50000"/>
                      </a:schemeClr>
                    </a:solidFill>
                    <a:cs typeface="Arial Narrow" panose="020B0604020202020204" pitchFamily="34" charset="0"/>
                  </a:rPr>
                  <a:t>67</a:t>
                </a:r>
              </a:p>
            </p:txBody>
          </p:sp>
          <p:sp>
            <p:nvSpPr>
              <p:cNvPr id="496" name="TextBox 495">
                <a:extLst>
                  <a:ext uri="{FF2B5EF4-FFF2-40B4-BE49-F238E27FC236}">
                    <a16:creationId xmlns:a16="http://schemas.microsoft.com/office/drawing/2014/main" id="{B3BC0367-3F3E-11D5-BE8D-F4D5396A23AD}"/>
                  </a:ext>
                </a:extLst>
              </p:cNvPr>
              <p:cNvSpPr txBox="1"/>
              <p:nvPr/>
            </p:nvSpPr>
            <p:spPr>
              <a:xfrm>
                <a:off x="4021218"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177</a:t>
                </a:r>
              </a:p>
              <a:p>
                <a:pPr algn="ctr"/>
                <a:r>
                  <a:rPr lang="en-US" sz="1400" b="1">
                    <a:solidFill>
                      <a:schemeClr val="tx1">
                        <a:lumMod val="50000"/>
                        <a:lumOff val="50000"/>
                      </a:schemeClr>
                    </a:solidFill>
                    <a:cs typeface="Arial Narrow" panose="020B0604020202020204" pitchFamily="34" charset="0"/>
                  </a:rPr>
                  <a:t>55</a:t>
                </a:r>
              </a:p>
            </p:txBody>
          </p:sp>
          <p:sp>
            <p:nvSpPr>
              <p:cNvPr id="497" name="TextBox 496">
                <a:extLst>
                  <a:ext uri="{FF2B5EF4-FFF2-40B4-BE49-F238E27FC236}">
                    <a16:creationId xmlns:a16="http://schemas.microsoft.com/office/drawing/2014/main" id="{7BFE5A3D-A2D1-7531-C3A3-3B2E033D794B}"/>
                  </a:ext>
                </a:extLst>
              </p:cNvPr>
              <p:cNvSpPr txBox="1"/>
              <p:nvPr/>
            </p:nvSpPr>
            <p:spPr>
              <a:xfrm>
                <a:off x="4202360"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165</a:t>
                </a:r>
              </a:p>
              <a:p>
                <a:pPr algn="ctr"/>
                <a:r>
                  <a:rPr lang="en-US" sz="1400" b="1">
                    <a:solidFill>
                      <a:schemeClr val="tx1">
                        <a:lumMod val="50000"/>
                        <a:lumOff val="50000"/>
                      </a:schemeClr>
                    </a:solidFill>
                    <a:cs typeface="Arial Narrow" panose="020B0604020202020204" pitchFamily="34" charset="0"/>
                  </a:rPr>
                  <a:t>47</a:t>
                </a:r>
              </a:p>
            </p:txBody>
          </p:sp>
          <p:sp>
            <p:nvSpPr>
              <p:cNvPr id="498" name="TextBox 497">
                <a:extLst>
                  <a:ext uri="{FF2B5EF4-FFF2-40B4-BE49-F238E27FC236}">
                    <a16:creationId xmlns:a16="http://schemas.microsoft.com/office/drawing/2014/main" id="{283CE9C5-9DA5-59DA-93A9-412F1AC6BF45}"/>
                  </a:ext>
                </a:extLst>
              </p:cNvPr>
              <p:cNvSpPr txBox="1"/>
              <p:nvPr/>
            </p:nvSpPr>
            <p:spPr>
              <a:xfrm>
                <a:off x="4383502"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154</a:t>
                </a:r>
              </a:p>
              <a:p>
                <a:pPr algn="ctr"/>
                <a:r>
                  <a:rPr lang="en-US" sz="1400" b="1">
                    <a:solidFill>
                      <a:schemeClr val="tx1">
                        <a:lumMod val="50000"/>
                        <a:lumOff val="50000"/>
                      </a:schemeClr>
                    </a:solidFill>
                    <a:cs typeface="Arial Narrow" panose="020B0604020202020204" pitchFamily="34" charset="0"/>
                  </a:rPr>
                  <a:t>41</a:t>
                </a:r>
              </a:p>
            </p:txBody>
          </p:sp>
          <p:sp>
            <p:nvSpPr>
              <p:cNvPr id="499" name="TextBox 498">
                <a:extLst>
                  <a:ext uri="{FF2B5EF4-FFF2-40B4-BE49-F238E27FC236}">
                    <a16:creationId xmlns:a16="http://schemas.microsoft.com/office/drawing/2014/main" id="{D493FDCB-E053-A253-1A5E-3F0873C47FC5}"/>
                  </a:ext>
                </a:extLst>
              </p:cNvPr>
              <p:cNvSpPr txBox="1"/>
              <p:nvPr/>
            </p:nvSpPr>
            <p:spPr>
              <a:xfrm>
                <a:off x="4564644"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137</a:t>
                </a:r>
              </a:p>
              <a:p>
                <a:pPr algn="ctr"/>
                <a:r>
                  <a:rPr lang="en-US" sz="1400" b="1">
                    <a:solidFill>
                      <a:schemeClr val="tx1">
                        <a:lumMod val="50000"/>
                        <a:lumOff val="50000"/>
                      </a:schemeClr>
                    </a:solidFill>
                    <a:cs typeface="Arial Narrow" panose="020B0604020202020204" pitchFamily="34" charset="0"/>
                  </a:rPr>
                  <a:t>38</a:t>
                </a:r>
              </a:p>
            </p:txBody>
          </p:sp>
          <p:sp>
            <p:nvSpPr>
              <p:cNvPr id="500" name="TextBox 499">
                <a:extLst>
                  <a:ext uri="{FF2B5EF4-FFF2-40B4-BE49-F238E27FC236}">
                    <a16:creationId xmlns:a16="http://schemas.microsoft.com/office/drawing/2014/main" id="{02EB632B-A9D7-D3E8-3FB1-AF19466C294B}"/>
                  </a:ext>
                </a:extLst>
              </p:cNvPr>
              <p:cNvSpPr txBox="1"/>
              <p:nvPr/>
            </p:nvSpPr>
            <p:spPr>
              <a:xfrm>
                <a:off x="4745786"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125</a:t>
                </a:r>
              </a:p>
              <a:p>
                <a:pPr algn="ctr"/>
                <a:r>
                  <a:rPr lang="en-US" sz="1400" b="1">
                    <a:solidFill>
                      <a:schemeClr val="tx1">
                        <a:lumMod val="50000"/>
                        <a:lumOff val="50000"/>
                      </a:schemeClr>
                    </a:solidFill>
                    <a:cs typeface="Arial Narrow" panose="020B0604020202020204" pitchFamily="34" charset="0"/>
                  </a:rPr>
                  <a:t>34</a:t>
                </a:r>
              </a:p>
            </p:txBody>
          </p:sp>
          <p:sp>
            <p:nvSpPr>
              <p:cNvPr id="501" name="TextBox 500">
                <a:extLst>
                  <a:ext uri="{FF2B5EF4-FFF2-40B4-BE49-F238E27FC236}">
                    <a16:creationId xmlns:a16="http://schemas.microsoft.com/office/drawing/2014/main" id="{800F2D38-EA5A-958B-8810-E6080D8E687B}"/>
                  </a:ext>
                </a:extLst>
              </p:cNvPr>
              <p:cNvSpPr txBox="1"/>
              <p:nvPr/>
            </p:nvSpPr>
            <p:spPr>
              <a:xfrm>
                <a:off x="4926928"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107</a:t>
                </a:r>
              </a:p>
              <a:p>
                <a:pPr algn="ctr"/>
                <a:r>
                  <a:rPr lang="en-US" sz="1400" b="1">
                    <a:solidFill>
                      <a:schemeClr val="tx1">
                        <a:lumMod val="50000"/>
                        <a:lumOff val="50000"/>
                      </a:schemeClr>
                    </a:solidFill>
                    <a:cs typeface="Arial Narrow" panose="020B0604020202020204" pitchFamily="34" charset="0"/>
                  </a:rPr>
                  <a:t>30</a:t>
                </a:r>
              </a:p>
            </p:txBody>
          </p:sp>
          <p:sp>
            <p:nvSpPr>
              <p:cNvPr id="502" name="TextBox 501">
                <a:extLst>
                  <a:ext uri="{FF2B5EF4-FFF2-40B4-BE49-F238E27FC236}">
                    <a16:creationId xmlns:a16="http://schemas.microsoft.com/office/drawing/2014/main" id="{9BD1C857-EA3A-AAF3-C245-3C35A3839CB4}"/>
                  </a:ext>
                </a:extLst>
              </p:cNvPr>
              <p:cNvSpPr txBox="1"/>
              <p:nvPr/>
            </p:nvSpPr>
            <p:spPr>
              <a:xfrm>
                <a:off x="5108070"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78</a:t>
                </a:r>
              </a:p>
              <a:p>
                <a:pPr algn="ctr"/>
                <a:r>
                  <a:rPr lang="en-US" sz="1400" b="1">
                    <a:solidFill>
                      <a:schemeClr val="tx1">
                        <a:lumMod val="50000"/>
                        <a:lumOff val="50000"/>
                      </a:schemeClr>
                    </a:solidFill>
                    <a:cs typeface="Arial Narrow" panose="020B0604020202020204" pitchFamily="34" charset="0"/>
                  </a:rPr>
                  <a:t>23</a:t>
                </a:r>
              </a:p>
            </p:txBody>
          </p:sp>
          <p:sp>
            <p:nvSpPr>
              <p:cNvPr id="503" name="TextBox 502">
                <a:extLst>
                  <a:ext uri="{FF2B5EF4-FFF2-40B4-BE49-F238E27FC236}">
                    <a16:creationId xmlns:a16="http://schemas.microsoft.com/office/drawing/2014/main" id="{BCB957FB-0A3B-49A4-B02F-98D61703F24F}"/>
                  </a:ext>
                </a:extLst>
              </p:cNvPr>
              <p:cNvSpPr txBox="1"/>
              <p:nvPr/>
            </p:nvSpPr>
            <p:spPr>
              <a:xfrm>
                <a:off x="5289212"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58</a:t>
                </a:r>
              </a:p>
              <a:p>
                <a:pPr algn="ctr"/>
                <a:r>
                  <a:rPr lang="en-US" sz="1400" b="1">
                    <a:solidFill>
                      <a:schemeClr val="tx1">
                        <a:lumMod val="50000"/>
                        <a:lumOff val="50000"/>
                      </a:schemeClr>
                    </a:solidFill>
                    <a:cs typeface="Arial Narrow" panose="020B0604020202020204" pitchFamily="34" charset="0"/>
                  </a:rPr>
                  <a:t>16</a:t>
                </a:r>
              </a:p>
            </p:txBody>
          </p:sp>
          <p:sp>
            <p:nvSpPr>
              <p:cNvPr id="504" name="TextBox 503">
                <a:extLst>
                  <a:ext uri="{FF2B5EF4-FFF2-40B4-BE49-F238E27FC236}">
                    <a16:creationId xmlns:a16="http://schemas.microsoft.com/office/drawing/2014/main" id="{2789553B-C58D-B428-A47D-3854398C8D89}"/>
                  </a:ext>
                </a:extLst>
              </p:cNvPr>
              <p:cNvSpPr txBox="1"/>
              <p:nvPr/>
            </p:nvSpPr>
            <p:spPr>
              <a:xfrm>
                <a:off x="5470354"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53</a:t>
                </a:r>
              </a:p>
              <a:p>
                <a:pPr algn="ctr"/>
                <a:r>
                  <a:rPr lang="en-US" sz="1400" b="1">
                    <a:solidFill>
                      <a:schemeClr val="tx1">
                        <a:lumMod val="50000"/>
                        <a:lumOff val="50000"/>
                      </a:schemeClr>
                    </a:solidFill>
                    <a:cs typeface="Arial Narrow" panose="020B0604020202020204" pitchFamily="34" charset="0"/>
                  </a:rPr>
                  <a:t>13</a:t>
                </a:r>
              </a:p>
            </p:txBody>
          </p:sp>
          <p:sp>
            <p:nvSpPr>
              <p:cNvPr id="505" name="TextBox 504">
                <a:extLst>
                  <a:ext uri="{FF2B5EF4-FFF2-40B4-BE49-F238E27FC236}">
                    <a16:creationId xmlns:a16="http://schemas.microsoft.com/office/drawing/2014/main" id="{9451AE8D-9C16-7A8D-3596-9E12E029EC3F}"/>
                  </a:ext>
                </a:extLst>
              </p:cNvPr>
              <p:cNvSpPr txBox="1"/>
              <p:nvPr/>
            </p:nvSpPr>
            <p:spPr>
              <a:xfrm>
                <a:off x="5651496"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40</a:t>
                </a:r>
              </a:p>
              <a:p>
                <a:pPr algn="ctr"/>
                <a:r>
                  <a:rPr lang="en-US" sz="1400" b="1">
                    <a:solidFill>
                      <a:schemeClr val="tx1">
                        <a:lumMod val="50000"/>
                        <a:lumOff val="50000"/>
                      </a:schemeClr>
                    </a:solidFill>
                    <a:cs typeface="Arial Narrow" panose="020B0604020202020204" pitchFamily="34" charset="0"/>
                  </a:rPr>
                  <a:t>9</a:t>
                </a:r>
              </a:p>
            </p:txBody>
          </p:sp>
          <p:sp>
            <p:nvSpPr>
              <p:cNvPr id="506" name="TextBox 505">
                <a:extLst>
                  <a:ext uri="{FF2B5EF4-FFF2-40B4-BE49-F238E27FC236}">
                    <a16:creationId xmlns:a16="http://schemas.microsoft.com/office/drawing/2014/main" id="{36140D6F-F2B0-EEAF-78AF-019CBC890174}"/>
                  </a:ext>
                </a:extLst>
              </p:cNvPr>
              <p:cNvSpPr txBox="1"/>
              <p:nvPr/>
            </p:nvSpPr>
            <p:spPr>
              <a:xfrm>
                <a:off x="5832638"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20</a:t>
                </a:r>
              </a:p>
              <a:p>
                <a:pPr algn="ctr"/>
                <a:r>
                  <a:rPr lang="en-US" sz="1400" b="1">
                    <a:solidFill>
                      <a:schemeClr val="tx1">
                        <a:lumMod val="50000"/>
                        <a:lumOff val="50000"/>
                      </a:schemeClr>
                    </a:solidFill>
                    <a:cs typeface="Arial Narrow" panose="020B0604020202020204" pitchFamily="34" charset="0"/>
                  </a:rPr>
                  <a:t>5</a:t>
                </a:r>
              </a:p>
            </p:txBody>
          </p:sp>
          <p:sp>
            <p:nvSpPr>
              <p:cNvPr id="507" name="TextBox 506">
                <a:extLst>
                  <a:ext uri="{FF2B5EF4-FFF2-40B4-BE49-F238E27FC236}">
                    <a16:creationId xmlns:a16="http://schemas.microsoft.com/office/drawing/2014/main" id="{1623844C-FAD1-1BBD-4C5F-53733FEEC235}"/>
                  </a:ext>
                </a:extLst>
              </p:cNvPr>
              <p:cNvSpPr txBox="1"/>
              <p:nvPr/>
            </p:nvSpPr>
            <p:spPr>
              <a:xfrm>
                <a:off x="6013780"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14</a:t>
                </a:r>
              </a:p>
              <a:p>
                <a:pPr algn="ctr"/>
                <a:r>
                  <a:rPr lang="en-US" sz="1400" b="1">
                    <a:solidFill>
                      <a:schemeClr val="tx1">
                        <a:lumMod val="50000"/>
                        <a:lumOff val="50000"/>
                      </a:schemeClr>
                    </a:solidFill>
                    <a:cs typeface="Arial Narrow" panose="020B0604020202020204" pitchFamily="34" charset="0"/>
                  </a:rPr>
                  <a:t>5</a:t>
                </a:r>
              </a:p>
            </p:txBody>
          </p:sp>
          <p:sp>
            <p:nvSpPr>
              <p:cNvPr id="508" name="TextBox 507">
                <a:extLst>
                  <a:ext uri="{FF2B5EF4-FFF2-40B4-BE49-F238E27FC236}">
                    <a16:creationId xmlns:a16="http://schemas.microsoft.com/office/drawing/2014/main" id="{0B5601CE-3CD5-1A89-8682-1F9DA09821E3}"/>
                  </a:ext>
                </a:extLst>
              </p:cNvPr>
              <p:cNvSpPr txBox="1"/>
              <p:nvPr/>
            </p:nvSpPr>
            <p:spPr>
              <a:xfrm>
                <a:off x="6194922"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10</a:t>
                </a:r>
              </a:p>
              <a:p>
                <a:pPr algn="ctr"/>
                <a:r>
                  <a:rPr lang="en-US" sz="1400" b="1">
                    <a:solidFill>
                      <a:schemeClr val="tx1">
                        <a:lumMod val="50000"/>
                        <a:lumOff val="50000"/>
                      </a:schemeClr>
                    </a:solidFill>
                    <a:cs typeface="Arial Narrow" panose="020B0604020202020204" pitchFamily="34" charset="0"/>
                  </a:rPr>
                  <a:t>2</a:t>
                </a:r>
              </a:p>
            </p:txBody>
          </p:sp>
          <p:sp>
            <p:nvSpPr>
              <p:cNvPr id="509" name="TextBox 508">
                <a:extLst>
                  <a:ext uri="{FF2B5EF4-FFF2-40B4-BE49-F238E27FC236}">
                    <a16:creationId xmlns:a16="http://schemas.microsoft.com/office/drawing/2014/main" id="{FBAEAC01-C92A-0FB9-BC78-DF232B044429}"/>
                  </a:ext>
                </a:extLst>
              </p:cNvPr>
              <p:cNvSpPr txBox="1"/>
              <p:nvPr/>
            </p:nvSpPr>
            <p:spPr>
              <a:xfrm>
                <a:off x="6376064" y="3807809"/>
                <a:ext cx="222451" cy="33611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4</a:t>
                </a:r>
              </a:p>
              <a:p>
                <a:pPr algn="ctr"/>
                <a:endParaRPr lang="en-US" sz="1400" b="1">
                  <a:solidFill>
                    <a:schemeClr val="tx2"/>
                  </a:solidFill>
                  <a:cs typeface="Arial Narrow" panose="020B0604020202020204" pitchFamily="34" charset="0"/>
                </a:endParaRPr>
              </a:p>
            </p:txBody>
          </p:sp>
        </p:grpSp>
        <p:sp>
          <p:nvSpPr>
            <p:cNvPr id="32" name="TextBox 31">
              <a:extLst>
                <a:ext uri="{FF2B5EF4-FFF2-40B4-BE49-F238E27FC236}">
                  <a16:creationId xmlns:a16="http://schemas.microsoft.com/office/drawing/2014/main" id="{EDB3A2E9-9E3C-2C4F-2A0A-51CC63FA62E8}"/>
                </a:ext>
              </a:extLst>
            </p:cNvPr>
            <p:cNvSpPr txBox="1"/>
            <p:nvPr/>
          </p:nvSpPr>
          <p:spPr>
            <a:xfrm>
              <a:off x="2515316" y="3644535"/>
              <a:ext cx="449272" cy="504165"/>
            </a:xfrm>
            <a:prstGeom prst="rect">
              <a:avLst/>
            </a:prstGeom>
            <a:noFill/>
          </p:spPr>
          <p:txBody>
            <a:bodyPr wrap="square" lIns="0" tIns="0" rIns="0" bIns="0" rtlCol="0">
              <a:spAutoFit/>
            </a:bodyPr>
            <a:lstStyle/>
            <a:p>
              <a:r>
                <a:rPr lang="en-US" sz="1400" dirty="0">
                  <a:cs typeface="Arial Narrow" panose="020B0604020202020204" pitchFamily="34" charset="0"/>
                </a:rPr>
                <a:t>No. at risk</a:t>
              </a:r>
            </a:p>
            <a:p>
              <a:r>
                <a:rPr lang="en-US" sz="1400" dirty="0">
                  <a:cs typeface="Arial Narrow" panose="020B0604020202020204" pitchFamily="34" charset="0"/>
                </a:rPr>
                <a:t>EV+P</a:t>
              </a:r>
            </a:p>
            <a:p>
              <a:r>
                <a:rPr lang="en-US" sz="1400" dirty="0">
                  <a:cs typeface="Arial Narrow" panose="020B0604020202020204" pitchFamily="34" charset="0"/>
                </a:rPr>
                <a:t>Chemotherapy</a:t>
              </a:r>
            </a:p>
          </p:txBody>
        </p:sp>
        <p:grpSp>
          <p:nvGrpSpPr>
            <p:cNvPr id="33" name="Graphic 2">
              <a:extLst>
                <a:ext uri="{FF2B5EF4-FFF2-40B4-BE49-F238E27FC236}">
                  <a16:creationId xmlns:a16="http://schemas.microsoft.com/office/drawing/2014/main" id="{31763DA4-C275-0EA1-C43D-AB53491E69C7}"/>
                </a:ext>
              </a:extLst>
            </p:cNvPr>
            <p:cNvGrpSpPr/>
            <p:nvPr/>
          </p:nvGrpSpPr>
          <p:grpSpPr>
            <a:xfrm>
              <a:off x="3046481" y="1475776"/>
              <a:ext cx="3654298" cy="1768097"/>
              <a:chOff x="3046481" y="1475776"/>
              <a:chExt cx="3654298" cy="1768097"/>
            </a:xfrm>
            <a:noFill/>
          </p:grpSpPr>
          <p:sp>
            <p:nvSpPr>
              <p:cNvPr id="36" name="Freeform 15">
                <a:extLst>
                  <a:ext uri="{FF2B5EF4-FFF2-40B4-BE49-F238E27FC236}">
                    <a16:creationId xmlns:a16="http://schemas.microsoft.com/office/drawing/2014/main" id="{1C9CE094-CC96-7A5D-11DE-C05E397A8BBC}"/>
                  </a:ext>
                </a:extLst>
              </p:cNvPr>
              <p:cNvSpPr/>
              <p:nvPr/>
            </p:nvSpPr>
            <p:spPr>
              <a:xfrm>
                <a:off x="3046481" y="1511918"/>
                <a:ext cx="3618060" cy="981536"/>
              </a:xfrm>
              <a:custGeom>
                <a:avLst/>
                <a:gdLst>
                  <a:gd name="connsiteX0" fmla="*/ 0 w 3618060"/>
                  <a:gd name="connsiteY0" fmla="*/ 0 h 981536"/>
                  <a:gd name="connsiteX1" fmla="*/ 184050 w 3618060"/>
                  <a:gd name="connsiteY1" fmla="*/ 0 h 981536"/>
                  <a:gd name="connsiteX2" fmla="*/ 189772 w 3618060"/>
                  <a:gd name="connsiteY2" fmla="*/ 0 h 981536"/>
                  <a:gd name="connsiteX3" fmla="*/ 192633 w 3618060"/>
                  <a:gd name="connsiteY3" fmla="*/ 0 h 981536"/>
                  <a:gd name="connsiteX4" fmla="*/ 199308 w 3618060"/>
                  <a:gd name="connsiteY4" fmla="*/ 0 h 981536"/>
                  <a:gd name="connsiteX5" fmla="*/ 213612 w 3618060"/>
                  <a:gd name="connsiteY5" fmla="*/ 0 h 981536"/>
                  <a:gd name="connsiteX6" fmla="*/ 226010 w 3618060"/>
                  <a:gd name="connsiteY6" fmla="*/ 0 h 981536"/>
                  <a:gd name="connsiteX7" fmla="*/ 231731 w 3618060"/>
                  <a:gd name="connsiteY7" fmla="*/ 0 h 981536"/>
                  <a:gd name="connsiteX8" fmla="*/ 231731 w 3618060"/>
                  <a:gd name="connsiteY8" fmla="*/ 5707 h 981536"/>
                  <a:gd name="connsiteX9" fmla="*/ 273691 w 3618060"/>
                  <a:gd name="connsiteY9" fmla="*/ 5707 h 981536"/>
                  <a:gd name="connsiteX10" fmla="*/ 273691 w 3618060"/>
                  <a:gd name="connsiteY10" fmla="*/ 11413 h 981536"/>
                  <a:gd name="connsiteX11" fmla="*/ 276552 w 3618060"/>
                  <a:gd name="connsiteY11" fmla="*/ 11413 h 981536"/>
                  <a:gd name="connsiteX12" fmla="*/ 276552 w 3618060"/>
                  <a:gd name="connsiteY12" fmla="*/ 23778 h 981536"/>
                  <a:gd name="connsiteX13" fmla="*/ 282274 w 3618060"/>
                  <a:gd name="connsiteY13" fmla="*/ 23778 h 981536"/>
                  <a:gd name="connsiteX14" fmla="*/ 282274 w 3618060"/>
                  <a:gd name="connsiteY14" fmla="*/ 29484 h 981536"/>
                  <a:gd name="connsiteX15" fmla="*/ 285134 w 3618060"/>
                  <a:gd name="connsiteY15" fmla="*/ 29484 h 981536"/>
                  <a:gd name="connsiteX16" fmla="*/ 285134 w 3618060"/>
                  <a:gd name="connsiteY16" fmla="*/ 36142 h 981536"/>
                  <a:gd name="connsiteX17" fmla="*/ 324233 w 3618060"/>
                  <a:gd name="connsiteY17" fmla="*/ 36142 h 981536"/>
                  <a:gd name="connsiteX18" fmla="*/ 335677 w 3618060"/>
                  <a:gd name="connsiteY18" fmla="*/ 36142 h 981536"/>
                  <a:gd name="connsiteX19" fmla="*/ 335677 w 3618060"/>
                  <a:gd name="connsiteY19" fmla="*/ 41848 h 981536"/>
                  <a:gd name="connsiteX20" fmla="*/ 338538 w 3618060"/>
                  <a:gd name="connsiteY20" fmla="*/ 41848 h 981536"/>
                  <a:gd name="connsiteX21" fmla="*/ 338538 w 3618060"/>
                  <a:gd name="connsiteY21" fmla="*/ 47555 h 981536"/>
                  <a:gd name="connsiteX22" fmla="*/ 344259 w 3618060"/>
                  <a:gd name="connsiteY22" fmla="*/ 47555 h 981536"/>
                  <a:gd name="connsiteX23" fmla="*/ 344259 w 3618060"/>
                  <a:gd name="connsiteY23" fmla="*/ 54213 h 981536"/>
                  <a:gd name="connsiteX24" fmla="*/ 353796 w 3618060"/>
                  <a:gd name="connsiteY24" fmla="*/ 54213 h 981536"/>
                  <a:gd name="connsiteX25" fmla="*/ 353796 w 3618060"/>
                  <a:gd name="connsiteY25" fmla="*/ 59919 h 981536"/>
                  <a:gd name="connsiteX26" fmla="*/ 356656 w 3618060"/>
                  <a:gd name="connsiteY26" fmla="*/ 59919 h 981536"/>
                  <a:gd name="connsiteX27" fmla="*/ 356656 w 3618060"/>
                  <a:gd name="connsiteY27" fmla="*/ 72284 h 981536"/>
                  <a:gd name="connsiteX28" fmla="*/ 359517 w 3618060"/>
                  <a:gd name="connsiteY28" fmla="*/ 72284 h 981536"/>
                  <a:gd name="connsiteX29" fmla="*/ 359517 w 3618060"/>
                  <a:gd name="connsiteY29" fmla="*/ 77990 h 981536"/>
                  <a:gd name="connsiteX30" fmla="*/ 362378 w 3618060"/>
                  <a:gd name="connsiteY30" fmla="*/ 77990 h 981536"/>
                  <a:gd name="connsiteX31" fmla="*/ 362378 w 3618060"/>
                  <a:gd name="connsiteY31" fmla="*/ 83697 h 981536"/>
                  <a:gd name="connsiteX32" fmla="*/ 365239 w 3618060"/>
                  <a:gd name="connsiteY32" fmla="*/ 83697 h 981536"/>
                  <a:gd name="connsiteX33" fmla="*/ 365239 w 3618060"/>
                  <a:gd name="connsiteY33" fmla="*/ 90355 h 981536"/>
                  <a:gd name="connsiteX34" fmla="*/ 368100 w 3618060"/>
                  <a:gd name="connsiteY34" fmla="*/ 90355 h 981536"/>
                  <a:gd name="connsiteX35" fmla="*/ 368100 w 3618060"/>
                  <a:gd name="connsiteY35" fmla="*/ 96061 h 981536"/>
                  <a:gd name="connsiteX36" fmla="*/ 370961 w 3618060"/>
                  <a:gd name="connsiteY36" fmla="*/ 96061 h 981536"/>
                  <a:gd name="connsiteX37" fmla="*/ 370961 w 3618060"/>
                  <a:gd name="connsiteY37" fmla="*/ 108426 h 981536"/>
                  <a:gd name="connsiteX38" fmla="*/ 374775 w 3618060"/>
                  <a:gd name="connsiteY38" fmla="*/ 108426 h 981536"/>
                  <a:gd name="connsiteX39" fmla="*/ 374775 w 3618060"/>
                  <a:gd name="connsiteY39" fmla="*/ 126496 h 981536"/>
                  <a:gd name="connsiteX40" fmla="*/ 377636 w 3618060"/>
                  <a:gd name="connsiteY40" fmla="*/ 126496 h 981536"/>
                  <a:gd name="connsiteX41" fmla="*/ 377636 w 3618060"/>
                  <a:gd name="connsiteY41" fmla="*/ 156932 h 981536"/>
                  <a:gd name="connsiteX42" fmla="*/ 380497 w 3618060"/>
                  <a:gd name="connsiteY42" fmla="*/ 156932 h 981536"/>
                  <a:gd name="connsiteX43" fmla="*/ 380497 w 3618060"/>
                  <a:gd name="connsiteY43" fmla="*/ 169296 h 981536"/>
                  <a:gd name="connsiteX44" fmla="*/ 383358 w 3618060"/>
                  <a:gd name="connsiteY44" fmla="*/ 169296 h 981536"/>
                  <a:gd name="connsiteX45" fmla="*/ 383358 w 3618060"/>
                  <a:gd name="connsiteY45" fmla="*/ 180709 h 981536"/>
                  <a:gd name="connsiteX46" fmla="*/ 386219 w 3618060"/>
                  <a:gd name="connsiteY46" fmla="*/ 180709 h 981536"/>
                  <a:gd name="connsiteX47" fmla="*/ 386219 w 3618060"/>
                  <a:gd name="connsiteY47" fmla="*/ 198780 h 981536"/>
                  <a:gd name="connsiteX48" fmla="*/ 394802 w 3618060"/>
                  <a:gd name="connsiteY48" fmla="*/ 198780 h 981536"/>
                  <a:gd name="connsiteX49" fmla="*/ 394802 w 3618060"/>
                  <a:gd name="connsiteY49" fmla="*/ 205438 h 981536"/>
                  <a:gd name="connsiteX50" fmla="*/ 397662 w 3618060"/>
                  <a:gd name="connsiteY50" fmla="*/ 205438 h 981536"/>
                  <a:gd name="connsiteX51" fmla="*/ 397662 w 3618060"/>
                  <a:gd name="connsiteY51" fmla="*/ 211145 h 981536"/>
                  <a:gd name="connsiteX52" fmla="*/ 401477 w 3618060"/>
                  <a:gd name="connsiteY52" fmla="*/ 211145 h 981536"/>
                  <a:gd name="connsiteX53" fmla="*/ 401477 w 3618060"/>
                  <a:gd name="connsiteY53" fmla="*/ 217802 h 981536"/>
                  <a:gd name="connsiteX54" fmla="*/ 407199 w 3618060"/>
                  <a:gd name="connsiteY54" fmla="*/ 217802 h 981536"/>
                  <a:gd name="connsiteX55" fmla="*/ 410060 w 3618060"/>
                  <a:gd name="connsiteY55" fmla="*/ 217802 h 981536"/>
                  <a:gd name="connsiteX56" fmla="*/ 410060 w 3618060"/>
                  <a:gd name="connsiteY56" fmla="*/ 223509 h 981536"/>
                  <a:gd name="connsiteX57" fmla="*/ 418642 w 3618060"/>
                  <a:gd name="connsiteY57" fmla="*/ 223509 h 981536"/>
                  <a:gd name="connsiteX58" fmla="*/ 418642 w 3618060"/>
                  <a:gd name="connsiteY58" fmla="*/ 235873 h 981536"/>
                  <a:gd name="connsiteX59" fmla="*/ 481582 w 3618060"/>
                  <a:gd name="connsiteY59" fmla="*/ 235873 h 981536"/>
                  <a:gd name="connsiteX60" fmla="*/ 511144 w 3618060"/>
                  <a:gd name="connsiteY60" fmla="*/ 235873 h 981536"/>
                  <a:gd name="connsiteX61" fmla="*/ 519727 w 3618060"/>
                  <a:gd name="connsiteY61" fmla="*/ 235873 h 981536"/>
                  <a:gd name="connsiteX62" fmla="*/ 519727 w 3618060"/>
                  <a:gd name="connsiteY62" fmla="*/ 242531 h 981536"/>
                  <a:gd name="connsiteX63" fmla="*/ 529263 w 3618060"/>
                  <a:gd name="connsiteY63" fmla="*/ 242531 h 981536"/>
                  <a:gd name="connsiteX64" fmla="*/ 529263 w 3618060"/>
                  <a:gd name="connsiteY64" fmla="*/ 242531 h 981536"/>
                  <a:gd name="connsiteX65" fmla="*/ 543567 w 3618060"/>
                  <a:gd name="connsiteY65" fmla="*/ 242531 h 981536"/>
                  <a:gd name="connsiteX66" fmla="*/ 543567 w 3618060"/>
                  <a:gd name="connsiteY66" fmla="*/ 248237 h 981536"/>
                  <a:gd name="connsiteX67" fmla="*/ 546428 w 3618060"/>
                  <a:gd name="connsiteY67" fmla="*/ 248237 h 981536"/>
                  <a:gd name="connsiteX68" fmla="*/ 546428 w 3618060"/>
                  <a:gd name="connsiteY68" fmla="*/ 254895 h 981536"/>
                  <a:gd name="connsiteX69" fmla="*/ 550243 w 3618060"/>
                  <a:gd name="connsiteY69" fmla="*/ 254895 h 981536"/>
                  <a:gd name="connsiteX70" fmla="*/ 550243 w 3618060"/>
                  <a:gd name="connsiteY70" fmla="*/ 261553 h 981536"/>
                  <a:gd name="connsiteX71" fmla="*/ 555964 w 3618060"/>
                  <a:gd name="connsiteY71" fmla="*/ 261553 h 981536"/>
                  <a:gd name="connsiteX72" fmla="*/ 555964 w 3618060"/>
                  <a:gd name="connsiteY72" fmla="*/ 267260 h 981536"/>
                  <a:gd name="connsiteX73" fmla="*/ 561686 w 3618060"/>
                  <a:gd name="connsiteY73" fmla="*/ 267260 h 981536"/>
                  <a:gd name="connsiteX74" fmla="*/ 561686 w 3618060"/>
                  <a:gd name="connsiteY74" fmla="*/ 273917 h 981536"/>
                  <a:gd name="connsiteX75" fmla="*/ 564547 w 3618060"/>
                  <a:gd name="connsiteY75" fmla="*/ 273917 h 981536"/>
                  <a:gd name="connsiteX76" fmla="*/ 564547 w 3618060"/>
                  <a:gd name="connsiteY76" fmla="*/ 311010 h 981536"/>
                  <a:gd name="connsiteX77" fmla="*/ 567408 w 3618060"/>
                  <a:gd name="connsiteY77" fmla="*/ 311010 h 981536"/>
                  <a:gd name="connsiteX78" fmla="*/ 567408 w 3618060"/>
                  <a:gd name="connsiteY78" fmla="*/ 317668 h 981536"/>
                  <a:gd name="connsiteX79" fmla="*/ 570269 w 3618060"/>
                  <a:gd name="connsiteY79" fmla="*/ 317668 h 981536"/>
                  <a:gd name="connsiteX80" fmla="*/ 570269 w 3618060"/>
                  <a:gd name="connsiteY80" fmla="*/ 324326 h 981536"/>
                  <a:gd name="connsiteX81" fmla="*/ 576944 w 3618060"/>
                  <a:gd name="connsiteY81" fmla="*/ 324326 h 981536"/>
                  <a:gd name="connsiteX82" fmla="*/ 576944 w 3618060"/>
                  <a:gd name="connsiteY82" fmla="*/ 336690 h 981536"/>
                  <a:gd name="connsiteX83" fmla="*/ 579805 w 3618060"/>
                  <a:gd name="connsiteY83" fmla="*/ 336690 h 981536"/>
                  <a:gd name="connsiteX84" fmla="*/ 582666 w 3618060"/>
                  <a:gd name="connsiteY84" fmla="*/ 336690 h 981536"/>
                  <a:gd name="connsiteX85" fmla="*/ 582666 w 3618060"/>
                  <a:gd name="connsiteY85" fmla="*/ 343348 h 981536"/>
                  <a:gd name="connsiteX86" fmla="*/ 606507 w 3618060"/>
                  <a:gd name="connsiteY86" fmla="*/ 343348 h 981536"/>
                  <a:gd name="connsiteX87" fmla="*/ 606507 w 3618060"/>
                  <a:gd name="connsiteY87" fmla="*/ 349054 h 981536"/>
                  <a:gd name="connsiteX88" fmla="*/ 665632 w 3618060"/>
                  <a:gd name="connsiteY88" fmla="*/ 349054 h 981536"/>
                  <a:gd name="connsiteX89" fmla="*/ 665632 w 3618060"/>
                  <a:gd name="connsiteY89" fmla="*/ 355712 h 981536"/>
                  <a:gd name="connsiteX90" fmla="*/ 668492 w 3618060"/>
                  <a:gd name="connsiteY90" fmla="*/ 355712 h 981536"/>
                  <a:gd name="connsiteX91" fmla="*/ 668492 w 3618060"/>
                  <a:gd name="connsiteY91" fmla="*/ 362370 h 981536"/>
                  <a:gd name="connsiteX92" fmla="*/ 671353 w 3618060"/>
                  <a:gd name="connsiteY92" fmla="*/ 362370 h 981536"/>
                  <a:gd name="connsiteX93" fmla="*/ 671353 w 3618060"/>
                  <a:gd name="connsiteY93" fmla="*/ 368076 h 981536"/>
                  <a:gd name="connsiteX94" fmla="*/ 689472 w 3618060"/>
                  <a:gd name="connsiteY94" fmla="*/ 368076 h 981536"/>
                  <a:gd name="connsiteX95" fmla="*/ 710452 w 3618060"/>
                  <a:gd name="connsiteY95" fmla="*/ 368076 h 981536"/>
                  <a:gd name="connsiteX96" fmla="*/ 710452 w 3618060"/>
                  <a:gd name="connsiteY96" fmla="*/ 374734 h 981536"/>
                  <a:gd name="connsiteX97" fmla="*/ 731432 w 3618060"/>
                  <a:gd name="connsiteY97" fmla="*/ 374734 h 981536"/>
                  <a:gd name="connsiteX98" fmla="*/ 737154 w 3618060"/>
                  <a:gd name="connsiteY98" fmla="*/ 374734 h 981536"/>
                  <a:gd name="connsiteX99" fmla="*/ 737154 w 3618060"/>
                  <a:gd name="connsiteY99" fmla="*/ 400414 h 981536"/>
                  <a:gd name="connsiteX100" fmla="*/ 745736 w 3618060"/>
                  <a:gd name="connsiteY100" fmla="*/ 400414 h 981536"/>
                  <a:gd name="connsiteX101" fmla="*/ 745736 w 3618060"/>
                  <a:gd name="connsiteY101" fmla="*/ 407071 h 981536"/>
                  <a:gd name="connsiteX102" fmla="*/ 748597 w 3618060"/>
                  <a:gd name="connsiteY102" fmla="*/ 407071 h 981536"/>
                  <a:gd name="connsiteX103" fmla="*/ 748597 w 3618060"/>
                  <a:gd name="connsiteY103" fmla="*/ 412778 h 981536"/>
                  <a:gd name="connsiteX104" fmla="*/ 752412 w 3618060"/>
                  <a:gd name="connsiteY104" fmla="*/ 412778 h 981536"/>
                  <a:gd name="connsiteX105" fmla="*/ 752412 w 3618060"/>
                  <a:gd name="connsiteY105" fmla="*/ 438458 h 981536"/>
                  <a:gd name="connsiteX106" fmla="*/ 755273 w 3618060"/>
                  <a:gd name="connsiteY106" fmla="*/ 438458 h 981536"/>
                  <a:gd name="connsiteX107" fmla="*/ 755273 w 3618060"/>
                  <a:gd name="connsiteY107" fmla="*/ 445115 h 981536"/>
                  <a:gd name="connsiteX108" fmla="*/ 758133 w 3618060"/>
                  <a:gd name="connsiteY108" fmla="*/ 445115 h 981536"/>
                  <a:gd name="connsiteX109" fmla="*/ 758133 w 3618060"/>
                  <a:gd name="connsiteY109" fmla="*/ 451773 h 981536"/>
                  <a:gd name="connsiteX110" fmla="*/ 760994 w 3618060"/>
                  <a:gd name="connsiteY110" fmla="*/ 451773 h 981536"/>
                  <a:gd name="connsiteX111" fmla="*/ 760994 w 3618060"/>
                  <a:gd name="connsiteY111" fmla="*/ 458431 h 981536"/>
                  <a:gd name="connsiteX112" fmla="*/ 769577 w 3618060"/>
                  <a:gd name="connsiteY112" fmla="*/ 458431 h 981536"/>
                  <a:gd name="connsiteX113" fmla="*/ 769577 w 3618060"/>
                  <a:gd name="connsiteY113" fmla="*/ 470795 h 981536"/>
                  <a:gd name="connsiteX114" fmla="*/ 776252 w 3618060"/>
                  <a:gd name="connsiteY114" fmla="*/ 470795 h 981536"/>
                  <a:gd name="connsiteX115" fmla="*/ 776252 w 3618060"/>
                  <a:gd name="connsiteY115" fmla="*/ 477453 h 981536"/>
                  <a:gd name="connsiteX116" fmla="*/ 784835 w 3618060"/>
                  <a:gd name="connsiteY116" fmla="*/ 477453 h 981536"/>
                  <a:gd name="connsiteX117" fmla="*/ 784835 w 3618060"/>
                  <a:gd name="connsiteY117" fmla="*/ 484111 h 981536"/>
                  <a:gd name="connsiteX118" fmla="*/ 859218 w 3618060"/>
                  <a:gd name="connsiteY118" fmla="*/ 484111 h 981536"/>
                  <a:gd name="connsiteX119" fmla="*/ 859218 w 3618060"/>
                  <a:gd name="connsiteY119" fmla="*/ 490768 h 981536"/>
                  <a:gd name="connsiteX120" fmla="*/ 867800 w 3618060"/>
                  <a:gd name="connsiteY120" fmla="*/ 490768 h 981536"/>
                  <a:gd name="connsiteX121" fmla="*/ 867800 w 3618060"/>
                  <a:gd name="connsiteY121" fmla="*/ 497426 h 981536"/>
                  <a:gd name="connsiteX122" fmla="*/ 885919 w 3618060"/>
                  <a:gd name="connsiteY122" fmla="*/ 497426 h 981536"/>
                  <a:gd name="connsiteX123" fmla="*/ 885919 w 3618060"/>
                  <a:gd name="connsiteY123" fmla="*/ 503133 h 981536"/>
                  <a:gd name="connsiteX124" fmla="*/ 918343 w 3618060"/>
                  <a:gd name="connsiteY124" fmla="*/ 503133 h 981536"/>
                  <a:gd name="connsiteX125" fmla="*/ 918343 w 3618060"/>
                  <a:gd name="connsiteY125" fmla="*/ 509790 h 981536"/>
                  <a:gd name="connsiteX126" fmla="*/ 930740 w 3618060"/>
                  <a:gd name="connsiteY126" fmla="*/ 509790 h 981536"/>
                  <a:gd name="connsiteX127" fmla="*/ 930740 w 3618060"/>
                  <a:gd name="connsiteY127" fmla="*/ 523106 h 981536"/>
                  <a:gd name="connsiteX128" fmla="*/ 933601 w 3618060"/>
                  <a:gd name="connsiteY128" fmla="*/ 523106 h 981536"/>
                  <a:gd name="connsiteX129" fmla="*/ 933601 w 3618060"/>
                  <a:gd name="connsiteY129" fmla="*/ 529763 h 981536"/>
                  <a:gd name="connsiteX130" fmla="*/ 939323 w 3618060"/>
                  <a:gd name="connsiteY130" fmla="*/ 529763 h 981536"/>
                  <a:gd name="connsiteX131" fmla="*/ 942183 w 3618060"/>
                  <a:gd name="connsiteY131" fmla="*/ 529763 h 981536"/>
                  <a:gd name="connsiteX132" fmla="*/ 957441 w 3618060"/>
                  <a:gd name="connsiteY132" fmla="*/ 529763 h 981536"/>
                  <a:gd name="connsiteX133" fmla="*/ 957441 w 3618060"/>
                  <a:gd name="connsiteY133" fmla="*/ 542128 h 981536"/>
                  <a:gd name="connsiteX134" fmla="*/ 957441 w 3618060"/>
                  <a:gd name="connsiteY134" fmla="*/ 542128 h 981536"/>
                  <a:gd name="connsiteX135" fmla="*/ 960302 w 3618060"/>
                  <a:gd name="connsiteY135" fmla="*/ 542128 h 981536"/>
                  <a:gd name="connsiteX136" fmla="*/ 960302 w 3618060"/>
                  <a:gd name="connsiteY136" fmla="*/ 555443 h 981536"/>
                  <a:gd name="connsiteX137" fmla="*/ 963163 w 3618060"/>
                  <a:gd name="connsiteY137" fmla="*/ 555443 h 981536"/>
                  <a:gd name="connsiteX138" fmla="*/ 963163 w 3618060"/>
                  <a:gd name="connsiteY138" fmla="*/ 562101 h 981536"/>
                  <a:gd name="connsiteX139" fmla="*/ 1103346 w 3618060"/>
                  <a:gd name="connsiteY139" fmla="*/ 562101 h 981536"/>
                  <a:gd name="connsiteX140" fmla="*/ 1103346 w 3618060"/>
                  <a:gd name="connsiteY140" fmla="*/ 568759 h 981536"/>
                  <a:gd name="connsiteX141" fmla="*/ 1114790 w 3618060"/>
                  <a:gd name="connsiteY141" fmla="*/ 568759 h 981536"/>
                  <a:gd name="connsiteX142" fmla="*/ 1126233 w 3618060"/>
                  <a:gd name="connsiteY142" fmla="*/ 568759 h 981536"/>
                  <a:gd name="connsiteX143" fmla="*/ 1126233 w 3618060"/>
                  <a:gd name="connsiteY143" fmla="*/ 582074 h 981536"/>
                  <a:gd name="connsiteX144" fmla="*/ 1132909 w 3618060"/>
                  <a:gd name="connsiteY144" fmla="*/ 582074 h 981536"/>
                  <a:gd name="connsiteX145" fmla="*/ 1132909 w 3618060"/>
                  <a:gd name="connsiteY145" fmla="*/ 588732 h 981536"/>
                  <a:gd name="connsiteX146" fmla="*/ 1144352 w 3618060"/>
                  <a:gd name="connsiteY146" fmla="*/ 588732 h 981536"/>
                  <a:gd name="connsiteX147" fmla="*/ 1144352 w 3618060"/>
                  <a:gd name="connsiteY147" fmla="*/ 595389 h 981536"/>
                  <a:gd name="connsiteX148" fmla="*/ 1147213 w 3618060"/>
                  <a:gd name="connsiteY148" fmla="*/ 595389 h 981536"/>
                  <a:gd name="connsiteX149" fmla="*/ 1147213 w 3618060"/>
                  <a:gd name="connsiteY149" fmla="*/ 602047 h 981536"/>
                  <a:gd name="connsiteX150" fmla="*/ 1168193 w 3618060"/>
                  <a:gd name="connsiteY150" fmla="*/ 602047 h 981536"/>
                  <a:gd name="connsiteX151" fmla="*/ 1168193 w 3618060"/>
                  <a:gd name="connsiteY151" fmla="*/ 608705 h 981536"/>
                  <a:gd name="connsiteX152" fmla="*/ 1183451 w 3618060"/>
                  <a:gd name="connsiteY152" fmla="*/ 608705 h 981536"/>
                  <a:gd name="connsiteX153" fmla="*/ 1183451 w 3618060"/>
                  <a:gd name="connsiteY153" fmla="*/ 622020 h 981536"/>
                  <a:gd name="connsiteX154" fmla="*/ 1210152 w 3618060"/>
                  <a:gd name="connsiteY154" fmla="*/ 622020 h 981536"/>
                  <a:gd name="connsiteX155" fmla="*/ 1257834 w 3618060"/>
                  <a:gd name="connsiteY155" fmla="*/ 622020 h 981536"/>
                  <a:gd name="connsiteX156" fmla="*/ 1257834 w 3618060"/>
                  <a:gd name="connsiteY156" fmla="*/ 628678 h 981536"/>
                  <a:gd name="connsiteX157" fmla="*/ 1308376 w 3618060"/>
                  <a:gd name="connsiteY157" fmla="*/ 628678 h 981536"/>
                  <a:gd name="connsiteX158" fmla="*/ 1308376 w 3618060"/>
                  <a:gd name="connsiteY158" fmla="*/ 635336 h 981536"/>
                  <a:gd name="connsiteX159" fmla="*/ 1314098 w 3618060"/>
                  <a:gd name="connsiteY159" fmla="*/ 635336 h 981536"/>
                  <a:gd name="connsiteX160" fmla="*/ 1316959 w 3618060"/>
                  <a:gd name="connsiteY160" fmla="*/ 635336 h 981536"/>
                  <a:gd name="connsiteX161" fmla="*/ 1316959 w 3618060"/>
                  <a:gd name="connsiteY161" fmla="*/ 641993 h 981536"/>
                  <a:gd name="connsiteX162" fmla="*/ 1319820 w 3618060"/>
                  <a:gd name="connsiteY162" fmla="*/ 641993 h 981536"/>
                  <a:gd name="connsiteX163" fmla="*/ 1319820 w 3618060"/>
                  <a:gd name="connsiteY163" fmla="*/ 648651 h 981536"/>
                  <a:gd name="connsiteX164" fmla="*/ 1329356 w 3618060"/>
                  <a:gd name="connsiteY164" fmla="*/ 648651 h 981536"/>
                  <a:gd name="connsiteX165" fmla="*/ 1329356 w 3618060"/>
                  <a:gd name="connsiteY165" fmla="*/ 661967 h 981536"/>
                  <a:gd name="connsiteX166" fmla="*/ 1332217 w 3618060"/>
                  <a:gd name="connsiteY166" fmla="*/ 661967 h 981536"/>
                  <a:gd name="connsiteX167" fmla="*/ 1335078 w 3618060"/>
                  <a:gd name="connsiteY167" fmla="*/ 661967 h 981536"/>
                  <a:gd name="connsiteX168" fmla="*/ 1346521 w 3618060"/>
                  <a:gd name="connsiteY168" fmla="*/ 661967 h 981536"/>
                  <a:gd name="connsiteX169" fmla="*/ 1391342 w 3618060"/>
                  <a:gd name="connsiteY169" fmla="*/ 661967 h 981536"/>
                  <a:gd name="connsiteX170" fmla="*/ 1391342 w 3618060"/>
                  <a:gd name="connsiteY170" fmla="*/ 669575 h 981536"/>
                  <a:gd name="connsiteX171" fmla="*/ 1420904 w 3618060"/>
                  <a:gd name="connsiteY171" fmla="*/ 669575 h 981536"/>
                  <a:gd name="connsiteX172" fmla="*/ 1420904 w 3618060"/>
                  <a:gd name="connsiteY172" fmla="*/ 676233 h 981536"/>
                  <a:gd name="connsiteX173" fmla="*/ 1457142 w 3618060"/>
                  <a:gd name="connsiteY173" fmla="*/ 676233 h 981536"/>
                  <a:gd name="connsiteX174" fmla="*/ 1474307 w 3618060"/>
                  <a:gd name="connsiteY174" fmla="*/ 676233 h 981536"/>
                  <a:gd name="connsiteX175" fmla="*/ 1474307 w 3618060"/>
                  <a:gd name="connsiteY175" fmla="*/ 682891 h 981536"/>
                  <a:gd name="connsiteX176" fmla="*/ 1477168 w 3618060"/>
                  <a:gd name="connsiteY176" fmla="*/ 682891 h 981536"/>
                  <a:gd name="connsiteX177" fmla="*/ 1480982 w 3618060"/>
                  <a:gd name="connsiteY177" fmla="*/ 682891 h 981536"/>
                  <a:gd name="connsiteX178" fmla="*/ 1480982 w 3618060"/>
                  <a:gd name="connsiteY178" fmla="*/ 689549 h 981536"/>
                  <a:gd name="connsiteX179" fmla="*/ 1501009 w 3618060"/>
                  <a:gd name="connsiteY179" fmla="*/ 689549 h 981536"/>
                  <a:gd name="connsiteX180" fmla="*/ 1501009 w 3618060"/>
                  <a:gd name="connsiteY180" fmla="*/ 697157 h 981536"/>
                  <a:gd name="connsiteX181" fmla="*/ 1504823 w 3618060"/>
                  <a:gd name="connsiteY181" fmla="*/ 697157 h 981536"/>
                  <a:gd name="connsiteX182" fmla="*/ 1504823 w 3618060"/>
                  <a:gd name="connsiteY182" fmla="*/ 703815 h 981536"/>
                  <a:gd name="connsiteX183" fmla="*/ 1516267 w 3618060"/>
                  <a:gd name="connsiteY183" fmla="*/ 703815 h 981536"/>
                  <a:gd name="connsiteX184" fmla="*/ 1516267 w 3618060"/>
                  <a:gd name="connsiteY184" fmla="*/ 710473 h 981536"/>
                  <a:gd name="connsiteX185" fmla="*/ 1527710 w 3618060"/>
                  <a:gd name="connsiteY185" fmla="*/ 710473 h 981536"/>
                  <a:gd name="connsiteX186" fmla="*/ 1527710 w 3618060"/>
                  <a:gd name="connsiteY186" fmla="*/ 718082 h 981536"/>
                  <a:gd name="connsiteX187" fmla="*/ 1545829 w 3618060"/>
                  <a:gd name="connsiteY187" fmla="*/ 718082 h 981536"/>
                  <a:gd name="connsiteX188" fmla="*/ 1554412 w 3618060"/>
                  <a:gd name="connsiteY188" fmla="*/ 718082 h 981536"/>
                  <a:gd name="connsiteX189" fmla="*/ 1554412 w 3618060"/>
                  <a:gd name="connsiteY189" fmla="*/ 724739 h 981536"/>
                  <a:gd name="connsiteX190" fmla="*/ 1561087 w 3618060"/>
                  <a:gd name="connsiteY190" fmla="*/ 724739 h 981536"/>
                  <a:gd name="connsiteX191" fmla="*/ 1561087 w 3618060"/>
                  <a:gd name="connsiteY191" fmla="*/ 731397 h 981536"/>
                  <a:gd name="connsiteX192" fmla="*/ 1563948 w 3618060"/>
                  <a:gd name="connsiteY192" fmla="*/ 731397 h 981536"/>
                  <a:gd name="connsiteX193" fmla="*/ 1566809 w 3618060"/>
                  <a:gd name="connsiteY193" fmla="*/ 731397 h 981536"/>
                  <a:gd name="connsiteX194" fmla="*/ 1566809 w 3618060"/>
                  <a:gd name="connsiteY194" fmla="*/ 739006 h 981536"/>
                  <a:gd name="connsiteX195" fmla="*/ 1569670 w 3618060"/>
                  <a:gd name="connsiteY195" fmla="*/ 739006 h 981536"/>
                  <a:gd name="connsiteX196" fmla="*/ 1569670 w 3618060"/>
                  <a:gd name="connsiteY196" fmla="*/ 745663 h 981536"/>
                  <a:gd name="connsiteX197" fmla="*/ 1590650 w 3618060"/>
                  <a:gd name="connsiteY197" fmla="*/ 745663 h 981536"/>
                  <a:gd name="connsiteX198" fmla="*/ 1590650 w 3618060"/>
                  <a:gd name="connsiteY198" fmla="*/ 752321 h 981536"/>
                  <a:gd name="connsiteX199" fmla="*/ 1614490 w 3618060"/>
                  <a:gd name="connsiteY199" fmla="*/ 752321 h 981536"/>
                  <a:gd name="connsiteX200" fmla="*/ 1614490 w 3618060"/>
                  <a:gd name="connsiteY200" fmla="*/ 759930 h 981536"/>
                  <a:gd name="connsiteX201" fmla="*/ 1625934 w 3618060"/>
                  <a:gd name="connsiteY201" fmla="*/ 759930 h 981536"/>
                  <a:gd name="connsiteX202" fmla="*/ 1646914 w 3618060"/>
                  <a:gd name="connsiteY202" fmla="*/ 759930 h 981536"/>
                  <a:gd name="connsiteX203" fmla="*/ 1646914 w 3618060"/>
                  <a:gd name="connsiteY203" fmla="*/ 766588 h 981536"/>
                  <a:gd name="connsiteX204" fmla="*/ 1656450 w 3618060"/>
                  <a:gd name="connsiteY204" fmla="*/ 766588 h 981536"/>
                  <a:gd name="connsiteX205" fmla="*/ 1729879 w 3618060"/>
                  <a:gd name="connsiteY205" fmla="*/ 766588 h 981536"/>
                  <a:gd name="connsiteX206" fmla="*/ 1742276 w 3618060"/>
                  <a:gd name="connsiteY206" fmla="*/ 766588 h 981536"/>
                  <a:gd name="connsiteX207" fmla="*/ 1742276 w 3618060"/>
                  <a:gd name="connsiteY207" fmla="*/ 774196 h 981536"/>
                  <a:gd name="connsiteX208" fmla="*/ 1750859 w 3618060"/>
                  <a:gd name="connsiteY208" fmla="*/ 774196 h 981536"/>
                  <a:gd name="connsiteX209" fmla="*/ 1757534 w 3618060"/>
                  <a:gd name="connsiteY209" fmla="*/ 774196 h 981536"/>
                  <a:gd name="connsiteX210" fmla="*/ 1774700 w 3618060"/>
                  <a:gd name="connsiteY210" fmla="*/ 774196 h 981536"/>
                  <a:gd name="connsiteX211" fmla="*/ 1789958 w 3618060"/>
                  <a:gd name="connsiteY211" fmla="*/ 774196 h 981536"/>
                  <a:gd name="connsiteX212" fmla="*/ 1792819 w 3618060"/>
                  <a:gd name="connsiteY212" fmla="*/ 774196 h 981536"/>
                  <a:gd name="connsiteX213" fmla="*/ 1804262 w 3618060"/>
                  <a:gd name="connsiteY213" fmla="*/ 774196 h 981536"/>
                  <a:gd name="connsiteX214" fmla="*/ 1804262 w 3618060"/>
                  <a:gd name="connsiteY214" fmla="*/ 781805 h 981536"/>
                  <a:gd name="connsiteX215" fmla="*/ 1810937 w 3618060"/>
                  <a:gd name="connsiteY215" fmla="*/ 781805 h 981536"/>
                  <a:gd name="connsiteX216" fmla="*/ 1813798 w 3618060"/>
                  <a:gd name="connsiteY216" fmla="*/ 781805 h 981536"/>
                  <a:gd name="connsiteX217" fmla="*/ 1816659 w 3618060"/>
                  <a:gd name="connsiteY217" fmla="*/ 781805 h 981536"/>
                  <a:gd name="connsiteX218" fmla="*/ 1819520 w 3618060"/>
                  <a:gd name="connsiteY218" fmla="*/ 781805 h 981536"/>
                  <a:gd name="connsiteX219" fmla="*/ 1819520 w 3618060"/>
                  <a:gd name="connsiteY219" fmla="*/ 789414 h 981536"/>
                  <a:gd name="connsiteX220" fmla="*/ 1831917 w 3618060"/>
                  <a:gd name="connsiteY220" fmla="*/ 789414 h 981536"/>
                  <a:gd name="connsiteX221" fmla="*/ 1831917 w 3618060"/>
                  <a:gd name="connsiteY221" fmla="*/ 797023 h 981536"/>
                  <a:gd name="connsiteX222" fmla="*/ 1834778 w 3618060"/>
                  <a:gd name="connsiteY222" fmla="*/ 797023 h 981536"/>
                  <a:gd name="connsiteX223" fmla="*/ 1834778 w 3618060"/>
                  <a:gd name="connsiteY223" fmla="*/ 805583 h 981536"/>
                  <a:gd name="connsiteX224" fmla="*/ 1843361 w 3618060"/>
                  <a:gd name="connsiteY224" fmla="*/ 805583 h 981536"/>
                  <a:gd name="connsiteX225" fmla="*/ 1875784 w 3618060"/>
                  <a:gd name="connsiteY225" fmla="*/ 805583 h 981536"/>
                  <a:gd name="connsiteX226" fmla="*/ 1875784 w 3618060"/>
                  <a:gd name="connsiteY226" fmla="*/ 813192 h 981536"/>
                  <a:gd name="connsiteX227" fmla="*/ 1885320 w 3618060"/>
                  <a:gd name="connsiteY227" fmla="*/ 813192 h 981536"/>
                  <a:gd name="connsiteX228" fmla="*/ 1888181 w 3618060"/>
                  <a:gd name="connsiteY228" fmla="*/ 813192 h 981536"/>
                  <a:gd name="connsiteX229" fmla="*/ 1914883 w 3618060"/>
                  <a:gd name="connsiteY229" fmla="*/ 813192 h 981536"/>
                  <a:gd name="connsiteX230" fmla="*/ 1914883 w 3618060"/>
                  <a:gd name="connsiteY230" fmla="*/ 821752 h 981536"/>
                  <a:gd name="connsiteX231" fmla="*/ 1941584 w 3618060"/>
                  <a:gd name="connsiteY231" fmla="*/ 821752 h 981536"/>
                  <a:gd name="connsiteX232" fmla="*/ 1941584 w 3618060"/>
                  <a:gd name="connsiteY232" fmla="*/ 830311 h 981536"/>
                  <a:gd name="connsiteX233" fmla="*/ 1979729 w 3618060"/>
                  <a:gd name="connsiteY233" fmla="*/ 830311 h 981536"/>
                  <a:gd name="connsiteX234" fmla="*/ 1979729 w 3618060"/>
                  <a:gd name="connsiteY234" fmla="*/ 838871 h 981536"/>
                  <a:gd name="connsiteX235" fmla="*/ 1997848 w 3618060"/>
                  <a:gd name="connsiteY235" fmla="*/ 838871 h 981536"/>
                  <a:gd name="connsiteX236" fmla="*/ 1997848 w 3618060"/>
                  <a:gd name="connsiteY236" fmla="*/ 847431 h 981536"/>
                  <a:gd name="connsiteX237" fmla="*/ 2010245 w 3618060"/>
                  <a:gd name="connsiteY237" fmla="*/ 847431 h 981536"/>
                  <a:gd name="connsiteX238" fmla="*/ 2024550 w 3618060"/>
                  <a:gd name="connsiteY238" fmla="*/ 847431 h 981536"/>
                  <a:gd name="connsiteX239" fmla="*/ 2027411 w 3618060"/>
                  <a:gd name="connsiteY239" fmla="*/ 847431 h 981536"/>
                  <a:gd name="connsiteX240" fmla="*/ 2039808 w 3618060"/>
                  <a:gd name="connsiteY240" fmla="*/ 847431 h 981536"/>
                  <a:gd name="connsiteX241" fmla="*/ 2039808 w 3618060"/>
                  <a:gd name="connsiteY241" fmla="*/ 855991 h 981536"/>
                  <a:gd name="connsiteX242" fmla="*/ 2042669 w 3618060"/>
                  <a:gd name="connsiteY242" fmla="*/ 855991 h 981536"/>
                  <a:gd name="connsiteX243" fmla="*/ 2048390 w 3618060"/>
                  <a:gd name="connsiteY243" fmla="*/ 855991 h 981536"/>
                  <a:gd name="connsiteX244" fmla="*/ 2054112 w 3618060"/>
                  <a:gd name="connsiteY244" fmla="*/ 855991 h 981536"/>
                  <a:gd name="connsiteX245" fmla="*/ 2056973 w 3618060"/>
                  <a:gd name="connsiteY245" fmla="*/ 855991 h 981536"/>
                  <a:gd name="connsiteX246" fmla="*/ 2056973 w 3618060"/>
                  <a:gd name="connsiteY246" fmla="*/ 855991 h 981536"/>
                  <a:gd name="connsiteX247" fmla="*/ 2060788 w 3618060"/>
                  <a:gd name="connsiteY247" fmla="*/ 855991 h 981536"/>
                  <a:gd name="connsiteX248" fmla="*/ 2063649 w 3618060"/>
                  <a:gd name="connsiteY248" fmla="*/ 855991 h 981536"/>
                  <a:gd name="connsiteX249" fmla="*/ 2066509 w 3618060"/>
                  <a:gd name="connsiteY249" fmla="*/ 855991 h 981536"/>
                  <a:gd name="connsiteX250" fmla="*/ 2069370 w 3618060"/>
                  <a:gd name="connsiteY250" fmla="*/ 855991 h 981536"/>
                  <a:gd name="connsiteX251" fmla="*/ 2080814 w 3618060"/>
                  <a:gd name="connsiteY251" fmla="*/ 855991 h 981536"/>
                  <a:gd name="connsiteX252" fmla="*/ 2096072 w 3618060"/>
                  <a:gd name="connsiteY252" fmla="*/ 855991 h 981536"/>
                  <a:gd name="connsiteX253" fmla="*/ 2111330 w 3618060"/>
                  <a:gd name="connsiteY253" fmla="*/ 855991 h 981536"/>
                  <a:gd name="connsiteX254" fmla="*/ 2111330 w 3618060"/>
                  <a:gd name="connsiteY254" fmla="*/ 866453 h 981536"/>
                  <a:gd name="connsiteX255" fmla="*/ 2122773 w 3618060"/>
                  <a:gd name="connsiteY255" fmla="*/ 866453 h 981536"/>
                  <a:gd name="connsiteX256" fmla="*/ 2125634 w 3618060"/>
                  <a:gd name="connsiteY256" fmla="*/ 866453 h 981536"/>
                  <a:gd name="connsiteX257" fmla="*/ 2149475 w 3618060"/>
                  <a:gd name="connsiteY257" fmla="*/ 866453 h 981536"/>
                  <a:gd name="connsiteX258" fmla="*/ 2164733 w 3618060"/>
                  <a:gd name="connsiteY258" fmla="*/ 866453 h 981536"/>
                  <a:gd name="connsiteX259" fmla="*/ 2164733 w 3618060"/>
                  <a:gd name="connsiteY259" fmla="*/ 876915 h 981536"/>
                  <a:gd name="connsiteX260" fmla="*/ 2188574 w 3618060"/>
                  <a:gd name="connsiteY260" fmla="*/ 876915 h 981536"/>
                  <a:gd name="connsiteX261" fmla="*/ 2205739 w 3618060"/>
                  <a:gd name="connsiteY261" fmla="*/ 876915 h 981536"/>
                  <a:gd name="connsiteX262" fmla="*/ 2205739 w 3618060"/>
                  <a:gd name="connsiteY262" fmla="*/ 888329 h 981536"/>
                  <a:gd name="connsiteX263" fmla="*/ 2208600 w 3618060"/>
                  <a:gd name="connsiteY263" fmla="*/ 888329 h 981536"/>
                  <a:gd name="connsiteX264" fmla="*/ 2208600 w 3618060"/>
                  <a:gd name="connsiteY264" fmla="*/ 899742 h 981536"/>
                  <a:gd name="connsiteX265" fmla="*/ 2253420 w 3618060"/>
                  <a:gd name="connsiteY265" fmla="*/ 899742 h 981536"/>
                  <a:gd name="connsiteX266" fmla="*/ 2256281 w 3618060"/>
                  <a:gd name="connsiteY266" fmla="*/ 899742 h 981536"/>
                  <a:gd name="connsiteX267" fmla="*/ 2262957 w 3618060"/>
                  <a:gd name="connsiteY267" fmla="*/ 899742 h 981536"/>
                  <a:gd name="connsiteX268" fmla="*/ 2271539 w 3618060"/>
                  <a:gd name="connsiteY268" fmla="*/ 899742 h 981536"/>
                  <a:gd name="connsiteX269" fmla="*/ 2277261 w 3618060"/>
                  <a:gd name="connsiteY269" fmla="*/ 899742 h 981536"/>
                  <a:gd name="connsiteX270" fmla="*/ 2292519 w 3618060"/>
                  <a:gd name="connsiteY270" fmla="*/ 899742 h 981536"/>
                  <a:gd name="connsiteX271" fmla="*/ 2313499 w 3618060"/>
                  <a:gd name="connsiteY271" fmla="*/ 899742 h 981536"/>
                  <a:gd name="connsiteX272" fmla="*/ 2319220 w 3618060"/>
                  <a:gd name="connsiteY272" fmla="*/ 899742 h 981536"/>
                  <a:gd name="connsiteX273" fmla="*/ 2319220 w 3618060"/>
                  <a:gd name="connsiteY273" fmla="*/ 913057 h 981536"/>
                  <a:gd name="connsiteX274" fmla="*/ 2324942 w 3618060"/>
                  <a:gd name="connsiteY274" fmla="*/ 913057 h 981536"/>
                  <a:gd name="connsiteX275" fmla="*/ 2333525 w 3618060"/>
                  <a:gd name="connsiteY275" fmla="*/ 913057 h 981536"/>
                  <a:gd name="connsiteX276" fmla="*/ 2345922 w 3618060"/>
                  <a:gd name="connsiteY276" fmla="*/ 913057 h 981536"/>
                  <a:gd name="connsiteX277" fmla="*/ 2372624 w 3618060"/>
                  <a:gd name="connsiteY277" fmla="*/ 913057 h 981536"/>
                  <a:gd name="connsiteX278" fmla="*/ 2405047 w 3618060"/>
                  <a:gd name="connsiteY278" fmla="*/ 913057 h 981536"/>
                  <a:gd name="connsiteX279" fmla="*/ 2455589 w 3618060"/>
                  <a:gd name="connsiteY279" fmla="*/ 913057 h 981536"/>
                  <a:gd name="connsiteX280" fmla="*/ 2482291 w 3618060"/>
                  <a:gd name="connsiteY280" fmla="*/ 913057 h 981536"/>
                  <a:gd name="connsiteX281" fmla="*/ 2515668 w 3618060"/>
                  <a:gd name="connsiteY281" fmla="*/ 913057 h 981536"/>
                  <a:gd name="connsiteX282" fmla="*/ 2536648 w 3618060"/>
                  <a:gd name="connsiteY282" fmla="*/ 913057 h 981536"/>
                  <a:gd name="connsiteX283" fmla="*/ 2548091 w 3618060"/>
                  <a:gd name="connsiteY283" fmla="*/ 913057 h 981536"/>
                  <a:gd name="connsiteX284" fmla="*/ 2563349 w 3618060"/>
                  <a:gd name="connsiteY284" fmla="*/ 913057 h 981536"/>
                  <a:gd name="connsiteX285" fmla="*/ 2563349 w 3618060"/>
                  <a:gd name="connsiteY285" fmla="*/ 913057 h 981536"/>
                  <a:gd name="connsiteX286" fmla="*/ 2580514 w 3618060"/>
                  <a:gd name="connsiteY286" fmla="*/ 913057 h 981536"/>
                  <a:gd name="connsiteX287" fmla="*/ 2583375 w 3618060"/>
                  <a:gd name="connsiteY287" fmla="*/ 913057 h 981536"/>
                  <a:gd name="connsiteX288" fmla="*/ 2586236 w 3618060"/>
                  <a:gd name="connsiteY288" fmla="*/ 913057 h 981536"/>
                  <a:gd name="connsiteX289" fmla="*/ 2625335 w 3618060"/>
                  <a:gd name="connsiteY289" fmla="*/ 913057 h 981536"/>
                  <a:gd name="connsiteX290" fmla="*/ 2633917 w 3618060"/>
                  <a:gd name="connsiteY290" fmla="*/ 913057 h 981536"/>
                  <a:gd name="connsiteX291" fmla="*/ 2691135 w 3618060"/>
                  <a:gd name="connsiteY291" fmla="*/ 913057 h 981536"/>
                  <a:gd name="connsiteX292" fmla="*/ 2726419 w 3618060"/>
                  <a:gd name="connsiteY292" fmla="*/ 913057 h 981536"/>
                  <a:gd name="connsiteX293" fmla="*/ 2744538 w 3618060"/>
                  <a:gd name="connsiteY293" fmla="*/ 913057 h 981536"/>
                  <a:gd name="connsiteX294" fmla="*/ 2792219 w 3618060"/>
                  <a:gd name="connsiteY294" fmla="*/ 913057 h 981536"/>
                  <a:gd name="connsiteX295" fmla="*/ 2803663 w 3618060"/>
                  <a:gd name="connsiteY295" fmla="*/ 913057 h 981536"/>
                  <a:gd name="connsiteX296" fmla="*/ 2806524 w 3618060"/>
                  <a:gd name="connsiteY296" fmla="*/ 913057 h 981536"/>
                  <a:gd name="connsiteX297" fmla="*/ 2812246 w 3618060"/>
                  <a:gd name="connsiteY297" fmla="*/ 913057 h 981536"/>
                  <a:gd name="connsiteX298" fmla="*/ 2821782 w 3618060"/>
                  <a:gd name="connsiteY298" fmla="*/ 913057 h 981536"/>
                  <a:gd name="connsiteX299" fmla="*/ 2824643 w 3618060"/>
                  <a:gd name="connsiteY299" fmla="*/ 913057 h 981536"/>
                  <a:gd name="connsiteX300" fmla="*/ 2827504 w 3618060"/>
                  <a:gd name="connsiteY300" fmla="*/ 913057 h 981536"/>
                  <a:gd name="connsiteX301" fmla="*/ 2830364 w 3618060"/>
                  <a:gd name="connsiteY301" fmla="*/ 913057 h 981536"/>
                  <a:gd name="connsiteX302" fmla="*/ 2833226 w 3618060"/>
                  <a:gd name="connsiteY302" fmla="*/ 913057 h 981536"/>
                  <a:gd name="connsiteX303" fmla="*/ 2857066 w 3618060"/>
                  <a:gd name="connsiteY303" fmla="*/ 913057 h 981536"/>
                  <a:gd name="connsiteX304" fmla="*/ 2859927 w 3618060"/>
                  <a:gd name="connsiteY304" fmla="*/ 913057 h 981536"/>
                  <a:gd name="connsiteX305" fmla="*/ 2872324 w 3618060"/>
                  <a:gd name="connsiteY305" fmla="*/ 913057 h 981536"/>
                  <a:gd name="connsiteX306" fmla="*/ 2878046 w 3618060"/>
                  <a:gd name="connsiteY306" fmla="*/ 913057 h 981536"/>
                  <a:gd name="connsiteX307" fmla="*/ 2904748 w 3618060"/>
                  <a:gd name="connsiteY307" fmla="*/ 913057 h 981536"/>
                  <a:gd name="connsiteX308" fmla="*/ 2940985 w 3618060"/>
                  <a:gd name="connsiteY308" fmla="*/ 913057 h 981536"/>
                  <a:gd name="connsiteX309" fmla="*/ 3056374 w 3618060"/>
                  <a:gd name="connsiteY309" fmla="*/ 913057 h 981536"/>
                  <a:gd name="connsiteX310" fmla="*/ 3068771 w 3618060"/>
                  <a:gd name="connsiteY310" fmla="*/ 913057 h 981536"/>
                  <a:gd name="connsiteX311" fmla="*/ 3071632 w 3618060"/>
                  <a:gd name="connsiteY311" fmla="*/ 913057 h 981536"/>
                  <a:gd name="connsiteX312" fmla="*/ 3077354 w 3618060"/>
                  <a:gd name="connsiteY312" fmla="*/ 913057 h 981536"/>
                  <a:gd name="connsiteX313" fmla="*/ 3080215 w 3618060"/>
                  <a:gd name="connsiteY313" fmla="*/ 913057 h 981536"/>
                  <a:gd name="connsiteX314" fmla="*/ 3098334 w 3618060"/>
                  <a:gd name="connsiteY314" fmla="*/ 913057 h 981536"/>
                  <a:gd name="connsiteX315" fmla="*/ 3098334 w 3618060"/>
                  <a:gd name="connsiteY315" fmla="*/ 981537 h 981536"/>
                  <a:gd name="connsiteX316" fmla="*/ 3190836 w 3618060"/>
                  <a:gd name="connsiteY316" fmla="*/ 981537 h 981536"/>
                  <a:gd name="connsiteX317" fmla="*/ 3306224 w 3618060"/>
                  <a:gd name="connsiteY317" fmla="*/ 981537 h 981536"/>
                  <a:gd name="connsiteX318" fmla="*/ 3309085 w 3618060"/>
                  <a:gd name="connsiteY318" fmla="*/ 981537 h 981536"/>
                  <a:gd name="connsiteX319" fmla="*/ 3324343 w 3618060"/>
                  <a:gd name="connsiteY319" fmla="*/ 981537 h 981536"/>
                  <a:gd name="connsiteX320" fmla="*/ 3332926 w 3618060"/>
                  <a:gd name="connsiteY320" fmla="*/ 981537 h 981536"/>
                  <a:gd name="connsiteX321" fmla="*/ 3335787 w 3618060"/>
                  <a:gd name="connsiteY321" fmla="*/ 981537 h 981536"/>
                  <a:gd name="connsiteX322" fmla="*/ 3342462 w 3618060"/>
                  <a:gd name="connsiteY322" fmla="*/ 981537 h 981536"/>
                  <a:gd name="connsiteX323" fmla="*/ 3540816 w 3618060"/>
                  <a:gd name="connsiteY323" fmla="*/ 981537 h 981536"/>
                  <a:gd name="connsiteX324" fmla="*/ 3618060 w 3618060"/>
                  <a:gd name="connsiteY324" fmla="*/ 981537 h 98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Lst>
                <a:rect l="l" t="t" r="r" b="b"/>
                <a:pathLst>
                  <a:path w="3618060" h="981536">
                    <a:moveTo>
                      <a:pt x="0" y="0"/>
                    </a:moveTo>
                    <a:lnTo>
                      <a:pt x="184050" y="0"/>
                    </a:lnTo>
                    <a:lnTo>
                      <a:pt x="189772" y="0"/>
                    </a:lnTo>
                    <a:lnTo>
                      <a:pt x="192633" y="0"/>
                    </a:lnTo>
                    <a:lnTo>
                      <a:pt x="199308" y="0"/>
                    </a:lnTo>
                    <a:lnTo>
                      <a:pt x="213612" y="0"/>
                    </a:lnTo>
                    <a:lnTo>
                      <a:pt x="226010" y="0"/>
                    </a:lnTo>
                    <a:lnTo>
                      <a:pt x="231731" y="0"/>
                    </a:lnTo>
                    <a:lnTo>
                      <a:pt x="231731" y="5707"/>
                    </a:lnTo>
                    <a:lnTo>
                      <a:pt x="273691" y="5707"/>
                    </a:lnTo>
                    <a:lnTo>
                      <a:pt x="273691" y="11413"/>
                    </a:lnTo>
                    <a:lnTo>
                      <a:pt x="276552" y="11413"/>
                    </a:lnTo>
                    <a:lnTo>
                      <a:pt x="276552" y="23778"/>
                    </a:lnTo>
                    <a:lnTo>
                      <a:pt x="282274" y="23778"/>
                    </a:lnTo>
                    <a:lnTo>
                      <a:pt x="282274" y="29484"/>
                    </a:lnTo>
                    <a:lnTo>
                      <a:pt x="285134" y="29484"/>
                    </a:lnTo>
                    <a:lnTo>
                      <a:pt x="285134" y="36142"/>
                    </a:lnTo>
                    <a:lnTo>
                      <a:pt x="324233" y="36142"/>
                    </a:lnTo>
                    <a:lnTo>
                      <a:pt x="335677" y="36142"/>
                    </a:lnTo>
                    <a:lnTo>
                      <a:pt x="335677" y="41848"/>
                    </a:lnTo>
                    <a:lnTo>
                      <a:pt x="338538" y="41848"/>
                    </a:lnTo>
                    <a:lnTo>
                      <a:pt x="338538" y="47555"/>
                    </a:lnTo>
                    <a:lnTo>
                      <a:pt x="344259" y="47555"/>
                    </a:lnTo>
                    <a:lnTo>
                      <a:pt x="344259" y="54213"/>
                    </a:lnTo>
                    <a:lnTo>
                      <a:pt x="353796" y="54213"/>
                    </a:lnTo>
                    <a:lnTo>
                      <a:pt x="353796" y="59919"/>
                    </a:lnTo>
                    <a:lnTo>
                      <a:pt x="356656" y="59919"/>
                    </a:lnTo>
                    <a:lnTo>
                      <a:pt x="356656" y="72284"/>
                    </a:lnTo>
                    <a:lnTo>
                      <a:pt x="359517" y="72284"/>
                    </a:lnTo>
                    <a:lnTo>
                      <a:pt x="359517" y="77990"/>
                    </a:lnTo>
                    <a:lnTo>
                      <a:pt x="362378" y="77990"/>
                    </a:lnTo>
                    <a:lnTo>
                      <a:pt x="362378" y="83697"/>
                    </a:lnTo>
                    <a:lnTo>
                      <a:pt x="365239" y="83697"/>
                    </a:lnTo>
                    <a:lnTo>
                      <a:pt x="365239" y="90355"/>
                    </a:lnTo>
                    <a:lnTo>
                      <a:pt x="368100" y="90355"/>
                    </a:lnTo>
                    <a:lnTo>
                      <a:pt x="368100" y="96061"/>
                    </a:lnTo>
                    <a:lnTo>
                      <a:pt x="370961" y="96061"/>
                    </a:lnTo>
                    <a:lnTo>
                      <a:pt x="370961" y="108426"/>
                    </a:lnTo>
                    <a:lnTo>
                      <a:pt x="374775" y="108426"/>
                    </a:lnTo>
                    <a:lnTo>
                      <a:pt x="374775" y="126496"/>
                    </a:lnTo>
                    <a:lnTo>
                      <a:pt x="377636" y="126496"/>
                    </a:lnTo>
                    <a:lnTo>
                      <a:pt x="377636" y="156932"/>
                    </a:lnTo>
                    <a:lnTo>
                      <a:pt x="380497" y="156932"/>
                    </a:lnTo>
                    <a:lnTo>
                      <a:pt x="380497" y="169296"/>
                    </a:lnTo>
                    <a:lnTo>
                      <a:pt x="383358" y="169296"/>
                    </a:lnTo>
                    <a:lnTo>
                      <a:pt x="383358" y="180709"/>
                    </a:lnTo>
                    <a:lnTo>
                      <a:pt x="386219" y="180709"/>
                    </a:lnTo>
                    <a:lnTo>
                      <a:pt x="386219" y="198780"/>
                    </a:lnTo>
                    <a:lnTo>
                      <a:pt x="394802" y="198780"/>
                    </a:lnTo>
                    <a:lnTo>
                      <a:pt x="394802" y="205438"/>
                    </a:lnTo>
                    <a:lnTo>
                      <a:pt x="397662" y="205438"/>
                    </a:lnTo>
                    <a:lnTo>
                      <a:pt x="397662" y="211145"/>
                    </a:lnTo>
                    <a:lnTo>
                      <a:pt x="401477" y="211145"/>
                    </a:lnTo>
                    <a:lnTo>
                      <a:pt x="401477" y="217802"/>
                    </a:lnTo>
                    <a:lnTo>
                      <a:pt x="407199" y="217802"/>
                    </a:lnTo>
                    <a:lnTo>
                      <a:pt x="410060" y="217802"/>
                    </a:lnTo>
                    <a:lnTo>
                      <a:pt x="410060" y="223509"/>
                    </a:lnTo>
                    <a:lnTo>
                      <a:pt x="418642" y="223509"/>
                    </a:lnTo>
                    <a:lnTo>
                      <a:pt x="418642" y="235873"/>
                    </a:lnTo>
                    <a:lnTo>
                      <a:pt x="481582" y="235873"/>
                    </a:lnTo>
                    <a:lnTo>
                      <a:pt x="511144" y="235873"/>
                    </a:lnTo>
                    <a:lnTo>
                      <a:pt x="519727" y="235873"/>
                    </a:lnTo>
                    <a:lnTo>
                      <a:pt x="519727" y="242531"/>
                    </a:lnTo>
                    <a:lnTo>
                      <a:pt x="529263" y="242531"/>
                    </a:lnTo>
                    <a:lnTo>
                      <a:pt x="529263" y="242531"/>
                    </a:lnTo>
                    <a:lnTo>
                      <a:pt x="543567" y="242531"/>
                    </a:lnTo>
                    <a:lnTo>
                      <a:pt x="543567" y="248237"/>
                    </a:lnTo>
                    <a:lnTo>
                      <a:pt x="546428" y="248237"/>
                    </a:lnTo>
                    <a:lnTo>
                      <a:pt x="546428" y="254895"/>
                    </a:lnTo>
                    <a:lnTo>
                      <a:pt x="550243" y="254895"/>
                    </a:lnTo>
                    <a:lnTo>
                      <a:pt x="550243" y="261553"/>
                    </a:lnTo>
                    <a:lnTo>
                      <a:pt x="555964" y="261553"/>
                    </a:lnTo>
                    <a:lnTo>
                      <a:pt x="555964" y="267260"/>
                    </a:lnTo>
                    <a:lnTo>
                      <a:pt x="561686" y="267260"/>
                    </a:lnTo>
                    <a:lnTo>
                      <a:pt x="561686" y="273917"/>
                    </a:lnTo>
                    <a:lnTo>
                      <a:pt x="564547" y="273917"/>
                    </a:lnTo>
                    <a:lnTo>
                      <a:pt x="564547" y="311010"/>
                    </a:lnTo>
                    <a:lnTo>
                      <a:pt x="567408" y="311010"/>
                    </a:lnTo>
                    <a:lnTo>
                      <a:pt x="567408" y="317668"/>
                    </a:lnTo>
                    <a:lnTo>
                      <a:pt x="570269" y="317668"/>
                    </a:lnTo>
                    <a:lnTo>
                      <a:pt x="570269" y="324326"/>
                    </a:lnTo>
                    <a:lnTo>
                      <a:pt x="576944" y="324326"/>
                    </a:lnTo>
                    <a:lnTo>
                      <a:pt x="576944" y="336690"/>
                    </a:lnTo>
                    <a:lnTo>
                      <a:pt x="579805" y="336690"/>
                    </a:lnTo>
                    <a:lnTo>
                      <a:pt x="582666" y="336690"/>
                    </a:lnTo>
                    <a:lnTo>
                      <a:pt x="582666" y="343348"/>
                    </a:lnTo>
                    <a:lnTo>
                      <a:pt x="606507" y="343348"/>
                    </a:lnTo>
                    <a:lnTo>
                      <a:pt x="606507" y="349054"/>
                    </a:lnTo>
                    <a:lnTo>
                      <a:pt x="665632" y="349054"/>
                    </a:lnTo>
                    <a:lnTo>
                      <a:pt x="665632" y="355712"/>
                    </a:lnTo>
                    <a:lnTo>
                      <a:pt x="668492" y="355712"/>
                    </a:lnTo>
                    <a:lnTo>
                      <a:pt x="668492" y="362370"/>
                    </a:lnTo>
                    <a:lnTo>
                      <a:pt x="671353" y="362370"/>
                    </a:lnTo>
                    <a:lnTo>
                      <a:pt x="671353" y="368076"/>
                    </a:lnTo>
                    <a:lnTo>
                      <a:pt x="689472" y="368076"/>
                    </a:lnTo>
                    <a:lnTo>
                      <a:pt x="710452" y="368076"/>
                    </a:lnTo>
                    <a:lnTo>
                      <a:pt x="710452" y="374734"/>
                    </a:lnTo>
                    <a:lnTo>
                      <a:pt x="731432" y="374734"/>
                    </a:lnTo>
                    <a:lnTo>
                      <a:pt x="737154" y="374734"/>
                    </a:lnTo>
                    <a:lnTo>
                      <a:pt x="737154" y="400414"/>
                    </a:lnTo>
                    <a:lnTo>
                      <a:pt x="745736" y="400414"/>
                    </a:lnTo>
                    <a:lnTo>
                      <a:pt x="745736" y="407071"/>
                    </a:lnTo>
                    <a:lnTo>
                      <a:pt x="748597" y="407071"/>
                    </a:lnTo>
                    <a:lnTo>
                      <a:pt x="748597" y="412778"/>
                    </a:lnTo>
                    <a:lnTo>
                      <a:pt x="752412" y="412778"/>
                    </a:lnTo>
                    <a:lnTo>
                      <a:pt x="752412" y="438458"/>
                    </a:lnTo>
                    <a:lnTo>
                      <a:pt x="755273" y="438458"/>
                    </a:lnTo>
                    <a:lnTo>
                      <a:pt x="755273" y="445115"/>
                    </a:lnTo>
                    <a:lnTo>
                      <a:pt x="758133" y="445115"/>
                    </a:lnTo>
                    <a:lnTo>
                      <a:pt x="758133" y="451773"/>
                    </a:lnTo>
                    <a:lnTo>
                      <a:pt x="760994" y="451773"/>
                    </a:lnTo>
                    <a:lnTo>
                      <a:pt x="760994" y="458431"/>
                    </a:lnTo>
                    <a:lnTo>
                      <a:pt x="769577" y="458431"/>
                    </a:lnTo>
                    <a:lnTo>
                      <a:pt x="769577" y="470795"/>
                    </a:lnTo>
                    <a:lnTo>
                      <a:pt x="776252" y="470795"/>
                    </a:lnTo>
                    <a:lnTo>
                      <a:pt x="776252" y="477453"/>
                    </a:lnTo>
                    <a:lnTo>
                      <a:pt x="784835" y="477453"/>
                    </a:lnTo>
                    <a:lnTo>
                      <a:pt x="784835" y="484111"/>
                    </a:lnTo>
                    <a:lnTo>
                      <a:pt x="859218" y="484111"/>
                    </a:lnTo>
                    <a:lnTo>
                      <a:pt x="859218" y="490768"/>
                    </a:lnTo>
                    <a:lnTo>
                      <a:pt x="867800" y="490768"/>
                    </a:lnTo>
                    <a:lnTo>
                      <a:pt x="867800" y="497426"/>
                    </a:lnTo>
                    <a:lnTo>
                      <a:pt x="885919" y="497426"/>
                    </a:lnTo>
                    <a:lnTo>
                      <a:pt x="885919" y="503133"/>
                    </a:lnTo>
                    <a:lnTo>
                      <a:pt x="918343" y="503133"/>
                    </a:lnTo>
                    <a:lnTo>
                      <a:pt x="918343" y="509790"/>
                    </a:lnTo>
                    <a:lnTo>
                      <a:pt x="930740" y="509790"/>
                    </a:lnTo>
                    <a:lnTo>
                      <a:pt x="930740" y="523106"/>
                    </a:lnTo>
                    <a:lnTo>
                      <a:pt x="933601" y="523106"/>
                    </a:lnTo>
                    <a:lnTo>
                      <a:pt x="933601" y="529763"/>
                    </a:lnTo>
                    <a:lnTo>
                      <a:pt x="939323" y="529763"/>
                    </a:lnTo>
                    <a:lnTo>
                      <a:pt x="942183" y="529763"/>
                    </a:lnTo>
                    <a:lnTo>
                      <a:pt x="957441" y="529763"/>
                    </a:lnTo>
                    <a:lnTo>
                      <a:pt x="957441" y="542128"/>
                    </a:lnTo>
                    <a:lnTo>
                      <a:pt x="957441" y="542128"/>
                    </a:lnTo>
                    <a:lnTo>
                      <a:pt x="960302" y="542128"/>
                    </a:lnTo>
                    <a:lnTo>
                      <a:pt x="960302" y="555443"/>
                    </a:lnTo>
                    <a:lnTo>
                      <a:pt x="963163" y="555443"/>
                    </a:lnTo>
                    <a:lnTo>
                      <a:pt x="963163" y="562101"/>
                    </a:lnTo>
                    <a:lnTo>
                      <a:pt x="1103346" y="562101"/>
                    </a:lnTo>
                    <a:lnTo>
                      <a:pt x="1103346" y="568759"/>
                    </a:lnTo>
                    <a:lnTo>
                      <a:pt x="1114790" y="568759"/>
                    </a:lnTo>
                    <a:lnTo>
                      <a:pt x="1126233" y="568759"/>
                    </a:lnTo>
                    <a:lnTo>
                      <a:pt x="1126233" y="582074"/>
                    </a:lnTo>
                    <a:lnTo>
                      <a:pt x="1132909" y="582074"/>
                    </a:lnTo>
                    <a:lnTo>
                      <a:pt x="1132909" y="588732"/>
                    </a:lnTo>
                    <a:lnTo>
                      <a:pt x="1144352" y="588732"/>
                    </a:lnTo>
                    <a:lnTo>
                      <a:pt x="1144352" y="595389"/>
                    </a:lnTo>
                    <a:lnTo>
                      <a:pt x="1147213" y="595389"/>
                    </a:lnTo>
                    <a:lnTo>
                      <a:pt x="1147213" y="602047"/>
                    </a:lnTo>
                    <a:lnTo>
                      <a:pt x="1168193" y="602047"/>
                    </a:lnTo>
                    <a:lnTo>
                      <a:pt x="1168193" y="608705"/>
                    </a:lnTo>
                    <a:lnTo>
                      <a:pt x="1183451" y="608705"/>
                    </a:lnTo>
                    <a:lnTo>
                      <a:pt x="1183451" y="622020"/>
                    </a:lnTo>
                    <a:lnTo>
                      <a:pt x="1210152" y="622020"/>
                    </a:lnTo>
                    <a:lnTo>
                      <a:pt x="1257834" y="622020"/>
                    </a:lnTo>
                    <a:lnTo>
                      <a:pt x="1257834" y="628678"/>
                    </a:lnTo>
                    <a:lnTo>
                      <a:pt x="1308376" y="628678"/>
                    </a:lnTo>
                    <a:lnTo>
                      <a:pt x="1308376" y="635336"/>
                    </a:lnTo>
                    <a:lnTo>
                      <a:pt x="1314098" y="635336"/>
                    </a:lnTo>
                    <a:lnTo>
                      <a:pt x="1316959" y="635336"/>
                    </a:lnTo>
                    <a:lnTo>
                      <a:pt x="1316959" y="641993"/>
                    </a:lnTo>
                    <a:lnTo>
                      <a:pt x="1319820" y="641993"/>
                    </a:lnTo>
                    <a:lnTo>
                      <a:pt x="1319820" y="648651"/>
                    </a:lnTo>
                    <a:lnTo>
                      <a:pt x="1329356" y="648651"/>
                    </a:lnTo>
                    <a:lnTo>
                      <a:pt x="1329356" y="661967"/>
                    </a:lnTo>
                    <a:lnTo>
                      <a:pt x="1332217" y="661967"/>
                    </a:lnTo>
                    <a:lnTo>
                      <a:pt x="1335078" y="661967"/>
                    </a:lnTo>
                    <a:lnTo>
                      <a:pt x="1346521" y="661967"/>
                    </a:lnTo>
                    <a:lnTo>
                      <a:pt x="1391342" y="661967"/>
                    </a:lnTo>
                    <a:lnTo>
                      <a:pt x="1391342" y="669575"/>
                    </a:lnTo>
                    <a:lnTo>
                      <a:pt x="1420904" y="669575"/>
                    </a:lnTo>
                    <a:lnTo>
                      <a:pt x="1420904" y="676233"/>
                    </a:lnTo>
                    <a:lnTo>
                      <a:pt x="1457142" y="676233"/>
                    </a:lnTo>
                    <a:lnTo>
                      <a:pt x="1474307" y="676233"/>
                    </a:lnTo>
                    <a:lnTo>
                      <a:pt x="1474307" y="682891"/>
                    </a:lnTo>
                    <a:lnTo>
                      <a:pt x="1477168" y="682891"/>
                    </a:lnTo>
                    <a:lnTo>
                      <a:pt x="1480982" y="682891"/>
                    </a:lnTo>
                    <a:lnTo>
                      <a:pt x="1480982" y="689549"/>
                    </a:lnTo>
                    <a:lnTo>
                      <a:pt x="1501009" y="689549"/>
                    </a:lnTo>
                    <a:lnTo>
                      <a:pt x="1501009" y="697157"/>
                    </a:lnTo>
                    <a:lnTo>
                      <a:pt x="1504823" y="697157"/>
                    </a:lnTo>
                    <a:lnTo>
                      <a:pt x="1504823" y="703815"/>
                    </a:lnTo>
                    <a:lnTo>
                      <a:pt x="1516267" y="703815"/>
                    </a:lnTo>
                    <a:lnTo>
                      <a:pt x="1516267" y="710473"/>
                    </a:lnTo>
                    <a:lnTo>
                      <a:pt x="1527710" y="710473"/>
                    </a:lnTo>
                    <a:lnTo>
                      <a:pt x="1527710" y="718082"/>
                    </a:lnTo>
                    <a:lnTo>
                      <a:pt x="1545829" y="718082"/>
                    </a:lnTo>
                    <a:lnTo>
                      <a:pt x="1554412" y="718082"/>
                    </a:lnTo>
                    <a:lnTo>
                      <a:pt x="1554412" y="724739"/>
                    </a:lnTo>
                    <a:lnTo>
                      <a:pt x="1561087" y="724739"/>
                    </a:lnTo>
                    <a:lnTo>
                      <a:pt x="1561087" y="731397"/>
                    </a:lnTo>
                    <a:lnTo>
                      <a:pt x="1563948" y="731397"/>
                    </a:lnTo>
                    <a:lnTo>
                      <a:pt x="1566809" y="731397"/>
                    </a:lnTo>
                    <a:lnTo>
                      <a:pt x="1566809" y="739006"/>
                    </a:lnTo>
                    <a:lnTo>
                      <a:pt x="1569670" y="739006"/>
                    </a:lnTo>
                    <a:lnTo>
                      <a:pt x="1569670" y="745663"/>
                    </a:lnTo>
                    <a:lnTo>
                      <a:pt x="1590650" y="745663"/>
                    </a:lnTo>
                    <a:lnTo>
                      <a:pt x="1590650" y="752321"/>
                    </a:lnTo>
                    <a:lnTo>
                      <a:pt x="1614490" y="752321"/>
                    </a:lnTo>
                    <a:lnTo>
                      <a:pt x="1614490" y="759930"/>
                    </a:lnTo>
                    <a:lnTo>
                      <a:pt x="1625934" y="759930"/>
                    </a:lnTo>
                    <a:lnTo>
                      <a:pt x="1646914" y="759930"/>
                    </a:lnTo>
                    <a:lnTo>
                      <a:pt x="1646914" y="766588"/>
                    </a:lnTo>
                    <a:lnTo>
                      <a:pt x="1656450" y="766588"/>
                    </a:lnTo>
                    <a:lnTo>
                      <a:pt x="1729879" y="766588"/>
                    </a:lnTo>
                    <a:lnTo>
                      <a:pt x="1742276" y="766588"/>
                    </a:lnTo>
                    <a:lnTo>
                      <a:pt x="1742276" y="774196"/>
                    </a:lnTo>
                    <a:lnTo>
                      <a:pt x="1750859" y="774196"/>
                    </a:lnTo>
                    <a:lnTo>
                      <a:pt x="1757534" y="774196"/>
                    </a:lnTo>
                    <a:lnTo>
                      <a:pt x="1774700" y="774196"/>
                    </a:lnTo>
                    <a:lnTo>
                      <a:pt x="1789958" y="774196"/>
                    </a:lnTo>
                    <a:lnTo>
                      <a:pt x="1792819" y="774196"/>
                    </a:lnTo>
                    <a:lnTo>
                      <a:pt x="1804262" y="774196"/>
                    </a:lnTo>
                    <a:lnTo>
                      <a:pt x="1804262" y="781805"/>
                    </a:lnTo>
                    <a:lnTo>
                      <a:pt x="1810937" y="781805"/>
                    </a:lnTo>
                    <a:lnTo>
                      <a:pt x="1813798" y="781805"/>
                    </a:lnTo>
                    <a:lnTo>
                      <a:pt x="1816659" y="781805"/>
                    </a:lnTo>
                    <a:lnTo>
                      <a:pt x="1819520" y="781805"/>
                    </a:lnTo>
                    <a:lnTo>
                      <a:pt x="1819520" y="789414"/>
                    </a:lnTo>
                    <a:lnTo>
                      <a:pt x="1831917" y="789414"/>
                    </a:lnTo>
                    <a:lnTo>
                      <a:pt x="1831917" y="797023"/>
                    </a:lnTo>
                    <a:lnTo>
                      <a:pt x="1834778" y="797023"/>
                    </a:lnTo>
                    <a:lnTo>
                      <a:pt x="1834778" y="805583"/>
                    </a:lnTo>
                    <a:lnTo>
                      <a:pt x="1843361" y="805583"/>
                    </a:lnTo>
                    <a:lnTo>
                      <a:pt x="1875784" y="805583"/>
                    </a:lnTo>
                    <a:lnTo>
                      <a:pt x="1875784" y="813192"/>
                    </a:lnTo>
                    <a:lnTo>
                      <a:pt x="1885320" y="813192"/>
                    </a:lnTo>
                    <a:lnTo>
                      <a:pt x="1888181" y="813192"/>
                    </a:lnTo>
                    <a:lnTo>
                      <a:pt x="1914883" y="813192"/>
                    </a:lnTo>
                    <a:lnTo>
                      <a:pt x="1914883" y="821752"/>
                    </a:lnTo>
                    <a:lnTo>
                      <a:pt x="1941584" y="821752"/>
                    </a:lnTo>
                    <a:lnTo>
                      <a:pt x="1941584" y="830311"/>
                    </a:lnTo>
                    <a:lnTo>
                      <a:pt x="1979729" y="830311"/>
                    </a:lnTo>
                    <a:lnTo>
                      <a:pt x="1979729" y="838871"/>
                    </a:lnTo>
                    <a:lnTo>
                      <a:pt x="1997848" y="838871"/>
                    </a:lnTo>
                    <a:lnTo>
                      <a:pt x="1997848" y="847431"/>
                    </a:lnTo>
                    <a:lnTo>
                      <a:pt x="2010245" y="847431"/>
                    </a:lnTo>
                    <a:lnTo>
                      <a:pt x="2024550" y="847431"/>
                    </a:lnTo>
                    <a:lnTo>
                      <a:pt x="2027411" y="847431"/>
                    </a:lnTo>
                    <a:lnTo>
                      <a:pt x="2039808" y="847431"/>
                    </a:lnTo>
                    <a:lnTo>
                      <a:pt x="2039808" y="855991"/>
                    </a:lnTo>
                    <a:lnTo>
                      <a:pt x="2042669" y="855991"/>
                    </a:lnTo>
                    <a:lnTo>
                      <a:pt x="2048390" y="855991"/>
                    </a:lnTo>
                    <a:lnTo>
                      <a:pt x="2054112" y="855991"/>
                    </a:lnTo>
                    <a:lnTo>
                      <a:pt x="2056973" y="855991"/>
                    </a:lnTo>
                    <a:lnTo>
                      <a:pt x="2056973" y="855991"/>
                    </a:lnTo>
                    <a:lnTo>
                      <a:pt x="2060788" y="855991"/>
                    </a:lnTo>
                    <a:lnTo>
                      <a:pt x="2063649" y="855991"/>
                    </a:lnTo>
                    <a:lnTo>
                      <a:pt x="2066509" y="855991"/>
                    </a:lnTo>
                    <a:lnTo>
                      <a:pt x="2069370" y="855991"/>
                    </a:lnTo>
                    <a:lnTo>
                      <a:pt x="2080814" y="855991"/>
                    </a:lnTo>
                    <a:lnTo>
                      <a:pt x="2096072" y="855991"/>
                    </a:lnTo>
                    <a:lnTo>
                      <a:pt x="2111330" y="855991"/>
                    </a:lnTo>
                    <a:lnTo>
                      <a:pt x="2111330" y="866453"/>
                    </a:lnTo>
                    <a:lnTo>
                      <a:pt x="2122773" y="866453"/>
                    </a:lnTo>
                    <a:lnTo>
                      <a:pt x="2125634" y="866453"/>
                    </a:lnTo>
                    <a:lnTo>
                      <a:pt x="2149475" y="866453"/>
                    </a:lnTo>
                    <a:lnTo>
                      <a:pt x="2164733" y="866453"/>
                    </a:lnTo>
                    <a:lnTo>
                      <a:pt x="2164733" y="876915"/>
                    </a:lnTo>
                    <a:lnTo>
                      <a:pt x="2188574" y="876915"/>
                    </a:lnTo>
                    <a:lnTo>
                      <a:pt x="2205739" y="876915"/>
                    </a:lnTo>
                    <a:lnTo>
                      <a:pt x="2205739" y="888329"/>
                    </a:lnTo>
                    <a:lnTo>
                      <a:pt x="2208600" y="888329"/>
                    </a:lnTo>
                    <a:lnTo>
                      <a:pt x="2208600" y="899742"/>
                    </a:lnTo>
                    <a:lnTo>
                      <a:pt x="2253420" y="899742"/>
                    </a:lnTo>
                    <a:lnTo>
                      <a:pt x="2256281" y="899742"/>
                    </a:lnTo>
                    <a:lnTo>
                      <a:pt x="2262957" y="899742"/>
                    </a:lnTo>
                    <a:lnTo>
                      <a:pt x="2271539" y="899742"/>
                    </a:lnTo>
                    <a:lnTo>
                      <a:pt x="2277261" y="899742"/>
                    </a:lnTo>
                    <a:lnTo>
                      <a:pt x="2292519" y="899742"/>
                    </a:lnTo>
                    <a:lnTo>
                      <a:pt x="2313499" y="899742"/>
                    </a:lnTo>
                    <a:lnTo>
                      <a:pt x="2319220" y="899742"/>
                    </a:lnTo>
                    <a:lnTo>
                      <a:pt x="2319220" y="913057"/>
                    </a:lnTo>
                    <a:lnTo>
                      <a:pt x="2324942" y="913057"/>
                    </a:lnTo>
                    <a:lnTo>
                      <a:pt x="2333525" y="913057"/>
                    </a:lnTo>
                    <a:lnTo>
                      <a:pt x="2345922" y="913057"/>
                    </a:lnTo>
                    <a:lnTo>
                      <a:pt x="2372624" y="913057"/>
                    </a:lnTo>
                    <a:lnTo>
                      <a:pt x="2405047" y="913057"/>
                    </a:lnTo>
                    <a:lnTo>
                      <a:pt x="2455589" y="913057"/>
                    </a:lnTo>
                    <a:lnTo>
                      <a:pt x="2482291" y="913057"/>
                    </a:lnTo>
                    <a:lnTo>
                      <a:pt x="2515668" y="913057"/>
                    </a:lnTo>
                    <a:lnTo>
                      <a:pt x="2536648" y="913057"/>
                    </a:lnTo>
                    <a:lnTo>
                      <a:pt x="2548091" y="913057"/>
                    </a:lnTo>
                    <a:lnTo>
                      <a:pt x="2563349" y="913057"/>
                    </a:lnTo>
                    <a:lnTo>
                      <a:pt x="2563349" y="913057"/>
                    </a:lnTo>
                    <a:lnTo>
                      <a:pt x="2580514" y="913057"/>
                    </a:lnTo>
                    <a:lnTo>
                      <a:pt x="2583375" y="913057"/>
                    </a:lnTo>
                    <a:lnTo>
                      <a:pt x="2586236" y="913057"/>
                    </a:lnTo>
                    <a:lnTo>
                      <a:pt x="2625335" y="913057"/>
                    </a:lnTo>
                    <a:lnTo>
                      <a:pt x="2633917" y="913057"/>
                    </a:lnTo>
                    <a:lnTo>
                      <a:pt x="2691135" y="913057"/>
                    </a:lnTo>
                    <a:lnTo>
                      <a:pt x="2726419" y="913057"/>
                    </a:lnTo>
                    <a:lnTo>
                      <a:pt x="2744538" y="913057"/>
                    </a:lnTo>
                    <a:lnTo>
                      <a:pt x="2792219" y="913057"/>
                    </a:lnTo>
                    <a:lnTo>
                      <a:pt x="2803663" y="913057"/>
                    </a:lnTo>
                    <a:lnTo>
                      <a:pt x="2806524" y="913057"/>
                    </a:lnTo>
                    <a:lnTo>
                      <a:pt x="2812246" y="913057"/>
                    </a:lnTo>
                    <a:lnTo>
                      <a:pt x="2821782" y="913057"/>
                    </a:lnTo>
                    <a:lnTo>
                      <a:pt x="2824643" y="913057"/>
                    </a:lnTo>
                    <a:lnTo>
                      <a:pt x="2827504" y="913057"/>
                    </a:lnTo>
                    <a:lnTo>
                      <a:pt x="2830364" y="913057"/>
                    </a:lnTo>
                    <a:lnTo>
                      <a:pt x="2833226" y="913057"/>
                    </a:lnTo>
                    <a:lnTo>
                      <a:pt x="2857066" y="913057"/>
                    </a:lnTo>
                    <a:lnTo>
                      <a:pt x="2859927" y="913057"/>
                    </a:lnTo>
                    <a:lnTo>
                      <a:pt x="2872324" y="913057"/>
                    </a:lnTo>
                    <a:lnTo>
                      <a:pt x="2878046" y="913057"/>
                    </a:lnTo>
                    <a:lnTo>
                      <a:pt x="2904748" y="913057"/>
                    </a:lnTo>
                    <a:lnTo>
                      <a:pt x="2940985" y="913057"/>
                    </a:lnTo>
                    <a:lnTo>
                      <a:pt x="3056374" y="913057"/>
                    </a:lnTo>
                    <a:lnTo>
                      <a:pt x="3068771" y="913057"/>
                    </a:lnTo>
                    <a:lnTo>
                      <a:pt x="3071632" y="913057"/>
                    </a:lnTo>
                    <a:lnTo>
                      <a:pt x="3077354" y="913057"/>
                    </a:lnTo>
                    <a:lnTo>
                      <a:pt x="3080215" y="913057"/>
                    </a:lnTo>
                    <a:lnTo>
                      <a:pt x="3098334" y="913057"/>
                    </a:lnTo>
                    <a:lnTo>
                      <a:pt x="3098334" y="981537"/>
                    </a:lnTo>
                    <a:lnTo>
                      <a:pt x="3190836" y="981537"/>
                    </a:lnTo>
                    <a:lnTo>
                      <a:pt x="3306224" y="981537"/>
                    </a:lnTo>
                    <a:lnTo>
                      <a:pt x="3309085" y="981537"/>
                    </a:lnTo>
                    <a:lnTo>
                      <a:pt x="3324343" y="981537"/>
                    </a:lnTo>
                    <a:lnTo>
                      <a:pt x="3332926" y="981537"/>
                    </a:lnTo>
                    <a:lnTo>
                      <a:pt x="3335787" y="981537"/>
                    </a:lnTo>
                    <a:lnTo>
                      <a:pt x="3342462" y="981537"/>
                    </a:lnTo>
                    <a:lnTo>
                      <a:pt x="3540816" y="981537"/>
                    </a:lnTo>
                    <a:lnTo>
                      <a:pt x="3618060" y="981537"/>
                    </a:lnTo>
                  </a:path>
                </a:pathLst>
              </a:custGeom>
              <a:noFill/>
              <a:ln w="12730" cap="flat">
                <a:solidFill>
                  <a:srgbClr val="18365A"/>
                </a:solidFill>
                <a:prstDash val="solid"/>
                <a:miter/>
              </a:ln>
            </p:spPr>
            <p:txBody>
              <a:bodyPr rtlCol="0" anchor="ctr"/>
              <a:lstStyle/>
              <a:p>
                <a:endParaRPr lang="en-US" sz="1400"/>
              </a:p>
            </p:txBody>
          </p:sp>
          <p:sp>
            <p:nvSpPr>
              <p:cNvPr id="37" name="Freeform 16">
                <a:extLst>
                  <a:ext uri="{FF2B5EF4-FFF2-40B4-BE49-F238E27FC236}">
                    <a16:creationId xmlns:a16="http://schemas.microsoft.com/office/drawing/2014/main" id="{4A12650F-0029-F073-46AE-7596FC8F408C}"/>
                  </a:ext>
                </a:extLst>
              </p:cNvPr>
              <p:cNvSpPr/>
              <p:nvPr/>
            </p:nvSpPr>
            <p:spPr>
              <a:xfrm>
                <a:off x="3046481" y="1511918"/>
                <a:ext cx="3372024" cy="1731955"/>
              </a:xfrm>
              <a:custGeom>
                <a:avLst/>
                <a:gdLst>
                  <a:gd name="connsiteX0" fmla="*/ 0 w 3372024"/>
                  <a:gd name="connsiteY0" fmla="*/ 0 h 1731955"/>
                  <a:gd name="connsiteX1" fmla="*/ 133508 w 3372024"/>
                  <a:gd name="connsiteY1" fmla="*/ 0 h 1731955"/>
                  <a:gd name="connsiteX2" fmla="*/ 186911 w 3372024"/>
                  <a:gd name="connsiteY2" fmla="*/ 0 h 1731955"/>
                  <a:gd name="connsiteX3" fmla="*/ 189772 w 3372024"/>
                  <a:gd name="connsiteY3" fmla="*/ 0 h 1731955"/>
                  <a:gd name="connsiteX4" fmla="*/ 205030 w 3372024"/>
                  <a:gd name="connsiteY4" fmla="*/ 0 h 1731955"/>
                  <a:gd name="connsiteX5" fmla="*/ 207891 w 3372024"/>
                  <a:gd name="connsiteY5" fmla="*/ 0 h 1731955"/>
                  <a:gd name="connsiteX6" fmla="*/ 210752 w 3372024"/>
                  <a:gd name="connsiteY6" fmla="*/ 0 h 1731955"/>
                  <a:gd name="connsiteX7" fmla="*/ 226010 w 3372024"/>
                  <a:gd name="connsiteY7" fmla="*/ 0 h 1731955"/>
                  <a:gd name="connsiteX8" fmla="*/ 231731 w 3372024"/>
                  <a:gd name="connsiteY8" fmla="*/ 0 h 1731955"/>
                  <a:gd name="connsiteX9" fmla="*/ 252711 w 3372024"/>
                  <a:gd name="connsiteY9" fmla="*/ 0 h 1731955"/>
                  <a:gd name="connsiteX10" fmla="*/ 252711 w 3372024"/>
                  <a:gd name="connsiteY10" fmla="*/ 9511 h 1731955"/>
                  <a:gd name="connsiteX11" fmla="*/ 267016 w 3372024"/>
                  <a:gd name="connsiteY11" fmla="*/ 9511 h 1731955"/>
                  <a:gd name="connsiteX12" fmla="*/ 269876 w 3372024"/>
                  <a:gd name="connsiteY12" fmla="*/ 9511 h 1731955"/>
                  <a:gd name="connsiteX13" fmla="*/ 269876 w 3372024"/>
                  <a:gd name="connsiteY13" fmla="*/ 19022 h 1731955"/>
                  <a:gd name="connsiteX14" fmla="*/ 276552 w 3372024"/>
                  <a:gd name="connsiteY14" fmla="*/ 19022 h 1731955"/>
                  <a:gd name="connsiteX15" fmla="*/ 276552 w 3372024"/>
                  <a:gd name="connsiteY15" fmla="*/ 28533 h 1731955"/>
                  <a:gd name="connsiteX16" fmla="*/ 279413 w 3372024"/>
                  <a:gd name="connsiteY16" fmla="*/ 28533 h 1731955"/>
                  <a:gd name="connsiteX17" fmla="*/ 285134 w 3372024"/>
                  <a:gd name="connsiteY17" fmla="*/ 28533 h 1731955"/>
                  <a:gd name="connsiteX18" fmla="*/ 311836 w 3372024"/>
                  <a:gd name="connsiteY18" fmla="*/ 28533 h 1731955"/>
                  <a:gd name="connsiteX19" fmla="*/ 311836 w 3372024"/>
                  <a:gd name="connsiteY19" fmla="*/ 38044 h 1731955"/>
                  <a:gd name="connsiteX20" fmla="*/ 344259 w 3372024"/>
                  <a:gd name="connsiteY20" fmla="*/ 38044 h 1731955"/>
                  <a:gd name="connsiteX21" fmla="*/ 344259 w 3372024"/>
                  <a:gd name="connsiteY21" fmla="*/ 58017 h 1731955"/>
                  <a:gd name="connsiteX22" fmla="*/ 348074 w 3372024"/>
                  <a:gd name="connsiteY22" fmla="*/ 58017 h 1731955"/>
                  <a:gd name="connsiteX23" fmla="*/ 348074 w 3372024"/>
                  <a:gd name="connsiteY23" fmla="*/ 68479 h 1731955"/>
                  <a:gd name="connsiteX24" fmla="*/ 356656 w 3372024"/>
                  <a:gd name="connsiteY24" fmla="*/ 68479 h 1731955"/>
                  <a:gd name="connsiteX25" fmla="*/ 356656 w 3372024"/>
                  <a:gd name="connsiteY25" fmla="*/ 107474 h 1731955"/>
                  <a:gd name="connsiteX26" fmla="*/ 359517 w 3372024"/>
                  <a:gd name="connsiteY26" fmla="*/ 107474 h 1731955"/>
                  <a:gd name="connsiteX27" fmla="*/ 359517 w 3372024"/>
                  <a:gd name="connsiteY27" fmla="*/ 136959 h 1731955"/>
                  <a:gd name="connsiteX28" fmla="*/ 362378 w 3372024"/>
                  <a:gd name="connsiteY28" fmla="*/ 136959 h 1731955"/>
                  <a:gd name="connsiteX29" fmla="*/ 362378 w 3372024"/>
                  <a:gd name="connsiteY29" fmla="*/ 146470 h 1731955"/>
                  <a:gd name="connsiteX30" fmla="*/ 368100 w 3372024"/>
                  <a:gd name="connsiteY30" fmla="*/ 146470 h 1731955"/>
                  <a:gd name="connsiteX31" fmla="*/ 368100 w 3372024"/>
                  <a:gd name="connsiteY31" fmla="*/ 175954 h 1731955"/>
                  <a:gd name="connsiteX32" fmla="*/ 370961 w 3372024"/>
                  <a:gd name="connsiteY32" fmla="*/ 175954 h 1731955"/>
                  <a:gd name="connsiteX33" fmla="*/ 370961 w 3372024"/>
                  <a:gd name="connsiteY33" fmla="*/ 215900 h 1731955"/>
                  <a:gd name="connsiteX34" fmla="*/ 374775 w 3372024"/>
                  <a:gd name="connsiteY34" fmla="*/ 215900 h 1731955"/>
                  <a:gd name="connsiteX35" fmla="*/ 374775 w 3372024"/>
                  <a:gd name="connsiteY35" fmla="*/ 225411 h 1731955"/>
                  <a:gd name="connsiteX36" fmla="*/ 377636 w 3372024"/>
                  <a:gd name="connsiteY36" fmla="*/ 225411 h 1731955"/>
                  <a:gd name="connsiteX37" fmla="*/ 377636 w 3372024"/>
                  <a:gd name="connsiteY37" fmla="*/ 313863 h 1731955"/>
                  <a:gd name="connsiteX38" fmla="*/ 380497 w 3372024"/>
                  <a:gd name="connsiteY38" fmla="*/ 313863 h 1731955"/>
                  <a:gd name="connsiteX39" fmla="*/ 380497 w 3372024"/>
                  <a:gd name="connsiteY39" fmla="*/ 344299 h 1731955"/>
                  <a:gd name="connsiteX40" fmla="*/ 383358 w 3372024"/>
                  <a:gd name="connsiteY40" fmla="*/ 344299 h 1731955"/>
                  <a:gd name="connsiteX41" fmla="*/ 383358 w 3372024"/>
                  <a:gd name="connsiteY41" fmla="*/ 373783 h 1731955"/>
                  <a:gd name="connsiteX42" fmla="*/ 386219 w 3372024"/>
                  <a:gd name="connsiteY42" fmla="*/ 373783 h 1731955"/>
                  <a:gd name="connsiteX43" fmla="*/ 386219 w 3372024"/>
                  <a:gd name="connsiteY43" fmla="*/ 383294 h 1731955"/>
                  <a:gd name="connsiteX44" fmla="*/ 389080 w 3372024"/>
                  <a:gd name="connsiteY44" fmla="*/ 383294 h 1731955"/>
                  <a:gd name="connsiteX45" fmla="*/ 389080 w 3372024"/>
                  <a:gd name="connsiteY45" fmla="*/ 413729 h 1731955"/>
                  <a:gd name="connsiteX46" fmla="*/ 391941 w 3372024"/>
                  <a:gd name="connsiteY46" fmla="*/ 413729 h 1731955"/>
                  <a:gd name="connsiteX47" fmla="*/ 391941 w 3372024"/>
                  <a:gd name="connsiteY47" fmla="*/ 432751 h 1731955"/>
                  <a:gd name="connsiteX48" fmla="*/ 394802 w 3372024"/>
                  <a:gd name="connsiteY48" fmla="*/ 432751 h 1731955"/>
                  <a:gd name="connsiteX49" fmla="*/ 394802 w 3372024"/>
                  <a:gd name="connsiteY49" fmla="*/ 443213 h 1731955"/>
                  <a:gd name="connsiteX50" fmla="*/ 397662 w 3372024"/>
                  <a:gd name="connsiteY50" fmla="*/ 443213 h 1731955"/>
                  <a:gd name="connsiteX51" fmla="*/ 397662 w 3372024"/>
                  <a:gd name="connsiteY51" fmla="*/ 483159 h 1731955"/>
                  <a:gd name="connsiteX52" fmla="*/ 407199 w 3372024"/>
                  <a:gd name="connsiteY52" fmla="*/ 483159 h 1731955"/>
                  <a:gd name="connsiteX53" fmla="*/ 407199 w 3372024"/>
                  <a:gd name="connsiteY53" fmla="*/ 492670 h 1731955"/>
                  <a:gd name="connsiteX54" fmla="*/ 412920 w 3372024"/>
                  <a:gd name="connsiteY54" fmla="*/ 492670 h 1731955"/>
                  <a:gd name="connsiteX55" fmla="*/ 412920 w 3372024"/>
                  <a:gd name="connsiteY55" fmla="*/ 492670 h 1731955"/>
                  <a:gd name="connsiteX56" fmla="*/ 418642 w 3372024"/>
                  <a:gd name="connsiteY56" fmla="*/ 492670 h 1731955"/>
                  <a:gd name="connsiteX57" fmla="*/ 421503 w 3372024"/>
                  <a:gd name="connsiteY57" fmla="*/ 492670 h 1731955"/>
                  <a:gd name="connsiteX58" fmla="*/ 421503 w 3372024"/>
                  <a:gd name="connsiteY58" fmla="*/ 503133 h 1731955"/>
                  <a:gd name="connsiteX59" fmla="*/ 439622 w 3372024"/>
                  <a:gd name="connsiteY59" fmla="*/ 503133 h 1731955"/>
                  <a:gd name="connsiteX60" fmla="*/ 439622 w 3372024"/>
                  <a:gd name="connsiteY60" fmla="*/ 513595 h 1731955"/>
                  <a:gd name="connsiteX61" fmla="*/ 452019 w 3372024"/>
                  <a:gd name="connsiteY61" fmla="*/ 513595 h 1731955"/>
                  <a:gd name="connsiteX62" fmla="*/ 452019 w 3372024"/>
                  <a:gd name="connsiteY62" fmla="*/ 524057 h 1731955"/>
                  <a:gd name="connsiteX63" fmla="*/ 454880 w 3372024"/>
                  <a:gd name="connsiteY63" fmla="*/ 524057 h 1731955"/>
                  <a:gd name="connsiteX64" fmla="*/ 454880 w 3372024"/>
                  <a:gd name="connsiteY64" fmla="*/ 544030 h 1731955"/>
                  <a:gd name="connsiteX65" fmla="*/ 457741 w 3372024"/>
                  <a:gd name="connsiteY65" fmla="*/ 544030 h 1731955"/>
                  <a:gd name="connsiteX66" fmla="*/ 457741 w 3372024"/>
                  <a:gd name="connsiteY66" fmla="*/ 564003 h 1731955"/>
                  <a:gd name="connsiteX67" fmla="*/ 487303 w 3372024"/>
                  <a:gd name="connsiteY67" fmla="*/ 564003 h 1731955"/>
                  <a:gd name="connsiteX68" fmla="*/ 487303 w 3372024"/>
                  <a:gd name="connsiteY68" fmla="*/ 595389 h 1731955"/>
                  <a:gd name="connsiteX69" fmla="*/ 490164 w 3372024"/>
                  <a:gd name="connsiteY69" fmla="*/ 595389 h 1731955"/>
                  <a:gd name="connsiteX70" fmla="*/ 490164 w 3372024"/>
                  <a:gd name="connsiteY70" fmla="*/ 604900 h 1731955"/>
                  <a:gd name="connsiteX71" fmla="*/ 493025 w 3372024"/>
                  <a:gd name="connsiteY71" fmla="*/ 604900 h 1731955"/>
                  <a:gd name="connsiteX72" fmla="*/ 493025 w 3372024"/>
                  <a:gd name="connsiteY72" fmla="*/ 636287 h 1731955"/>
                  <a:gd name="connsiteX73" fmla="*/ 495886 w 3372024"/>
                  <a:gd name="connsiteY73" fmla="*/ 636287 h 1731955"/>
                  <a:gd name="connsiteX74" fmla="*/ 495886 w 3372024"/>
                  <a:gd name="connsiteY74" fmla="*/ 646749 h 1731955"/>
                  <a:gd name="connsiteX75" fmla="*/ 499700 w 3372024"/>
                  <a:gd name="connsiteY75" fmla="*/ 646749 h 1731955"/>
                  <a:gd name="connsiteX76" fmla="*/ 499700 w 3372024"/>
                  <a:gd name="connsiteY76" fmla="*/ 656260 h 1731955"/>
                  <a:gd name="connsiteX77" fmla="*/ 502561 w 3372024"/>
                  <a:gd name="connsiteY77" fmla="*/ 656260 h 1731955"/>
                  <a:gd name="connsiteX78" fmla="*/ 502561 w 3372024"/>
                  <a:gd name="connsiteY78" fmla="*/ 666722 h 1731955"/>
                  <a:gd name="connsiteX79" fmla="*/ 522588 w 3372024"/>
                  <a:gd name="connsiteY79" fmla="*/ 666722 h 1731955"/>
                  <a:gd name="connsiteX80" fmla="*/ 522588 w 3372024"/>
                  <a:gd name="connsiteY80" fmla="*/ 677184 h 1731955"/>
                  <a:gd name="connsiteX81" fmla="*/ 532124 w 3372024"/>
                  <a:gd name="connsiteY81" fmla="*/ 677184 h 1731955"/>
                  <a:gd name="connsiteX82" fmla="*/ 532124 w 3372024"/>
                  <a:gd name="connsiteY82" fmla="*/ 687646 h 1731955"/>
                  <a:gd name="connsiteX83" fmla="*/ 543567 w 3372024"/>
                  <a:gd name="connsiteY83" fmla="*/ 687646 h 1731955"/>
                  <a:gd name="connsiteX84" fmla="*/ 543567 w 3372024"/>
                  <a:gd name="connsiteY84" fmla="*/ 698108 h 1731955"/>
                  <a:gd name="connsiteX85" fmla="*/ 550243 w 3372024"/>
                  <a:gd name="connsiteY85" fmla="*/ 698108 h 1731955"/>
                  <a:gd name="connsiteX86" fmla="*/ 550243 w 3372024"/>
                  <a:gd name="connsiteY86" fmla="*/ 707619 h 1731955"/>
                  <a:gd name="connsiteX87" fmla="*/ 555964 w 3372024"/>
                  <a:gd name="connsiteY87" fmla="*/ 707619 h 1731955"/>
                  <a:gd name="connsiteX88" fmla="*/ 555964 w 3372024"/>
                  <a:gd name="connsiteY88" fmla="*/ 728544 h 1731955"/>
                  <a:gd name="connsiteX89" fmla="*/ 561686 w 3372024"/>
                  <a:gd name="connsiteY89" fmla="*/ 728544 h 1731955"/>
                  <a:gd name="connsiteX90" fmla="*/ 561686 w 3372024"/>
                  <a:gd name="connsiteY90" fmla="*/ 739006 h 1731955"/>
                  <a:gd name="connsiteX91" fmla="*/ 564547 w 3372024"/>
                  <a:gd name="connsiteY91" fmla="*/ 739006 h 1731955"/>
                  <a:gd name="connsiteX92" fmla="*/ 564547 w 3372024"/>
                  <a:gd name="connsiteY92" fmla="*/ 769441 h 1731955"/>
                  <a:gd name="connsiteX93" fmla="*/ 567408 w 3372024"/>
                  <a:gd name="connsiteY93" fmla="*/ 769441 h 1731955"/>
                  <a:gd name="connsiteX94" fmla="*/ 582666 w 3372024"/>
                  <a:gd name="connsiteY94" fmla="*/ 769441 h 1731955"/>
                  <a:gd name="connsiteX95" fmla="*/ 582666 w 3372024"/>
                  <a:gd name="connsiteY95" fmla="*/ 780854 h 1731955"/>
                  <a:gd name="connsiteX96" fmla="*/ 585527 w 3372024"/>
                  <a:gd name="connsiteY96" fmla="*/ 780854 h 1731955"/>
                  <a:gd name="connsiteX97" fmla="*/ 585527 w 3372024"/>
                  <a:gd name="connsiteY97" fmla="*/ 801778 h 1731955"/>
                  <a:gd name="connsiteX98" fmla="*/ 591249 w 3372024"/>
                  <a:gd name="connsiteY98" fmla="*/ 801778 h 1731955"/>
                  <a:gd name="connsiteX99" fmla="*/ 591249 w 3372024"/>
                  <a:gd name="connsiteY99" fmla="*/ 812241 h 1731955"/>
                  <a:gd name="connsiteX100" fmla="*/ 600785 w 3372024"/>
                  <a:gd name="connsiteY100" fmla="*/ 812241 h 1731955"/>
                  <a:gd name="connsiteX101" fmla="*/ 600785 w 3372024"/>
                  <a:gd name="connsiteY101" fmla="*/ 821752 h 1731955"/>
                  <a:gd name="connsiteX102" fmla="*/ 606507 w 3372024"/>
                  <a:gd name="connsiteY102" fmla="*/ 821752 h 1731955"/>
                  <a:gd name="connsiteX103" fmla="*/ 609368 w 3372024"/>
                  <a:gd name="connsiteY103" fmla="*/ 821752 h 1731955"/>
                  <a:gd name="connsiteX104" fmla="*/ 609368 w 3372024"/>
                  <a:gd name="connsiteY104" fmla="*/ 833165 h 1731955"/>
                  <a:gd name="connsiteX105" fmla="*/ 612228 w 3372024"/>
                  <a:gd name="connsiteY105" fmla="*/ 833165 h 1731955"/>
                  <a:gd name="connsiteX106" fmla="*/ 612228 w 3372024"/>
                  <a:gd name="connsiteY106" fmla="*/ 843627 h 1731955"/>
                  <a:gd name="connsiteX107" fmla="*/ 615089 w 3372024"/>
                  <a:gd name="connsiteY107" fmla="*/ 843627 h 1731955"/>
                  <a:gd name="connsiteX108" fmla="*/ 615089 w 3372024"/>
                  <a:gd name="connsiteY108" fmla="*/ 854089 h 1731955"/>
                  <a:gd name="connsiteX109" fmla="*/ 624626 w 3372024"/>
                  <a:gd name="connsiteY109" fmla="*/ 854089 h 1731955"/>
                  <a:gd name="connsiteX110" fmla="*/ 624626 w 3372024"/>
                  <a:gd name="connsiteY110" fmla="*/ 864551 h 1731955"/>
                  <a:gd name="connsiteX111" fmla="*/ 636069 w 3372024"/>
                  <a:gd name="connsiteY111" fmla="*/ 864551 h 1731955"/>
                  <a:gd name="connsiteX112" fmla="*/ 636069 w 3372024"/>
                  <a:gd name="connsiteY112" fmla="*/ 875013 h 1731955"/>
                  <a:gd name="connsiteX113" fmla="*/ 638930 w 3372024"/>
                  <a:gd name="connsiteY113" fmla="*/ 875013 h 1731955"/>
                  <a:gd name="connsiteX114" fmla="*/ 638930 w 3372024"/>
                  <a:gd name="connsiteY114" fmla="*/ 886426 h 1731955"/>
                  <a:gd name="connsiteX115" fmla="*/ 713313 w 3372024"/>
                  <a:gd name="connsiteY115" fmla="*/ 886426 h 1731955"/>
                  <a:gd name="connsiteX116" fmla="*/ 713313 w 3372024"/>
                  <a:gd name="connsiteY116" fmla="*/ 896889 h 1731955"/>
                  <a:gd name="connsiteX117" fmla="*/ 740014 w 3372024"/>
                  <a:gd name="connsiteY117" fmla="*/ 896889 h 1731955"/>
                  <a:gd name="connsiteX118" fmla="*/ 740014 w 3372024"/>
                  <a:gd name="connsiteY118" fmla="*/ 907351 h 1731955"/>
                  <a:gd name="connsiteX119" fmla="*/ 742875 w 3372024"/>
                  <a:gd name="connsiteY119" fmla="*/ 907351 h 1731955"/>
                  <a:gd name="connsiteX120" fmla="*/ 752412 w 3372024"/>
                  <a:gd name="connsiteY120" fmla="*/ 907351 h 1731955"/>
                  <a:gd name="connsiteX121" fmla="*/ 752412 w 3372024"/>
                  <a:gd name="connsiteY121" fmla="*/ 917813 h 1731955"/>
                  <a:gd name="connsiteX122" fmla="*/ 755273 w 3372024"/>
                  <a:gd name="connsiteY122" fmla="*/ 917813 h 1731955"/>
                  <a:gd name="connsiteX123" fmla="*/ 755273 w 3372024"/>
                  <a:gd name="connsiteY123" fmla="*/ 939688 h 1731955"/>
                  <a:gd name="connsiteX124" fmla="*/ 760994 w 3372024"/>
                  <a:gd name="connsiteY124" fmla="*/ 939688 h 1731955"/>
                  <a:gd name="connsiteX125" fmla="*/ 760994 w 3372024"/>
                  <a:gd name="connsiteY125" fmla="*/ 951101 h 1731955"/>
                  <a:gd name="connsiteX126" fmla="*/ 779113 w 3372024"/>
                  <a:gd name="connsiteY126" fmla="*/ 951101 h 1731955"/>
                  <a:gd name="connsiteX127" fmla="*/ 779113 w 3372024"/>
                  <a:gd name="connsiteY127" fmla="*/ 961563 h 1731955"/>
                  <a:gd name="connsiteX128" fmla="*/ 781974 w 3372024"/>
                  <a:gd name="connsiteY128" fmla="*/ 961563 h 1731955"/>
                  <a:gd name="connsiteX129" fmla="*/ 781974 w 3372024"/>
                  <a:gd name="connsiteY129" fmla="*/ 972977 h 1731955"/>
                  <a:gd name="connsiteX130" fmla="*/ 781974 w 3372024"/>
                  <a:gd name="connsiteY130" fmla="*/ 972977 h 1731955"/>
                  <a:gd name="connsiteX131" fmla="*/ 808676 w 3372024"/>
                  <a:gd name="connsiteY131" fmla="*/ 972977 h 1731955"/>
                  <a:gd name="connsiteX132" fmla="*/ 808676 w 3372024"/>
                  <a:gd name="connsiteY132" fmla="*/ 983439 h 1731955"/>
                  <a:gd name="connsiteX133" fmla="*/ 814397 w 3372024"/>
                  <a:gd name="connsiteY133" fmla="*/ 983439 h 1731955"/>
                  <a:gd name="connsiteX134" fmla="*/ 814397 w 3372024"/>
                  <a:gd name="connsiteY134" fmla="*/ 993901 h 1731955"/>
                  <a:gd name="connsiteX135" fmla="*/ 838238 w 3372024"/>
                  <a:gd name="connsiteY135" fmla="*/ 993901 h 1731955"/>
                  <a:gd name="connsiteX136" fmla="*/ 838238 w 3372024"/>
                  <a:gd name="connsiteY136" fmla="*/ 1005314 h 1731955"/>
                  <a:gd name="connsiteX137" fmla="*/ 921204 w 3372024"/>
                  <a:gd name="connsiteY137" fmla="*/ 1005314 h 1731955"/>
                  <a:gd name="connsiteX138" fmla="*/ 921204 w 3372024"/>
                  <a:gd name="connsiteY138" fmla="*/ 1015776 h 1731955"/>
                  <a:gd name="connsiteX139" fmla="*/ 924064 w 3372024"/>
                  <a:gd name="connsiteY139" fmla="*/ 1015776 h 1731955"/>
                  <a:gd name="connsiteX140" fmla="*/ 924064 w 3372024"/>
                  <a:gd name="connsiteY140" fmla="*/ 1027189 h 1731955"/>
                  <a:gd name="connsiteX141" fmla="*/ 933601 w 3372024"/>
                  <a:gd name="connsiteY141" fmla="*/ 1027189 h 1731955"/>
                  <a:gd name="connsiteX142" fmla="*/ 933601 w 3372024"/>
                  <a:gd name="connsiteY142" fmla="*/ 1037652 h 1731955"/>
                  <a:gd name="connsiteX143" fmla="*/ 936462 w 3372024"/>
                  <a:gd name="connsiteY143" fmla="*/ 1037652 h 1731955"/>
                  <a:gd name="connsiteX144" fmla="*/ 936462 w 3372024"/>
                  <a:gd name="connsiteY144" fmla="*/ 1048114 h 1731955"/>
                  <a:gd name="connsiteX145" fmla="*/ 939323 w 3372024"/>
                  <a:gd name="connsiteY145" fmla="*/ 1048114 h 1731955"/>
                  <a:gd name="connsiteX146" fmla="*/ 939323 w 3372024"/>
                  <a:gd name="connsiteY146" fmla="*/ 1059527 h 1731955"/>
                  <a:gd name="connsiteX147" fmla="*/ 942183 w 3372024"/>
                  <a:gd name="connsiteY147" fmla="*/ 1059527 h 1731955"/>
                  <a:gd name="connsiteX148" fmla="*/ 942183 w 3372024"/>
                  <a:gd name="connsiteY148" fmla="*/ 1069989 h 1731955"/>
                  <a:gd name="connsiteX149" fmla="*/ 957441 w 3372024"/>
                  <a:gd name="connsiteY149" fmla="*/ 1069989 h 1731955"/>
                  <a:gd name="connsiteX150" fmla="*/ 957441 w 3372024"/>
                  <a:gd name="connsiteY150" fmla="*/ 1081402 h 1731955"/>
                  <a:gd name="connsiteX151" fmla="*/ 978421 w 3372024"/>
                  <a:gd name="connsiteY151" fmla="*/ 1081402 h 1731955"/>
                  <a:gd name="connsiteX152" fmla="*/ 978421 w 3372024"/>
                  <a:gd name="connsiteY152" fmla="*/ 1091864 h 1731955"/>
                  <a:gd name="connsiteX153" fmla="*/ 981282 w 3372024"/>
                  <a:gd name="connsiteY153" fmla="*/ 1091864 h 1731955"/>
                  <a:gd name="connsiteX154" fmla="*/ 981282 w 3372024"/>
                  <a:gd name="connsiteY154" fmla="*/ 1102326 h 1731955"/>
                  <a:gd name="connsiteX155" fmla="*/ 987004 w 3372024"/>
                  <a:gd name="connsiteY155" fmla="*/ 1102326 h 1731955"/>
                  <a:gd name="connsiteX156" fmla="*/ 987004 w 3372024"/>
                  <a:gd name="connsiteY156" fmla="*/ 1113740 h 1731955"/>
                  <a:gd name="connsiteX157" fmla="*/ 1064248 w 3372024"/>
                  <a:gd name="connsiteY157" fmla="*/ 1113740 h 1731955"/>
                  <a:gd name="connsiteX158" fmla="*/ 1064248 w 3372024"/>
                  <a:gd name="connsiteY158" fmla="*/ 1124202 h 1731955"/>
                  <a:gd name="connsiteX159" fmla="*/ 1075691 w 3372024"/>
                  <a:gd name="connsiteY159" fmla="*/ 1124202 h 1731955"/>
                  <a:gd name="connsiteX160" fmla="*/ 1093810 w 3372024"/>
                  <a:gd name="connsiteY160" fmla="*/ 1124202 h 1731955"/>
                  <a:gd name="connsiteX161" fmla="*/ 1093810 w 3372024"/>
                  <a:gd name="connsiteY161" fmla="*/ 1135615 h 1731955"/>
                  <a:gd name="connsiteX162" fmla="*/ 1123372 w 3372024"/>
                  <a:gd name="connsiteY162" fmla="*/ 1135615 h 1731955"/>
                  <a:gd name="connsiteX163" fmla="*/ 1123372 w 3372024"/>
                  <a:gd name="connsiteY163" fmla="*/ 1147028 h 1731955"/>
                  <a:gd name="connsiteX164" fmla="*/ 1126233 w 3372024"/>
                  <a:gd name="connsiteY164" fmla="*/ 1147028 h 1731955"/>
                  <a:gd name="connsiteX165" fmla="*/ 1126233 w 3372024"/>
                  <a:gd name="connsiteY165" fmla="*/ 1179366 h 1731955"/>
                  <a:gd name="connsiteX166" fmla="*/ 1141491 w 3372024"/>
                  <a:gd name="connsiteY166" fmla="*/ 1179366 h 1731955"/>
                  <a:gd name="connsiteX167" fmla="*/ 1141491 w 3372024"/>
                  <a:gd name="connsiteY167" fmla="*/ 1202192 h 1731955"/>
                  <a:gd name="connsiteX168" fmla="*/ 1257834 w 3372024"/>
                  <a:gd name="connsiteY168" fmla="*/ 1202192 h 1731955"/>
                  <a:gd name="connsiteX169" fmla="*/ 1257834 w 3372024"/>
                  <a:gd name="connsiteY169" fmla="*/ 1212654 h 1731955"/>
                  <a:gd name="connsiteX170" fmla="*/ 1269277 w 3372024"/>
                  <a:gd name="connsiteY170" fmla="*/ 1212654 h 1731955"/>
                  <a:gd name="connsiteX171" fmla="*/ 1269277 w 3372024"/>
                  <a:gd name="connsiteY171" fmla="*/ 1224067 h 1731955"/>
                  <a:gd name="connsiteX172" fmla="*/ 1311237 w 3372024"/>
                  <a:gd name="connsiteY172" fmla="*/ 1224067 h 1731955"/>
                  <a:gd name="connsiteX173" fmla="*/ 1311237 w 3372024"/>
                  <a:gd name="connsiteY173" fmla="*/ 1234530 h 1731955"/>
                  <a:gd name="connsiteX174" fmla="*/ 1319820 w 3372024"/>
                  <a:gd name="connsiteY174" fmla="*/ 1234530 h 1731955"/>
                  <a:gd name="connsiteX175" fmla="*/ 1319820 w 3372024"/>
                  <a:gd name="connsiteY175" fmla="*/ 1245943 h 1731955"/>
                  <a:gd name="connsiteX176" fmla="*/ 1332217 w 3372024"/>
                  <a:gd name="connsiteY176" fmla="*/ 1245943 h 1731955"/>
                  <a:gd name="connsiteX177" fmla="*/ 1332217 w 3372024"/>
                  <a:gd name="connsiteY177" fmla="*/ 1257356 h 1731955"/>
                  <a:gd name="connsiteX178" fmla="*/ 1399924 w 3372024"/>
                  <a:gd name="connsiteY178" fmla="*/ 1257356 h 1731955"/>
                  <a:gd name="connsiteX179" fmla="*/ 1399924 w 3372024"/>
                  <a:gd name="connsiteY179" fmla="*/ 1267818 h 1731955"/>
                  <a:gd name="connsiteX180" fmla="*/ 1436162 w 3372024"/>
                  <a:gd name="connsiteY180" fmla="*/ 1267818 h 1731955"/>
                  <a:gd name="connsiteX181" fmla="*/ 1436162 w 3372024"/>
                  <a:gd name="connsiteY181" fmla="*/ 1279231 h 1731955"/>
                  <a:gd name="connsiteX182" fmla="*/ 1471446 w 3372024"/>
                  <a:gd name="connsiteY182" fmla="*/ 1279231 h 1731955"/>
                  <a:gd name="connsiteX183" fmla="*/ 1551551 w 3372024"/>
                  <a:gd name="connsiteY183" fmla="*/ 1279231 h 1731955"/>
                  <a:gd name="connsiteX184" fmla="*/ 1551551 w 3372024"/>
                  <a:gd name="connsiteY184" fmla="*/ 1290645 h 1731955"/>
                  <a:gd name="connsiteX185" fmla="*/ 1572531 w 3372024"/>
                  <a:gd name="connsiteY185" fmla="*/ 1290645 h 1731955"/>
                  <a:gd name="connsiteX186" fmla="*/ 1572531 w 3372024"/>
                  <a:gd name="connsiteY186" fmla="*/ 1302058 h 1731955"/>
                  <a:gd name="connsiteX187" fmla="*/ 1724157 w 3372024"/>
                  <a:gd name="connsiteY187" fmla="*/ 1302058 h 1731955"/>
                  <a:gd name="connsiteX188" fmla="*/ 1733694 w 3372024"/>
                  <a:gd name="connsiteY188" fmla="*/ 1302058 h 1731955"/>
                  <a:gd name="connsiteX189" fmla="*/ 1789958 w 3372024"/>
                  <a:gd name="connsiteY189" fmla="*/ 1302058 h 1731955"/>
                  <a:gd name="connsiteX190" fmla="*/ 1795679 w 3372024"/>
                  <a:gd name="connsiteY190" fmla="*/ 1302058 h 1731955"/>
                  <a:gd name="connsiteX191" fmla="*/ 1813798 w 3372024"/>
                  <a:gd name="connsiteY191" fmla="*/ 1302058 h 1731955"/>
                  <a:gd name="connsiteX192" fmla="*/ 1816659 w 3372024"/>
                  <a:gd name="connsiteY192" fmla="*/ 1302058 h 1731955"/>
                  <a:gd name="connsiteX193" fmla="*/ 1962564 w 3372024"/>
                  <a:gd name="connsiteY193" fmla="*/ 1302058 h 1731955"/>
                  <a:gd name="connsiteX194" fmla="*/ 1989266 w 3372024"/>
                  <a:gd name="connsiteY194" fmla="*/ 1302058 h 1731955"/>
                  <a:gd name="connsiteX195" fmla="*/ 2000709 w 3372024"/>
                  <a:gd name="connsiteY195" fmla="*/ 1302058 h 1731955"/>
                  <a:gd name="connsiteX196" fmla="*/ 2000709 w 3372024"/>
                  <a:gd name="connsiteY196" fmla="*/ 1316324 h 1731955"/>
                  <a:gd name="connsiteX197" fmla="*/ 2045530 w 3372024"/>
                  <a:gd name="connsiteY197" fmla="*/ 1316324 h 1731955"/>
                  <a:gd name="connsiteX198" fmla="*/ 2056973 w 3372024"/>
                  <a:gd name="connsiteY198" fmla="*/ 1316324 h 1731955"/>
                  <a:gd name="connsiteX199" fmla="*/ 2063649 w 3372024"/>
                  <a:gd name="connsiteY199" fmla="*/ 1316324 h 1731955"/>
                  <a:gd name="connsiteX200" fmla="*/ 2066509 w 3372024"/>
                  <a:gd name="connsiteY200" fmla="*/ 1316324 h 1731955"/>
                  <a:gd name="connsiteX201" fmla="*/ 2066509 w 3372024"/>
                  <a:gd name="connsiteY201" fmla="*/ 1316324 h 1731955"/>
                  <a:gd name="connsiteX202" fmla="*/ 2101794 w 3372024"/>
                  <a:gd name="connsiteY202" fmla="*/ 1316324 h 1731955"/>
                  <a:gd name="connsiteX203" fmla="*/ 2236255 w 3372024"/>
                  <a:gd name="connsiteY203" fmla="*/ 1316324 h 1731955"/>
                  <a:gd name="connsiteX204" fmla="*/ 2250559 w 3372024"/>
                  <a:gd name="connsiteY204" fmla="*/ 1316324 h 1731955"/>
                  <a:gd name="connsiteX205" fmla="*/ 2250559 w 3372024"/>
                  <a:gd name="connsiteY205" fmla="*/ 1335346 h 1731955"/>
                  <a:gd name="connsiteX206" fmla="*/ 2313499 w 3372024"/>
                  <a:gd name="connsiteY206" fmla="*/ 1335346 h 1731955"/>
                  <a:gd name="connsiteX207" fmla="*/ 2319220 w 3372024"/>
                  <a:gd name="connsiteY207" fmla="*/ 1335346 h 1731955"/>
                  <a:gd name="connsiteX208" fmla="*/ 2322081 w 3372024"/>
                  <a:gd name="connsiteY208" fmla="*/ 1335346 h 1731955"/>
                  <a:gd name="connsiteX209" fmla="*/ 2333525 w 3372024"/>
                  <a:gd name="connsiteY209" fmla="*/ 1335346 h 1731955"/>
                  <a:gd name="connsiteX210" fmla="*/ 2402186 w 3372024"/>
                  <a:gd name="connsiteY210" fmla="*/ 1335346 h 1731955"/>
                  <a:gd name="connsiteX211" fmla="*/ 2434609 w 3372024"/>
                  <a:gd name="connsiteY211" fmla="*/ 1335346 h 1731955"/>
                  <a:gd name="connsiteX212" fmla="*/ 2515668 w 3372024"/>
                  <a:gd name="connsiteY212" fmla="*/ 1335346 h 1731955"/>
                  <a:gd name="connsiteX213" fmla="*/ 2574793 w 3372024"/>
                  <a:gd name="connsiteY213" fmla="*/ 1335346 h 1731955"/>
                  <a:gd name="connsiteX214" fmla="*/ 2580514 w 3372024"/>
                  <a:gd name="connsiteY214" fmla="*/ 1335346 h 1731955"/>
                  <a:gd name="connsiteX215" fmla="*/ 2583375 w 3372024"/>
                  <a:gd name="connsiteY215" fmla="*/ 1335346 h 1731955"/>
                  <a:gd name="connsiteX216" fmla="*/ 2607216 w 3372024"/>
                  <a:gd name="connsiteY216" fmla="*/ 1335346 h 1731955"/>
                  <a:gd name="connsiteX217" fmla="*/ 2792219 w 3372024"/>
                  <a:gd name="connsiteY217" fmla="*/ 1335346 h 1731955"/>
                  <a:gd name="connsiteX218" fmla="*/ 2806524 w 3372024"/>
                  <a:gd name="connsiteY218" fmla="*/ 1335346 h 1731955"/>
                  <a:gd name="connsiteX219" fmla="*/ 2812246 w 3372024"/>
                  <a:gd name="connsiteY219" fmla="*/ 1335346 h 1731955"/>
                  <a:gd name="connsiteX220" fmla="*/ 3080215 w 3372024"/>
                  <a:gd name="connsiteY220" fmla="*/ 1335346 h 1731955"/>
                  <a:gd name="connsiteX221" fmla="*/ 3083076 w 3372024"/>
                  <a:gd name="connsiteY221" fmla="*/ 1335346 h 1731955"/>
                  <a:gd name="connsiteX222" fmla="*/ 3175578 w 3372024"/>
                  <a:gd name="connsiteY222" fmla="*/ 1335346 h 1731955"/>
                  <a:gd name="connsiteX223" fmla="*/ 3303363 w 3372024"/>
                  <a:gd name="connsiteY223" fmla="*/ 1335346 h 1731955"/>
                  <a:gd name="connsiteX224" fmla="*/ 3372025 w 3372024"/>
                  <a:gd name="connsiteY224" fmla="*/ 1335346 h 1731955"/>
                  <a:gd name="connsiteX225" fmla="*/ 3372025 w 3372024"/>
                  <a:gd name="connsiteY225" fmla="*/ 1731956 h 1731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Lst>
                <a:rect l="l" t="t" r="r" b="b"/>
                <a:pathLst>
                  <a:path w="3372024" h="1731955">
                    <a:moveTo>
                      <a:pt x="0" y="0"/>
                    </a:moveTo>
                    <a:lnTo>
                      <a:pt x="133508" y="0"/>
                    </a:lnTo>
                    <a:lnTo>
                      <a:pt x="186911" y="0"/>
                    </a:lnTo>
                    <a:lnTo>
                      <a:pt x="189772" y="0"/>
                    </a:lnTo>
                    <a:lnTo>
                      <a:pt x="205030" y="0"/>
                    </a:lnTo>
                    <a:lnTo>
                      <a:pt x="207891" y="0"/>
                    </a:lnTo>
                    <a:lnTo>
                      <a:pt x="210752" y="0"/>
                    </a:lnTo>
                    <a:lnTo>
                      <a:pt x="226010" y="0"/>
                    </a:lnTo>
                    <a:lnTo>
                      <a:pt x="231731" y="0"/>
                    </a:lnTo>
                    <a:lnTo>
                      <a:pt x="252711" y="0"/>
                    </a:lnTo>
                    <a:lnTo>
                      <a:pt x="252711" y="9511"/>
                    </a:lnTo>
                    <a:lnTo>
                      <a:pt x="267016" y="9511"/>
                    </a:lnTo>
                    <a:lnTo>
                      <a:pt x="269876" y="9511"/>
                    </a:lnTo>
                    <a:lnTo>
                      <a:pt x="269876" y="19022"/>
                    </a:lnTo>
                    <a:lnTo>
                      <a:pt x="276552" y="19022"/>
                    </a:lnTo>
                    <a:lnTo>
                      <a:pt x="276552" y="28533"/>
                    </a:lnTo>
                    <a:lnTo>
                      <a:pt x="279413" y="28533"/>
                    </a:lnTo>
                    <a:lnTo>
                      <a:pt x="285134" y="28533"/>
                    </a:lnTo>
                    <a:lnTo>
                      <a:pt x="311836" y="28533"/>
                    </a:lnTo>
                    <a:lnTo>
                      <a:pt x="311836" y="38044"/>
                    </a:lnTo>
                    <a:lnTo>
                      <a:pt x="344259" y="38044"/>
                    </a:lnTo>
                    <a:lnTo>
                      <a:pt x="344259" y="58017"/>
                    </a:lnTo>
                    <a:lnTo>
                      <a:pt x="348074" y="58017"/>
                    </a:lnTo>
                    <a:lnTo>
                      <a:pt x="348074" y="68479"/>
                    </a:lnTo>
                    <a:lnTo>
                      <a:pt x="356656" y="68479"/>
                    </a:lnTo>
                    <a:lnTo>
                      <a:pt x="356656" y="107474"/>
                    </a:lnTo>
                    <a:lnTo>
                      <a:pt x="359517" y="107474"/>
                    </a:lnTo>
                    <a:lnTo>
                      <a:pt x="359517" y="136959"/>
                    </a:lnTo>
                    <a:lnTo>
                      <a:pt x="362378" y="136959"/>
                    </a:lnTo>
                    <a:lnTo>
                      <a:pt x="362378" y="146470"/>
                    </a:lnTo>
                    <a:lnTo>
                      <a:pt x="368100" y="146470"/>
                    </a:lnTo>
                    <a:lnTo>
                      <a:pt x="368100" y="175954"/>
                    </a:lnTo>
                    <a:lnTo>
                      <a:pt x="370961" y="175954"/>
                    </a:lnTo>
                    <a:lnTo>
                      <a:pt x="370961" y="215900"/>
                    </a:lnTo>
                    <a:lnTo>
                      <a:pt x="374775" y="215900"/>
                    </a:lnTo>
                    <a:lnTo>
                      <a:pt x="374775" y="225411"/>
                    </a:lnTo>
                    <a:lnTo>
                      <a:pt x="377636" y="225411"/>
                    </a:lnTo>
                    <a:lnTo>
                      <a:pt x="377636" y="313863"/>
                    </a:lnTo>
                    <a:lnTo>
                      <a:pt x="380497" y="313863"/>
                    </a:lnTo>
                    <a:lnTo>
                      <a:pt x="380497" y="344299"/>
                    </a:lnTo>
                    <a:lnTo>
                      <a:pt x="383358" y="344299"/>
                    </a:lnTo>
                    <a:lnTo>
                      <a:pt x="383358" y="373783"/>
                    </a:lnTo>
                    <a:lnTo>
                      <a:pt x="386219" y="373783"/>
                    </a:lnTo>
                    <a:lnTo>
                      <a:pt x="386219" y="383294"/>
                    </a:lnTo>
                    <a:lnTo>
                      <a:pt x="389080" y="383294"/>
                    </a:lnTo>
                    <a:lnTo>
                      <a:pt x="389080" y="413729"/>
                    </a:lnTo>
                    <a:lnTo>
                      <a:pt x="391941" y="413729"/>
                    </a:lnTo>
                    <a:lnTo>
                      <a:pt x="391941" y="432751"/>
                    </a:lnTo>
                    <a:lnTo>
                      <a:pt x="394802" y="432751"/>
                    </a:lnTo>
                    <a:lnTo>
                      <a:pt x="394802" y="443213"/>
                    </a:lnTo>
                    <a:lnTo>
                      <a:pt x="397662" y="443213"/>
                    </a:lnTo>
                    <a:lnTo>
                      <a:pt x="397662" y="483159"/>
                    </a:lnTo>
                    <a:lnTo>
                      <a:pt x="407199" y="483159"/>
                    </a:lnTo>
                    <a:lnTo>
                      <a:pt x="407199" y="492670"/>
                    </a:lnTo>
                    <a:lnTo>
                      <a:pt x="412920" y="492670"/>
                    </a:lnTo>
                    <a:lnTo>
                      <a:pt x="412920" y="492670"/>
                    </a:lnTo>
                    <a:lnTo>
                      <a:pt x="418642" y="492670"/>
                    </a:lnTo>
                    <a:lnTo>
                      <a:pt x="421503" y="492670"/>
                    </a:lnTo>
                    <a:lnTo>
                      <a:pt x="421503" y="503133"/>
                    </a:lnTo>
                    <a:lnTo>
                      <a:pt x="439622" y="503133"/>
                    </a:lnTo>
                    <a:lnTo>
                      <a:pt x="439622" y="513595"/>
                    </a:lnTo>
                    <a:lnTo>
                      <a:pt x="452019" y="513595"/>
                    </a:lnTo>
                    <a:lnTo>
                      <a:pt x="452019" y="524057"/>
                    </a:lnTo>
                    <a:lnTo>
                      <a:pt x="454880" y="524057"/>
                    </a:lnTo>
                    <a:lnTo>
                      <a:pt x="454880" y="544030"/>
                    </a:lnTo>
                    <a:lnTo>
                      <a:pt x="457741" y="544030"/>
                    </a:lnTo>
                    <a:lnTo>
                      <a:pt x="457741" y="564003"/>
                    </a:lnTo>
                    <a:lnTo>
                      <a:pt x="487303" y="564003"/>
                    </a:lnTo>
                    <a:lnTo>
                      <a:pt x="487303" y="595389"/>
                    </a:lnTo>
                    <a:lnTo>
                      <a:pt x="490164" y="595389"/>
                    </a:lnTo>
                    <a:lnTo>
                      <a:pt x="490164" y="604900"/>
                    </a:lnTo>
                    <a:lnTo>
                      <a:pt x="493025" y="604900"/>
                    </a:lnTo>
                    <a:lnTo>
                      <a:pt x="493025" y="636287"/>
                    </a:lnTo>
                    <a:lnTo>
                      <a:pt x="495886" y="636287"/>
                    </a:lnTo>
                    <a:lnTo>
                      <a:pt x="495886" y="646749"/>
                    </a:lnTo>
                    <a:lnTo>
                      <a:pt x="499700" y="646749"/>
                    </a:lnTo>
                    <a:lnTo>
                      <a:pt x="499700" y="656260"/>
                    </a:lnTo>
                    <a:lnTo>
                      <a:pt x="502561" y="656260"/>
                    </a:lnTo>
                    <a:lnTo>
                      <a:pt x="502561" y="666722"/>
                    </a:lnTo>
                    <a:lnTo>
                      <a:pt x="522588" y="666722"/>
                    </a:lnTo>
                    <a:lnTo>
                      <a:pt x="522588" y="677184"/>
                    </a:lnTo>
                    <a:lnTo>
                      <a:pt x="532124" y="677184"/>
                    </a:lnTo>
                    <a:lnTo>
                      <a:pt x="532124" y="687646"/>
                    </a:lnTo>
                    <a:lnTo>
                      <a:pt x="543567" y="687646"/>
                    </a:lnTo>
                    <a:lnTo>
                      <a:pt x="543567" y="698108"/>
                    </a:lnTo>
                    <a:lnTo>
                      <a:pt x="550243" y="698108"/>
                    </a:lnTo>
                    <a:lnTo>
                      <a:pt x="550243" y="707619"/>
                    </a:lnTo>
                    <a:lnTo>
                      <a:pt x="555964" y="707619"/>
                    </a:lnTo>
                    <a:lnTo>
                      <a:pt x="555964" y="728544"/>
                    </a:lnTo>
                    <a:lnTo>
                      <a:pt x="561686" y="728544"/>
                    </a:lnTo>
                    <a:lnTo>
                      <a:pt x="561686" y="739006"/>
                    </a:lnTo>
                    <a:lnTo>
                      <a:pt x="564547" y="739006"/>
                    </a:lnTo>
                    <a:lnTo>
                      <a:pt x="564547" y="769441"/>
                    </a:lnTo>
                    <a:lnTo>
                      <a:pt x="567408" y="769441"/>
                    </a:lnTo>
                    <a:lnTo>
                      <a:pt x="582666" y="769441"/>
                    </a:lnTo>
                    <a:lnTo>
                      <a:pt x="582666" y="780854"/>
                    </a:lnTo>
                    <a:lnTo>
                      <a:pt x="585527" y="780854"/>
                    </a:lnTo>
                    <a:lnTo>
                      <a:pt x="585527" y="801778"/>
                    </a:lnTo>
                    <a:lnTo>
                      <a:pt x="591249" y="801778"/>
                    </a:lnTo>
                    <a:lnTo>
                      <a:pt x="591249" y="812241"/>
                    </a:lnTo>
                    <a:lnTo>
                      <a:pt x="600785" y="812241"/>
                    </a:lnTo>
                    <a:lnTo>
                      <a:pt x="600785" y="821752"/>
                    </a:lnTo>
                    <a:lnTo>
                      <a:pt x="606507" y="821752"/>
                    </a:lnTo>
                    <a:lnTo>
                      <a:pt x="609368" y="821752"/>
                    </a:lnTo>
                    <a:lnTo>
                      <a:pt x="609368" y="833165"/>
                    </a:lnTo>
                    <a:lnTo>
                      <a:pt x="612228" y="833165"/>
                    </a:lnTo>
                    <a:lnTo>
                      <a:pt x="612228" y="843627"/>
                    </a:lnTo>
                    <a:lnTo>
                      <a:pt x="615089" y="843627"/>
                    </a:lnTo>
                    <a:lnTo>
                      <a:pt x="615089" y="854089"/>
                    </a:lnTo>
                    <a:lnTo>
                      <a:pt x="624626" y="854089"/>
                    </a:lnTo>
                    <a:lnTo>
                      <a:pt x="624626" y="864551"/>
                    </a:lnTo>
                    <a:lnTo>
                      <a:pt x="636069" y="864551"/>
                    </a:lnTo>
                    <a:lnTo>
                      <a:pt x="636069" y="875013"/>
                    </a:lnTo>
                    <a:lnTo>
                      <a:pt x="638930" y="875013"/>
                    </a:lnTo>
                    <a:lnTo>
                      <a:pt x="638930" y="886426"/>
                    </a:lnTo>
                    <a:lnTo>
                      <a:pt x="713313" y="886426"/>
                    </a:lnTo>
                    <a:lnTo>
                      <a:pt x="713313" y="896889"/>
                    </a:lnTo>
                    <a:lnTo>
                      <a:pt x="740014" y="896889"/>
                    </a:lnTo>
                    <a:lnTo>
                      <a:pt x="740014" y="907351"/>
                    </a:lnTo>
                    <a:lnTo>
                      <a:pt x="742875" y="907351"/>
                    </a:lnTo>
                    <a:lnTo>
                      <a:pt x="752412" y="907351"/>
                    </a:lnTo>
                    <a:lnTo>
                      <a:pt x="752412" y="917813"/>
                    </a:lnTo>
                    <a:lnTo>
                      <a:pt x="755273" y="917813"/>
                    </a:lnTo>
                    <a:lnTo>
                      <a:pt x="755273" y="939688"/>
                    </a:lnTo>
                    <a:lnTo>
                      <a:pt x="760994" y="939688"/>
                    </a:lnTo>
                    <a:lnTo>
                      <a:pt x="760994" y="951101"/>
                    </a:lnTo>
                    <a:lnTo>
                      <a:pt x="779113" y="951101"/>
                    </a:lnTo>
                    <a:lnTo>
                      <a:pt x="779113" y="961563"/>
                    </a:lnTo>
                    <a:lnTo>
                      <a:pt x="781974" y="961563"/>
                    </a:lnTo>
                    <a:lnTo>
                      <a:pt x="781974" y="972977"/>
                    </a:lnTo>
                    <a:lnTo>
                      <a:pt x="781974" y="972977"/>
                    </a:lnTo>
                    <a:lnTo>
                      <a:pt x="808676" y="972977"/>
                    </a:lnTo>
                    <a:lnTo>
                      <a:pt x="808676" y="983439"/>
                    </a:lnTo>
                    <a:lnTo>
                      <a:pt x="814397" y="983439"/>
                    </a:lnTo>
                    <a:lnTo>
                      <a:pt x="814397" y="993901"/>
                    </a:lnTo>
                    <a:lnTo>
                      <a:pt x="838238" y="993901"/>
                    </a:lnTo>
                    <a:lnTo>
                      <a:pt x="838238" y="1005314"/>
                    </a:lnTo>
                    <a:lnTo>
                      <a:pt x="921204" y="1005314"/>
                    </a:lnTo>
                    <a:lnTo>
                      <a:pt x="921204" y="1015776"/>
                    </a:lnTo>
                    <a:lnTo>
                      <a:pt x="924064" y="1015776"/>
                    </a:lnTo>
                    <a:lnTo>
                      <a:pt x="924064" y="1027189"/>
                    </a:lnTo>
                    <a:lnTo>
                      <a:pt x="933601" y="1027189"/>
                    </a:lnTo>
                    <a:lnTo>
                      <a:pt x="933601" y="1037652"/>
                    </a:lnTo>
                    <a:lnTo>
                      <a:pt x="936462" y="1037652"/>
                    </a:lnTo>
                    <a:lnTo>
                      <a:pt x="936462" y="1048114"/>
                    </a:lnTo>
                    <a:lnTo>
                      <a:pt x="939323" y="1048114"/>
                    </a:lnTo>
                    <a:lnTo>
                      <a:pt x="939323" y="1059527"/>
                    </a:lnTo>
                    <a:lnTo>
                      <a:pt x="942183" y="1059527"/>
                    </a:lnTo>
                    <a:lnTo>
                      <a:pt x="942183" y="1069989"/>
                    </a:lnTo>
                    <a:lnTo>
                      <a:pt x="957441" y="1069989"/>
                    </a:lnTo>
                    <a:lnTo>
                      <a:pt x="957441" y="1081402"/>
                    </a:lnTo>
                    <a:lnTo>
                      <a:pt x="978421" y="1081402"/>
                    </a:lnTo>
                    <a:lnTo>
                      <a:pt x="978421" y="1091864"/>
                    </a:lnTo>
                    <a:lnTo>
                      <a:pt x="981282" y="1091864"/>
                    </a:lnTo>
                    <a:lnTo>
                      <a:pt x="981282" y="1102326"/>
                    </a:lnTo>
                    <a:lnTo>
                      <a:pt x="987004" y="1102326"/>
                    </a:lnTo>
                    <a:lnTo>
                      <a:pt x="987004" y="1113740"/>
                    </a:lnTo>
                    <a:lnTo>
                      <a:pt x="1064248" y="1113740"/>
                    </a:lnTo>
                    <a:lnTo>
                      <a:pt x="1064248" y="1124202"/>
                    </a:lnTo>
                    <a:lnTo>
                      <a:pt x="1075691" y="1124202"/>
                    </a:lnTo>
                    <a:lnTo>
                      <a:pt x="1093810" y="1124202"/>
                    </a:lnTo>
                    <a:lnTo>
                      <a:pt x="1093810" y="1135615"/>
                    </a:lnTo>
                    <a:lnTo>
                      <a:pt x="1123372" y="1135615"/>
                    </a:lnTo>
                    <a:lnTo>
                      <a:pt x="1123372" y="1147028"/>
                    </a:lnTo>
                    <a:lnTo>
                      <a:pt x="1126233" y="1147028"/>
                    </a:lnTo>
                    <a:lnTo>
                      <a:pt x="1126233" y="1179366"/>
                    </a:lnTo>
                    <a:lnTo>
                      <a:pt x="1141491" y="1179366"/>
                    </a:lnTo>
                    <a:lnTo>
                      <a:pt x="1141491" y="1202192"/>
                    </a:lnTo>
                    <a:lnTo>
                      <a:pt x="1257834" y="1202192"/>
                    </a:lnTo>
                    <a:lnTo>
                      <a:pt x="1257834" y="1212654"/>
                    </a:lnTo>
                    <a:lnTo>
                      <a:pt x="1269277" y="1212654"/>
                    </a:lnTo>
                    <a:lnTo>
                      <a:pt x="1269277" y="1224067"/>
                    </a:lnTo>
                    <a:lnTo>
                      <a:pt x="1311237" y="1224067"/>
                    </a:lnTo>
                    <a:lnTo>
                      <a:pt x="1311237" y="1234530"/>
                    </a:lnTo>
                    <a:lnTo>
                      <a:pt x="1319820" y="1234530"/>
                    </a:lnTo>
                    <a:lnTo>
                      <a:pt x="1319820" y="1245943"/>
                    </a:lnTo>
                    <a:lnTo>
                      <a:pt x="1332217" y="1245943"/>
                    </a:lnTo>
                    <a:lnTo>
                      <a:pt x="1332217" y="1257356"/>
                    </a:lnTo>
                    <a:lnTo>
                      <a:pt x="1399924" y="1257356"/>
                    </a:lnTo>
                    <a:lnTo>
                      <a:pt x="1399924" y="1267818"/>
                    </a:lnTo>
                    <a:lnTo>
                      <a:pt x="1436162" y="1267818"/>
                    </a:lnTo>
                    <a:lnTo>
                      <a:pt x="1436162" y="1279231"/>
                    </a:lnTo>
                    <a:lnTo>
                      <a:pt x="1471446" y="1279231"/>
                    </a:lnTo>
                    <a:lnTo>
                      <a:pt x="1551551" y="1279231"/>
                    </a:lnTo>
                    <a:lnTo>
                      <a:pt x="1551551" y="1290645"/>
                    </a:lnTo>
                    <a:lnTo>
                      <a:pt x="1572531" y="1290645"/>
                    </a:lnTo>
                    <a:lnTo>
                      <a:pt x="1572531" y="1302058"/>
                    </a:lnTo>
                    <a:lnTo>
                      <a:pt x="1724157" y="1302058"/>
                    </a:lnTo>
                    <a:lnTo>
                      <a:pt x="1733694" y="1302058"/>
                    </a:lnTo>
                    <a:lnTo>
                      <a:pt x="1789958" y="1302058"/>
                    </a:lnTo>
                    <a:lnTo>
                      <a:pt x="1795679" y="1302058"/>
                    </a:lnTo>
                    <a:lnTo>
                      <a:pt x="1813798" y="1302058"/>
                    </a:lnTo>
                    <a:lnTo>
                      <a:pt x="1816659" y="1302058"/>
                    </a:lnTo>
                    <a:lnTo>
                      <a:pt x="1962564" y="1302058"/>
                    </a:lnTo>
                    <a:lnTo>
                      <a:pt x="1989266" y="1302058"/>
                    </a:lnTo>
                    <a:lnTo>
                      <a:pt x="2000709" y="1302058"/>
                    </a:lnTo>
                    <a:lnTo>
                      <a:pt x="2000709" y="1316324"/>
                    </a:lnTo>
                    <a:lnTo>
                      <a:pt x="2045530" y="1316324"/>
                    </a:lnTo>
                    <a:lnTo>
                      <a:pt x="2056973" y="1316324"/>
                    </a:lnTo>
                    <a:lnTo>
                      <a:pt x="2063649" y="1316324"/>
                    </a:lnTo>
                    <a:lnTo>
                      <a:pt x="2066509" y="1316324"/>
                    </a:lnTo>
                    <a:lnTo>
                      <a:pt x="2066509" y="1316324"/>
                    </a:lnTo>
                    <a:lnTo>
                      <a:pt x="2101794" y="1316324"/>
                    </a:lnTo>
                    <a:lnTo>
                      <a:pt x="2236255" y="1316324"/>
                    </a:lnTo>
                    <a:lnTo>
                      <a:pt x="2250559" y="1316324"/>
                    </a:lnTo>
                    <a:lnTo>
                      <a:pt x="2250559" y="1335346"/>
                    </a:lnTo>
                    <a:lnTo>
                      <a:pt x="2313499" y="1335346"/>
                    </a:lnTo>
                    <a:lnTo>
                      <a:pt x="2319220" y="1335346"/>
                    </a:lnTo>
                    <a:lnTo>
                      <a:pt x="2322081" y="1335346"/>
                    </a:lnTo>
                    <a:lnTo>
                      <a:pt x="2333525" y="1335346"/>
                    </a:lnTo>
                    <a:lnTo>
                      <a:pt x="2402186" y="1335346"/>
                    </a:lnTo>
                    <a:lnTo>
                      <a:pt x="2434609" y="1335346"/>
                    </a:lnTo>
                    <a:lnTo>
                      <a:pt x="2515668" y="1335346"/>
                    </a:lnTo>
                    <a:lnTo>
                      <a:pt x="2574793" y="1335346"/>
                    </a:lnTo>
                    <a:lnTo>
                      <a:pt x="2580514" y="1335346"/>
                    </a:lnTo>
                    <a:lnTo>
                      <a:pt x="2583375" y="1335346"/>
                    </a:lnTo>
                    <a:lnTo>
                      <a:pt x="2607216" y="1335346"/>
                    </a:lnTo>
                    <a:lnTo>
                      <a:pt x="2792219" y="1335346"/>
                    </a:lnTo>
                    <a:lnTo>
                      <a:pt x="2806524" y="1335346"/>
                    </a:lnTo>
                    <a:lnTo>
                      <a:pt x="2812246" y="1335346"/>
                    </a:lnTo>
                    <a:lnTo>
                      <a:pt x="3080215" y="1335346"/>
                    </a:lnTo>
                    <a:lnTo>
                      <a:pt x="3083076" y="1335346"/>
                    </a:lnTo>
                    <a:lnTo>
                      <a:pt x="3175578" y="1335346"/>
                    </a:lnTo>
                    <a:lnTo>
                      <a:pt x="3303363" y="1335346"/>
                    </a:lnTo>
                    <a:lnTo>
                      <a:pt x="3372025" y="1335346"/>
                    </a:lnTo>
                    <a:lnTo>
                      <a:pt x="3372025" y="1731956"/>
                    </a:lnTo>
                  </a:path>
                </a:pathLst>
              </a:custGeom>
              <a:noFill/>
              <a:ln w="12730" cap="flat">
                <a:solidFill>
                  <a:srgbClr val="7F7F7F"/>
                </a:solidFill>
                <a:prstDash val="solid"/>
                <a:miter/>
              </a:ln>
            </p:spPr>
            <p:txBody>
              <a:bodyPr rtlCol="0" anchor="ctr"/>
              <a:lstStyle/>
              <a:p>
                <a:endParaRPr lang="en-US" sz="1400"/>
              </a:p>
            </p:txBody>
          </p:sp>
          <p:grpSp>
            <p:nvGrpSpPr>
              <p:cNvPr id="38" name="Graphic 2">
                <a:extLst>
                  <a:ext uri="{FF2B5EF4-FFF2-40B4-BE49-F238E27FC236}">
                    <a16:creationId xmlns:a16="http://schemas.microsoft.com/office/drawing/2014/main" id="{FBF0973A-DDDC-FAE5-5466-4AEE3C4215D2}"/>
                  </a:ext>
                </a:extLst>
              </p:cNvPr>
              <p:cNvGrpSpPr/>
              <p:nvPr/>
            </p:nvGrpSpPr>
            <p:grpSpPr>
              <a:xfrm>
                <a:off x="3194293" y="1475776"/>
                <a:ext cx="3506486" cy="1052869"/>
                <a:chOff x="3194293" y="1475776"/>
                <a:chExt cx="3506486" cy="1052869"/>
              </a:xfrm>
            </p:grpSpPr>
            <p:sp>
              <p:nvSpPr>
                <p:cNvPr id="174" name="Freeform 18">
                  <a:extLst>
                    <a:ext uri="{FF2B5EF4-FFF2-40B4-BE49-F238E27FC236}">
                      <a16:creationId xmlns:a16="http://schemas.microsoft.com/office/drawing/2014/main" id="{E96EBA6C-E2EC-173E-1540-98C201FA38D9}"/>
                    </a:ext>
                  </a:extLst>
                </p:cNvPr>
                <p:cNvSpPr/>
                <p:nvPr/>
              </p:nvSpPr>
              <p:spPr>
                <a:xfrm>
                  <a:off x="3194293" y="1511918"/>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175" name="Freeform 19">
                  <a:extLst>
                    <a:ext uri="{FF2B5EF4-FFF2-40B4-BE49-F238E27FC236}">
                      <a16:creationId xmlns:a16="http://schemas.microsoft.com/office/drawing/2014/main" id="{B2194768-CDAE-EB0A-11F1-28E10E1846C8}"/>
                    </a:ext>
                  </a:extLst>
                </p:cNvPr>
                <p:cNvSpPr/>
                <p:nvPr/>
              </p:nvSpPr>
              <p:spPr>
                <a:xfrm>
                  <a:off x="3230531"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176" name="Freeform 20">
                  <a:extLst>
                    <a:ext uri="{FF2B5EF4-FFF2-40B4-BE49-F238E27FC236}">
                      <a16:creationId xmlns:a16="http://schemas.microsoft.com/office/drawing/2014/main" id="{5CC81966-679F-32E1-AD50-AB034B2017ED}"/>
                    </a:ext>
                  </a:extLst>
                </p:cNvPr>
                <p:cNvSpPr/>
                <p:nvPr/>
              </p:nvSpPr>
              <p:spPr>
                <a:xfrm>
                  <a:off x="3200969" y="1511918"/>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177" name="Freeform 21">
                  <a:extLst>
                    <a:ext uri="{FF2B5EF4-FFF2-40B4-BE49-F238E27FC236}">
                      <a16:creationId xmlns:a16="http://schemas.microsoft.com/office/drawing/2014/main" id="{D97EFA4D-B8A4-20C8-871C-E08ADBC43004}"/>
                    </a:ext>
                  </a:extLst>
                </p:cNvPr>
                <p:cNvSpPr/>
                <p:nvPr/>
              </p:nvSpPr>
              <p:spPr>
                <a:xfrm>
                  <a:off x="3236253"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178" name="Freeform 22">
                  <a:extLst>
                    <a:ext uri="{FF2B5EF4-FFF2-40B4-BE49-F238E27FC236}">
                      <a16:creationId xmlns:a16="http://schemas.microsoft.com/office/drawing/2014/main" id="{C61B5159-6C04-270A-AC26-8FA770452310}"/>
                    </a:ext>
                  </a:extLst>
                </p:cNvPr>
                <p:cNvSpPr/>
                <p:nvPr/>
              </p:nvSpPr>
              <p:spPr>
                <a:xfrm>
                  <a:off x="3203830" y="1511918"/>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179" name="Freeform 23">
                  <a:extLst>
                    <a:ext uri="{FF2B5EF4-FFF2-40B4-BE49-F238E27FC236}">
                      <a16:creationId xmlns:a16="http://schemas.microsoft.com/office/drawing/2014/main" id="{D07EE6CA-46C3-4FFB-6A92-EE68587781E8}"/>
                    </a:ext>
                  </a:extLst>
                </p:cNvPr>
                <p:cNvSpPr/>
                <p:nvPr/>
              </p:nvSpPr>
              <p:spPr>
                <a:xfrm>
                  <a:off x="3239114"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180" name="Freeform 24">
                  <a:extLst>
                    <a:ext uri="{FF2B5EF4-FFF2-40B4-BE49-F238E27FC236}">
                      <a16:creationId xmlns:a16="http://schemas.microsoft.com/office/drawing/2014/main" id="{3C7AC0CF-3A3E-2799-527D-3B72ECB7FC25}"/>
                    </a:ext>
                  </a:extLst>
                </p:cNvPr>
                <p:cNvSpPr/>
                <p:nvPr/>
              </p:nvSpPr>
              <p:spPr>
                <a:xfrm>
                  <a:off x="3203830" y="1511918"/>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181" name="Freeform 25">
                  <a:extLst>
                    <a:ext uri="{FF2B5EF4-FFF2-40B4-BE49-F238E27FC236}">
                      <a16:creationId xmlns:a16="http://schemas.microsoft.com/office/drawing/2014/main" id="{78C55AB0-FC53-C46F-D410-502F5F750E7D}"/>
                    </a:ext>
                  </a:extLst>
                </p:cNvPr>
                <p:cNvSpPr/>
                <p:nvPr/>
              </p:nvSpPr>
              <p:spPr>
                <a:xfrm>
                  <a:off x="3239114"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182" name="Freeform 26">
                  <a:extLst>
                    <a:ext uri="{FF2B5EF4-FFF2-40B4-BE49-F238E27FC236}">
                      <a16:creationId xmlns:a16="http://schemas.microsoft.com/office/drawing/2014/main" id="{BCE9E0ED-BEA5-CBE3-C2DE-452B7CCBAF5A}"/>
                    </a:ext>
                  </a:extLst>
                </p:cNvPr>
                <p:cNvSpPr/>
                <p:nvPr/>
              </p:nvSpPr>
              <p:spPr>
                <a:xfrm>
                  <a:off x="3209551" y="1511918"/>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183" name="Freeform 27">
                  <a:extLst>
                    <a:ext uri="{FF2B5EF4-FFF2-40B4-BE49-F238E27FC236}">
                      <a16:creationId xmlns:a16="http://schemas.microsoft.com/office/drawing/2014/main" id="{7BD83FB9-A248-8B33-5DBD-CBF8E05C1F1E}"/>
                    </a:ext>
                  </a:extLst>
                </p:cNvPr>
                <p:cNvSpPr/>
                <p:nvPr/>
              </p:nvSpPr>
              <p:spPr>
                <a:xfrm>
                  <a:off x="3245789"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184" name="Freeform 28">
                  <a:extLst>
                    <a:ext uri="{FF2B5EF4-FFF2-40B4-BE49-F238E27FC236}">
                      <a16:creationId xmlns:a16="http://schemas.microsoft.com/office/drawing/2014/main" id="{B0C3EA71-2757-C6F4-519F-EA990FD628BF}"/>
                    </a:ext>
                  </a:extLst>
                </p:cNvPr>
                <p:cNvSpPr/>
                <p:nvPr/>
              </p:nvSpPr>
              <p:spPr>
                <a:xfrm>
                  <a:off x="3223856" y="1511918"/>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185" name="Freeform 29">
                  <a:extLst>
                    <a:ext uri="{FF2B5EF4-FFF2-40B4-BE49-F238E27FC236}">
                      <a16:creationId xmlns:a16="http://schemas.microsoft.com/office/drawing/2014/main" id="{64A7D381-D86B-AEC1-F59B-5DF05D2EC12F}"/>
                    </a:ext>
                  </a:extLst>
                </p:cNvPr>
                <p:cNvSpPr/>
                <p:nvPr/>
              </p:nvSpPr>
              <p:spPr>
                <a:xfrm>
                  <a:off x="3260094"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186" name="Freeform 30">
                  <a:extLst>
                    <a:ext uri="{FF2B5EF4-FFF2-40B4-BE49-F238E27FC236}">
                      <a16:creationId xmlns:a16="http://schemas.microsoft.com/office/drawing/2014/main" id="{C2C01CEC-02CC-DF5A-FA8A-C93850FA6B43}"/>
                    </a:ext>
                  </a:extLst>
                </p:cNvPr>
                <p:cNvSpPr/>
                <p:nvPr/>
              </p:nvSpPr>
              <p:spPr>
                <a:xfrm>
                  <a:off x="3236253" y="1511918"/>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187" name="Freeform 31">
                  <a:extLst>
                    <a:ext uri="{FF2B5EF4-FFF2-40B4-BE49-F238E27FC236}">
                      <a16:creationId xmlns:a16="http://schemas.microsoft.com/office/drawing/2014/main" id="{BEF9B04D-E845-336F-B834-C3FE2B8A68D7}"/>
                    </a:ext>
                  </a:extLst>
                </p:cNvPr>
                <p:cNvSpPr/>
                <p:nvPr/>
              </p:nvSpPr>
              <p:spPr>
                <a:xfrm>
                  <a:off x="3272491"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188" name="Freeform 32">
                  <a:extLst>
                    <a:ext uri="{FF2B5EF4-FFF2-40B4-BE49-F238E27FC236}">
                      <a16:creationId xmlns:a16="http://schemas.microsoft.com/office/drawing/2014/main" id="{ADFB59F6-BE2B-D99B-8CE8-308801F61AE1}"/>
                    </a:ext>
                  </a:extLst>
                </p:cNvPr>
                <p:cNvSpPr/>
                <p:nvPr/>
              </p:nvSpPr>
              <p:spPr>
                <a:xfrm>
                  <a:off x="3334477" y="1548060"/>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189" name="Freeform 33">
                  <a:extLst>
                    <a:ext uri="{FF2B5EF4-FFF2-40B4-BE49-F238E27FC236}">
                      <a16:creationId xmlns:a16="http://schemas.microsoft.com/office/drawing/2014/main" id="{A8A5099D-104C-858B-5104-F11B80D163DC}"/>
                    </a:ext>
                  </a:extLst>
                </p:cNvPr>
                <p:cNvSpPr/>
                <p:nvPr/>
              </p:nvSpPr>
              <p:spPr>
                <a:xfrm>
                  <a:off x="3370714" y="151191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190" name="Freeform 34">
                  <a:extLst>
                    <a:ext uri="{FF2B5EF4-FFF2-40B4-BE49-F238E27FC236}">
                      <a16:creationId xmlns:a16="http://schemas.microsoft.com/office/drawing/2014/main" id="{5D8265D1-B4CC-F108-9DD5-B38F7D82E02D}"/>
                    </a:ext>
                  </a:extLst>
                </p:cNvPr>
                <p:cNvSpPr/>
                <p:nvPr/>
              </p:nvSpPr>
              <p:spPr>
                <a:xfrm>
                  <a:off x="3382158" y="1620344"/>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191" name="Freeform 35">
                  <a:extLst>
                    <a:ext uri="{FF2B5EF4-FFF2-40B4-BE49-F238E27FC236}">
                      <a16:creationId xmlns:a16="http://schemas.microsoft.com/office/drawing/2014/main" id="{80EB810E-1C88-E0C2-FFE3-B45887DC24FE}"/>
                    </a:ext>
                  </a:extLst>
                </p:cNvPr>
                <p:cNvSpPr/>
                <p:nvPr/>
              </p:nvSpPr>
              <p:spPr>
                <a:xfrm>
                  <a:off x="3417442" y="158420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192" name="Freeform 37">
                  <a:extLst>
                    <a:ext uri="{FF2B5EF4-FFF2-40B4-BE49-F238E27FC236}">
                      <a16:creationId xmlns:a16="http://schemas.microsoft.com/office/drawing/2014/main" id="{BC50D2AC-C115-D5B6-BE4D-03A828E65C21}"/>
                    </a:ext>
                  </a:extLst>
                </p:cNvPr>
                <p:cNvSpPr/>
                <p:nvPr/>
              </p:nvSpPr>
              <p:spPr>
                <a:xfrm>
                  <a:off x="3393601" y="1692627"/>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193" name="Freeform 40">
                  <a:extLst>
                    <a:ext uri="{FF2B5EF4-FFF2-40B4-BE49-F238E27FC236}">
                      <a16:creationId xmlns:a16="http://schemas.microsoft.com/office/drawing/2014/main" id="{C8ABD611-6FE2-974F-FEDF-7A885B45B4A0}"/>
                    </a:ext>
                  </a:extLst>
                </p:cNvPr>
                <p:cNvSpPr/>
                <p:nvPr/>
              </p:nvSpPr>
              <p:spPr>
                <a:xfrm>
                  <a:off x="3429839" y="165743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194" name="Freeform 41">
                  <a:extLst>
                    <a:ext uri="{FF2B5EF4-FFF2-40B4-BE49-F238E27FC236}">
                      <a16:creationId xmlns:a16="http://schemas.microsoft.com/office/drawing/2014/main" id="{681E3AAA-1029-7E87-7AF0-861B75EABEA3}"/>
                    </a:ext>
                  </a:extLst>
                </p:cNvPr>
                <p:cNvSpPr/>
                <p:nvPr/>
              </p:nvSpPr>
              <p:spPr>
                <a:xfrm>
                  <a:off x="3396462" y="1710698"/>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195" name="Freeform 42">
                  <a:extLst>
                    <a:ext uri="{FF2B5EF4-FFF2-40B4-BE49-F238E27FC236}">
                      <a16:creationId xmlns:a16="http://schemas.microsoft.com/office/drawing/2014/main" id="{57428D0B-3B24-88CE-15CB-091894ACB96B}"/>
                    </a:ext>
                  </a:extLst>
                </p:cNvPr>
                <p:cNvSpPr/>
                <p:nvPr/>
              </p:nvSpPr>
              <p:spPr>
                <a:xfrm>
                  <a:off x="3432700" y="167550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196" name="Freeform 43">
                  <a:extLst>
                    <a:ext uri="{FF2B5EF4-FFF2-40B4-BE49-F238E27FC236}">
                      <a16:creationId xmlns:a16="http://schemas.microsoft.com/office/drawing/2014/main" id="{76AF9F71-9D74-5DF9-D137-4AF0EA25C0BB}"/>
                    </a:ext>
                  </a:extLst>
                </p:cNvPr>
                <p:cNvSpPr/>
                <p:nvPr/>
              </p:nvSpPr>
              <p:spPr>
                <a:xfrm>
                  <a:off x="3396462" y="1710698"/>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197" name="Freeform 44">
                  <a:extLst>
                    <a:ext uri="{FF2B5EF4-FFF2-40B4-BE49-F238E27FC236}">
                      <a16:creationId xmlns:a16="http://schemas.microsoft.com/office/drawing/2014/main" id="{0911E67D-DC42-8E7A-ABD8-E90EAADBF2BB}"/>
                    </a:ext>
                  </a:extLst>
                </p:cNvPr>
                <p:cNvSpPr/>
                <p:nvPr/>
              </p:nvSpPr>
              <p:spPr>
                <a:xfrm>
                  <a:off x="3432700" y="167550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198" name="Freeform 45">
                  <a:extLst>
                    <a:ext uri="{FF2B5EF4-FFF2-40B4-BE49-F238E27FC236}">
                      <a16:creationId xmlns:a16="http://schemas.microsoft.com/office/drawing/2014/main" id="{26C3501F-4B9F-59B8-9CEB-AB070904C7C5}"/>
                    </a:ext>
                  </a:extLst>
                </p:cNvPr>
                <p:cNvSpPr/>
                <p:nvPr/>
              </p:nvSpPr>
              <p:spPr>
                <a:xfrm>
                  <a:off x="3411720" y="1729720"/>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199" name="Freeform 46">
                  <a:extLst>
                    <a:ext uri="{FF2B5EF4-FFF2-40B4-BE49-F238E27FC236}">
                      <a16:creationId xmlns:a16="http://schemas.microsoft.com/office/drawing/2014/main" id="{05E3A6BA-2DFC-E394-5024-CA1A9D2B1499}"/>
                    </a:ext>
                  </a:extLst>
                </p:cNvPr>
                <p:cNvSpPr/>
                <p:nvPr/>
              </p:nvSpPr>
              <p:spPr>
                <a:xfrm>
                  <a:off x="3447958" y="1693578"/>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00" name="Freeform 47">
                  <a:extLst>
                    <a:ext uri="{FF2B5EF4-FFF2-40B4-BE49-F238E27FC236}">
                      <a16:creationId xmlns:a16="http://schemas.microsoft.com/office/drawing/2014/main" id="{B459B6AF-F941-488B-021C-4DF71ADDD63D}"/>
                    </a:ext>
                  </a:extLst>
                </p:cNvPr>
                <p:cNvSpPr/>
                <p:nvPr/>
              </p:nvSpPr>
              <p:spPr>
                <a:xfrm>
                  <a:off x="3417442" y="1729720"/>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01" name="Freeform 48">
                  <a:extLst>
                    <a:ext uri="{FF2B5EF4-FFF2-40B4-BE49-F238E27FC236}">
                      <a16:creationId xmlns:a16="http://schemas.microsoft.com/office/drawing/2014/main" id="{87008401-5A25-CC3B-5B9E-33D061A33D04}"/>
                    </a:ext>
                  </a:extLst>
                </p:cNvPr>
                <p:cNvSpPr/>
                <p:nvPr/>
              </p:nvSpPr>
              <p:spPr>
                <a:xfrm>
                  <a:off x="3453680" y="1693578"/>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02" name="Freeform 49">
                  <a:extLst>
                    <a:ext uri="{FF2B5EF4-FFF2-40B4-BE49-F238E27FC236}">
                      <a16:creationId xmlns:a16="http://schemas.microsoft.com/office/drawing/2014/main" id="{0B722EE7-0205-A74E-8499-8D92BBD3B863}"/>
                    </a:ext>
                  </a:extLst>
                </p:cNvPr>
                <p:cNvSpPr/>
                <p:nvPr/>
              </p:nvSpPr>
              <p:spPr>
                <a:xfrm>
                  <a:off x="3491825" y="1747791"/>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03" name="Freeform 51">
                  <a:extLst>
                    <a:ext uri="{FF2B5EF4-FFF2-40B4-BE49-F238E27FC236}">
                      <a16:creationId xmlns:a16="http://schemas.microsoft.com/office/drawing/2014/main" id="{2B2443FD-A076-272A-6A6B-BAC5D37A30E8}"/>
                    </a:ext>
                  </a:extLst>
                </p:cNvPr>
                <p:cNvSpPr/>
                <p:nvPr/>
              </p:nvSpPr>
              <p:spPr>
                <a:xfrm>
                  <a:off x="3528063" y="1712600"/>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04" name="Freeform 52">
                  <a:extLst>
                    <a:ext uri="{FF2B5EF4-FFF2-40B4-BE49-F238E27FC236}">
                      <a16:creationId xmlns:a16="http://schemas.microsoft.com/office/drawing/2014/main" id="{5D8F1A95-454A-28B4-2F96-0A74F877887E}"/>
                    </a:ext>
                  </a:extLst>
                </p:cNvPr>
                <p:cNvSpPr/>
                <p:nvPr/>
              </p:nvSpPr>
              <p:spPr>
                <a:xfrm>
                  <a:off x="3521387" y="1747791"/>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05" name="Freeform 53">
                  <a:extLst>
                    <a:ext uri="{FF2B5EF4-FFF2-40B4-BE49-F238E27FC236}">
                      <a16:creationId xmlns:a16="http://schemas.microsoft.com/office/drawing/2014/main" id="{8777DC3E-BDAD-C17E-7317-D8EE0EE40E81}"/>
                    </a:ext>
                  </a:extLst>
                </p:cNvPr>
                <p:cNvSpPr/>
                <p:nvPr/>
              </p:nvSpPr>
              <p:spPr>
                <a:xfrm>
                  <a:off x="3557625" y="1712600"/>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06" name="Freeform 54">
                  <a:extLst>
                    <a:ext uri="{FF2B5EF4-FFF2-40B4-BE49-F238E27FC236}">
                      <a16:creationId xmlns:a16="http://schemas.microsoft.com/office/drawing/2014/main" id="{7F9D4943-D534-F883-0E1A-CE9A1FEDF7BB}"/>
                    </a:ext>
                  </a:extLst>
                </p:cNvPr>
                <p:cNvSpPr/>
                <p:nvPr/>
              </p:nvSpPr>
              <p:spPr>
                <a:xfrm>
                  <a:off x="3539506" y="175444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07" name="Freeform 55">
                  <a:extLst>
                    <a:ext uri="{FF2B5EF4-FFF2-40B4-BE49-F238E27FC236}">
                      <a16:creationId xmlns:a16="http://schemas.microsoft.com/office/drawing/2014/main" id="{641C90C6-27BF-4329-6F67-CCDA3E850833}"/>
                    </a:ext>
                  </a:extLst>
                </p:cNvPr>
                <p:cNvSpPr/>
                <p:nvPr/>
              </p:nvSpPr>
              <p:spPr>
                <a:xfrm>
                  <a:off x="3575744" y="1718307"/>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08" name="Freeform 56">
                  <a:extLst>
                    <a:ext uri="{FF2B5EF4-FFF2-40B4-BE49-F238E27FC236}">
                      <a16:creationId xmlns:a16="http://schemas.microsoft.com/office/drawing/2014/main" id="{9F4B96FA-DA52-E76C-F73E-115CC45870D4}"/>
                    </a:ext>
                  </a:extLst>
                </p:cNvPr>
                <p:cNvSpPr/>
                <p:nvPr/>
              </p:nvSpPr>
              <p:spPr>
                <a:xfrm>
                  <a:off x="3560486" y="1773471"/>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09" name="Freeform 57">
                  <a:extLst>
                    <a:ext uri="{FF2B5EF4-FFF2-40B4-BE49-F238E27FC236}">
                      <a16:creationId xmlns:a16="http://schemas.microsoft.com/office/drawing/2014/main" id="{B9430CBA-1F1F-C78A-DCAA-6922C7978DC9}"/>
                    </a:ext>
                  </a:extLst>
                </p:cNvPr>
                <p:cNvSpPr/>
                <p:nvPr/>
              </p:nvSpPr>
              <p:spPr>
                <a:xfrm>
                  <a:off x="3596724" y="1737329"/>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10" name="Freeform 58">
                  <a:extLst>
                    <a:ext uri="{FF2B5EF4-FFF2-40B4-BE49-F238E27FC236}">
                      <a16:creationId xmlns:a16="http://schemas.microsoft.com/office/drawing/2014/main" id="{0403963F-7396-126B-D14C-AFDA10BB3D49}"/>
                    </a:ext>
                  </a:extLst>
                </p:cNvPr>
                <p:cNvSpPr/>
                <p:nvPr/>
              </p:nvSpPr>
              <p:spPr>
                <a:xfrm>
                  <a:off x="3574791" y="1822928"/>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11" name="Freeform 59">
                  <a:extLst>
                    <a:ext uri="{FF2B5EF4-FFF2-40B4-BE49-F238E27FC236}">
                      <a16:creationId xmlns:a16="http://schemas.microsoft.com/office/drawing/2014/main" id="{5E5FB9AC-DE02-E5B2-B3DE-3B9D875E2293}"/>
                    </a:ext>
                  </a:extLst>
                </p:cNvPr>
                <p:cNvSpPr/>
                <p:nvPr/>
              </p:nvSpPr>
              <p:spPr>
                <a:xfrm>
                  <a:off x="3611028" y="178773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12" name="Freeform 60">
                  <a:extLst>
                    <a:ext uri="{FF2B5EF4-FFF2-40B4-BE49-F238E27FC236}">
                      <a16:creationId xmlns:a16="http://schemas.microsoft.com/office/drawing/2014/main" id="{7E8F64B7-AC9C-13A2-89BF-FAA8F18C9A23}"/>
                    </a:ext>
                  </a:extLst>
                </p:cNvPr>
                <p:cNvSpPr/>
                <p:nvPr/>
              </p:nvSpPr>
              <p:spPr>
                <a:xfrm>
                  <a:off x="3590049" y="1848608"/>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13" name="Freeform 61">
                  <a:extLst>
                    <a:ext uri="{FF2B5EF4-FFF2-40B4-BE49-F238E27FC236}">
                      <a16:creationId xmlns:a16="http://schemas.microsoft.com/office/drawing/2014/main" id="{C8A977A2-858B-6BAA-C500-389B5FA7C8A5}"/>
                    </a:ext>
                  </a:extLst>
                </p:cNvPr>
                <p:cNvSpPr/>
                <p:nvPr/>
              </p:nvSpPr>
              <p:spPr>
                <a:xfrm>
                  <a:off x="3626286" y="1812466"/>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14" name="Freeform 62">
                  <a:extLst>
                    <a:ext uri="{FF2B5EF4-FFF2-40B4-BE49-F238E27FC236}">
                      <a16:creationId xmlns:a16="http://schemas.microsoft.com/office/drawing/2014/main" id="{8098A069-D30C-F487-D6C2-314897AC9A89}"/>
                    </a:ext>
                  </a:extLst>
                </p:cNvPr>
                <p:cNvSpPr/>
                <p:nvPr/>
              </p:nvSpPr>
              <p:spPr>
                <a:xfrm>
                  <a:off x="3699716" y="1879994"/>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15" name="Freeform 63">
                  <a:extLst>
                    <a:ext uri="{FF2B5EF4-FFF2-40B4-BE49-F238E27FC236}">
                      <a16:creationId xmlns:a16="http://schemas.microsoft.com/office/drawing/2014/main" id="{D3A985D7-10C4-3B1B-87CE-959D2DDE72D8}"/>
                    </a:ext>
                  </a:extLst>
                </p:cNvPr>
                <p:cNvSpPr/>
                <p:nvPr/>
              </p:nvSpPr>
              <p:spPr>
                <a:xfrm>
                  <a:off x="3735954" y="1844804"/>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16" name="Freeform 64">
                  <a:extLst>
                    <a:ext uri="{FF2B5EF4-FFF2-40B4-BE49-F238E27FC236}">
                      <a16:creationId xmlns:a16="http://schemas.microsoft.com/office/drawing/2014/main" id="{B728DEBB-A3D2-42C4-AD5D-8009DEA368EB}"/>
                    </a:ext>
                  </a:extLst>
                </p:cNvPr>
                <p:cNvSpPr/>
                <p:nvPr/>
              </p:nvSpPr>
              <p:spPr>
                <a:xfrm>
                  <a:off x="3741675" y="1886652"/>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17" name="Freeform 65">
                  <a:extLst>
                    <a:ext uri="{FF2B5EF4-FFF2-40B4-BE49-F238E27FC236}">
                      <a16:creationId xmlns:a16="http://schemas.microsoft.com/office/drawing/2014/main" id="{48CCC2E2-59F1-C8BC-512E-7E85561125BF}"/>
                    </a:ext>
                  </a:extLst>
                </p:cNvPr>
                <p:cNvSpPr/>
                <p:nvPr/>
              </p:nvSpPr>
              <p:spPr>
                <a:xfrm>
                  <a:off x="3777913" y="1850510"/>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18" name="Freeform 66">
                  <a:extLst>
                    <a:ext uri="{FF2B5EF4-FFF2-40B4-BE49-F238E27FC236}">
                      <a16:creationId xmlns:a16="http://schemas.microsoft.com/office/drawing/2014/main" id="{B3AA6BCD-357C-7CB7-212E-4FB78333BBC8}"/>
                    </a:ext>
                  </a:extLst>
                </p:cNvPr>
                <p:cNvSpPr/>
                <p:nvPr/>
              </p:nvSpPr>
              <p:spPr>
                <a:xfrm>
                  <a:off x="3762655" y="1950376"/>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19" name="Freeform 67">
                  <a:extLst>
                    <a:ext uri="{FF2B5EF4-FFF2-40B4-BE49-F238E27FC236}">
                      <a16:creationId xmlns:a16="http://schemas.microsoft.com/office/drawing/2014/main" id="{108FD9DC-7911-1743-7DD6-3F8CA4DDB517}"/>
                    </a:ext>
                  </a:extLst>
                </p:cNvPr>
                <p:cNvSpPr/>
                <p:nvPr/>
              </p:nvSpPr>
              <p:spPr>
                <a:xfrm>
                  <a:off x="3798893" y="1915185"/>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20" name="Freeform 68">
                  <a:extLst>
                    <a:ext uri="{FF2B5EF4-FFF2-40B4-BE49-F238E27FC236}">
                      <a16:creationId xmlns:a16="http://schemas.microsoft.com/office/drawing/2014/main" id="{6DDDDE6C-0C21-6674-CA94-82C7C042F09F}"/>
                    </a:ext>
                  </a:extLst>
                </p:cNvPr>
                <p:cNvSpPr/>
                <p:nvPr/>
              </p:nvSpPr>
              <p:spPr>
                <a:xfrm>
                  <a:off x="3768377" y="1963691"/>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21" name="Freeform 69">
                  <a:extLst>
                    <a:ext uri="{FF2B5EF4-FFF2-40B4-BE49-F238E27FC236}">
                      <a16:creationId xmlns:a16="http://schemas.microsoft.com/office/drawing/2014/main" id="{9065588B-54F2-DB33-471E-02B5457EB66B}"/>
                    </a:ext>
                  </a:extLst>
                </p:cNvPr>
                <p:cNvSpPr/>
                <p:nvPr/>
              </p:nvSpPr>
              <p:spPr>
                <a:xfrm>
                  <a:off x="3804615" y="1927549"/>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22" name="Freeform 70">
                  <a:extLst>
                    <a:ext uri="{FF2B5EF4-FFF2-40B4-BE49-F238E27FC236}">
                      <a16:creationId xmlns:a16="http://schemas.microsoft.com/office/drawing/2014/main" id="{454F5442-95B9-7A6B-0628-6EF839A79411}"/>
                    </a:ext>
                  </a:extLst>
                </p:cNvPr>
                <p:cNvSpPr/>
                <p:nvPr/>
              </p:nvSpPr>
              <p:spPr>
                <a:xfrm>
                  <a:off x="3949566" y="2041681"/>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23" name="Freeform 71">
                  <a:extLst>
                    <a:ext uri="{FF2B5EF4-FFF2-40B4-BE49-F238E27FC236}">
                      <a16:creationId xmlns:a16="http://schemas.microsoft.com/office/drawing/2014/main" id="{E70D0519-2282-3000-DB37-6C33F8146066}"/>
                    </a:ext>
                  </a:extLst>
                </p:cNvPr>
                <p:cNvSpPr/>
                <p:nvPr/>
              </p:nvSpPr>
              <p:spPr>
                <a:xfrm>
                  <a:off x="3985804" y="2005540"/>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24" name="Freeform 72">
                  <a:extLst>
                    <a:ext uri="{FF2B5EF4-FFF2-40B4-BE49-F238E27FC236}">
                      <a16:creationId xmlns:a16="http://schemas.microsoft.com/office/drawing/2014/main" id="{96A67551-1F1C-228C-98B1-74122B4A54B9}"/>
                    </a:ext>
                  </a:extLst>
                </p:cNvPr>
                <p:cNvSpPr/>
                <p:nvPr/>
              </p:nvSpPr>
              <p:spPr>
                <a:xfrm>
                  <a:off x="3952427" y="2041681"/>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25" name="Freeform 73">
                  <a:extLst>
                    <a:ext uri="{FF2B5EF4-FFF2-40B4-BE49-F238E27FC236}">
                      <a16:creationId xmlns:a16="http://schemas.microsoft.com/office/drawing/2014/main" id="{2B483C26-4968-8BE4-2C80-A6018A820748}"/>
                    </a:ext>
                  </a:extLst>
                </p:cNvPr>
                <p:cNvSpPr/>
                <p:nvPr/>
              </p:nvSpPr>
              <p:spPr>
                <a:xfrm>
                  <a:off x="3988665" y="2005540"/>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26" name="Freeform 74">
                  <a:extLst>
                    <a:ext uri="{FF2B5EF4-FFF2-40B4-BE49-F238E27FC236}">
                      <a16:creationId xmlns:a16="http://schemas.microsoft.com/office/drawing/2014/main" id="{D18DF5B8-3135-1F09-95A8-307E8F599DEE}"/>
                    </a:ext>
                  </a:extLst>
                </p:cNvPr>
                <p:cNvSpPr/>
                <p:nvPr/>
              </p:nvSpPr>
              <p:spPr>
                <a:xfrm>
                  <a:off x="3952427" y="2041681"/>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27" name="Freeform 75">
                  <a:extLst>
                    <a:ext uri="{FF2B5EF4-FFF2-40B4-BE49-F238E27FC236}">
                      <a16:creationId xmlns:a16="http://schemas.microsoft.com/office/drawing/2014/main" id="{EA7BB480-B67F-F153-5580-C5421F92D330}"/>
                    </a:ext>
                  </a:extLst>
                </p:cNvPr>
                <p:cNvSpPr/>
                <p:nvPr/>
              </p:nvSpPr>
              <p:spPr>
                <a:xfrm>
                  <a:off x="3988665" y="2005540"/>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28" name="Freeform 76">
                  <a:extLst>
                    <a:ext uri="{FF2B5EF4-FFF2-40B4-BE49-F238E27FC236}">
                      <a16:creationId xmlns:a16="http://schemas.microsoft.com/office/drawing/2014/main" id="{32495DF1-0A23-4394-FB52-A15FEC4F640A}"/>
                    </a:ext>
                  </a:extLst>
                </p:cNvPr>
                <p:cNvSpPr/>
                <p:nvPr/>
              </p:nvSpPr>
              <p:spPr>
                <a:xfrm>
                  <a:off x="3970546" y="2067361"/>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29" name="Freeform 77">
                  <a:extLst>
                    <a:ext uri="{FF2B5EF4-FFF2-40B4-BE49-F238E27FC236}">
                      <a16:creationId xmlns:a16="http://schemas.microsoft.com/office/drawing/2014/main" id="{4AED58CD-D51F-C500-31E3-88303BE8C48D}"/>
                    </a:ext>
                  </a:extLst>
                </p:cNvPr>
                <p:cNvSpPr/>
                <p:nvPr/>
              </p:nvSpPr>
              <p:spPr>
                <a:xfrm>
                  <a:off x="4006784" y="2031219"/>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30" name="Freeform 78">
                  <a:extLst>
                    <a:ext uri="{FF2B5EF4-FFF2-40B4-BE49-F238E27FC236}">
                      <a16:creationId xmlns:a16="http://schemas.microsoft.com/office/drawing/2014/main" id="{00ED9044-3308-A387-709D-A317A3CFC7D5}"/>
                    </a:ext>
                  </a:extLst>
                </p:cNvPr>
                <p:cNvSpPr/>
                <p:nvPr/>
              </p:nvSpPr>
              <p:spPr>
                <a:xfrm>
                  <a:off x="4125033" y="2080677"/>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31" name="Freeform 79">
                  <a:extLst>
                    <a:ext uri="{FF2B5EF4-FFF2-40B4-BE49-F238E27FC236}">
                      <a16:creationId xmlns:a16="http://schemas.microsoft.com/office/drawing/2014/main" id="{C39083A8-8876-D9B7-CDB5-34939244BF07}"/>
                    </a:ext>
                  </a:extLst>
                </p:cNvPr>
                <p:cNvSpPr/>
                <p:nvPr/>
              </p:nvSpPr>
              <p:spPr>
                <a:xfrm>
                  <a:off x="4161271" y="2044535"/>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32" name="Freeform 80">
                  <a:extLst>
                    <a:ext uri="{FF2B5EF4-FFF2-40B4-BE49-F238E27FC236}">
                      <a16:creationId xmlns:a16="http://schemas.microsoft.com/office/drawing/2014/main" id="{E37B8A77-EC08-2DE2-DDE7-238C87F41399}"/>
                    </a:ext>
                  </a:extLst>
                </p:cNvPr>
                <p:cNvSpPr/>
                <p:nvPr/>
              </p:nvSpPr>
              <p:spPr>
                <a:xfrm>
                  <a:off x="4220396" y="2133938"/>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33" name="Freeform 81">
                  <a:extLst>
                    <a:ext uri="{FF2B5EF4-FFF2-40B4-BE49-F238E27FC236}">
                      <a16:creationId xmlns:a16="http://schemas.microsoft.com/office/drawing/2014/main" id="{EAADA0A4-895F-74EE-BE2F-675ABA0F1CDA}"/>
                    </a:ext>
                  </a:extLst>
                </p:cNvPr>
                <p:cNvSpPr/>
                <p:nvPr/>
              </p:nvSpPr>
              <p:spPr>
                <a:xfrm>
                  <a:off x="4256634" y="2097796"/>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34" name="Freeform 82">
                  <a:extLst>
                    <a:ext uri="{FF2B5EF4-FFF2-40B4-BE49-F238E27FC236}">
                      <a16:creationId xmlns:a16="http://schemas.microsoft.com/office/drawing/2014/main" id="{938EC8F0-F93E-1745-65EA-B4BCDCDC2235}"/>
                    </a:ext>
                  </a:extLst>
                </p:cNvPr>
                <p:cNvSpPr/>
                <p:nvPr/>
              </p:nvSpPr>
              <p:spPr>
                <a:xfrm>
                  <a:off x="4324341" y="2147254"/>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35" name="Freeform 83">
                  <a:extLst>
                    <a:ext uri="{FF2B5EF4-FFF2-40B4-BE49-F238E27FC236}">
                      <a16:creationId xmlns:a16="http://schemas.microsoft.com/office/drawing/2014/main" id="{DDCD2858-5DD6-F82B-1DF9-54E88D8AF543}"/>
                    </a:ext>
                  </a:extLst>
                </p:cNvPr>
                <p:cNvSpPr/>
                <p:nvPr/>
              </p:nvSpPr>
              <p:spPr>
                <a:xfrm>
                  <a:off x="4360579" y="2111112"/>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36" name="Freeform 84">
                  <a:extLst>
                    <a:ext uri="{FF2B5EF4-FFF2-40B4-BE49-F238E27FC236}">
                      <a16:creationId xmlns:a16="http://schemas.microsoft.com/office/drawing/2014/main" id="{A75456D7-0D79-D2C7-E6E1-E4880E3A30F7}"/>
                    </a:ext>
                  </a:extLst>
                </p:cNvPr>
                <p:cNvSpPr/>
                <p:nvPr/>
              </p:nvSpPr>
              <p:spPr>
                <a:xfrm>
                  <a:off x="4342460" y="217388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37" name="Freeform 85">
                  <a:extLst>
                    <a:ext uri="{FF2B5EF4-FFF2-40B4-BE49-F238E27FC236}">
                      <a16:creationId xmlns:a16="http://schemas.microsoft.com/office/drawing/2014/main" id="{C3ED6A6D-0632-E57B-9986-FC6FAC6945A9}"/>
                    </a:ext>
                  </a:extLst>
                </p:cNvPr>
                <p:cNvSpPr/>
                <p:nvPr/>
              </p:nvSpPr>
              <p:spPr>
                <a:xfrm>
                  <a:off x="4378698" y="2138694"/>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38" name="Freeform 86">
                  <a:extLst>
                    <a:ext uri="{FF2B5EF4-FFF2-40B4-BE49-F238E27FC236}">
                      <a16:creationId xmlns:a16="http://schemas.microsoft.com/office/drawing/2014/main" id="{71AEDC9E-3219-BAEE-3677-67720437AD96}"/>
                    </a:ext>
                  </a:extLst>
                </p:cNvPr>
                <p:cNvSpPr/>
                <p:nvPr/>
              </p:nvSpPr>
              <p:spPr>
                <a:xfrm>
                  <a:off x="4345321" y="217388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39" name="Freeform 87">
                  <a:extLst>
                    <a:ext uri="{FF2B5EF4-FFF2-40B4-BE49-F238E27FC236}">
                      <a16:creationId xmlns:a16="http://schemas.microsoft.com/office/drawing/2014/main" id="{1C545A00-0EFF-2139-7065-5C558571BC86}"/>
                    </a:ext>
                  </a:extLst>
                </p:cNvPr>
                <p:cNvSpPr/>
                <p:nvPr/>
              </p:nvSpPr>
              <p:spPr>
                <a:xfrm>
                  <a:off x="4381559" y="2138694"/>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40" name="Freeform 88">
                  <a:extLst>
                    <a:ext uri="{FF2B5EF4-FFF2-40B4-BE49-F238E27FC236}">
                      <a16:creationId xmlns:a16="http://schemas.microsoft.com/office/drawing/2014/main" id="{450F51A1-F99F-DED1-F4AC-493C66E9653B}"/>
                    </a:ext>
                  </a:extLst>
                </p:cNvPr>
                <p:cNvSpPr/>
                <p:nvPr/>
              </p:nvSpPr>
              <p:spPr>
                <a:xfrm>
                  <a:off x="4357718" y="217388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41" name="Freeform 89">
                  <a:extLst>
                    <a:ext uri="{FF2B5EF4-FFF2-40B4-BE49-F238E27FC236}">
                      <a16:creationId xmlns:a16="http://schemas.microsoft.com/office/drawing/2014/main" id="{06B7AEFC-9B2E-1624-970A-01AC1DD09BA4}"/>
                    </a:ext>
                  </a:extLst>
                </p:cNvPr>
                <p:cNvSpPr/>
                <p:nvPr/>
              </p:nvSpPr>
              <p:spPr>
                <a:xfrm>
                  <a:off x="4393002" y="2138694"/>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42" name="Freeform 90">
                  <a:extLst>
                    <a:ext uri="{FF2B5EF4-FFF2-40B4-BE49-F238E27FC236}">
                      <a16:creationId xmlns:a16="http://schemas.microsoft.com/office/drawing/2014/main" id="{2A21AB0C-47C4-3DCC-ACF6-5C3ED8E06550}"/>
                    </a:ext>
                  </a:extLst>
                </p:cNvPr>
                <p:cNvSpPr/>
                <p:nvPr/>
              </p:nvSpPr>
              <p:spPr>
                <a:xfrm>
                  <a:off x="4467385" y="2188151"/>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43" name="Freeform 107">
                  <a:extLst>
                    <a:ext uri="{FF2B5EF4-FFF2-40B4-BE49-F238E27FC236}">
                      <a16:creationId xmlns:a16="http://schemas.microsoft.com/office/drawing/2014/main" id="{58234AF3-F904-18E9-12AD-6190603A79D7}"/>
                    </a:ext>
                  </a:extLst>
                </p:cNvPr>
                <p:cNvSpPr/>
                <p:nvPr/>
              </p:nvSpPr>
              <p:spPr>
                <a:xfrm>
                  <a:off x="4503623" y="2152009"/>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44" name="Freeform 108">
                  <a:extLst>
                    <a:ext uri="{FF2B5EF4-FFF2-40B4-BE49-F238E27FC236}">
                      <a16:creationId xmlns:a16="http://schemas.microsoft.com/office/drawing/2014/main" id="{7B8BEAD0-A83D-7FF0-6362-6D903992CED9}"/>
                    </a:ext>
                  </a:extLst>
                </p:cNvPr>
                <p:cNvSpPr/>
                <p:nvPr/>
              </p:nvSpPr>
              <p:spPr>
                <a:xfrm>
                  <a:off x="4488365" y="219480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45" name="Freeform 109">
                  <a:extLst>
                    <a:ext uri="{FF2B5EF4-FFF2-40B4-BE49-F238E27FC236}">
                      <a16:creationId xmlns:a16="http://schemas.microsoft.com/office/drawing/2014/main" id="{25EA4D1E-54A0-C014-D678-F871C03AC7F8}"/>
                    </a:ext>
                  </a:extLst>
                </p:cNvPr>
                <p:cNvSpPr/>
                <p:nvPr/>
              </p:nvSpPr>
              <p:spPr>
                <a:xfrm>
                  <a:off x="4523649" y="2158667"/>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46" name="Freeform 110">
                  <a:extLst>
                    <a:ext uri="{FF2B5EF4-FFF2-40B4-BE49-F238E27FC236}">
                      <a16:creationId xmlns:a16="http://schemas.microsoft.com/office/drawing/2014/main" id="{7C2AAAF0-77C7-A6E2-7DB3-0C6707D9EB56}"/>
                    </a:ext>
                  </a:extLst>
                </p:cNvPr>
                <p:cNvSpPr/>
                <p:nvPr/>
              </p:nvSpPr>
              <p:spPr>
                <a:xfrm>
                  <a:off x="4556073" y="2230000"/>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47" name="Freeform 111">
                  <a:extLst>
                    <a:ext uri="{FF2B5EF4-FFF2-40B4-BE49-F238E27FC236}">
                      <a16:creationId xmlns:a16="http://schemas.microsoft.com/office/drawing/2014/main" id="{1B916F03-03FF-BB91-0BE0-2CEF7F784DA6}"/>
                    </a:ext>
                  </a:extLst>
                </p:cNvPr>
                <p:cNvSpPr/>
                <p:nvPr/>
              </p:nvSpPr>
              <p:spPr>
                <a:xfrm>
                  <a:off x="4592310" y="219385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48" name="Freeform 112">
                  <a:extLst>
                    <a:ext uri="{FF2B5EF4-FFF2-40B4-BE49-F238E27FC236}">
                      <a16:creationId xmlns:a16="http://schemas.microsoft.com/office/drawing/2014/main" id="{4B82B689-99AE-7389-95D7-B9F16D51E58D}"/>
                    </a:ext>
                  </a:extLst>
                </p:cNvPr>
                <p:cNvSpPr/>
                <p:nvPr/>
              </p:nvSpPr>
              <p:spPr>
                <a:xfrm>
                  <a:off x="4574191" y="224331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49" name="Freeform 117">
                  <a:extLst>
                    <a:ext uri="{FF2B5EF4-FFF2-40B4-BE49-F238E27FC236}">
                      <a16:creationId xmlns:a16="http://schemas.microsoft.com/office/drawing/2014/main" id="{2D4D92AE-8948-36E4-2EE7-7E398A0A3E4D}"/>
                    </a:ext>
                  </a:extLst>
                </p:cNvPr>
                <p:cNvSpPr/>
                <p:nvPr/>
              </p:nvSpPr>
              <p:spPr>
                <a:xfrm>
                  <a:off x="4610429" y="2208124"/>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50" name="Freeform 118">
                  <a:extLst>
                    <a:ext uri="{FF2B5EF4-FFF2-40B4-BE49-F238E27FC236}">
                      <a16:creationId xmlns:a16="http://schemas.microsoft.com/office/drawing/2014/main" id="{C9B3CF08-1765-0778-1AD5-B3E755A3ECB3}"/>
                    </a:ext>
                  </a:extLst>
                </p:cNvPr>
                <p:cNvSpPr/>
                <p:nvPr/>
              </p:nvSpPr>
              <p:spPr>
                <a:xfrm>
                  <a:off x="4637131" y="2271848"/>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51" name="Freeform 119">
                  <a:extLst>
                    <a:ext uri="{FF2B5EF4-FFF2-40B4-BE49-F238E27FC236}">
                      <a16:creationId xmlns:a16="http://schemas.microsoft.com/office/drawing/2014/main" id="{05FA60DF-8CAE-D02D-7E17-AB8B3309F545}"/>
                    </a:ext>
                  </a:extLst>
                </p:cNvPr>
                <p:cNvSpPr/>
                <p:nvPr/>
              </p:nvSpPr>
              <p:spPr>
                <a:xfrm>
                  <a:off x="4672415" y="2235706"/>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52" name="Freeform 120">
                  <a:extLst>
                    <a:ext uri="{FF2B5EF4-FFF2-40B4-BE49-F238E27FC236}">
                      <a16:creationId xmlns:a16="http://schemas.microsoft.com/office/drawing/2014/main" id="{3893E6E3-75BA-7D5B-DFF5-8B3E02E0F2E5}"/>
                    </a:ext>
                  </a:extLst>
                </p:cNvPr>
                <p:cNvSpPr/>
                <p:nvPr/>
              </p:nvSpPr>
              <p:spPr>
                <a:xfrm>
                  <a:off x="4666693" y="2278506"/>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53" name="Freeform 121">
                  <a:extLst>
                    <a:ext uri="{FF2B5EF4-FFF2-40B4-BE49-F238E27FC236}">
                      <a16:creationId xmlns:a16="http://schemas.microsoft.com/office/drawing/2014/main" id="{AF3C152E-B4B2-15B6-2C53-59DA8F4C2793}"/>
                    </a:ext>
                  </a:extLst>
                </p:cNvPr>
                <p:cNvSpPr/>
                <p:nvPr/>
              </p:nvSpPr>
              <p:spPr>
                <a:xfrm>
                  <a:off x="4702931" y="2243315"/>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54" name="Freeform 122">
                  <a:extLst>
                    <a:ext uri="{FF2B5EF4-FFF2-40B4-BE49-F238E27FC236}">
                      <a16:creationId xmlns:a16="http://schemas.microsoft.com/office/drawing/2014/main" id="{5E21A31F-43A2-E541-C199-EAA3EFB55B16}"/>
                    </a:ext>
                  </a:extLst>
                </p:cNvPr>
                <p:cNvSpPr/>
                <p:nvPr/>
              </p:nvSpPr>
              <p:spPr>
                <a:xfrm>
                  <a:off x="4741076" y="2278506"/>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55" name="Freeform 123">
                  <a:extLst>
                    <a:ext uri="{FF2B5EF4-FFF2-40B4-BE49-F238E27FC236}">
                      <a16:creationId xmlns:a16="http://schemas.microsoft.com/office/drawing/2014/main" id="{22613E3E-AF18-5F6E-0F68-13219B96FCA4}"/>
                    </a:ext>
                  </a:extLst>
                </p:cNvPr>
                <p:cNvSpPr/>
                <p:nvPr/>
              </p:nvSpPr>
              <p:spPr>
                <a:xfrm>
                  <a:off x="4776360" y="2243315"/>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56" name="Freeform 124">
                  <a:extLst>
                    <a:ext uri="{FF2B5EF4-FFF2-40B4-BE49-F238E27FC236}">
                      <a16:creationId xmlns:a16="http://schemas.microsoft.com/office/drawing/2014/main" id="{8DC50CF9-3516-CFE0-01F3-4021635CDD16}"/>
                    </a:ext>
                  </a:extLst>
                </p:cNvPr>
                <p:cNvSpPr/>
                <p:nvPr/>
              </p:nvSpPr>
              <p:spPr>
                <a:xfrm>
                  <a:off x="4762056" y="228611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57" name="Freeform 125">
                  <a:extLst>
                    <a:ext uri="{FF2B5EF4-FFF2-40B4-BE49-F238E27FC236}">
                      <a16:creationId xmlns:a16="http://schemas.microsoft.com/office/drawing/2014/main" id="{9948DDD5-4AD4-7268-C894-6B7E70688038}"/>
                    </a:ext>
                  </a:extLst>
                </p:cNvPr>
                <p:cNvSpPr/>
                <p:nvPr/>
              </p:nvSpPr>
              <p:spPr>
                <a:xfrm>
                  <a:off x="4797340" y="2249973"/>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58" name="Freeform 126">
                  <a:extLst>
                    <a:ext uri="{FF2B5EF4-FFF2-40B4-BE49-F238E27FC236}">
                      <a16:creationId xmlns:a16="http://schemas.microsoft.com/office/drawing/2014/main" id="{510195C8-3069-55C2-569B-368B720FA3A9}"/>
                    </a:ext>
                  </a:extLst>
                </p:cNvPr>
                <p:cNvSpPr/>
                <p:nvPr/>
              </p:nvSpPr>
              <p:spPr>
                <a:xfrm>
                  <a:off x="4762056" y="228611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59" name="Freeform 127">
                  <a:extLst>
                    <a:ext uri="{FF2B5EF4-FFF2-40B4-BE49-F238E27FC236}">
                      <a16:creationId xmlns:a16="http://schemas.microsoft.com/office/drawing/2014/main" id="{33859DBA-7EAD-697B-3879-B6B166235801}"/>
                    </a:ext>
                  </a:extLst>
                </p:cNvPr>
                <p:cNvSpPr/>
                <p:nvPr/>
              </p:nvSpPr>
              <p:spPr>
                <a:xfrm>
                  <a:off x="4797340" y="2249973"/>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60" name="Freeform 128">
                  <a:extLst>
                    <a:ext uri="{FF2B5EF4-FFF2-40B4-BE49-F238E27FC236}">
                      <a16:creationId xmlns:a16="http://schemas.microsoft.com/office/drawing/2014/main" id="{CC80023D-2766-3199-8482-1EB3C476171F}"/>
                    </a:ext>
                  </a:extLst>
                </p:cNvPr>
                <p:cNvSpPr/>
                <p:nvPr/>
              </p:nvSpPr>
              <p:spPr>
                <a:xfrm>
                  <a:off x="4767778" y="228611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61" name="Freeform 129">
                  <a:extLst>
                    <a:ext uri="{FF2B5EF4-FFF2-40B4-BE49-F238E27FC236}">
                      <a16:creationId xmlns:a16="http://schemas.microsoft.com/office/drawing/2014/main" id="{A6228242-3D9E-651A-1C7C-130AEDE161E3}"/>
                    </a:ext>
                  </a:extLst>
                </p:cNvPr>
                <p:cNvSpPr/>
                <p:nvPr/>
              </p:nvSpPr>
              <p:spPr>
                <a:xfrm>
                  <a:off x="4804016" y="2249973"/>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62" name="Freeform 130">
                  <a:extLst>
                    <a:ext uri="{FF2B5EF4-FFF2-40B4-BE49-F238E27FC236}">
                      <a16:creationId xmlns:a16="http://schemas.microsoft.com/office/drawing/2014/main" id="{A5425FD5-9B09-4C6C-0119-E850813182E6}"/>
                    </a:ext>
                  </a:extLst>
                </p:cNvPr>
                <p:cNvSpPr/>
                <p:nvPr/>
              </p:nvSpPr>
              <p:spPr>
                <a:xfrm>
                  <a:off x="4785897" y="228611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63" name="Freeform 131">
                  <a:extLst>
                    <a:ext uri="{FF2B5EF4-FFF2-40B4-BE49-F238E27FC236}">
                      <a16:creationId xmlns:a16="http://schemas.microsoft.com/office/drawing/2014/main" id="{F9BAD34A-DBF1-E7A6-1639-583B754AC040}"/>
                    </a:ext>
                  </a:extLst>
                </p:cNvPr>
                <p:cNvSpPr/>
                <p:nvPr/>
              </p:nvSpPr>
              <p:spPr>
                <a:xfrm>
                  <a:off x="4821181" y="2249973"/>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64" name="Freeform 132">
                  <a:extLst>
                    <a:ext uri="{FF2B5EF4-FFF2-40B4-BE49-F238E27FC236}">
                      <a16:creationId xmlns:a16="http://schemas.microsoft.com/office/drawing/2014/main" id="{A627C804-B303-4250-BC98-213F2D98968D}"/>
                    </a:ext>
                  </a:extLst>
                </p:cNvPr>
                <p:cNvSpPr/>
                <p:nvPr/>
              </p:nvSpPr>
              <p:spPr>
                <a:xfrm>
                  <a:off x="4800201" y="228611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65" name="Freeform 133">
                  <a:extLst>
                    <a:ext uri="{FF2B5EF4-FFF2-40B4-BE49-F238E27FC236}">
                      <a16:creationId xmlns:a16="http://schemas.microsoft.com/office/drawing/2014/main" id="{DFDB6F67-2AE8-3902-736D-EB30D2DE6C45}"/>
                    </a:ext>
                  </a:extLst>
                </p:cNvPr>
                <p:cNvSpPr/>
                <p:nvPr/>
              </p:nvSpPr>
              <p:spPr>
                <a:xfrm>
                  <a:off x="4836439" y="2249973"/>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66" name="Freeform 134">
                  <a:extLst>
                    <a:ext uri="{FF2B5EF4-FFF2-40B4-BE49-F238E27FC236}">
                      <a16:creationId xmlns:a16="http://schemas.microsoft.com/office/drawing/2014/main" id="{A5DD554D-3F25-F41A-6913-0228268F1A67}"/>
                    </a:ext>
                  </a:extLst>
                </p:cNvPr>
                <p:cNvSpPr/>
                <p:nvPr/>
              </p:nvSpPr>
              <p:spPr>
                <a:xfrm>
                  <a:off x="4803062" y="228611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67" name="Freeform 135">
                  <a:extLst>
                    <a:ext uri="{FF2B5EF4-FFF2-40B4-BE49-F238E27FC236}">
                      <a16:creationId xmlns:a16="http://schemas.microsoft.com/office/drawing/2014/main" id="{1D7C7BDA-CAFC-4078-9B34-4A798F111CA0}"/>
                    </a:ext>
                  </a:extLst>
                </p:cNvPr>
                <p:cNvSpPr/>
                <p:nvPr/>
              </p:nvSpPr>
              <p:spPr>
                <a:xfrm>
                  <a:off x="4839300" y="2249973"/>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68" name="Freeform 136">
                  <a:extLst>
                    <a:ext uri="{FF2B5EF4-FFF2-40B4-BE49-F238E27FC236}">
                      <a16:creationId xmlns:a16="http://schemas.microsoft.com/office/drawing/2014/main" id="{778EAAD4-4449-0A26-58E0-C83A9CA90513}"/>
                    </a:ext>
                  </a:extLst>
                </p:cNvPr>
                <p:cNvSpPr/>
                <p:nvPr/>
              </p:nvSpPr>
              <p:spPr>
                <a:xfrm>
                  <a:off x="4815459" y="2293723"/>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69" name="Freeform 137">
                  <a:extLst>
                    <a:ext uri="{FF2B5EF4-FFF2-40B4-BE49-F238E27FC236}">
                      <a16:creationId xmlns:a16="http://schemas.microsoft.com/office/drawing/2014/main" id="{6877036C-1F75-C915-11E5-CF29BC6FCD17}"/>
                    </a:ext>
                  </a:extLst>
                </p:cNvPr>
                <p:cNvSpPr/>
                <p:nvPr/>
              </p:nvSpPr>
              <p:spPr>
                <a:xfrm>
                  <a:off x="4850743" y="2257581"/>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70" name="Freeform 138">
                  <a:extLst>
                    <a:ext uri="{FF2B5EF4-FFF2-40B4-BE49-F238E27FC236}">
                      <a16:creationId xmlns:a16="http://schemas.microsoft.com/office/drawing/2014/main" id="{1DDEF428-E962-A0CD-0910-819FABBC74F2}"/>
                    </a:ext>
                  </a:extLst>
                </p:cNvPr>
                <p:cNvSpPr/>
                <p:nvPr/>
              </p:nvSpPr>
              <p:spPr>
                <a:xfrm>
                  <a:off x="4821181" y="2293723"/>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71" name="Freeform 139">
                  <a:extLst>
                    <a:ext uri="{FF2B5EF4-FFF2-40B4-BE49-F238E27FC236}">
                      <a16:creationId xmlns:a16="http://schemas.microsoft.com/office/drawing/2014/main" id="{250FCB5E-8D1C-73DF-25C0-9C8379CACBBC}"/>
                    </a:ext>
                  </a:extLst>
                </p:cNvPr>
                <p:cNvSpPr/>
                <p:nvPr/>
              </p:nvSpPr>
              <p:spPr>
                <a:xfrm>
                  <a:off x="4857419" y="2257581"/>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72" name="Freeform 140">
                  <a:extLst>
                    <a:ext uri="{FF2B5EF4-FFF2-40B4-BE49-F238E27FC236}">
                      <a16:creationId xmlns:a16="http://schemas.microsoft.com/office/drawing/2014/main" id="{56E57EA0-CFC7-B70C-21A2-922473B218DD}"/>
                    </a:ext>
                  </a:extLst>
                </p:cNvPr>
                <p:cNvSpPr/>
                <p:nvPr/>
              </p:nvSpPr>
              <p:spPr>
                <a:xfrm>
                  <a:off x="4821181" y="2293723"/>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73" name="Freeform 141">
                  <a:extLst>
                    <a:ext uri="{FF2B5EF4-FFF2-40B4-BE49-F238E27FC236}">
                      <a16:creationId xmlns:a16="http://schemas.microsoft.com/office/drawing/2014/main" id="{EC7815F4-8A9A-A4BD-C5E5-485A8F50BF85}"/>
                    </a:ext>
                  </a:extLst>
                </p:cNvPr>
                <p:cNvSpPr/>
                <p:nvPr/>
              </p:nvSpPr>
              <p:spPr>
                <a:xfrm>
                  <a:off x="4857419" y="2257581"/>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74" name="Freeform 142">
                  <a:extLst>
                    <a:ext uri="{FF2B5EF4-FFF2-40B4-BE49-F238E27FC236}">
                      <a16:creationId xmlns:a16="http://schemas.microsoft.com/office/drawing/2014/main" id="{53AA1340-676B-3335-DB43-D081F0307659}"/>
                    </a:ext>
                  </a:extLst>
                </p:cNvPr>
                <p:cNvSpPr/>
                <p:nvPr/>
              </p:nvSpPr>
              <p:spPr>
                <a:xfrm>
                  <a:off x="4824042" y="2293723"/>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75" name="Freeform 143">
                  <a:extLst>
                    <a:ext uri="{FF2B5EF4-FFF2-40B4-BE49-F238E27FC236}">
                      <a16:creationId xmlns:a16="http://schemas.microsoft.com/office/drawing/2014/main" id="{437291D3-34FB-26D9-F09B-965259F5F96B}"/>
                    </a:ext>
                  </a:extLst>
                </p:cNvPr>
                <p:cNvSpPr/>
                <p:nvPr/>
              </p:nvSpPr>
              <p:spPr>
                <a:xfrm>
                  <a:off x="4860280" y="2257581"/>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76" name="Freeform 171">
                  <a:extLst>
                    <a:ext uri="{FF2B5EF4-FFF2-40B4-BE49-F238E27FC236}">
                      <a16:creationId xmlns:a16="http://schemas.microsoft.com/office/drawing/2014/main" id="{B7A3EE0E-03AC-A621-462D-99F8546231DE}"/>
                    </a:ext>
                  </a:extLst>
                </p:cNvPr>
                <p:cNvSpPr/>
                <p:nvPr/>
              </p:nvSpPr>
              <p:spPr>
                <a:xfrm>
                  <a:off x="4826903" y="2293723"/>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77" name="Freeform 172">
                  <a:extLst>
                    <a:ext uri="{FF2B5EF4-FFF2-40B4-BE49-F238E27FC236}">
                      <a16:creationId xmlns:a16="http://schemas.microsoft.com/office/drawing/2014/main" id="{A85C635E-B037-6DE7-26A6-D50ED9367B7D}"/>
                    </a:ext>
                  </a:extLst>
                </p:cNvPr>
                <p:cNvSpPr/>
                <p:nvPr/>
              </p:nvSpPr>
              <p:spPr>
                <a:xfrm>
                  <a:off x="4863140" y="2257581"/>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78" name="Freeform 173">
                  <a:extLst>
                    <a:ext uri="{FF2B5EF4-FFF2-40B4-BE49-F238E27FC236}">
                      <a16:creationId xmlns:a16="http://schemas.microsoft.com/office/drawing/2014/main" id="{629DBC93-D7B0-9F0B-ABFF-6AA53D4E83F3}"/>
                    </a:ext>
                  </a:extLst>
                </p:cNvPr>
                <p:cNvSpPr/>
                <p:nvPr/>
              </p:nvSpPr>
              <p:spPr>
                <a:xfrm>
                  <a:off x="4829763" y="2301332"/>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79" name="Freeform 174">
                  <a:extLst>
                    <a:ext uri="{FF2B5EF4-FFF2-40B4-BE49-F238E27FC236}">
                      <a16:creationId xmlns:a16="http://schemas.microsoft.com/office/drawing/2014/main" id="{D5F02CA3-AD0A-79B4-7DCB-59FDA31C7C00}"/>
                    </a:ext>
                  </a:extLst>
                </p:cNvPr>
                <p:cNvSpPr/>
                <p:nvPr/>
              </p:nvSpPr>
              <p:spPr>
                <a:xfrm>
                  <a:off x="4866001" y="2265190"/>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80" name="Freeform 175">
                  <a:extLst>
                    <a:ext uri="{FF2B5EF4-FFF2-40B4-BE49-F238E27FC236}">
                      <a16:creationId xmlns:a16="http://schemas.microsoft.com/office/drawing/2014/main" id="{539DF358-C2D4-73A0-2834-EAE2E7312C65}"/>
                    </a:ext>
                  </a:extLst>
                </p:cNvPr>
                <p:cNvSpPr/>
                <p:nvPr/>
              </p:nvSpPr>
              <p:spPr>
                <a:xfrm>
                  <a:off x="4842161" y="2308941"/>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81" name="Freeform 178">
                  <a:extLst>
                    <a:ext uri="{FF2B5EF4-FFF2-40B4-BE49-F238E27FC236}">
                      <a16:creationId xmlns:a16="http://schemas.microsoft.com/office/drawing/2014/main" id="{E03A8C49-17C9-2C2B-5C9C-5458F066943E}"/>
                    </a:ext>
                  </a:extLst>
                </p:cNvPr>
                <p:cNvSpPr/>
                <p:nvPr/>
              </p:nvSpPr>
              <p:spPr>
                <a:xfrm>
                  <a:off x="4878398" y="2273750"/>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82" name="Freeform 211">
                  <a:extLst>
                    <a:ext uri="{FF2B5EF4-FFF2-40B4-BE49-F238E27FC236}">
                      <a16:creationId xmlns:a16="http://schemas.microsoft.com/office/drawing/2014/main" id="{C9D6E017-4B5F-1A20-3FAD-4AD318E7B86C}"/>
                    </a:ext>
                  </a:extLst>
                </p:cNvPr>
                <p:cNvSpPr/>
                <p:nvPr/>
              </p:nvSpPr>
              <p:spPr>
                <a:xfrm>
                  <a:off x="4853604" y="2317501"/>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83" name="Freeform 212">
                  <a:extLst>
                    <a:ext uri="{FF2B5EF4-FFF2-40B4-BE49-F238E27FC236}">
                      <a16:creationId xmlns:a16="http://schemas.microsoft.com/office/drawing/2014/main" id="{977AD0F7-CF02-D6F9-4DCF-7CC37D7CE465}"/>
                    </a:ext>
                  </a:extLst>
                </p:cNvPr>
                <p:cNvSpPr/>
                <p:nvPr/>
              </p:nvSpPr>
              <p:spPr>
                <a:xfrm>
                  <a:off x="4889842" y="2281359"/>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84" name="Freeform 213">
                  <a:extLst>
                    <a:ext uri="{FF2B5EF4-FFF2-40B4-BE49-F238E27FC236}">
                      <a16:creationId xmlns:a16="http://schemas.microsoft.com/office/drawing/2014/main" id="{FF95DE30-20EB-FDC9-E7CC-DC6DDAEBAAA0}"/>
                    </a:ext>
                  </a:extLst>
                </p:cNvPr>
                <p:cNvSpPr/>
                <p:nvPr/>
              </p:nvSpPr>
              <p:spPr>
                <a:xfrm>
                  <a:off x="4853604" y="2317501"/>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85" name="Freeform 214">
                  <a:extLst>
                    <a:ext uri="{FF2B5EF4-FFF2-40B4-BE49-F238E27FC236}">
                      <a16:creationId xmlns:a16="http://schemas.microsoft.com/office/drawing/2014/main" id="{9543995C-1F7A-E51B-A04A-26CCA1E6EBC6}"/>
                    </a:ext>
                  </a:extLst>
                </p:cNvPr>
                <p:cNvSpPr/>
                <p:nvPr/>
              </p:nvSpPr>
              <p:spPr>
                <a:xfrm>
                  <a:off x="4889842" y="2281359"/>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18365A"/>
                  </a:solidFill>
                  <a:prstDash val="solid"/>
                  <a:miter/>
                </a:ln>
              </p:spPr>
              <p:txBody>
                <a:bodyPr rtlCol="0" anchor="ctr"/>
                <a:lstStyle/>
                <a:p>
                  <a:endParaRPr lang="en-US" sz="1400"/>
                </a:p>
              </p:txBody>
            </p:sp>
            <p:sp>
              <p:nvSpPr>
                <p:cNvPr id="286" name="Freeform 215">
                  <a:extLst>
                    <a:ext uri="{FF2B5EF4-FFF2-40B4-BE49-F238E27FC236}">
                      <a16:creationId xmlns:a16="http://schemas.microsoft.com/office/drawing/2014/main" id="{B02AD4AF-DEAA-706A-1414-793B030AAD75}"/>
                    </a:ext>
                  </a:extLst>
                </p:cNvPr>
                <p:cNvSpPr/>
                <p:nvPr/>
              </p:nvSpPr>
              <p:spPr>
                <a:xfrm>
                  <a:off x="4895564" y="2325110"/>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87" name="Freeform 220">
                  <a:extLst>
                    <a:ext uri="{FF2B5EF4-FFF2-40B4-BE49-F238E27FC236}">
                      <a16:creationId xmlns:a16="http://schemas.microsoft.com/office/drawing/2014/main" id="{06CED73E-D8AF-6492-D235-49DBE055B239}"/>
                    </a:ext>
                  </a:extLst>
                </p:cNvPr>
                <p:cNvSpPr/>
                <p:nvPr/>
              </p:nvSpPr>
              <p:spPr>
                <a:xfrm>
                  <a:off x="4931802" y="2289919"/>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88" name="Freeform 221">
                  <a:extLst>
                    <a:ext uri="{FF2B5EF4-FFF2-40B4-BE49-F238E27FC236}">
                      <a16:creationId xmlns:a16="http://schemas.microsoft.com/office/drawing/2014/main" id="{25E23BBA-662D-B112-B155-651A0EAFA6C3}"/>
                    </a:ext>
                  </a:extLst>
                </p:cNvPr>
                <p:cNvSpPr/>
                <p:nvPr/>
              </p:nvSpPr>
              <p:spPr>
                <a:xfrm>
                  <a:off x="4898425" y="2325110"/>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89" name="Freeform 222">
                  <a:extLst>
                    <a:ext uri="{FF2B5EF4-FFF2-40B4-BE49-F238E27FC236}">
                      <a16:creationId xmlns:a16="http://schemas.microsoft.com/office/drawing/2014/main" id="{087AD169-C7F7-815F-3D25-14BCCEC9D7F2}"/>
                    </a:ext>
                  </a:extLst>
                </p:cNvPr>
                <p:cNvSpPr/>
                <p:nvPr/>
              </p:nvSpPr>
              <p:spPr>
                <a:xfrm>
                  <a:off x="4934662" y="2289919"/>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90" name="Freeform 223">
                  <a:extLst>
                    <a:ext uri="{FF2B5EF4-FFF2-40B4-BE49-F238E27FC236}">
                      <a16:creationId xmlns:a16="http://schemas.microsoft.com/office/drawing/2014/main" id="{96D025CC-C994-022D-6D43-6A094A8F9300}"/>
                    </a:ext>
                  </a:extLst>
                </p:cNvPr>
                <p:cNvSpPr/>
                <p:nvPr/>
              </p:nvSpPr>
              <p:spPr>
                <a:xfrm>
                  <a:off x="4898425" y="2325110"/>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91" name="Freeform 224">
                  <a:extLst>
                    <a:ext uri="{FF2B5EF4-FFF2-40B4-BE49-F238E27FC236}">
                      <a16:creationId xmlns:a16="http://schemas.microsoft.com/office/drawing/2014/main" id="{0C448A9C-860E-A572-5208-D4722E9FD9B2}"/>
                    </a:ext>
                  </a:extLst>
                </p:cNvPr>
                <p:cNvSpPr/>
                <p:nvPr/>
              </p:nvSpPr>
              <p:spPr>
                <a:xfrm>
                  <a:off x="4934662" y="2289919"/>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92" name="Freeform 225">
                  <a:extLst>
                    <a:ext uri="{FF2B5EF4-FFF2-40B4-BE49-F238E27FC236}">
                      <a16:creationId xmlns:a16="http://schemas.microsoft.com/office/drawing/2014/main" id="{6A3DC0F2-AC93-3734-4A0C-D4F918A5C037}"/>
                    </a:ext>
                  </a:extLst>
                </p:cNvPr>
                <p:cNvSpPr/>
                <p:nvPr/>
              </p:nvSpPr>
              <p:spPr>
                <a:xfrm>
                  <a:off x="5008092" y="2359349"/>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93" name="Freeform 226">
                  <a:extLst>
                    <a:ext uri="{FF2B5EF4-FFF2-40B4-BE49-F238E27FC236}">
                      <a16:creationId xmlns:a16="http://schemas.microsoft.com/office/drawing/2014/main" id="{E8060A7A-590D-A9FB-735B-F3E85C32ADE9}"/>
                    </a:ext>
                  </a:extLst>
                </p:cNvPr>
                <p:cNvSpPr/>
                <p:nvPr/>
              </p:nvSpPr>
              <p:spPr>
                <a:xfrm>
                  <a:off x="5044330" y="232320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94" name="Freeform 227">
                  <a:extLst>
                    <a:ext uri="{FF2B5EF4-FFF2-40B4-BE49-F238E27FC236}">
                      <a16:creationId xmlns:a16="http://schemas.microsoft.com/office/drawing/2014/main" id="{657FBCBB-D11B-02A9-3EC9-C34CF578EBF9}"/>
                    </a:ext>
                  </a:extLst>
                </p:cNvPr>
                <p:cNvSpPr/>
                <p:nvPr/>
              </p:nvSpPr>
              <p:spPr>
                <a:xfrm>
                  <a:off x="5020489" y="235934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295" name="Freeform 228">
                  <a:extLst>
                    <a:ext uri="{FF2B5EF4-FFF2-40B4-BE49-F238E27FC236}">
                      <a16:creationId xmlns:a16="http://schemas.microsoft.com/office/drawing/2014/main" id="{197506A6-4311-5903-1E1F-14218E48956C}"/>
                    </a:ext>
                  </a:extLst>
                </p:cNvPr>
                <p:cNvSpPr/>
                <p:nvPr/>
              </p:nvSpPr>
              <p:spPr>
                <a:xfrm>
                  <a:off x="5056727" y="232320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96" name="Freeform 229">
                  <a:extLst>
                    <a:ext uri="{FF2B5EF4-FFF2-40B4-BE49-F238E27FC236}">
                      <a16:creationId xmlns:a16="http://schemas.microsoft.com/office/drawing/2014/main" id="{C9872A55-30D8-86D6-EF23-3DC2871CF04E}"/>
                    </a:ext>
                  </a:extLst>
                </p:cNvPr>
                <p:cNvSpPr/>
                <p:nvPr/>
              </p:nvSpPr>
              <p:spPr>
                <a:xfrm>
                  <a:off x="5034793" y="2359349"/>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97" name="Freeform 230">
                  <a:extLst>
                    <a:ext uri="{FF2B5EF4-FFF2-40B4-BE49-F238E27FC236}">
                      <a16:creationId xmlns:a16="http://schemas.microsoft.com/office/drawing/2014/main" id="{AA1FB3DD-963C-7E9B-1F07-06DCEF527BA8}"/>
                    </a:ext>
                  </a:extLst>
                </p:cNvPr>
                <p:cNvSpPr/>
                <p:nvPr/>
              </p:nvSpPr>
              <p:spPr>
                <a:xfrm>
                  <a:off x="5071031" y="232320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298" name="Freeform 231">
                  <a:extLst>
                    <a:ext uri="{FF2B5EF4-FFF2-40B4-BE49-F238E27FC236}">
                      <a16:creationId xmlns:a16="http://schemas.microsoft.com/office/drawing/2014/main" id="{5B8DE682-D454-7C9B-6BF9-1320DAD3B402}"/>
                    </a:ext>
                  </a:extLst>
                </p:cNvPr>
                <p:cNvSpPr/>
                <p:nvPr/>
              </p:nvSpPr>
              <p:spPr>
                <a:xfrm>
                  <a:off x="5034793" y="2359349"/>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299" name="Freeform 232">
                  <a:extLst>
                    <a:ext uri="{FF2B5EF4-FFF2-40B4-BE49-F238E27FC236}">
                      <a16:creationId xmlns:a16="http://schemas.microsoft.com/office/drawing/2014/main" id="{40E6F263-503E-B1B1-0BE4-CDB95ACEAB93}"/>
                    </a:ext>
                  </a:extLst>
                </p:cNvPr>
                <p:cNvSpPr/>
                <p:nvPr/>
              </p:nvSpPr>
              <p:spPr>
                <a:xfrm>
                  <a:off x="5071031" y="232320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00" name="Freeform 233">
                  <a:extLst>
                    <a:ext uri="{FF2B5EF4-FFF2-40B4-BE49-F238E27FC236}">
                      <a16:creationId xmlns:a16="http://schemas.microsoft.com/office/drawing/2014/main" id="{4481EE2E-4E76-230E-2582-D43B1589F816}"/>
                    </a:ext>
                  </a:extLst>
                </p:cNvPr>
                <p:cNvSpPr/>
                <p:nvPr/>
              </p:nvSpPr>
              <p:spPr>
                <a:xfrm>
                  <a:off x="5038608" y="235934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01" name="Freeform 234">
                  <a:extLst>
                    <a:ext uri="{FF2B5EF4-FFF2-40B4-BE49-F238E27FC236}">
                      <a16:creationId xmlns:a16="http://schemas.microsoft.com/office/drawing/2014/main" id="{69BC6032-7043-9C31-174F-E13E7D2B29ED}"/>
                    </a:ext>
                  </a:extLst>
                </p:cNvPr>
                <p:cNvSpPr/>
                <p:nvPr/>
              </p:nvSpPr>
              <p:spPr>
                <a:xfrm>
                  <a:off x="5073892" y="232320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02" name="Freeform 235">
                  <a:extLst>
                    <a:ext uri="{FF2B5EF4-FFF2-40B4-BE49-F238E27FC236}">
                      <a16:creationId xmlns:a16="http://schemas.microsoft.com/office/drawing/2014/main" id="{891E1E07-7BB0-240C-09F1-22AA3633DB0B}"/>
                    </a:ext>
                  </a:extLst>
                </p:cNvPr>
                <p:cNvSpPr/>
                <p:nvPr/>
              </p:nvSpPr>
              <p:spPr>
                <a:xfrm>
                  <a:off x="5052912" y="2367909"/>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303" name="Freeform 236">
                  <a:extLst>
                    <a:ext uri="{FF2B5EF4-FFF2-40B4-BE49-F238E27FC236}">
                      <a16:creationId xmlns:a16="http://schemas.microsoft.com/office/drawing/2014/main" id="{E45DBF18-CA78-A07A-57CE-6ACAC3B26A40}"/>
                    </a:ext>
                  </a:extLst>
                </p:cNvPr>
                <p:cNvSpPr/>
                <p:nvPr/>
              </p:nvSpPr>
              <p:spPr>
                <a:xfrm>
                  <a:off x="5089150" y="233176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04" name="Freeform 237">
                  <a:extLst>
                    <a:ext uri="{FF2B5EF4-FFF2-40B4-BE49-F238E27FC236}">
                      <a16:creationId xmlns:a16="http://schemas.microsoft.com/office/drawing/2014/main" id="{AB2B4FEA-D8FB-AB75-4698-3512903EE89D}"/>
                    </a:ext>
                  </a:extLst>
                </p:cNvPr>
                <p:cNvSpPr/>
                <p:nvPr/>
              </p:nvSpPr>
              <p:spPr>
                <a:xfrm>
                  <a:off x="5052912" y="2367909"/>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305" name="Freeform 238">
                  <a:extLst>
                    <a:ext uri="{FF2B5EF4-FFF2-40B4-BE49-F238E27FC236}">
                      <a16:creationId xmlns:a16="http://schemas.microsoft.com/office/drawing/2014/main" id="{CB905E2C-DC78-2BA3-D68E-ED88A4FBD17B}"/>
                    </a:ext>
                  </a:extLst>
                </p:cNvPr>
                <p:cNvSpPr/>
                <p:nvPr/>
              </p:nvSpPr>
              <p:spPr>
                <a:xfrm>
                  <a:off x="5089150" y="233176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06" name="Freeform 239">
                  <a:extLst>
                    <a:ext uri="{FF2B5EF4-FFF2-40B4-BE49-F238E27FC236}">
                      <a16:creationId xmlns:a16="http://schemas.microsoft.com/office/drawing/2014/main" id="{5AF6CC36-1FD6-B972-02A7-DD58F04B5D51}"/>
                    </a:ext>
                  </a:extLst>
                </p:cNvPr>
                <p:cNvSpPr/>
                <p:nvPr/>
              </p:nvSpPr>
              <p:spPr>
                <a:xfrm>
                  <a:off x="5058634" y="2367909"/>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307" name="Freeform 240">
                  <a:extLst>
                    <a:ext uri="{FF2B5EF4-FFF2-40B4-BE49-F238E27FC236}">
                      <a16:creationId xmlns:a16="http://schemas.microsoft.com/office/drawing/2014/main" id="{B7852328-BD6F-FC6D-D973-A058E9123D43}"/>
                    </a:ext>
                  </a:extLst>
                </p:cNvPr>
                <p:cNvSpPr/>
                <p:nvPr/>
              </p:nvSpPr>
              <p:spPr>
                <a:xfrm>
                  <a:off x="5094872" y="233176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08" name="Freeform 241">
                  <a:extLst>
                    <a:ext uri="{FF2B5EF4-FFF2-40B4-BE49-F238E27FC236}">
                      <a16:creationId xmlns:a16="http://schemas.microsoft.com/office/drawing/2014/main" id="{9E12CE0E-B64A-D21C-9187-E307120BB226}"/>
                    </a:ext>
                  </a:extLst>
                </p:cNvPr>
                <p:cNvSpPr/>
                <p:nvPr/>
              </p:nvSpPr>
              <p:spPr>
                <a:xfrm>
                  <a:off x="5058634" y="2367909"/>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309" name="Freeform 242">
                  <a:extLst>
                    <a:ext uri="{FF2B5EF4-FFF2-40B4-BE49-F238E27FC236}">
                      <a16:creationId xmlns:a16="http://schemas.microsoft.com/office/drawing/2014/main" id="{0AD6E7E9-A677-33DB-BDA8-A29BFB47DD6D}"/>
                    </a:ext>
                  </a:extLst>
                </p:cNvPr>
                <p:cNvSpPr/>
                <p:nvPr/>
              </p:nvSpPr>
              <p:spPr>
                <a:xfrm>
                  <a:off x="5094872" y="233176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10" name="Freeform 243">
                  <a:extLst>
                    <a:ext uri="{FF2B5EF4-FFF2-40B4-BE49-F238E27FC236}">
                      <a16:creationId xmlns:a16="http://schemas.microsoft.com/office/drawing/2014/main" id="{C7F9275B-9D64-2E81-F911-7A559A046748}"/>
                    </a:ext>
                  </a:extLst>
                </p:cNvPr>
                <p:cNvSpPr/>
                <p:nvPr/>
              </p:nvSpPr>
              <p:spPr>
                <a:xfrm>
                  <a:off x="5065309" y="236790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11" name="Freeform 244">
                  <a:extLst>
                    <a:ext uri="{FF2B5EF4-FFF2-40B4-BE49-F238E27FC236}">
                      <a16:creationId xmlns:a16="http://schemas.microsoft.com/office/drawing/2014/main" id="{B472FEEE-758D-F246-3DDD-B9C6AF50EF73}"/>
                    </a:ext>
                  </a:extLst>
                </p:cNvPr>
                <p:cNvSpPr/>
                <p:nvPr/>
              </p:nvSpPr>
              <p:spPr>
                <a:xfrm>
                  <a:off x="5100593" y="233176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12" name="Freeform 245">
                  <a:extLst>
                    <a:ext uri="{FF2B5EF4-FFF2-40B4-BE49-F238E27FC236}">
                      <a16:creationId xmlns:a16="http://schemas.microsoft.com/office/drawing/2014/main" id="{28741728-4E82-5026-EC1F-CDC3389480D2}"/>
                    </a:ext>
                  </a:extLst>
                </p:cNvPr>
                <p:cNvSpPr/>
                <p:nvPr/>
              </p:nvSpPr>
              <p:spPr>
                <a:xfrm>
                  <a:off x="5068170" y="236790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13" name="Freeform 246">
                  <a:extLst>
                    <a:ext uri="{FF2B5EF4-FFF2-40B4-BE49-F238E27FC236}">
                      <a16:creationId xmlns:a16="http://schemas.microsoft.com/office/drawing/2014/main" id="{A3C3632F-1332-20A9-1874-F00B8956B809}"/>
                    </a:ext>
                  </a:extLst>
                </p:cNvPr>
                <p:cNvSpPr/>
                <p:nvPr/>
              </p:nvSpPr>
              <p:spPr>
                <a:xfrm>
                  <a:off x="5103454" y="233176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14" name="Freeform 247">
                  <a:extLst>
                    <a:ext uri="{FF2B5EF4-FFF2-40B4-BE49-F238E27FC236}">
                      <a16:creationId xmlns:a16="http://schemas.microsoft.com/office/drawing/2014/main" id="{86A1F8EA-6FD0-6F15-5AE6-E66C3534C1C8}"/>
                    </a:ext>
                  </a:extLst>
                </p:cNvPr>
                <p:cNvSpPr/>
                <p:nvPr/>
              </p:nvSpPr>
              <p:spPr>
                <a:xfrm>
                  <a:off x="5068170" y="236790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15" name="Freeform 248">
                  <a:extLst>
                    <a:ext uri="{FF2B5EF4-FFF2-40B4-BE49-F238E27FC236}">
                      <a16:creationId xmlns:a16="http://schemas.microsoft.com/office/drawing/2014/main" id="{C9AE7CCD-7D8B-2147-E8FD-A5E33C9010A2}"/>
                    </a:ext>
                  </a:extLst>
                </p:cNvPr>
                <p:cNvSpPr/>
                <p:nvPr/>
              </p:nvSpPr>
              <p:spPr>
                <a:xfrm>
                  <a:off x="5103454" y="233176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16" name="Freeform 249">
                  <a:extLst>
                    <a:ext uri="{FF2B5EF4-FFF2-40B4-BE49-F238E27FC236}">
                      <a16:creationId xmlns:a16="http://schemas.microsoft.com/office/drawing/2014/main" id="{D61CE7E4-D039-BF62-574C-D5F225E39C42}"/>
                    </a:ext>
                  </a:extLst>
                </p:cNvPr>
                <p:cNvSpPr/>
                <p:nvPr/>
              </p:nvSpPr>
              <p:spPr>
                <a:xfrm>
                  <a:off x="5068170" y="236790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17" name="Freeform 250">
                  <a:extLst>
                    <a:ext uri="{FF2B5EF4-FFF2-40B4-BE49-F238E27FC236}">
                      <a16:creationId xmlns:a16="http://schemas.microsoft.com/office/drawing/2014/main" id="{3514B68E-2D8D-8460-CC28-0F56B8F46B8B}"/>
                    </a:ext>
                  </a:extLst>
                </p:cNvPr>
                <p:cNvSpPr/>
                <p:nvPr/>
              </p:nvSpPr>
              <p:spPr>
                <a:xfrm>
                  <a:off x="5103454" y="233176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18" name="Freeform 251">
                  <a:extLst>
                    <a:ext uri="{FF2B5EF4-FFF2-40B4-BE49-F238E27FC236}">
                      <a16:creationId xmlns:a16="http://schemas.microsoft.com/office/drawing/2014/main" id="{7ABF40F2-48B4-8C4D-0505-7BC8DDB05B99}"/>
                    </a:ext>
                  </a:extLst>
                </p:cNvPr>
                <p:cNvSpPr/>
                <p:nvPr/>
              </p:nvSpPr>
              <p:spPr>
                <a:xfrm>
                  <a:off x="5071031" y="236790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19" name="Freeform 252">
                  <a:extLst>
                    <a:ext uri="{FF2B5EF4-FFF2-40B4-BE49-F238E27FC236}">
                      <a16:creationId xmlns:a16="http://schemas.microsoft.com/office/drawing/2014/main" id="{55001E99-A58B-C737-1C6F-84B8FD4196A4}"/>
                    </a:ext>
                  </a:extLst>
                </p:cNvPr>
                <p:cNvSpPr/>
                <p:nvPr/>
              </p:nvSpPr>
              <p:spPr>
                <a:xfrm>
                  <a:off x="5107269" y="233176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20" name="Freeform 253">
                  <a:extLst>
                    <a:ext uri="{FF2B5EF4-FFF2-40B4-BE49-F238E27FC236}">
                      <a16:creationId xmlns:a16="http://schemas.microsoft.com/office/drawing/2014/main" id="{003A1E09-6423-557C-490A-C69865B38150}"/>
                    </a:ext>
                  </a:extLst>
                </p:cNvPr>
                <p:cNvSpPr/>
                <p:nvPr/>
              </p:nvSpPr>
              <p:spPr>
                <a:xfrm>
                  <a:off x="5073892" y="236790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21" name="Freeform 254">
                  <a:extLst>
                    <a:ext uri="{FF2B5EF4-FFF2-40B4-BE49-F238E27FC236}">
                      <a16:creationId xmlns:a16="http://schemas.microsoft.com/office/drawing/2014/main" id="{7602404B-981A-E4B0-76C8-30D3B16FCB9E}"/>
                    </a:ext>
                  </a:extLst>
                </p:cNvPr>
                <p:cNvSpPr/>
                <p:nvPr/>
              </p:nvSpPr>
              <p:spPr>
                <a:xfrm>
                  <a:off x="5110130" y="233176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22" name="Freeform 255">
                  <a:extLst>
                    <a:ext uri="{FF2B5EF4-FFF2-40B4-BE49-F238E27FC236}">
                      <a16:creationId xmlns:a16="http://schemas.microsoft.com/office/drawing/2014/main" id="{BFBD31C0-507A-39D2-57F2-5A6A2152C58B}"/>
                    </a:ext>
                  </a:extLst>
                </p:cNvPr>
                <p:cNvSpPr/>
                <p:nvPr/>
              </p:nvSpPr>
              <p:spPr>
                <a:xfrm>
                  <a:off x="5073892" y="236790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23" name="Freeform 256">
                  <a:extLst>
                    <a:ext uri="{FF2B5EF4-FFF2-40B4-BE49-F238E27FC236}">
                      <a16:creationId xmlns:a16="http://schemas.microsoft.com/office/drawing/2014/main" id="{BEE800BE-C6CC-1E27-5A1E-136AED7394A0}"/>
                    </a:ext>
                  </a:extLst>
                </p:cNvPr>
                <p:cNvSpPr/>
                <p:nvPr/>
              </p:nvSpPr>
              <p:spPr>
                <a:xfrm>
                  <a:off x="5110130" y="233176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24" name="Freeform 257">
                  <a:extLst>
                    <a:ext uri="{FF2B5EF4-FFF2-40B4-BE49-F238E27FC236}">
                      <a16:creationId xmlns:a16="http://schemas.microsoft.com/office/drawing/2014/main" id="{850765B6-B5E0-3421-0139-FCE5DF0C3F75}"/>
                    </a:ext>
                  </a:extLst>
                </p:cNvPr>
                <p:cNvSpPr/>
                <p:nvPr/>
              </p:nvSpPr>
              <p:spPr>
                <a:xfrm>
                  <a:off x="5073892" y="236790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25" name="Freeform 258">
                  <a:extLst>
                    <a:ext uri="{FF2B5EF4-FFF2-40B4-BE49-F238E27FC236}">
                      <a16:creationId xmlns:a16="http://schemas.microsoft.com/office/drawing/2014/main" id="{EF52FCB8-F436-F5A5-FE98-1D3CDEF8C8AD}"/>
                    </a:ext>
                  </a:extLst>
                </p:cNvPr>
                <p:cNvSpPr/>
                <p:nvPr/>
              </p:nvSpPr>
              <p:spPr>
                <a:xfrm>
                  <a:off x="5110130" y="233176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26" name="Freeform 259">
                  <a:extLst>
                    <a:ext uri="{FF2B5EF4-FFF2-40B4-BE49-F238E27FC236}">
                      <a16:creationId xmlns:a16="http://schemas.microsoft.com/office/drawing/2014/main" id="{C0B93420-EF38-A021-55B6-0B533E511624}"/>
                    </a:ext>
                  </a:extLst>
                </p:cNvPr>
                <p:cNvSpPr/>
                <p:nvPr/>
              </p:nvSpPr>
              <p:spPr>
                <a:xfrm>
                  <a:off x="5076753" y="2367909"/>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327" name="Freeform 260">
                  <a:extLst>
                    <a:ext uri="{FF2B5EF4-FFF2-40B4-BE49-F238E27FC236}">
                      <a16:creationId xmlns:a16="http://schemas.microsoft.com/office/drawing/2014/main" id="{A7C93DA6-8386-7C3D-A065-580F203BF678}"/>
                    </a:ext>
                  </a:extLst>
                </p:cNvPr>
                <p:cNvSpPr/>
                <p:nvPr/>
              </p:nvSpPr>
              <p:spPr>
                <a:xfrm>
                  <a:off x="5112991" y="233176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28" name="Freeform 261">
                  <a:extLst>
                    <a:ext uri="{FF2B5EF4-FFF2-40B4-BE49-F238E27FC236}">
                      <a16:creationId xmlns:a16="http://schemas.microsoft.com/office/drawing/2014/main" id="{3EE3A0F5-DA98-CA0C-182E-E15CAEE9A461}"/>
                    </a:ext>
                  </a:extLst>
                </p:cNvPr>
                <p:cNvSpPr/>
                <p:nvPr/>
              </p:nvSpPr>
              <p:spPr>
                <a:xfrm>
                  <a:off x="5079614" y="2367909"/>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329" name="Freeform 262">
                  <a:extLst>
                    <a:ext uri="{FF2B5EF4-FFF2-40B4-BE49-F238E27FC236}">
                      <a16:creationId xmlns:a16="http://schemas.microsoft.com/office/drawing/2014/main" id="{72392FDE-D231-3C33-AB19-BB9E6FBC4AE0}"/>
                    </a:ext>
                  </a:extLst>
                </p:cNvPr>
                <p:cNvSpPr/>
                <p:nvPr/>
              </p:nvSpPr>
              <p:spPr>
                <a:xfrm>
                  <a:off x="5115852" y="233176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30" name="Freeform 263">
                  <a:extLst>
                    <a:ext uri="{FF2B5EF4-FFF2-40B4-BE49-F238E27FC236}">
                      <a16:creationId xmlns:a16="http://schemas.microsoft.com/office/drawing/2014/main" id="{B5D663E2-BD33-7A0D-FF9D-9536B25D564B}"/>
                    </a:ext>
                  </a:extLst>
                </p:cNvPr>
                <p:cNvSpPr/>
                <p:nvPr/>
              </p:nvSpPr>
              <p:spPr>
                <a:xfrm>
                  <a:off x="5092011" y="236790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31" name="Freeform 264">
                  <a:extLst>
                    <a:ext uri="{FF2B5EF4-FFF2-40B4-BE49-F238E27FC236}">
                      <a16:creationId xmlns:a16="http://schemas.microsoft.com/office/drawing/2014/main" id="{A476BFCC-30BC-1225-6103-A01401DFAC59}"/>
                    </a:ext>
                  </a:extLst>
                </p:cNvPr>
                <p:cNvSpPr/>
                <p:nvPr/>
              </p:nvSpPr>
              <p:spPr>
                <a:xfrm>
                  <a:off x="5127295" y="233176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32" name="Freeform 265">
                  <a:extLst>
                    <a:ext uri="{FF2B5EF4-FFF2-40B4-BE49-F238E27FC236}">
                      <a16:creationId xmlns:a16="http://schemas.microsoft.com/office/drawing/2014/main" id="{55E1BE38-C871-E195-0F35-08D88EF08CA7}"/>
                    </a:ext>
                  </a:extLst>
                </p:cNvPr>
                <p:cNvSpPr/>
                <p:nvPr/>
              </p:nvSpPr>
              <p:spPr>
                <a:xfrm>
                  <a:off x="5106315" y="2367909"/>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333" name="Freeform 266">
                  <a:extLst>
                    <a:ext uri="{FF2B5EF4-FFF2-40B4-BE49-F238E27FC236}">
                      <a16:creationId xmlns:a16="http://schemas.microsoft.com/office/drawing/2014/main" id="{76F3975C-72C5-58D5-8845-B56A1D7E9854}"/>
                    </a:ext>
                  </a:extLst>
                </p:cNvPr>
                <p:cNvSpPr/>
                <p:nvPr/>
              </p:nvSpPr>
              <p:spPr>
                <a:xfrm>
                  <a:off x="5142553" y="233176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34" name="Freeform 267">
                  <a:extLst>
                    <a:ext uri="{FF2B5EF4-FFF2-40B4-BE49-F238E27FC236}">
                      <a16:creationId xmlns:a16="http://schemas.microsoft.com/office/drawing/2014/main" id="{8316E703-F45F-9B84-CCE0-4B7964FB7071}"/>
                    </a:ext>
                  </a:extLst>
                </p:cNvPr>
                <p:cNvSpPr/>
                <p:nvPr/>
              </p:nvSpPr>
              <p:spPr>
                <a:xfrm>
                  <a:off x="5133017" y="2378371"/>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335" name="Freeform 268">
                  <a:extLst>
                    <a:ext uri="{FF2B5EF4-FFF2-40B4-BE49-F238E27FC236}">
                      <a16:creationId xmlns:a16="http://schemas.microsoft.com/office/drawing/2014/main" id="{8A5274A2-7DC6-53AF-4D9A-E6B9584A26D0}"/>
                    </a:ext>
                  </a:extLst>
                </p:cNvPr>
                <p:cNvSpPr/>
                <p:nvPr/>
              </p:nvSpPr>
              <p:spPr>
                <a:xfrm>
                  <a:off x="5169255" y="2342230"/>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36" name="Freeform 269">
                  <a:extLst>
                    <a:ext uri="{FF2B5EF4-FFF2-40B4-BE49-F238E27FC236}">
                      <a16:creationId xmlns:a16="http://schemas.microsoft.com/office/drawing/2014/main" id="{C9894E42-096E-75F3-D838-60DCD66B60E5}"/>
                    </a:ext>
                  </a:extLst>
                </p:cNvPr>
                <p:cNvSpPr/>
                <p:nvPr/>
              </p:nvSpPr>
              <p:spPr>
                <a:xfrm>
                  <a:off x="5135878" y="2378371"/>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337" name="Freeform 270">
                  <a:extLst>
                    <a:ext uri="{FF2B5EF4-FFF2-40B4-BE49-F238E27FC236}">
                      <a16:creationId xmlns:a16="http://schemas.microsoft.com/office/drawing/2014/main" id="{066195E8-70DC-24CC-E884-BF68FE280F3D}"/>
                    </a:ext>
                  </a:extLst>
                </p:cNvPr>
                <p:cNvSpPr/>
                <p:nvPr/>
              </p:nvSpPr>
              <p:spPr>
                <a:xfrm>
                  <a:off x="5172115" y="2342230"/>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38" name="Freeform 271">
                  <a:extLst>
                    <a:ext uri="{FF2B5EF4-FFF2-40B4-BE49-F238E27FC236}">
                      <a16:creationId xmlns:a16="http://schemas.microsoft.com/office/drawing/2014/main" id="{C58FC7E9-6169-BD66-30E2-DB31B7CD01BC}"/>
                    </a:ext>
                  </a:extLst>
                </p:cNvPr>
                <p:cNvSpPr/>
                <p:nvPr/>
              </p:nvSpPr>
              <p:spPr>
                <a:xfrm>
                  <a:off x="5159718" y="2378371"/>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339" name="Freeform 272">
                  <a:extLst>
                    <a:ext uri="{FF2B5EF4-FFF2-40B4-BE49-F238E27FC236}">
                      <a16:creationId xmlns:a16="http://schemas.microsoft.com/office/drawing/2014/main" id="{9CC58A37-5B31-C5DF-C4A2-EF4DBC0CF409}"/>
                    </a:ext>
                  </a:extLst>
                </p:cNvPr>
                <p:cNvSpPr/>
                <p:nvPr/>
              </p:nvSpPr>
              <p:spPr>
                <a:xfrm>
                  <a:off x="5195956" y="2342230"/>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40" name="Freeform 273">
                  <a:extLst>
                    <a:ext uri="{FF2B5EF4-FFF2-40B4-BE49-F238E27FC236}">
                      <a16:creationId xmlns:a16="http://schemas.microsoft.com/office/drawing/2014/main" id="{7BF2B3AA-8DB8-4414-3E51-6E5BFA63B923}"/>
                    </a:ext>
                  </a:extLst>
                </p:cNvPr>
                <p:cNvSpPr/>
                <p:nvPr/>
              </p:nvSpPr>
              <p:spPr>
                <a:xfrm>
                  <a:off x="5159718" y="2378371"/>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341" name="Freeform 274">
                  <a:extLst>
                    <a:ext uri="{FF2B5EF4-FFF2-40B4-BE49-F238E27FC236}">
                      <a16:creationId xmlns:a16="http://schemas.microsoft.com/office/drawing/2014/main" id="{E65C28DB-7338-9FF3-0961-001188915A25}"/>
                    </a:ext>
                  </a:extLst>
                </p:cNvPr>
                <p:cNvSpPr/>
                <p:nvPr/>
              </p:nvSpPr>
              <p:spPr>
                <a:xfrm>
                  <a:off x="5195956" y="2342230"/>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42" name="Freeform 275">
                  <a:extLst>
                    <a:ext uri="{FF2B5EF4-FFF2-40B4-BE49-F238E27FC236}">
                      <a16:creationId xmlns:a16="http://schemas.microsoft.com/office/drawing/2014/main" id="{29532546-C40E-557D-23C2-F09AD5204488}"/>
                    </a:ext>
                  </a:extLst>
                </p:cNvPr>
                <p:cNvSpPr/>
                <p:nvPr/>
              </p:nvSpPr>
              <p:spPr>
                <a:xfrm>
                  <a:off x="5198817" y="2388833"/>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43" name="Freeform 276">
                  <a:extLst>
                    <a:ext uri="{FF2B5EF4-FFF2-40B4-BE49-F238E27FC236}">
                      <a16:creationId xmlns:a16="http://schemas.microsoft.com/office/drawing/2014/main" id="{D4913172-83F4-3D79-AFB5-2B589A11E563}"/>
                    </a:ext>
                  </a:extLst>
                </p:cNvPr>
                <p:cNvSpPr/>
                <p:nvPr/>
              </p:nvSpPr>
              <p:spPr>
                <a:xfrm>
                  <a:off x="5235055" y="235364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44" name="Freeform 277">
                  <a:extLst>
                    <a:ext uri="{FF2B5EF4-FFF2-40B4-BE49-F238E27FC236}">
                      <a16:creationId xmlns:a16="http://schemas.microsoft.com/office/drawing/2014/main" id="{EDEB82BE-4038-867E-B8F0-8FDCE17A7E79}"/>
                    </a:ext>
                  </a:extLst>
                </p:cNvPr>
                <p:cNvSpPr/>
                <p:nvPr/>
              </p:nvSpPr>
              <p:spPr>
                <a:xfrm>
                  <a:off x="5264617" y="2411660"/>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45" name="Freeform 278">
                  <a:extLst>
                    <a:ext uri="{FF2B5EF4-FFF2-40B4-BE49-F238E27FC236}">
                      <a16:creationId xmlns:a16="http://schemas.microsoft.com/office/drawing/2014/main" id="{27856BCC-C664-8F2E-ACA0-C74ABB4FEBB2}"/>
                    </a:ext>
                  </a:extLst>
                </p:cNvPr>
                <p:cNvSpPr/>
                <p:nvPr/>
              </p:nvSpPr>
              <p:spPr>
                <a:xfrm>
                  <a:off x="5299901" y="237551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46" name="Freeform 279">
                  <a:extLst>
                    <a:ext uri="{FF2B5EF4-FFF2-40B4-BE49-F238E27FC236}">
                      <a16:creationId xmlns:a16="http://schemas.microsoft.com/office/drawing/2014/main" id="{B06E23AC-3768-5BC9-D91E-7E717111D981}"/>
                    </a:ext>
                  </a:extLst>
                </p:cNvPr>
                <p:cNvSpPr/>
                <p:nvPr/>
              </p:nvSpPr>
              <p:spPr>
                <a:xfrm>
                  <a:off x="5267478" y="2411660"/>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47" name="Freeform 280">
                  <a:extLst>
                    <a:ext uri="{FF2B5EF4-FFF2-40B4-BE49-F238E27FC236}">
                      <a16:creationId xmlns:a16="http://schemas.microsoft.com/office/drawing/2014/main" id="{F65BA2C4-55DF-D044-A0F6-C9B99BF1630A}"/>
                    </a:ext>
                  </a:extLst>
                </p:cNvPr>
                <p:cNvSpPr/>
                <p:nvPr/>
              </p:nvSpPr>
              <p:spPr>
                <a:xfrm>
                  <a:off x="5302762" y="237551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48" name="Freeform 281">
                  <a:extLst>
                    <a:ext uri="{FF2B5EF4-FFF2-40B4-BE49-F238E27FC236}">
                      <a16:creationId xmlns:a16="http://schemas.microsoft.com/office/drawing/2014/main" id="{7F04CC78-FACC-131C-0589-9F21F828A1F8}"/>
                    </a:ext>
                  </a:extLst>
                </p:cNvPr>
                <p:cNvSpPr/>
                <p:nvPr/>
              </p:nvSpPr>
              <p:spPr>
                <a:xfrm>
                  <a:off x="5273200" y="2411660"/>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49" name="Freeform 282">
                  <a:extLst>
                    <a:ext uri="{FF2B5EF4-FFF2-40B4-BE49-F238E27FC236}">
                      <a16:creationId xmlns:a16="http://schemas.microsoft.com/office/drawing/2014/main" id="{8300F67E-7D3E-4461-F1DD-341D99A75F6A}"/>
                    </a:ext>
                  </a:extLst>
                </p:cNvPr>
                <p:cNvSpPr/>
                <p:nvPr/>
              </p:nvSpPr>
              <p:spPr>
                <a:xfrm>
                  <a:off x="5309438" y="237551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50" name="Freeform 283">
                  <a:extLst>
                    <a:ext uri="{FF2B5EF4-FFF2-40B4-BE49-F238E27FC236}">
                      <a16:creationId xmlns:a16="http://schemas.microsoft.com/office/drawing/2014/main" id="{6B386117-D5D5-881F-784E-36B9A04EB83E}"/>
                    </a:ext>
                  </a:extLst>
                </p:cNvPr>
                <p:cNvSpPr/>
                <p:nvPr/>
              </p:nvSpPr>
              <p:spPr>
                <a:xfrm>
                  <a:off x="5281783" y="2411660"/>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351" name="Freeform 284">
                  <a:extLst>
                    <a:ext uri="{FF2B5EF4-FFF2-40B4-BE49-F238E27FC236}">
                      <a16:creationId xmlns:a16="http://schemas.microsoft.com/office/drawing/2014/main" id="{A7DCF48D-28C8-62CF-C1F8-D1F7BB7D5D61}"/>
                    </a:ext>
                  </a:extLst>
                </p:cNvPr>
                <p:cNvSpPr/>
                <p:nvPr/>
              </p:nvSpPr>
              <p:spPr>
                <a:xfrm>
                  <a:off x="5318020" y="237551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52" name="Freeform 285">
                  <a:extLst>
                    <a:ext uri="{FF2B5EF4-FFF2-40B4-BE49-F238E27FC236}">
                      <a16:creationId xmlns:a16="http://schemas.microsoft.com/office/drawing/2014/main" id="{71B19A3B-57A8-6FB0-F931-06CB1B5FD0F7}"/>
                    </a:ext>
                  </a:extLst>
                </p:cNvPr>
                <p:cNvSpPr/>
                <p:nvPr/>
              </p:nvSpPr>
              <p:spPr>
                <a:xfrm>
                  <a:off x="5288458" y="2411660"/>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53" name="Freeform 286">
                  <a:extLst>
                    <a:ext uri="{FF2B5EF4-FFF2-40B4-BE49-F238E27FC236}">
                      <a16:creationId xmlns:a16="http://schemas.microsoft.com/office/drawing/2014/main" id="{C5EEAA80-FB38-E3F2-E4C9-BEEB61CE12A1}"/>
                    </a:ext>
                  </a:extLst>
                </p:cNvPr>
                <p:cNvSpPr/>
                <p:nvPr/>
              </p:nvSpPr>
              <p:spPr>
                <a:xfrm>
                  <a:off x="5323742" y="237551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54" name="Freeform 287">
                  <a:extLst>
                    <a:ext uri="{FF2B5EF4-FFF2-40B4-BE49-F238E27FC236}">
                      <a16:creationId xmlns:a16="http://schemas.microsoft.com/office/drawing/2014/main" id="{D4B49767-F267-26FA-1E8D-779767543471}"/>
                    </a:ext>
                  </a:extLst>
                </p:cNvPr>
                <p:cNvSpPr/>
                <p:nvPr/>
              </p:nvSpPr>
              <p:spPr>
                <a:xfrm>
                  <a:off x="5302762" y="2411660"/>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355" name="Freeform 288">
                  <a:extLst>
                    <a:ext uri="{FF2B5EF4-FFF2-40B4-BE49-F238E27FC236}">
                      <a16:creationId xmlns:a16="http://schemas.microsoft.com/office/drawing/2014/main" id="{F9B5E241-5E3A-1632-47FC-15921C2BD863}"/>
                    </a:ext>
                  </a:extLst>
                </p:cNvPr>
                <p:cNvSpPr/>
                <p:nvPr/>
              </p:nvSpPr>
              <p:spPr>
                <a:xfrm>
                  <a:off x="5339000" y="237551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56" name="Freeform 289">
                  <a:extLst>
                    <a:ext uri="{FF2B5EF4-FFF2-40B4-BE49-F238E27FC236}">
                      <a16:creationId xmlns:a16="http://schemas.microsoft.com/office/drawing/2014/main" id="{96C5487B-F91E-7B3C-799B-1FA9A544AB12}"/>
                    </a:ext>
                  </a:extLst>
                </p:cNvPr>
                <p:cNvSpPr/>
                <p:nvPr/>
              </p:nvSpPr>
              <p:spPr>
                <a:xfrm>
                  <a:off x="5323742" y="2411660"/>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57" name="Freeform 290">
                  <a:extLst>
                    <a:ext uri="{FF2B5EF4-FFF2-40B4-BE49-F238E27FC236}">
                      <a16:creationId xmlns:a16="http://schemas.microsoft.com/office/drawing/2014/main" id="{53C9CB7C-247A-3E24-7E06-6C7706D37C45}"/>
                    </a:ext>
                  </a:extLst>
                </p:cNvPr>
                <p:cNvSpPr/>
                <p:nvPr/>
              </p:nvSpPr>
              <p:spPr>
                <a:xfrm>
                  <a:off x="5359980" y="237551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58" name="Freeform 291">
                  <a:extLst>
                    <a:ext uri="{FF2B5EF4-FFF2-40B4-BE49-F238E27FC236}">
                      <a16:creationId xmlns:a16="http://schemas.microsoft.com/office/drawing/2014/main" id="{1DFE50F9-D37C-A5CB-2626-DD3930834F6C}"/>
                    </a:ext>
                  </a:extLst>
                </p:cNvPr>
                <p:cNvSpPr/>
                <p:nvPr/>
              </p:nvSpPr>
              <p:spPr>
                <a:xfrm>
                  <a:off x="5323742" y="2411660"/>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59" name="Freeform 292">
                  <a:extLst>
                    <a:ext uri="{FF2B5EF4-FFF2-40B4-BE49-F238E27FC236}">
                      <a16:creationId xmlns:a16="http://schemas.microsoft.com/office/drawing/2014/main" id="{D0A70645-EBEF-9DAB-F49D-69FC4F27A0BE}"/>
                    </a:ext>
                  </a:extLst>
                </p:cNvPr>
                <p:cNvSpPr/>
                <p:nvPr/>
              </p:nvSpPr>
              <p:spPr>
                <a:xfrm>
                  <a:off x="5359980" y="237551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60" name="Freeform 293">
                  <a:extLst>
                    <a:ext uri="{FF2B5EF4-FFF2-40B4-BE49-F238E27FC236}">
                      <a16:creationId xmlns:a16="http://schemas.microsoft.com/office/drawing/2014/main" id="{401031B4-02D2-86D6-4673-69206514394E}"/>
                    </a:ext>
                  </a:extLst>
                </p:cNvPr>
                <p:cNvSpPr/>
                <p:nvPr/>
              </p:nvSpPr>
              <p:spPr>
                <a:xfrm>
                  <a:off x="5323742" y="2411660"/>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61" name="Freeform 294">
                  <a:extLst>
                    <a:ext uri="{FF2B5EF4-FFF2-40B4-BE49-F238E27FC236}">
                      <a16:creationId xmlns:a16="http://schemas.microsoft.com/office/drawing/2014/main" id="{ECC99FF9-2E6D-B210-5984-2BF2CB340C32}"/>
                    </a:ext>
                  </a:extLst>
                </p:cNvPr>
                <p:cNvSpPr/>
                <p:nvPr/>
              </p:nvSpPr>
              <p:spPr>
                <a:xfrm>
                  <a:off x="5359980" y="237551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62" name="Freeform 295">
                  <a:extLst>
                    <a:ext uri="{FF2B5EF4-FFF2-40B4-BE49-F238E27FC236}">
                      <a16:creationId xmlns:a16="http://schemas.microsoft.com/office/drawing/2014/main" id="{3AEFB957-54B6-8357-80F2-3F2E4E441891}"/>
                    </a:ext>
                  </a:extLst>
                </p:cNvPr>
                <p:cNvSpPr/>
                <p:nvPr/>
              </p:nvSpPr>
              <p:spPr>
                <a:xfrm>
                  <a:off x="5323742" y="2411660"/>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63" name="Freeform 296">
                  <a:extLst>
                    <a:ext uri="{FF2B5EF4-FFF2-40B4-BE49-F238E27FC236}">
                      <a16:creationId xmlns:a16="http://schemas.microsoft.com/office/drawing/2014/main" id="{84371220-E51B-84D0-AFEA-D6AAE0A9D770}"/>
                    </a:ext>
                  </a:extLst>
                </p:cNvPr>
                <p:cNvSpPr/>
                <p:nvPr/>
              </p:nvSpPr>
              <p:spPr>
                <a:xfrm>
                  <a:off x="5359980" y="237551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64" name="Freeform 297">
                  <a:extLst>
                    <a:ext uri="{FF2B5EF4-FFF2-40B4-BE49-F238E27FC236}">
                      <a16:creationId xmlns:a16="http://schemas.microsoft.com/office/drawing/2014/main" id="{91CD321B-A7F8-091B-7A8E-2C7B99BF338F}"/>
                    </a:ext>
                  </a:extLst>
                </p:cNvPr>
                <p:cNvSpPr/>
                <p:nvPr/>
              </p:nvSpPr>
              <p:spPr>
                <a:xfrm>
                  <a:off x="5323742" y="2411660"/>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65" name="Freeform 298">
                  <a:extLst>
                    <a:ext uri="{FF2B5EF4-FFF2-40B4-BE49-F238E27FC236}">
                      <a16:creationId xmlns:a16="http://schemas.microsoft.com/office/drawing/2014/main" id="{F8D1BC02-18C4-A56E-0736-C6FE045FD685}"/>
                    </a:ext>
                  </a:extLst>
                </p:cNvPr>
                <p:cNvSpPr/>
                <p:nvPr/>
              </p:nvSpPr>
              <p:spPr>
                <a:xfrm>
                  <a:off x="5359980" y="237551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66" name="Freeform 299">
                  <a:extLst>
                    <a:ext uri="{FF2B5EF4-FFF2-40B4-BE49-F238E27FC236}">
                      <a16:creationId xmlns:a16="http://schemas.microsoft.com/office/drawing/2014/main" id="{452BBCCA-1496-EFB4-B9CF-A0ABE645F21E}"/>
                    </a:ext>
                  </a:extLst>
                </p:cNvPr>
                <p:cNvSpPr/>
                <p:nvPr/>
              </p:nvSpPr>
              <p:spPr>
                <a:xfrm>
                  <a:off x="5323742" y="2411660"/>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67" name="Freeform 300">
                  <a:extLst>
                    <a:ext uri="{FF2B5EF4-FFF2-40B4-BE49-F238E27FC236}">
                      <a16:creationId xmlns:a16="http://schemas.microsoft.com/office/drawing/2014/main" id="{B2182FD2-2FCF-DD36-1F77-DD6BD07504B3}"/>
                    </a:ext>
                  </a:extLst>
                </p:cNvPr>
                <p:cNvSpPr/>
                <p:nvPr/>
              </p:nvSpPr>
              <p:spPr>
                <a:xfrm>
                  <a:off x="5359980" y="237551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68" name="Freeform 301">
                  <a:extLst>
                    <a:ext uri="{FF2B5EF4-FFF2-40B4-BE49-F238E27FC236}">
                      <a16:creationId xmlns:a16="http://schemas.microsoft.com/office/drawing/2014/main" id="{DB564E92-9841-B5F3-FB53-9E567B174F05}"/>
                    </a:ext>
                  </a:extLst>
                </p:cNvPr>
                <p:cNvSpPr/>
                <p:nvPr/>
              </p:nvSpPr>
              <p:spPr>
                <a:xfrm>
                  <a:off x="5323742" y="2411660"/>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69" name="Freeform 302">
                  <a:extLst>
                    <a:ext uri="{FF2B5EF4-FFF2-40B4-BE49-F238E27FC236}">
                      <a16:creationId xmlns:a16="http://schemas.microsoft.com/office/drawing/2014/main" id="{9AC10304-43A9-703A-0E8E-BE1C76A047F5}"/>
                    </a:ext>
                  </a:extLst>
                </p:cNvPr>
                <p:cNvSpPr/>
                <p:nvPr/>
              </p:nvSpPr>
              <p:spPr>
                <a:xfrm>
                  <a:off x="5359980" y="237551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70" name="Freeform 303">
                  <a:extLst>
                    <a:ext uri="{FF2B5EF4-FFF2-40B4-BE49-F238E27FC236}">
                      <a16:creationId xmlns:a16="http://schemas.microsoft.com/office/drawing/2014/main" id="{D9FCAF3C-3C81-BBA2-D71A-A015460C1A26}"/>
                    </a:ext>
                  </a:extLst>
                </p:cNvPr>
                <p:cNvSpPr/>
                <p:nvPr/>
              </p:nvSpPr>
              <p:spPr>
                <a:xfrm>
                  <a:off x="5335186"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371" name="Freeform 304">
                  <a:extLst>
                    <a:ext uri="{FF2B5EF4-FFF2-40B4-BE49-F238E27FC236}">
                      <a16:creationId xmlns:a16="http://schemas.microsoft.com/office/drawing/2014/main" id="{41FF8103-ACC3-574E-1E9D-6B99B11F9332}"/>
                    </a:ext>
                  </a:extLst>
                </p:cNvPr>
                <p:cNvSpPr/>
                <p:nvPr/>
              </p:nvSpPr>
              <p:spPr>
                <a:xfrm>
                  <a:off x="5371424"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72" name="Freeform 305">
                  <a:extLst>
                    <a:ext uri="{FF2B5EF4-FFF2-40B4-BE49-F238E27FC236}">
                      <a16:creationId xmlns:a16="http://schemas.microsoft.com/office/drawing/2014/main" id="{9C67A8AE-34B0-6A2B-9A8A-BE9FEB123C48}"/>
                    </a:ext>
                  </a:extLst>
                </p:cNvPr>
                <p:cNvSpPr/>
                <p:nvPr/>
              </p:nvSpPr>
              <p:spPr>
                <a:xfrm>
                  <a:off x="5344722"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73" name="Freeform 306">
                  <a:extLst>
                    <a:ext uri="{FF2B5EF4-FFF2-40B4-BE49-F238E27FC236}">
                      <a16:creationId xmlns:a16="http://schemas.microsoft.com/office/drawing/2014/main" id="{D37C9B47-D758-8E80-51C2-03EB8E7D9CB0}"/>
                    </a:ext>
                  </a:extLst>
                </p:cNvPr>
                <p:cNvSpPr/>
                <p:nvPr/>
              </p:nvSpPr>
              <p:spPr>
                <a:xfrm>
                  <a:off x="5380006"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74" name="Freeform 307">
                  <a:extLst>
                    <a:ext uri="{FF2B5EF4-FFF2-40B4-BE49-F238E27FC236}">
                      <a16:creationId xmlns:a16="http://schemas.microsoft.com/office/drawing/2014/main" id="{0D9F6209-823F-5DCA-8409-4D12015BFD05}"/>
                    </a:ext>
                  </a:extLst>
                </p:cNvPr>
                <p:cNvSpPr/>
                <p:nvPr/>
              </p:nvSpPr>
              <p:spPr>
                <a:xfrm>
                  <a:off x="5356165"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375" name="Freeform 308">
                  <a:extLst>
                    <a:ext uri="{FF2B5EF4-FFF2-40B4-BE49-F238E27FC236}">
                      <a16:creationId xmlns:a16="http://schemas.microsoft.com/office/drawing/2014/main" id="{0EE28364-E04C-140C-2617-72C5B2C830D7}"/>
                    </a:ext>
                  </a:extLst>
                </p:cNvPr>
                <p:cNvSpPr/>
                <p:nvPr/>
              </p:nvSpPr>
              <p:spPr>
                <a:xfrm>
                  <a:off x="5392403"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76" name="Freeform 309">
                  <a:extLst>
                    <a:ext uri="{FF2B5EF4-FFF2-40B4-BE49-F238E27FC236}">
                      <a16:creationId xmlns:a16="http://schemas.microsoft.com/office/drawing/2014/main" id="{0E4E0325-8582-D417-E331-1AE2E38D2267}"/>
                    </a:ext>
                  </a:extLst>
                </p:cNvPr>
                <p:cNvSpPr/>
                <p:nvPr/>
              </p:nvSpPr>
              <p:spPr>
                <a:xfrm>
                  <a:off x="5382867"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377" name="Freeform 310">
                  <a:extLst>
                    <a:ext uri="{FF2B5EF4-FFF2-40B4-BE49-F238E27FC236}">
                      <a16:creationId xmlns:a16="http://schemas.microsoft.com/office/drawing/2014/main" id="{5E0B8B60-7A8B-2E45-1BB0-FAE6BEA5B478}"/>
                    </a:ext>
                  </a:extLst>
                </p:cNvPr>
                <p:cNvSpPr/>
                <p:nvPr/>
              </p:nvSpPr>
              <p:spPr>
                <a:xfrm>
                  <a:off x="5419105"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78" name="Freeform 311">
                  <a:extLst>
                    <a:ext uri="{FF2B5EF4-FFF2-40B4-BE49-F238E27FC236}">
                      <a16:creationId xmlns:a16="http://schemas.microsoft.com/office/drawing/2014/main" id="{D0CAE982-C4F7-980D-1149-5A8299EAFB25}"/>
                    </a:ext>
                  </a:extLst>
                </p:cNvPr>
                <p:cNvSpPr/>
                <p:nvPr/>
              </p:nvSpPr>
              <p:spPr>
                <a:xfrm>
                  <a:off x="5416244"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79" name="Freeform 312">
                  <a:extLst>
                    <a:ext uri="{FF2B5EF4-FFF2-40B4-BE49-F238E27FC236}">
                      <a16:creationId xmlns:a16="http://schemas.microsoft.com/office/drawing/2014/main" id="{DCFEB048-597A-CF6D-8355-D21C95FD3FDF}"/>
                    </a:ext>
                  </a:extLst>
                </p:cNvPr>
                <p:cNvSpPr/>
                <p:nvPr/>
              </p:nvSpPr>
              <p:spPr>
                <a:xfrm>
                  <a:off x="5451528"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80" name="Freeform 313">
                  <a:extLst>
                    <a:ext uri="{FF2B5EF4-FFF2-40B4-BE49-F238E27FC236}">
                      <a16:creationId xmlns:a16="http://schemas.microsoft.com/office/drawing/2014/main" id="{C4923340-183B-A9F5-C8ED-F40FFA4B8CA8}"/>
                    </a:ext>
                  </a:extLst>
                </p:cNvPr>
                <p:cNvSpPr/>
                <p:nvPr/>
              </p:nvSpPr>
              <p:spPr>
                <a:xfrm>
                  <a:off x="5466786"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81" name="Freeform 314">
                  <a:extLst>
                    <a:ext uri="{FF2B5EF4-FFF2-40B4-BE49-F238E27FC236}">
                      <a16:creationId xmlns:a16="http://schemas.microsoft.com/office/drawing/2014/main" id="{CF65757F-5213-FAAE-F60C-C004428CBFDC}"/>
                    </a:ext>
                  </a:extLst>
                </p:cNvPr>
                <p:cNvSpPr/>
                <p:nvPr/>
              </p:nvSpPr>
              <p:spPr>
                <a:xfrm>
                  <a:off x="5502070"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82" name="Freeform 315">
                  <a:extLst>
                    <a:ext uri="{FF2B5EF4-FFF2-40B4-BE49-F238E27FC236}">
                      <a16:creationId xmlns:a16="http://schemas.microsoft.com/office/drawing/2014/main" id="{E5F0EAF3-C2C6-09AF-6AAF-4DA7D8720B7A}"/>
                    </a:ext>
                  </a:extLst>
                </p:cNvPr>
                <p:cNvSpPr/>
                <p:nvPr/>
              </p:nvSpPr>
              <p:spPr>
                <a:xfrm>
                  <a:off x="5493488"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83" name="Freeform 316">
                  <a:extLst>
                    <a:ext uri="{FF2B5EF4-FFF2-40B4-BE49-F238E27FC236}">
                      <a16:creationId xmlns:a16="http://schemas.microsoft.com/office/drawing/2014/main" id="{1E737D15-2737-3864-70AA-FE0C2014B6C3}"/>
                    </a:ext>
                  </a:extLst>
                </p:cNvPr>
                <p:cNvSpPr/>
                <p:nvPr/>
              </p:nvSpPr>
              <p:spPr>
                <a:xfrm>
                  <a:off x="5528772"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84" name="Freeform 317">
                  <a:extLst>
                    <a:ext uri="{FF2B5EF4-FFF2-40B4-BE49-F238E27FC236}">
                      <a16:creationId xmlns:a16="http://schemas.microsoft.com/office/drawing/2014/main" id="{9B1B2C05-3BEE-69D2-AD65-5B29AAFBEF66}"/>
                    </a:ext>
                  </a:extLst>
                </p:cNvPr>
                <p:cNvSpPr/>
                <p:nvPr/>
              </p:nvSpPr>
              <p:spPr>
                <a:xfrm>
                  <a:off x="5525911"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85" name="Freeform 318">
                  <a:extLst>
                    <a:ext uri="{FF2B5EF4-FFF2-40B4-BE49-F238E27FC236}">
                      <a16:creationId xmlns:a16="http://schemas.microsoft.com/office/drawing/2014/main" id="{0349CBEA-8622-2A37-7B75-3B8BBBD0F83C}"/>
                    </a:ext>
                  </a:extLst>
                </p:cNvPr>
                <p:cNvSpPr/>
                <p:nvPr/>
              </p:nvSpPr>
              <p:spPr>
                <a:xfrm>
                  <a:off x="5562149"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86" name="Freeform 319">
                  <a:extLst>
                    <a:ext uri="{FF2B5EF4-FFF2-40B4-BE49-F238E27FC236}">
                      <a16:creationId xmlns:a16="http://schemas.microsoft.com/office/drawing/2014/main" id="{3446D7EE-AEC4-4775-9D6F-B4AD9533F9C6}"/>
                    </a:ext>
                  </a:extLst>
                </p:cNvPr>
                <p:cNvSpPr/>
                <p:nvPr/>
              </p:nvSpPr>
              <p:spPr>
                <a:xfrm>
                  <a:off x="5546891"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87" name="Freeform 320">
                  <a:extLst>
                    <a:ext uri="{FF2B5EF4-FFF2-40B4-BE49-F238E27FC236}">
                      <a16:creationId xmlns:a16="http://schemas.microsoft.com/office/drawing/2014/main" id="{4DBEB742-80EF-EF35-19C9-1045C4875164}"/>
                    </a:ext>
                  </a:extLst>
                </p:cNvPr>
                <p:cNvSpPr/>
                <p:nvPr/>
              </p:nvSpPr>
              <p:spPr>
                <a:xfrm>
                  <a:off x="5583129"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88" name="Freeform 321">
                  <a:extLst>
                    <a:ext uri="{FF2B5EF4-FFF2-40B4-BE49-F238E27FC236}">
                      <a16:creationId xmlns:a16="http://schemas.microsoft.com/office/drawing/2014/main" id="{88EAF185-30A0-6395-2FF5-4F8C57298EA2}"/>
                    </a:ext>
                  </a:extLst>
                </p:cNvPr>
                <p:cNvSpPr/>
                <p:nvPr/>
              </p:nvSpPr>
              <p:spPr>
                <a:xfrm>
                  <a:off x="5558334"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389" name="Freeform 322">
                  <a:extLst>
                    <a:ext uri="{FF2B5EF4-FFF2-40B4-BE49-F238E27FC236}">
                      <a16:creationId xmlns:a16="http://schemas.microsoft.com/office/drawing/2014/main" id="{B75D975B-240D-22BC-073E-B9D65CF8437C}"/>
                    </a:ext>
                  </a:extLst>
                </p:cNvPr>
                <p:cNvSpPr/>
                <p:nvPr/>
              </p:nvSpPr>
              <p:spPr>
                <a:xfrm>
                  <a:off x="5594572"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90" name="Freeform 323">
                  <a:extLst>
                    <a:ext uri="{FF2B5EF4-FFF2-40B4-BE49-F238E27FC236}">
                      <a16:creationId xmlns:a16="http://schemas.microsoft.com/office/drawing/2014/main" id="{200D54B8-2C54-AD0B-54B4-7DFFCBD6D780}"/>
                    </a:ext>
                  </a:extLst>
                </p:cNvPr>
                <p:cNvSpPr/>
                <p:nvPr/>
              </p:nvSpPr>
              <p:spPr>
                <a:xfrm>
                  <a:off x="5573592"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91" name="Freeform 324">
                  <a:extLst>
                    <a:ext uri="{FF2B5EF4-FFF2-40B4-BE49-F238E27FC236}">
                      <a16:creationId xmlns:a16="http://schemas.microsoft.com/office/drawing/2014/main" id="{BDEE3125-A94A-9561-A3B7-47B09E604235}"/>
                    </a:ext>
                  </a:extLst>
                </p:cNvPr>
                <p:cNvSpPr/>
                <p:nvPr/>
              </p:nvSpPr>
              <p:spPr>
                <a:xfrm>
                  <a:off x="5609830"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92" name="Freeform 325">
                  <a:extLst>
                    <a:ext uri="{FF2B5EF4-FFF2-40B4-BE49-F238E27FC236}">
                      <a16:creationId xmlns:a16="http://schemas.microsoft.com/office/drawing/2014/main" id="{6ED195B4-7927-758F-4CD5-DA5F46C55D2E}"/>
                    </a:ext>
                  </a:extLst>
                </p:cNvPr>
                <p:cNvSpPr/>
                <p:nvPr/>
              </p:nvSpPr>
              <p:spPr>
                <a:xfrm>
                  <a:off x="5573592"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93" name="Freeform 326">
                  <a:extLst>
                    <a:ext uri="{FF2B5EF4-FFF2-40B4-BE49-F238E27FC236}">
                      <a16:creationId xmlns:a16="http://schemas.microsoft.com/office/drawing/2014/main" id="{3D351BCE-FAF0-52B2-85E3-05B6C5930C0D}"/>
                    </a:ext>
                  </a:extLst>
                </p:cNvPr>
                <p:cNvSpPr/>
                <p:nvPr/>
              </p:nvSpPr>
              <p:spPr>
                <a:xfrm>
                  <a:off x="5609830"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94" name="Freeform 327">
                  <a:extLst>
                    <a:ext uri="{FF2B5EF4-FFF2-40B4-BE49-F238E27FC236}">
                      <a16:creationId xmlns:a16="http://schemas.microsoft.com/office/drawing/2014/main" id="{3F7F6C4E-F365-9AB8-862E-449B33D3D287}"/>
                    </a:ext>
                  </a:extLst>
                </p:cNvPr>
                <p:cNvSpPr/>
                <p:nvPr/>
              </p:nvSpPr>
              <p:spPr>
                <a:xfrm>
                  <a:off x="5573592"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95" name="Freeform 328">
                  <a:extLst>
                    <a:ext uri="{FF2B5EF4-FFF2-40B4-BE49-F238E27FC236}">
                      <a16:creationId xmlns:a16="http://schemas.microsoft.com/office/drawing/2014/main" id="{16A8B45F-819C-16BE-BEC7-695C9DA93308}"/>
                    </a:ext>
                  </a:extLst>
                </p:cNvPr>
                <p:cNvSpPr/>
                <p:nvPr/>
              </p:nvSpPr>
              <p:spPr>
                <a:xfrm>
                  <a:off x="5609830"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96" name="Freeform 329">
                  <a:extLst>
                    <a:ext uri="{FF2B5EF4-FFF2-40B4-BE49-F238E27FC236}">
                      <a16:creationId xmlns:a16="http://schemas.microsoft.com/office/drawing/2014/main" id="{1F7627BC-8724-20E9-60F7-66A6C14AB594}"/>
                    </a:ext>
                  </a:extLst>
                </p:cNvPr>
                <p:cNvSpPr/>
                <p:nvPr/>
              </p:nvSpPr>
              <p:spPr>
                <a:xfrm>
                  <a:off x="5591711"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97" name="Freeform 330">
                  <a:extLst>
                    <a:ext uri="{FF2B5EF4-FFF2-40B4-BE49-F238E27FC236}">
                      <a16:creationId xmlns:a16="http://schemas.microsoft.com/office/drawing/2014/main" id="{B5C20A88-8588-BE35-4578-408EEFFA4CE0}"/>
                    </a:ext>
                  </a:extLst>
                </p:cNvPr>
                <p:cNvSpPr/>
                <p:nvPr/>
              </p:nvSpPr>
              <p:spPr>
                <a:xfrm>
                  <a:off x="5626995"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398" name="Freeform 331">
                  <a:extLst>
                    <a:ext uri="{FF2B5EF4-FFF2-40B4-BE49-F238E27FC236}">
                      <a16:creationId xmlns:a16="http://schemas.microsoft.com/office/drawing/2014/main" id="{968F7CC2-C0A7-E188-41A7-269FBB7BB648}"/>
                    </a:ext>
                  </a:extLst>
                </p:cNvPr>
                <p:cNvSpPr/>
                <p:nvPr/>
              </p:nvSpPr>
              <p:spPr>
                <a:xfrm>
                  <a:off x="5591711"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399" name="Freeform 332">
                  <a:extLst>
                    <a:ext uri="{FF2B5EF4-FFF2-40B4-BE49-F238E27FC236}">
                      <a16:creationId xmlns:a16="http://schemas.microsoft.com/office/drawing/2014/main" id="{C8B37FCC-FAFE-9D9C-4E9D-13156A0B6F9F}"/>
                    </a:ext>
                  </a:extLst>
                </p:cNvPr>
                <p:cNvSpPr/>
                <p:nvPr/>
              </p:nvSpPr>
              <p:spPr>
                <a:xfrm>
                  <a:off x="5626995"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00" name="Freeform 333">
                  <a:extLst>
                    <a:ext uri="{FF2B5EF4-FFF2-40B4-BE49-F238E27FC236}">
                      <a16:creationId xmlns:a16="http://schemas.microsoft.com/office/drawing/2014/main" id="{DBEAB9D9-D238-69F6-F1F9-C9261C08B4A1}"/>
                    </a:ext>
                  </a:extLst>
                </p:cNvPr>
                <p:cNvSpPr/>
                <p:nvPr/>
              </p:nvSpPr>
              <p:spPr>
                <a:xfrm>
                  <a:off x="5594572"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01" name="Freeform 334">
                  <a:extLst>
                    <a:ext uri="{FF2B5EF4-FFF2-40B4-BE49-F238E27FC236}">
                      <a16:creationId xmlns:a16="http://schemas.microsoft.com/office/drawing/2014/main" id="{D14982FC-6F15-C36F-2558-963328063052}"/>
                    </a:ext>
                  </a:extLst>
                </p:cNvPr>
                <p:cNvSpPr/>
                <p:nvPr/>
              </p:nvSpPr>
              <p:spPr>
                <a:xfrm>
                  <a:off x="5629856"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02" name="Freeform 335">
                  <a:extLst>
                    <a:ext uri="{FF2B5EF4-FFF2-40B4-BE49-F238E27FC236}">
                      <a16:creationId xmlns:a16="http://schemas.microsoft.com/office/drawing/2014/main" id="{C6A6AC93-CEBB-2D02-DD17-7ECCB49C1F1F}"/>
                    </a:ext>
                  </a:extLst>
                </p:cNvPr>
                <p:cNvSpPr/>
                <p:nvPr/>
              </p:nvSpPr>
              <p:spPr>
                <a:xfrm>
                  <a:off x="5594572"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03" name="Freeform 336">
                  <a:extLst>
                    <a:ext uri="{FF2B5EF4-FFF2-40B4-BE49-F238E27FC236}">
                      <a16:creationId xmlns:a16="http://schemas.microsoft.com/office/drawing/2014/main" id="{F6E74A5C-1D6D-CE2F-9098-EBD39A58BC22}"/>
                    </a:ext>
                  </a:extLst>
                </p:cNvPr>
                <p:cNvSpPr/>
                <p:nvPr/>
              </p:nvSpPr>
              <p:spPr>
                <a:xfrm>
                  <a:off x="5629856"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04" name="Freeform 337">
                  <a:extLst>
                    <a:ext uri="{FF2B5EF4-FFF2-40B4-BE49-F238E27FC236}">
                      <a16:creationId xmlns:a16="http://schemas.microsoft.com/office/drawing/2014/main" id="{867DAF66-1D8C-0BAD-5173-BE71DD69B52F}"/>
                    </a:ext>
                  </a:extLst>
                </p:cNvPr>
                <p:cNvSpPr/>
                <p:nvPr/>
              </p:nvSpPr>
              <p:spPr>
                <a:xfrm>
                  <a:off x="5597433"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05" name="Freeform 338">
                  <a:extLst>
                    <a:ext uri="{FF2B5EF4-FFF2-40B4-BE49-F238E27FC236}">
                      <a16:creationId xmlns:a16="http://schemas.microsoft.com/office/drawing/2014/main" id="{2F121427-50C5-B000-57DA-39B9BF18D13D}"/>
                    </a:ext>
                  </a:extLst>
                </p:cNvPr>
                <p:cNvSpPr/>
                <p:nvPr/>
              </p:nvSpPr>
              <p:spPr>
                <a:xfrm>
                  <a:off x="5632717"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06" name="Freeform 339">
                  <a:extLst>
                    <a:ext uri="{FF2B5EF4-FFF2-40B4-BE49-F238E27FC236}">
                      <a16:creationId xmlns:a16="http://schemas.microsoft.com/office/drawing/2014/main" id="{2D6C079B-F67D-102D-CE1F-A3C3DD167220}"/>
                    </a:ext>
                  </a:extLst>
                </p:cNvPr>
                <p:cNvSpPr/>
                <p:nvPr/>
              </p:nvSpPr>
              <p:spPr>
                <a:xfrm>
                  <a:off x="5635578"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407" name="Freeform 340">
                  <a:extLst>
                    <a:ext uri="{FF2B5EF4-FFF2-40B4-BE49-F238E27FC236}">
                      <a16:creationId xmlns:a16="http://schemas.microsoft.com/office/drawing/2014/main" id="{816A0975-AA74-4713-4690-1641022C8274}"/>
                    </a:ext>
                  </a:extLst>
                </p:cNvPr>
                <p:cNvSpPr/>
                <p:nvPr/>
              </p:nvSpPr>
              <p:spPr>
                <a:xfrm>
                  <a:off x="5671816"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08" name="Freeform 341">
                  <a:extLst>
                    <a:ext uri="{FF2B5EF4-FFF2-40B4-BE49-F238E27FC236}">
                      <a16:creationId xmlns:a16="http://schemas.microsoft.com/office/drawing/2014/main" id="{7938902F-568B-5496-5316-26CC9B9262AE}"/>
                    </a:ext>
                  </a:extLst>
                </p:cNvPr>
                <p:cNvSpPr/>
                <p:nvPr/>
              </p:nvSpPr>
              <p:spPr>
                <a:xfrm>
                  <a:off x="5645114"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09" name="Freeform 342">
                  <a:extLst>
                    <a:ext uri="{FF2B5EF4-FFF2-40B4-BE49-F238E27FC236}">
                      <a16:creationId xmlns:a16="http://schemas.microsoft.com/office/drawing/2014/main" id="{041DC44A-45C0-664C-D66D-399845CD4A16}"/>
                    </a:ext>
                  </a:extLst>
                </p:cNvPr>
                <p:cNvSpPr/>
                <p:nvPr/>
              </p:nvSpPr>
              <p:spPr>
                <a:xfrm>
                  <a:off x="5680399"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10" name="Freeform 343">
                  <a:extLst>
                    <a:ext uri="{FF2B5EF4-FFF2-40B4-BE49-F238E27FC236}">
                      <a16:creationId xmlns:a16="http://schemas.microsoft.com/office/drawing/2014/main" id="{8DAF8FDB-F3A3-BA3B-0B75-F7239B990385}"/>
                    </a:ext>
                  </a:extLst>
                </p:cNvPr>
                <p:cNvSpPr/>
                <p:nvPr/>
              </p:nvSpPr>
              <p:spPr>
                <a:xfrm>
                  <a:off x="5701378"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11" name="Freeform 344">
                  <a:extLst>
                    <a:ext uri="{FF2B5EF4-FFF2-40B4-BE49-F238E27FC236}">
                      <a16:creationId xmlns:a16="http://schemas.microsoft.com/office/drawing/2014/main" id="{DAB91E6C-987D-46AA-86B5-B6BB70AF5E7B}"/>
                    </a:ext>
                  </a:extLst>
                </p:cNvPr>
                <p:cNvSpPr/>
                <p:nvPr/>
              </p:nvSpPr>
              <p:spPr>
                <a:xfrm>
                  <a:off x="5737616"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12" name="Freeform 345">
                  <a:extLst>
                    <a:ext uri="{FF2B5EF4-FFF2-40B4-BE49-F238E27FC236}">
                      <a16:creationId xmlns:a16="http://schemas.microsoft.com/office/drawing/2014/main" id="{FD223653-2E16-3285-153D-17283C03C624}"/>
                    </a:ext>
                  </a:extLst>
                </p:cNvPr>
                <p:cNvSpPr/>
                <p:nvPr/>
              </p:nvSpPr>
              <p:spPr>
                <a:xfrm>
                  <a:off x="5736663"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413" name="Freeform 346">
                  <a:extLst>
                    <a:ext uri="{FF2B5EF4-FFF2-40B4-BE49-F238E27FC236}">
                      <a16:creationId xmlns:a16="http://schemas.microsoft.com/office/drawing/2014/main" id="{55F36E00-F213-0889-CE0F-323696E1278F}"/>
                    </a:ext>
                  </a:extLst>
                </p:cNvPr>
                <p:cNvSpPr/>
                <p:nvPr/>
              </p:nvSpPr>
              <p:spPr>
                <a:xfrm>
                  <a:off x="5772900"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14" name="Freeform 347">
                  <a:extLst>
                    <a:ext uri="{FF2B5EF4-FFF2-40B4-BE49-F238E27FC236}">
                      <a16:creationId xmlns:a16="http://schemas.microsoft.com/office/drawing/2014/main" id="{18637A75-1CC1-DC94-E5E6-6A78CCAD3B39}"/>
                    </a:ext>
                  </a:extLst>
                </p:cNvPr>
                <p:cNvSpPr/>
                <p:nvPr/>
              </p:nvSpPr>
              <p:spPr>
                <a:xfrm>
                  <a:off x="5754781"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15" name="Freeform 348">
                  <a:extLst>
                    <a:ext uri="{FF2B5EF4-FFF2-40B4-BE49-F238E27FC236}">
                      <a16:creationId xmlns:a16="http://schemas.microsoft.com/office/drawing/2014/main" id="{AEA622ED-84AE-534F-64D0-0883BAA6F2B8}"/>
                    </a:ext>
                  </a:extLst>
                </p:cNvPr>
                <p:cNvSpPr/>
                <p:nvPr/>
              </p:nvSpPr>
              <p:spPr>
                <a:xfrm>
                  <a:off x="5791019"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16" name="Freeform 349">
                  <a:extLst>
                    <a:ext uri="{FF2B5EF4-FFF2-40B4-BE49-F238E27FC236}">
                      <a16:creationId xmlns:a16="http://schemas.microsoft.com/office/drawing/2014/main" id="{382A369C-BA31-9E16-56AB-7D7D5D1AE247}"/>
                    </a:ext>
                  </a:extLst>
                </p:cNvPr>
                <p:cNvSpPr/>
                <p:nvPr/>
              </p:nvSpPr>
              <p:spPr>
                <a:xfrm>
                  <a:off x="5802463"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17" name="Freeform 350">
                  <a:extLst>
                    <a:ext uri="{FF2B5EF4-FFF2-40B4-BE49-F238E27FC236}">
                      <a16:creationId xmlns:a16="http://schemas.microsoft.com/office/drawing/2014/main" id="{9975BA47-0E25-7AD8-EF36-485C96917DCA}"/>
                    </a:ext>
                  </a:extLst>
                </p:cNvPr>
                <p:cNvSpPr/>
                <p:nvPr/>
              </p:nvSpPr>
              <p:spPr>
                <a:xfrm>
                  <a:off x="5838701"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18" name="Freeform 351">
                  <a:extLst>
                    <a:ext uri="{FF2B5EF4-FFF2-40B4-BE49-F238E27FC236}">
                      <a16:creationId xmlns:a16="http://schemas.microsoft.com/office/drawing/2014/main" id="{E358AB95-E3C2-DDA9-FC1F-82FCFBD22236}"/>
                    </a:ext>
                  </a:extLst>
                </p:cNvPr>
                <p:cNvSpPr/>
                <p:nvPr/>
              </p:nvSpPr>
              <p:spPr>
                <a:xfrm>
                  <a:off x="5813906"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419" name="Freeform 352">
                  <a:extLst>
                    <a:ext uri="{FF2B5EF4-FFF2-40B4-BE49-F238E27FC236}">
                      <a16:creationId xmlns:a16="http://schemas.microsoft.com/office/drawing/2014/main" id="{9E72372F-D49D-543D-047B-7F1F62C27888}"/>
                    </a:ext>
                  </a:extLst>
                </p:cNvPr>
                <p:cNvSpPr/>
                <p:nvPr/>
              </p:nvSpPr>
              <p:spPr>
                <a:xfrm>
                  <a:off x="5850144"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20" name="Freeform 353">
                  <a:extLst>
                    <a:ext uri="{FF2B5EF4-FFF2-40B4-BE49-F238E27FC236}">
                      <a16:creationId xmlns:a16="http://schemas.microsoft.com/office/drawing/2014/main" id="{52EFD9B9-08E8-8260-7F70-8F4392C3007D}"/>
                    </a:ext>
                  </a:extLst>
                </p:cNvPr>
                <p:cNvSpPr/>
                <p:nvPr/>
              </p:nvSpPr>
              <p:spPr>
                <a:xfrm>
                  <a:off x="5817721"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21" name="Freeform 354">
                  <a:extLst>
                    <a:ext uri="{FF2B5EF4-FFF2-40B4-BE49-F238E27FC236}">
                      <a16:creationId xmlns:a16="http://schemas.microsoft.com/office/drawing/2014/main" id="{E58260F6-CF21-9130-57F4-830C60D074A4}"/>
                    </a:ext>
                  </a:extLst>
                </p:cNvPr>
                <p:cNvSpPr/>
                <p:nvPr/>
              </p:nvSpPr>
              <p:spPr>
                <a:xfrm>
                  <a:off x="5853005"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22" name="Freeform 355">
                  <a:extLst>
                    <a:ext uri="{FF2B5EF4-FFF2-40B4-BE49-F238E27FC236}">
                      <a16:creationId xmlns:a16="http://schemas.microsoft.com/office/drawing/2014/main" id="{A42D8792-09E7-799E-12CC-1298C526C8F6}"/>
                    </a:ext>
                  </a:extLst>
                </p:cNvPr>
                <p:cNvSpPr/>
                <p:nvPr/>
              </p:nvSpPr>
              <p:spPr>
                <a:xfrm>
                  <a:off x="5817721"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23" name="Freeform 356">
                  <a:extLst>
                    <a:ext uri="{FF2B5EF4-FFF2-40B4-BE49-F238E27FC236}">
                      <a16:creationId xmlns:a16="http://schemas.microsoft.com/office/drawing/2014/main" id="{8E95DB79-AD7F-EC03-4F7B-BF938E8FEBD3}"/>
                    </a:ext>
                  </a:extLst>
                </p:cNvPr>
                <p:cNvSpPr/>
                <p:nvPr/>
              </p:nvSpPr>
              <p:spPr>
                <a:xfrm>
                  <a:off x="5853005"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24" name="Freeform 357">
                  <a:extLst>
                    <a:ext uri="{FF2B5EF4-FFF2-40B4-BE49-F238E27FC236}">
                      <a16:creationId xmlns:a16="http://schemas.microsoft.com/office/drawing/2014/main" id="{08EE572A-BB3F-56C0-5EB8-31B4AD323101}"/>
                    </a:ext>
                  </a:extLst>
                </p:cNvPr>
                <p:cNvSpPr/>
                <p:nvPr/>
              </p:nvSpPr>
              <p:spPr>
                <a:xfrm>
                  <a:off x="5817721"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25" name="Freeform 358">
                  <a:extLst>
                    <a:ext uri="{FF2B5EF4-FFF2-40B4-BE49-F238E27FC236}">
                      <a16:creationId xmlns:a16="http://schemas.microsoft.com/office/drawing/2014/main" id="{EDF14E40-DBB6-C781-C1F1-839FD520ED4E}"/>
                    </a:ext>
                  </a:extLst>
                </p:cNvPr>
                <p:cNvSpPr/>
                <p:nvPr/>
              </p:nvSpPr>
              <p:spPr>
                <a:xfrm>
                  <a:off x="5853005"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26" name="Freeform 359">
                  <a:extLst>
                    <a:ext uri="{FF2B5EF4-FFF2-40B4-BE49-F238E27FC236}">
                      <a16:creationId xmlns:a16="http://schemas.microsoft.com/office/drawing/2014/main" id="{021283FA-2F35-E94F-EDD0-24084D7691E4}"/>
                    </a:ext>
                  </a:extLst>
                </p:cNvPr>
                <p:cNvSpPr/>
                <p:nvPr/>
              </p:nvSpPr>
              <p:spPr>
                <a:xfrm>
                  <a:off x="5823443"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27" name="Freeform 360">
                  <a:extLst>
                    <a:ext uri="{FF2B5EF4-FFF2-40B4-BE49-F238E27FC236}">
                      <a16:creationId xmlns:a16="http://schemas.microsoft.com/office/drawing/2014/main" id="{22FF77AD-604D-96D7-B563-9E43BA19A28E}"/>
                    </a:ext>
                  </a:extLst>
                </p:cNvPr>
                <p:cNvSpPr/>
                <p:nvPr/>
              </p:nvSpPr>
              <p:spPr>
                <a:xfrm>
                  <a:off x="5858727"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28" name="Freeform 361">
                  <a:extLst>
                    <a:ext uri="{FF2B5EF4-FFF2-40B4-BE49-F238E27FC236}">
                      <a16:creationId xmlns:a16="http://schemas.microsoft.com/office/drawing/2014/main" id="{1FBCE419-CA88-F043-C267-C52E2F7106A0}"/>
                    </a:ext>
                  </a:extLst>
                </p:cNvPr>
                <p:cNvSpPr/>
                <p:nvPr/>
              </p:nvSpPr>
              <p:spPr>
                <a:xfrm>
                  <a:off x="5823443"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29" name="Freeform 362">
                  <a:extLst>
                    <a:ext uri="{FF2B5EF4-FFF2-40B4-BE49-F238E27FC236}">
                      <a16:creationId xmlns:a16="http://schemas.microsoft.com/office/drawing/2014/main" id="{CCADF0D1-AF87-219C-9705-F18AD775F19A}"/>
                    </a:ext>
                  </a:extLst>
                </p:cNvPr>
                <p:cNvSpPr/>
                <p:nvPr/>
              </p:nvSpPr>
              <p:spPr>
                <a:xfrm>
                  <a:off x="5858727"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30" name="Freeform 363">
                  <a:extLst>
                    <a:ext uri="{FF2B5EF4-FFF2-40B4-BE49-F238E27FC236}">
                      <a16:creationId xmlns:a16="http://schemas.microsoft.com/office/drawing/2014/main" id="{E130346F-5073-2C81-84E6-6E05E08197D5}"/>
                    </a:ext>
                  </a:extLst>
                </p:cNvPr>
                <p:cNvSpPr/>
                <p:nvPr/>
              </p:nvSpPr>
              <p:spPr>
                <a:xfrm>
                  <a:off x="5823443"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31" name="Freeform 364">
                  <a:extLst>
                    <a:ext uri="{FF2B5EF4-FFF2-40B4-BE49-F238E27FC236}">
                      <a16:creationId xmlns:a16="http://schemas.microsoft.com/office/drawing/2014/main" id="{FAB8824F-B0A3-D288-06A0-D0952E5DE69A}"/>
                    </a:ext>
                  </a:extLst>
                </p:cNvPr>
                <p:cNvSpPr/>
                <p:nvPr/>
              </p:nvSpPr>
              <p:spPr>
                <a:xfrm>
                  <a:off x="5858727"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32" name="Freeform 365">
                  <a:extLst>
                    <a:ext uri="{FF2B5EF4-FFF2-40B4-BE49-F238E27FC236}">
                      <a16:creationId xmlns:a16="http://schemas.microsoft.com/office/drawing/2014/main" id="{CC6A73BF-09A2-E67C-9FC5-A5CBF2D3F47E}"/>
                    </a:ext>
                  </a:extLst>
                </p:cNvPr>
                <p:cNvSpPr/>
                <p:nvPr/>
              </p:nvSpPr>
              <p:spPr>
                <a:xfrm>
                  <a:off x="5832025"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433" name="Freeform 366">
                  <a:extLst>
                    <a:ext uri="{FF2B5EF4-FFF2-40B4-BE49-F238E27FC236}">
                      <a16:creationId xmlns:a16="http://schemas.microsoft.com/office/drawing/2014/main" id="{5C50CDCB-3F12-4E1F-10C2-B34C44DDC271}"/>
                    </a:ext>
                  </a:extLst>
                </p:cNvPr>
                <p:cNvSpPr/>
                <p:nvPr/>
              </p:nvSpPr>
              <p:spPr>
                <a:xfrm>
                  <a:off x="5868263"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34" name="Freeform 367">
                  <a:extLst>
                    <a:ext uri="{FF2B5EF4-FFF2-40B4-BE49-F238E27FC236}">
                      <a16:creationId xmlns:a16="http://schemas.microsoft.com/office/drawing/2014/main" id="{8D365793-D3EB-3980-7DDC-167672040EDD}"/>
                    </a:ext>
                  </a:extLst>
                </p:cNvPr>
                <p:cNvSpPr/>
                <p:nvPr/>
              </p:nvSpPr>
              <p:spPr>
                <a:xfrm>
                  <a:off x="5832025"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435" name="Freeform 368">
                  <a:extLst>
                    <a:ext uri="{FF2B5EF4-FFF2-40B4-BE49-F238E27FC236}">
                      <a16:creationId xmlns:a16="http://schemas.microsoft.com/office/drawing/2014/main" id="{CAC97EB0-7F4A-6DD9-7BE2-30CD2618A670}"/>
                    </a:ext>
                  </a:extLst>
                </p:cNvPr>
                <p:cNvSpPr/>
                <p:nvPr/>
              </p:nvSpPr>
              <p:spPr>
                <a:xfrm>
                  <a:off x="5868263"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36" name="Freeform 369">
                  <a:extLst>
                    <a:ext uri="{FF2B5EF4-FFF2-40B4-BE49-F238E27FC236}">
                      <a16:creationId xmlns:a16="http://schemas.microsoft.com/office/drawing/2014/main" id="{6FB27F1C-1EE6-71A5-1E92-7E004BE2A93B}"/>
                    </a:ext>
                  </a:extLst>
                </p:cNvPr>
                <p:cNvSpPr/>
                <p:nvPr/>
              </p:nvSpPr>
              <p:spPr>
                <a:xfrm>
                  <a:off x="5834886"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437" name="Freeform 370">
                  <a:extLst>
                    <a:ext uri="{FF2B5EF4-FFF2-40B4-BE49-F238E27FC236}">
                      <a16:creationId xmlns:a16="http://schemas.microsoft.com/office/drawing/2014/main" id="{D89C3DE5-5A56-48A2-D6F3-DF6705988668}"/>
                    </a:ext>
                  </a:extLst>
                </p:cNvPr>
                <p:cNvSpPr/>
                <p:nvPr/>
              </p:nvSpPr>
              <p:spPr>
                <a:xfrm>
                  <a:off x="5871124"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38" name="Freeform 371">
                  <a:extLst>
                    <a:ext uri="{FF2B5EF4-FFF2-40B4-BE49-F238E27FC236}">
                      <a16:creationId xmlns:a16="http://schemas.microsoft.com/office/drawing/2014/main" id="{7906DE0E-66DF-044D-9015-8BB9428BEBA1}"/>
                    </a:ext>
                  </a:extLst>
                </p:cNvPr>
                <p:cNvSpPr/>
                <p:nvPr/>
              </p:nvSpPr>
              <p:spPr>
                <a:xfrm>
                  <a:off x="5837747"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439" name="Freeform 372">
                  <a:extLst>
                    <a:ext uri="{FF2B5EF4-FFF2-40B4-BE49-F238E27FC236}">
                      <a16:creationId xmlns:a16="http://schemas.microsoft.com/office/drawing/2014/main" id="{ED16771A-3873-7C8C-8A69-338AB0E54CA9}"/>
                    </a:ext>
                  </a:extLst>
                </p:cNvPr>
                <p:cNvSpPr/>
                <p:nvPr/>
              </p:nvSpPr>
              <p:spPr>
                <a:xfrm>
                  <a:off x="5873985"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40" name="Freeform 373">
                  <a:extLst>
                    <a:ext uri="{FF2B5EF4-FFF2-40B4-BE49-F238E27FC236}">
                      <a16:creationId xmlns:a16="http://schemas.microsoft.com/office/drawing/2014/main" id="{B9F18F9B-3D9C-5BC4-0BF5-3F19AF2ED719}"/>
                    </a:ext>
                  </a:extLst>
                </p:cNvPr>
                <p:cNvSpPr/>
                <p:nvPr/>
              </p:nvSpPr>
              <p:spPr>
                <a:xfrm>
                  <a:off x="5840608"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441" name="Freeform 374">
                  <a:extLst>
                    <a:ext uri="{FF2B5EF4-FFF2-40B4-BE49-F238E27FC236}">
                      <a16:creationId xmlns:a16="http://schemas.microsoft.com/office/drawing/2014/main" id="{307820ED-A589-1BE1-6699-7B7ACD662DA6}"/>
                    </a:ext>
                  </a:extLst>
                </p:cNvPr>
                <p:cNvSpPr/>
                <p:nvPr/>
              </p:nvSpPr>
              <p:spPr>
                <a:xfrm>
                  <a:off x="5876846"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42" name="Freeform 375">
                  <a:extLst>
                    <a:ext uri="{FF2B5EF4-FFF2-40B4-BE49-F238E27FC236}">
                      <a16:creationId xmlns:a16="http://schemas.microsoft.com/office/drawing/2014/main" id="{D1841CBD-65FE-304D-AA3D-3F64DA8CB604}"/>
                    </a:ext>
                  </a:extLst>
                </p:cNvPr>
                <p:cNvSpPr/>
                <p:nvPr/>
              </p:nvSpPr>
              <p:spPr>
                <a:xfrm>
                  <a:off x="5844422"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43" name="Freeform 376">
                  <a:extLst>
                    <a:ext uri="{FF2B5EF4-FFF2-40B4-BE49-F238E27FC236}">
                      <a16:creationId xmlns:a16="http://schemas.microsoft.com/office/drawing/2014/main" id="{8A7C2388-5A0D-6F6D-AE23-068B0AA89139}"/>
                    </a:ext>
                  </a:extLst>
                </p:cNvPr>
                <p:cNvSpPr/>
                <p:nvPr/>
              </p:nvSpPr>
              <p:spPr>
                <a:xfrm>
                  <a:off x="5879707"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44" name="Freeform 377">
                  <a:extLst>
                    <a:ext uri="{FF2B5EF4-FFF2-40B4-BE49-F238E27FC236}">
                      <a16:creationId xmlns:a16="http://schemas.microsoft.com/office/drawing/2014/main" id="{EF792420-DB11-F35D-5327-94F464594684}"/>
                    </a:ext>
                  </a:extLst>
                </p:cNvPr>
                <p:cNvSpPr/>
                <p:nvPr/>
              </p:nvSpPr>
              <p:spPr>
                <a:xfrm>
                  <a:off x="5868263"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45" name="Freeform 378">
                  <a:extLst>
                    <a:ext uri="{FF2B5EF4-FFF2-40B4-BE49-F238E27FC236}">
                      <a16:creationId xmlns:a16="http://schemas.microsoft.com/office/drawing/2014/main" id="{67E50CB3-41D8-2510-FB27-7FC082EC41FB}"/>
                    </a:ext>
                  </a:extLst>
                </p:cNvPr>
                <p:cNvSpPr/>
                <p:nvPr/>
              </p:nvSpPr>
              <p:spPr>
                <a:xfrm>
                  <a:off x="5903547"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46" name="Freeform 379">
                  <a:extLst>
                    <a:ext uri="{FF2B5EF4-FFF2-40B4-BE49-F238E27FC236}">
                      <a16:creationId xmlns:a16="http://schemas.microsoft.com/office/drawing/2014/main" id="{01474C81-6228-BBBA-6B11-07488B0F8114}"/>
                    </a:ext>
                  </a:extLst>
                </p:cNvPr>
                <p:cNvSpPr/>
                <p:nvPr/>
              </p:nvSpPr>
              <p:spPr>
                <a:xfrm>
                  <a:off x="5871124"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47" name="Freeform 380">
                  <a:extLst>
                    <a:ext uri="{FF2B5EF4-FFF2-40B4-BE49-F238E27FC236}">
                      <a16:creationId xmlns:a16="http://schemas.microsoft.com/office/drawing/2014/main" id="{1B3BCBC9-F7D2-9317-DAB8-E8B333599359}"/>
                    </a:ext>
                  </a:extLst>
                </p:cNvPr>
                <p:cNvSpPr/>
                <p:nvPr/>
              </p:nvSpPr>
              <p:spPr>
                <a:xfrm>
                  <a:off x="5906408"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48" name="Freeform 381">
                  <a:extLst>
                    <a:ext uri="{FF2B5EF4-FFF2-40B4-BE49-F238E27FC236}">
                      <a16:creationId xmlns:a16="http://schemas.microsoft.com/office/drawing/2014/main" id="{00B68136-2194-8158-97D4-2A4BBA16DC48}"/>
                    </a:ext>
                  </a:extLst>
                </p:cNvPr>
                <p:cNvSpPr/>
                <p:nvPr/>
              </p:nvSpPr>
              <p:spPr>
                <a:xfrm>
                  <a:off x="5882567"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449" name="Freeform 382">
                  <a:extLst>
                    <a:ext uri="{FF2B5EF4-FFF2-40B4-BE49-F238E27FC236}">
                      <a16:creationId xmlns:a16="http://schemas.microsoft.com/office/drawing/2014/main" id="{75FFA6E3-01ED-E83D-E6C1-220A4F3DA916}"/>
                    </a:ext>
                  </a:extLst>
                </p:cNvPr>
                <p:cNvSpPr/>
                <p:nvPr/>
              </p:nvSpPr>
              <p:spPr>
                <a:xfrm>
                  <a:off x="5918805"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50" name="Freeform 383">
                  <a:extLst>
                    <a:ext uri="{FF2B5EF4-FFF2-40B4-BE49-F238E27FC236}">
                      <a16:creationId xmlns:a16="http://schemas.microsoft.com/office/drawing/2014/main" id="{C57BFE4B-296D-54CD-E42C-908A1F1985BD}"/>
                    </a:ext>
                  </a:extLst>
                </p:cNvPr>
                <p:cNvSpPr/>
                <p:nvPr/>
              </p:nvSpPr>
              <p:spPr>
                <a:xfrm>
                  <a:off x="5888289"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451" name="Freeform 384">
                  <a:extLst>
                    <a:ext uri="{FF2B5EF4-FFF2-40B4-BE49-F238E27FC236}">
                      <a16:creationId xmlns:a16="http://schemas.microsoft.com/office/drawing/2014/main" id="{60DBCDD3-2CA3-EF5B-B2AB-87611C1F3782}"/>
                    </a:ext>
                  </a:extLst>
                </p:cNvPr>
                <p:cNvSpPr/>
                <p:nvPr/>
              </p:nvSpPr>
              <p:spPr>
                <a:xfrm>
                  <a:off x="5924527"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52" name="Freeform 385">
                  <a:extLst>
                    <a:ext uri="{FF2B5EF4-FFF2-40B4-BE49-F238E27FC236}">
                      <a16:creationId xmlns:a16="http://schemas.microsoft.com/office/drawing/2014/main" id="{F9520BA3-1E88-83EE-FED5-996D14D4B960}"/>
                    </a:ext>
                  </a:extLst>
                </p:cNvPr>
                <p:cNvSpPr/>
                <p:nvPr/>
              </p:nvSpPr>
              <p:spPr>
                <a:xfrm>
                  <a:off x="5914991"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453" name="Freeform 386">
                  <a:extLst>
                    <a:ext uri="{FF2B5EF4-FFF2-40B4-BE49-F238E27FC236}">
                      <a16:creationId xmlns:a16="http://schemas.microsoft.com/office/drawing/2014/main" id="{D6B6BECE-65E7-62FA-107A-750BD67AEB0C}"/>
                    </a:ext>
                  </a:extLst>
                </p:cNvPr>
                <p:cNvSpPr/>
                <p:nvPr/>
              </p:nvSpPr>
              <p:spPr>
                <a:xfrm>
                  <a:off x="5951229"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54" name="Freeform 387">
                  <a:extLst>
                    <a:ext uri="{FF2B5EF4-FFF2-40B4-BE49-F238E27FC236}">
                      <a16:creationId xmlns:a16="http://schemas.microsoft.com/office/drawing/2014/main" id="{4F5F45B6-3440-6136-651C-6883BC7C6C47}"/>
                    </a:ext>
                  </a:extLst>
                </p:cNvPr>
                <p:cNvSpPr/>
                <p:nvPr/>
              </p:nvSpPr>
              <p:spPr>
                <a:xfrm>
                  <a:off x="5951229"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55" name="Freeform 388">
                  <a:extLst>
                    <a:ext uri="{FF2B5EF4-FFF2-40B4-BE49-F238E27FC236}">
                      <a16:creationId xmlns:a16="http://schemas.microsoft.com/office/drawing/2014/main" id="{36271217-039A-824E-1CA7-40EC21021DDE}"/>
                    </a:ext>
                  </a:extLst>
                </p:cNvPr>
                <p:cNvSpPr/>
                <p:nvPr/>
              </p:nvSpPr>
              <p:spPr>
                <a:xfrm>
                  <a:off x="5987466"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56" name="Freeform 389">
                  <a:extLst>
                    <a:ext uri="{FF2B5EF4-FFF2-40B4-BE49-F238E27FC236}">
                      <a16:creationId xmlns:a16="http://schemas.microsoft.com/office/drawing/2014/main" id="{6145D2E1-61E4-EB2C-5C6B-16CC23E65106}"/>
                    </a:ext>
                  </a:extLst>
                </p:cNvPr>
                <p:cNvSpPr/>
                <p:nvPr/>
              </p:nvSpPr>
              <p:spPr>
                <a:xfrm>
                  <a:off x="6066617"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457" name="Freeform 390">
                  <a:extLst>
                    <a:ext uri="{FF2B5EF4-FFF2-40B4-BE49-F238E27FC236}">
                      <a16:creationId xmlns:a16="http://schemas.microsoft.com/office/drawing/2014/main" id="{9524FE00-2EBA-DF8D-E0C0-3915FB0B90FD}"/>
                    </a:ext>
                  </a:extLst>
                </p:cNvPr>
                <p:cNvSpPr/>
                <p:nvPr/>
              </p:nvSpPr>
              <p:spPr>
                <a:xfrm>
                  <a:off x="6102855"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58" name="Freeform 391">
                  <a:extLst>
                    <a:ext uri="{FF2B5EF4-FFF2-40B4-BE49-F238E27FC236}">
                      <a16:creationId xmlns:a16="http://schemas.microsoft.com/office/drawing/2014/main" id="{1A5C4AF3-4152-88BC-2262-AC9D1E3B9236}"/>
                    </a:ext>
                  </a:extLst>
                </p:cNvPr>
                <p:cNvSpPr/>
                <p:nvPr/>
              </p:nvSpPr>
              <p:spPr>
                <a:xfrm>
                  <a:off x="6066617"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459" name="Freeform 392">
                  <a:extLst>
                    <a:ext uri="{FF2B5EF4-FFF2-40B4-BE49-F238E27FC236}">
                      <a16:creationId xmlns:a16="http://schemas.microsoft.com/office/drawing/2014/main" id="{516D7B9F-07B3-ECE5-40C5-651EFEA8A016}"/>
                    </a:ext>
                  </a:extLst>
                </p:cNvPr>
                <p:cNvSpPr/>
                <p:nvPr/>
              </p:nvSpPr>
              <p:spPr>
                <a:xfrm>
                  <a:off x="6102855"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60" name="Freeform 393">
                  <a:extLst>
                    <a:ext uri="{FF2B5EF4-FFF2-40B4-BE49-F238E27FC236}">
                      <a16:creationId xmlns:a16="http://schemas.microsoft.com/office/drawing/2014/main" id="{7E17EA48-0A5E-7CCA-50C4-732CA7DAE1CB}"/>
                    </a:ext>
                  </a:extLst>
                </p:cNvPr>
                <p:cNvSpPr/>
                <p:nvPr/>
              </p:nvSpPr>
              <p:spPr>
                <a:xfrm>
                  <a:off x="6079015"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61" name="Freeform 394">
                  <a:extLst>
                    <a:ext uri="{FF2B5EF4-FFF2-40B4-BE49-F238E27FC236}">
                      <a16:creationId xmlns:a16="http://schemas.microsoft.com/office/drawing/2014/main" id="{4C284CA9-5ACC-2661-975F-2C658C288F5D}"/>
                    </a:ext>
                  </a:extLst>
                </p:cNvPr>
                <p:cNvSpPr/>
                <p:nvPr/>
              </p:nvSpPr>
              <p:spPr>
                <a:xfrm>
                  <a:off x="6115252"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62" name="Freeform 395">
                  <a:extLst>
                    <a:ext uri="{FF2B5EF4-FFF2-40B4-BE49-F238E27FC236}">
                      <a16:creationId xmlns:a16="http://schemas.microsoft.com/office/drawing/2014/main" id="{D5F1C267-6966-564A-67D6-BF37B699D8B1}"/>
                    </a:ext>
                  </a:extLst>
                </p:cNvPr>
                <p:cNvSpPr/>
                <p:nvPr/>
              </p:nvSpPr>
              <p:spPr>
                <a:xfrm>
                  <a:off x="6081875" y="242497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63" name="Freeform 396">
                  <a:extLst>
                    <a:ext uri="{FF2B5EF4-FFF2-40B4-BE49-F238E27FC236}">
                      <a16:creationId xmlns:a16="http://schemas.microsoft.com/office/drawing/2014/main" id="{100AC8A8-E140-6F79-AEA2-8D74823DB339}"/>
                    </a:ext>
                  </a:extLst>
                </p:cNvPr>
                <p:cNvSpPr/>
                <p:nvPr/>
              </p:nvSpPr>
              <p:spPr>
                <a:xfrm>
                  <a:off x="6118113"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64" name="Freeform 397">
                  <a:extLst>
                    <a:ext uri="{FF2B5EF4-FFF2-40B4-BE49-F238E27FC236}">
                      <a16:creationId xmlns:a16="http://schemas.microsoft.com/office/drawing/2014/main" id="{13CD08F7-41DB-73C1-95E7-F57EF59A8E74}"/>
                    </a:ext>
                  </a:extLst>
                </p:cNvPr>
                <p:cNvSpPr/>
                <p:nvPr/>
              </p:nvSpPr>
              <p:spPr>
                <a:xfrm>
                  <a:off x="6087597"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465" name="Freeform 398">
                  <a:extLst>
                    <a:ext uri="{FF2B5EF4-FFF2-40B4-BE49-F238E27FC236}">
                      <a16:creationId xmlns:a16="http://schemas.microsoft.com/office/drawing/2014/main" id="{E018C952-33C1-120E-43E2-F167792CC6B6}"/>
                    </a:ext>
                  </a:extLst>
                </p:cNvPr>
                <p:cNvSpPr/>
                <p:nvPr/>
              </p:nvSpPr>
              <p:spPr>
                <a:xfrm>
                  <a:off x="6123835"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66" name="Freeform 399">
                  <a:extLst>
                    <a:ext uri="{FF2B5EF4-FFF2-40B4-BE49-F238E27FC236}">
                      <a16:creationId xmlns:a16="http://schemas.microsoft.com/office/drawing/2014/main" id="{EF22552D-EAB6-EAB2-9871-21CEEECCF9B9}"/>
                    </a:ext>
                  </a:extLst>
                </p:cNvPr>
                <p:cNvSpPr/>
                <p:nvPr/>
              </p:nvSpPr>
              <p:spPr>
                <a:xfrm>
                  <a:off x="6090458" y="242497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467" name="Freeform 400">
                  <a:extLst>
                    <a:ext uri="{FF2B5EF4-FFF2-40B4-BE49-F238E27FC236}">
                      <a16:creationId xmlns:a16="http://schemas.microsoft.com/office/drawing/2014/main" id="{53D10375-F31C-CE42-0E14-10621471F2E5}"/>
                    </a:ext>
                  </a:extLst>
                </p:cNvPr>
                <p:cNvSpPr/>
                <p:nvPr/>
              </p:nvSpPr>
              <p:spPr>
                <a:xfrm>
                  <a:off x="6126696" y="238883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68" name="Freeform 401">
                  <a:extLst>
                    <a:ext uri="{FF2B5EF4-FFF2-40B4-BE49-F238E27FC236}">
                      <a16:creationId xmlns:a16="http://schemas.microsoft.com/office/drawing/2014/main" id="{C72F1AD4-307F-A5B5-E881-F9AE26320BE0}"/>
                    </a:ext>
                  </a:extLst>
                </p:cNvPr>
                <p:cNvSpPr/>
                <p:nvPr/>
              </p:nvSpPr>
              <p:spPr>
                <a:xfrm>
                  <a:off x="6201079" y="249345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69" name="Freeform 402">
                  <a:extLst>
                    <a:ext uri="{FF2B5EF4-FFF2-40B4-BE49-F238E27FC236}">
                      <a16:creationId xmlns:a16="http://schemas.microsoft.com/office/drawing/2014/main" id="{6E261B14-DC95-EA72-287D-DBB7A153B989}"/>
                    </a:ext>
                  </a:extLst>
                </p:cNvPr>
                <p:cNvSpPr/>
                <p:nvPr/>
              </p:nvSpPr>
              <p:spPr>
                <a:xfrm>
                  <a:off x="6237317" y="245731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70" name="Freeform 403">
                  <a:extLst>
                    <a:ext uri="{FF2B5EF4-FFF2-40B4-BE49-F238E27FC236}">
                      <a16:creationId xmlns:a16="http://schemas.microsoft.com/office/drawing/2014/main" id="{8BEB3320-DB35-FC2D-7933-9D50C9C9633A}"/>
                    </a:ext>
                  </a:extLst>
                </p:cNvPr>
                <p:cNvSpPr/>
                <p:nvPr/>
              </p:nvSpPr>
              <p:spPr>
                <a:xfrm>
                  <a:off x="6316468" y="249345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471" name="Freeform 404">
                  <a:extLst>
                    <a:ext uri="{FF2B5EF4-FFF2-40B4-BE49-F238E27FC236}">
                      <a16:creationId xmlns:a16="http://schemas.microsoft.com/office/drawing/2014/main" id="{E41DFB80-A326-EEE4-D536-A25410F1830E}"/>
                    </a:ext>
                  </a:extLst>
                </p:cNvPr>
                <p:cNvSpPr/>
                <p:nvPr/>
              </p:nvSpPr>
              <p:spPr>
                <a:xfrm>
                  <a:off x="6352706" y="245731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72" name="Freeform 405">
                  <a:extLst>
                    <a:ext uri="{FF2B5EF4-FFF2-40B4-BE49-F238E27FC236}">
                      <a16:creationId xmlns:a16="http://schemas.microsoft.com/office/drawing/2014/main" id="{0EB24D71-6396-9DDD-1B88-E6E59883D056}"/>
                    </a:ext>
                  </a:extLst>
                </p:cNvPr>
                <p:cNvSpPr/>
                <p:nvPr/>
              </p:nvSpPr>
              <p:spPr>
                <a:xfrm>
                  <a:off x="6320282" y="249345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73" name="Freeform 406">
                  <a:extLst>
                    <a:ext uri="{FF2B5EF4-FFF2-40B4-BE49-F238E27FC236}">
                      <a16:creationId xmlns:a16="http://schemas.microsoft.com/office/drawing/2014/main" id="{A35C6742-DCEA-EC62-AE5F-3972788212D1}"/>
                    </a:ext>
                  </a:extLst>
                </p:cNvPr>
                <p:cNvSpPr/>
                <p:nvPr/>
              </p:nvSpPr>
              <p:spPr>
                <a:xfrm>
                  <a:off x="6355566" y="245731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74" name="Freeform 407">
                  <a:extLst>
                    <a:ext uri="{FF2B5EF4-FFF2-40B4-BE49-F238E27FC236}">
                      <a16:creationId xmlns:a16="http://schemas.microsoft.com/office/drawing/2014/main" id="{27F42C5E-2C12-8CEB-C023-7D926DAC8320}"/>
                    </a:ext>
                  </a:extLst>
                </p:cNvPr>
                <p:cNvSpPr/>
                <p:nvPr/>
              </p:nvSpPr>
              <p:spPr>
                <a:xfrm>
                  <a:off x="6334587" y="249345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75" name="Freeform 408">
                  <a:extLst>
                    <a:ext uri="{FF2B5EF4-FFF2-40B4-BE49-F238E27FC236}">
                      <a16:creationId xmlns:a16="http://schemas.microsoft.com/office/drawing/2014/main" id="{FCCBE582-C847-36F6-CA1A-5B437338F2CE}"/>
                    </a:ext>
                  </a:extLst>
                </p:cNvPr>
                <p:cNvSpPr/>
                <p:nvPr/>
              </p:nvSpPr>
              <p:spPr>
                <a:xfrm>
                  <a:off x="6370824" y="245731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76" name="Freeform 409">
                  <a:extLst>
                    <a:ext uri="{FF2B5EF4-FFF2-40B4-BE49-F238E27FC236}">
                      <a16:creationId xmlns:a16="http://schemas.microsoft.com/office/drawing/2014/main" id="{9959B589-90E3-EF46-375F-16F5E7219289}"/>
                    </a:ext>
                  </a:extLst>
                </p:cNvPr>
                <p:cNvSpPr/>
                <p:nvPr/>
              </p:nvSpPr>
              <p:spPr>
                <a:xfrm>
                  <a:off x="6343169" y="2493455"/>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18365A"/>
                  </a:solidFill>
                  <a:prstDash val="solid"/>
                  <a:miter/>
                </a:ln>
              </p:spPr>
              <p:txBody>
                <a:bodyPr rtlCol="0" anchor="ctr"/>
                <a:lstStyle/>
                <a:p>
                  <a:endParaRPr lang="en-US" sz="1400"/>
                </a:p>
              </p:txBody>
            </p:sp>
            <p:sp>
              <p:nvSpPr>
                <p:cNvPr id="477" name="Freeform 410">
                  <a:extLst>
                    <a:ext uri="{FF2B5EF4-FFF2-40B4-BE49-F238E27FC236}">
                      <a16:creationId xmlns:a16="http://schemas.microsoft.com/office/drawing/2014/main" id="{D068CA73-2542-952C-F906-13470EE6AB05}"/>
                    </a:ext>
                  </a:extLst>
                </p:cNvPr>
                <p:cNvSpPr/>
                <p:nvPr/>
              </p:nvSpPr>
              <p:spPr>
                <a:xfrm>
                  <a:off x="6379407" y="245731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78" name="Freeform 411">
                  <a:extLst>
                    <a:ext uri="{FF2B5EF4-FFF2-40B4-BE49-F238E27FC236}">
                      <a16:creationId xmlns:a16="http://schemas.microsoft.com/office/drawing/2014/main" id="{41DF227B-2649-B3DF-307B-3722C9BF5FDD}"/>
                    </a:ext>
                  </a:extLst>
                </p:cNvPr>
                <p:cNvSpPr/>
                <p:nvPr/>
              </p:nvSpPr>
              <p:spPr>
                <a:xfrm>
                  <a:off x="6346984" y="249345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79" name="Freeform 412">
                  <a:extLst>
                    <a:ext uri="{FF2B5EF4-FFF2-40B4-BE49-F238E27FC236}">
                      <a16:creationId xmlns:a16="http://schemas.microsoft.com/office/drawing/2014/main" id="{1D4B9683-9F59-D084-9D02-5502DACB5048}"/>
                    </a:ext>
                  </a:extLst>
                </p:cNvPr>
                <p:cNvSpPr/>
                <p:nvPr/>
              </p:nvSpPr>
              <p:spPr>
                <a:xfrm>
                  <a:off x="6382268" y="245731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80" name="Freeform 413">
                  <a:extLst>
                    <a:ext uri="{FF2B5EF4-FFF2-40B4-BE49-F238E27FC236}">
                      <a16:creationId xmlns:a16="http://schemas.microsoft.com/office/drawing/2014/main" id="{4E76E7E1-80B3-7335-293A-D1D49515ECD7}"/>
                    </a:ext>
                  </a:extLst>
                </p:cNvPr>
                <p:cNvSpPr/>
                <p:nvPr/>
              </p:nvSpPr>
              <p:spPr>
                <a:xfrm>
                  <a:off x="6352706" y="249345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81" name="Freeform 414">
                  <a:extLst>
                    <a:ext uri="{FF2B5EF4-FFF2-40B4-BE49-F238E27FC236}">
                      <a16:creationId xmlns:a16="http://schemas.microsoft.com/office/drawing/2014/main" id="{94B0B6D4-6A89-EA0D-CED0-ACE9572E8754}"/>
                    </a:ext>
                  </a:extLst>
                </p:cNvPr>
                <p:cNvSpPr/>
                <p:nvPr/>
              </p:nvSpPr>
              <p:spPr>
                <a:xfrm>
                  <a:off x="6388943" y="245731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82" name="Freeform 415">
                  <a:extLst>
                    <a:ext uri="{FF2B5EF4-FFF2-40B4-BE49-F238E27FC236}">
                      <a16:creationId xmlns:a16="http://schemas.microsoft.com/office/drawing/2014/main" id="{EEE75A0D-2204-99CC-6996-724E402E68D3}"/>
                    </a:ext>
                  </a:extLst>
                </p:cNvPr>
                <p:cNvSpPr/>
                <p:nvPr/>
              </p:nvSpPr>
              <p:spPr>
                <a:xfrm>
                  <a:off x="6552014" y="249345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83" name="Freeform 416">
                  <a:extLst>
                    <a:ext uri="{FF2B5EF4-FFF2-40B4-BE49-F238E27FC236}">
                      <a16:creationId xmlns:a16="http://schemas.microsoft.com/office/drawing/2014/main" id="{DE6C6EDB-0165-4827-E9F1-8B6700A2C40A}"/>
                    </a:ext>
                  </a:extLst>
                </p:cNvPr>
                <p:cNvSpPr/>
                <p:nvPr/>
              </p:nvSpPr>
              <p:spPr>
                <a:xfrm>
                  <a:off x="6587298" y="245731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84" name="Freeform 417">
                  <a:extLst>
                    <a:ext uri="{FF2B5EF4-FFF2-40B4-BE49-F238E27FC236}">
                      <a16:creationId xmlns:a16="http://schemas.microsoft.com/office/drawing/2014/main" id="{567F8B95-22F0-19E6-FA16-647927060B8A}"/>
                    </a:ext>
                  </a:extLst>
                </p:cNvPr>
                <p:cNvSpPr/>
                <p:nvPr/>
              </p:nvSpPr>
              <p:spPr>
                <a:xfrm>
                  <a:off x="6552014" y="249345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85" name="Freeform 418">
                  <a:extLst>
                    <a:ext uri="{FF2B5EF4-FFF2-40B4-BE49-F238E27FC236}">
                      <a16:creationId xmlns:a16="http://schemas.microsoft.com/office/drawing/2014/main" id="{B76A355B-28CA-2939-0DB3-AA8ACE8E1846}"/>
                    </a:ext>
                  </a:extLst>
                </p:cNvPr>
                <p:cNvSpPr/>
                <p:nvPr/>
              </p:nvSpPr>
              <p:spPr>
                <a:xfrm>
                  <a:off x="6587298" y="245731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86" name="Freeform 419">
                  <a:extLst>
                    <a:ext uri="{FF2B5EF4-FFF2-40B4-BE49-F238E27FC236}">
                      <a16:creationId xmlns:a16="http://schemas.microsoft.com/office/drawing/2014/main" id="{BC554599-D2BD-6F02-0F35-CDBD35175063}"/>
                    </a:ext>
                  </a:extLst>
                </p:cNvPr>
                <p:cNvSpPr/>
                <p:nvPr/>
              </p:nvSpPr>
              <p:spPr>
                <a:xfrm>
                  <a:off x="6552014" y="249345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87" name="Freeform 420">
                  <a:extLst>
                    <a:ext uri="{FF2B5EF4-FFF2-40B4-BE49-F238E27FC236}">
                      <a16:creationId xmlns:a16="http://schemas.microsoft.com/office/drawing/2014/main" id="{644038FE-72CF-F93A-FC1D-5E1B10120D46}"/>
                    </a:ext>
                  </a:extLst>
                </p:cNvPr>
                <p:cNvSpPr/>
                <p:nvPr/>
              </p:nvSpPr>
              <p:spPr>
                <a:xfrm>
                  <a:off x="6587298" y="245731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sp>
              <p:nvSpPr>
                <p:cNvPr id="488" name="Freeform 421">
                  <a:extLst>
                    <a:ext uri="{FF2B5EF4-FFF2-40B4-BE49-F238E27FC236}">
                      <a16:creationId xmlns:a16="http://schemas.microsoft.com/office/drawing/2014/main" id="{E0D75393-97D9-273A-15CA-26FF04EF9A75}"/>
                    </a:ext>
                  </a:extLst>
                </p:cNvPr>
                <p:cNvSpPr/>
                <p:nvPr/>
              </p:nvSpPr>
              <p:spPr>
                <a:xfrm>
                  <a:off x="6629257" y="2493455"/>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18365A"/>
                  </a:solidFill>
                  <a:prstDash val="solid"/>
                  <a:miter/>
                </a:ln>
              </p:spPr>
              <p:txBody>
                <a:bodyPr rtlCol="0" anchor="ctr"/>
                <a:lstStyle/>
                <a:p>
                  <a:endParaRPr lang="en-US" sz="1400"/>
                </a:p>
              </p:txBody>
            </p:sp>
            <p:sp>
              <p:nvSpPr>
                <p:cNvPr id="489" name="Freeform 422">
                  <a:extLst>
                    <a:ext uri="{FF2B5EF4-FFF2-40B4-BE49-F238E27FC236}">
                      <a16:creationId xmlns:a16="http://schemas.microsoft.com/office/drawing/2014/main" id="{5DCDB66D-3CA8-7F6C-7E05-63DECC8E7D8A}"/>
                    </a:ext>
                  </a:extLst>
                </p:cNvPr>
                <p:cNvSpPr/>
                <p:nvPr/>
              </p:nvSpPr>
              <p:spPr>
                <a:xfrm>
                  <a:off x="6664541" y="2457313"/>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18365A"/>
                  </a:solidFill>
                  <a:prstDash val="solid"/>
                  <a:miter/>
                </a:ln>
              </p:spPr>
              <p:txBody>
                <a:bodyPr rtlCol="0" anchor="ctr"/>
                <a:lstStyle/>
                <a:p>
                  <a:endParaRPr lang="en-US" sz="1400"/>
                </a:p>
              </p:txBody>
            </p:sp>
          </p:grpSp>
          <p:grpSp>
            <p:nvGrpSpPr>
              <p:cNvPr id="39" name="Graphic 2">
                <a:extLst>
                  <a:ext uri="{FF2B5EF4-FFF2-40B4-BE49-F238E27FC236}">
                    <a16:creationId xmlns:a16="http://schemas.microsoft.com/office/drawing/2014/main" id="{2BF7A69D-1584-9004-1DD8-7687A9AE6218}"/>
                  </a:ext>
                </a:extLst>
              </p:cNvPr>
              <p:cNvGrpSpPr/>
              <p:nvPr/>
            </p:nvGrpSpPr>
            <p:grpSpPr>
              <a:xfrm>
                <a:off x="3143751" y="1475776"/>
                <a:ext cx="3242331" cy="1406678"/>
                <a:chOff x="3143751" y="1475776"/>
                <a:chExt cx="3242331" cy="1406678"/>
              </a:xfrm>
            </p:grpSpPr>
            <p:sp>
              <p:nvSpPr>
                <p:cNvPr id="41" name="Freeform 424">
                  <a:extLst>
                    <a:ext uri="{FF2B5EF4-FFF2-40B4-BE49-F238E27FC236}">
                      <a16:creationId xmlns:a16="http://schemas.microsoft.com/office/drawing/2014/main" id="{DFA55B69-4E32-6F76-68D4-593B4051018B}"/>
                    </a:ext>
                  </a:extLst>
                </p:cNvPr>
                <p:cNvSpPr/>
                <p:nvPr/>
              </p:nvSpPr>
              <p:spPr>
                <a:xfrm>
                  <a:off x="3143751" y="1511918"/>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43" name="Freeform 425">
                  <a:extLst>
                    <a:ext uri="{FF2B5EF4-FFF2-40B4-BE49-F238E27FC236}">
                      <a16:creationId xmlns:a16="http://schemas.microsoft.com/office/drawing/2014/main" id="{7D66057E-0BD2-1663-C4B1-116F75708FC8}"/>
                    </a:ext>
                  </a:extLst>
                </p:cNvPr>
                <p:cNvSpPr/>
                <p:nvPr/>
              </p:nvSpPr>
              <p:spPr>
                <a:xfrm>
                  <a:off x="3179989"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44" name="Freeform 426">
                  <a:extLst>
                    <a:ext uri="{FF2B5EF4-FFF2-40B4-BE49-F238E27FC236}">
                      <a16:creationId xmlns:a16="http://schemas.microsoft.com/office/drawing/2014/main" id="{E030032A-C4FE-18BD-B8A3-266C704B53FA}"/>
                    </a:ext>
                  </a:extLst>
                </p:cNvPr>
                <p:cNvSpPr/>
                <p:nvPr/>
              </p:nvSpPr>
              <p:spPr>
                <a:xfrm>
                  <a:off x="3197154" y="1511918"/>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45" name="Freeform 427">
                  <a:extLst>
                    <a:ext uri="{FF2B5EF4-FFF2-40B4-BE49-F238E27FC236}">
                      <a16:creationId xmlns:a16="http://schemas.microsoft.com/office/drawing/2014/main" id="{008B5FFF-9800-B24B-330B-A41B18F18D8E}"/>
                    </a:ext>
                  </a:extLst>
                </p:cNvPr>
                <p:cNvSpPr/>
                <p:nvPr/>
              </p:nvSpPr>
              <p:spPr>
                <a:xfrm>
                  <a:off x="3233392"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46" name="Freeform 428">
                  <a:extLst>
                    <a:ext uri="{FF2B5EF4-FFF2-40B4-BE49-F238E27FC236}">
                      <a16:creationId xmlns:a16="http://schemas.microsoft.com/office/drawing/2014/main" id="{64618642-C326-6892-B4BF-AB6A425215C5}"/>
                    </a:ext>
                  </a:extLst>
                </p:cNvPr>
                <p:cNvSpPr/>
                <p:nvPr/>
              </p:nvSpPr>
              <p:spPr>
                <a:xfrm>
                  <a:off x="3200969" y="1511918"/>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47" name="Freeform 429">
                  <a:extLst>
                    <a:ext uri="{FF2B5EF4-FFF2-40B4-BE49-F238E27FC236}">
                      <a16:creationId xmlns:a16="http://schemas.microsoft.com/office/drawing/2014/main" id="{2CBAFEC6-BBEB-FB53-FEEC-87D68EC8BA3F}"/>
                    </a:ext>
                  </a:extLst>
                </p:cNvPr>
                <p:cNvSpPr/>
                <p:nvPr/>
              </p:nvSpPr>
              <p:spPr>
                <a:xfrm>
                  <a:off x="3236253"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48" name="Freeform 430">
                  <a:extLst>
                    <a:ext uri="{FF2B5EF4-FFF2-40B4-BE49-F238E27FC236}">
                      <a16:creationId xmlns:a16="http://schemas.microsoft.com/office/drawing/2014/main" id="{F45AF308-672F-F516-4D39-F7CA0580184C}"/>
                    </a:ext>
                  </a:extLst>
                </p:cNvPr>
                <p:cNvSpPr/>
                <p:nvPr/>
              </p:nvSpPr>
              <p:spPr>
                <a:xfrm>
                  <a:off x="3200969" y="1511918"/>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49" name="Freeform 431">
                  <a:extLst>
                    <a:ext uri="{FF2B5EF4-FFF2-40B4-BE49-F238E27FC236}">
                      <a16:creationId xmlns:a16="http://schemas.microsoft.com/office/drawing/2014/main" id="{06301FCE-BD97-5D43-20A5-DDE3C8AC6515}"/>
                    </a:ext>
                  </a:extLst>
                </p:cNvPr>
                <p:cNvSpPr/>
                <p:nvPr/>
              </p:nvSpPr>
              <p:spPr>
                <a:xfrm>
                  <a:off x="3236253"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50" name="Freeform 432">
                  <a:extLst>
                    <a:ext uri="{FF2B5EF4-FFF2-40B4-BE49-F238E27FC236}">
                      <a16:creationId xmlns:a16="http://schemas.microsoft.com/office/drawing/2014/main" id="{E7E5E993-BAC3-6EE1-339A-589B49C4B79A}"/>
                    </a:ext>
                  </a:extLst>
                </p:cNvPr>
                <p:cNvSpPr/>
                <p:nvPr/>
              </p:nvSpPr>
              <p:spPr>
                <a:xfrm>
                  <a:off x="3200969" y="1511918"/>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51" name="Freeform 433">
                  <a:extLst>
                    <a:ext uri="{FF2B5EF4-FFF2-40B4-BE49-F238E27FC236}">
                      <a16:creationId xmlns:a16="http://schemas.microsoft.com/office/drawing/2014/main" id="{8AE70103-6FB3-0CCA-209C-E0EE797A28B0}"/>
                    </a:ext>
                  </a:extLst>
                </p:cNvPr>
                <p:cNvSpPr/>
                <p:nvPr/>
              </p:nvSpPr>
              <p:spPr>
                <a:xfrm>
                  <a:off x="3236253"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52" name="Freeform 434">
                  <a:extLst>
                    <a:ext uri="{FF2B5EF4-FFF2-40B4-BE49-F238E27FC236}">
                      <a16:creationId xmlns:a16="http://schemas.microsoft.com/office/drawing/2014/main" id="{5D85675E-E836-B827-162C-B7E698499A0A}"/>
                    </a:ext>
                  </a:extLst>
                </p:cNvPr>
                <p:cNvSpPr/>
                <p:nvPr/>
              </p:nvSpPr>
              <p:spPr>
                <a:xfrm>
                  <a:off x="3200969" y="1511918"/>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53" name="Freeform 435">
                  <a:extLst>
                    <a:ext uri="{FF2B5EF4-FFF2-40B4-BE49-F238E27FC236}">
                      <a16:creationId xmlns:a16="http://schemas.microsoft.com/office/drawing/2014/main" id="{0C47E87A-C1E4-4666-83F1-7F8E586C757C}"/>
                    </a:ext>
                  </a:extLst>
                </p:cNvPr>
                <p:cNvSpPr/>
                <p:nvPr/>
              </p:nvSpPr>
              <p:spPr>
                <a:xfrm>
                  <a:off x="3236253"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54" name="Freeform 436">
                  <a:extLst>
                    <a:ext uri="{FF2B5EF4-FFF2-40B4-BE49-F238E27FC236}">
                      <a16:creationId xmlns:a16="http://schemas.microsoft.com/office/drawing/2014/main" id="{864E8707-7F4D-BE38-745F-7F4F519048A9}"/>
                    </a:ext>
                  </a:extLst>
                </p:cNvPr>
                <p:cNvSpPr/>
                <p:nvPr/>
              </p:nvSpPr>
              <p:spPr>
                <a:xfrm>
                  <a:off x="3200969" y="1511918"/>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55" name="Freeform 437">
                  <a:extLst>
                    <a:ext uri="{FF2B5EF4-FFF2-40B4-BE49-F238E27FC236}">
                      <a16:creationId xmlns:a16="http://schemas.microsoft.com/office/drawing/2014/main" id="{C52F5614-CEC3-4E5C-675A-B5A5340C2749}"/>
                    </a:ext>
                  </a:extLst>
                </p:cNvPr>
                <p:cNvSpPr/>
                <p:nvPr/>
              </p:nvSpPr>
              <p:spPr>
                <a:xfrm>
                  <a:off x="3236253"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56" name="Freeform 438">
                  <a:extLst>
                    <a:ext uri="{FF2B5EF4-FFF2-40B4-BE49-F238E27FC236}">
                      <a16:creationId xmlns:a16="http://schemas.microsoft.com/office/drawing/2014/main" id="{C464C106-638C-42D1-0E8C-4469CF95CD9E}"/>
                    </a:ext>
                  </a:extLst>
                </p:cNvPr>
                <p:cNvSpPr/>
                <p:nvPr/>
              </p:nvSpPr>
              <p:spPr>
                <a:xfrm>
                  <a:off x="3215273" y="1511918"/>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57" name="Freeform 439">
                  <a:extLst>
                    <a:ext uri="{FF2B5EF4-FFF2-40B4-BE49-F238E27FC236}">
                      <a16:creationId xmlns:a16="http://schemas.microsoft.com/office/drawing/2014/main" id="{1DEE1E84-1704-B621-EB22-F27CE2D6D359}"/>
                    </a:ext>
                  </a:extLst>
                </p:cNvPr>
                <p:cNvSpPr/>
                <p:nvPr/>
              </p:nvSpPr>
              <p:spPr>
                <a:xfrm>
                  <a:off x="3251511"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58" name="Freeform 440">
                  <a:extLst>
                    <a:ext uri="{FF2B5EF4-FFF2-40B4-BE49-F238E27FC236}">
                      <a16:creationId xmlns:a16="http://schemas.microsoft.com/office/drawing/2014/main" id="{F157A5A9-F3E2-462F-9F69-1DB263B79224}"/>
                    </a:ext>
                  </a:extLst>
                </p:cNvPr>
                <p:cNvSpPr/>
                <p:nvPr/>
              </p:nvSpPr>
              <p:spPr>
                <a:xfrm>
                  <a:off x="3218134" y="1511918"/>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59" name="Freeform 441">
                  <a:extLst>
                    <a:ext uri="{FF2B5EF4-FFF2-40B4-BE49-F238E27FC236}">
                      <a16:creationId xmlns:a16="http://schemas.microsoft.com/office/drawing/2014/main" id="{A23F87AB-EB27-05C4-52F8-B9BDED6DC128}"/>
                    </a:ext>
                  </a:extLst>
                </p:cNvPr>
                <p:cNvSpPr/>
                <p:nvPr/>
              </p:nvSpPr>
              <p:spPr>
                <a:xfrm>
                  <a:off x="3254372"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60" name="Freeform 442">
                  <a:extLst>
                    <a:ext uri="{FF2B5EF4-FFF2-40B4-BE49-F238E27FC236}">
                      <a16:creationId xmlns:a16="http://schemas.microsoft.com/office/drawing/2014/main" id="{52342931-8E8B-E9D8-9969-4C758F420E52}"/>
                    </a:ext>
                  </a:extLst>
                </p:cNvPr>
                <p:cNvSpPr/>
                <p:nvPr/>
              </p:nvSpPr>
              <p:spPr>
                <a:xfrm>
                  <a:off x="3220995" y="1511918"/>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61" name="Freeform 443">
                  <a:extLst>
                    <a:ext uri="{FF2B5EF4-FFF2-40B4-BE49-F238E27FC236}">
                      <a16:creationId xmlns:a16="http://schemas.microsoft.com/office/drawing/2014/main" id="{12575546-D9D2-7F0C-5C46-FB632D5086F2}"/>
                    </a:ext>
                  </a:extLst>
                </p:cNvPr>
                <p:cNvSpPr/>
                <p:nvPr/>
              </p:nvSpPr>
              <p:spPr>
                <a:xfrm>
                  <a:off x="3257233"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62" name="Freeform 444">
                  <a:extLst>
                    <a:ext uri="{FF2B5EF4-FFF2-40B4-BE49-F238E27FC236}">
                      <a16:creationId xmlns:a16="http://schemas.microsoft.com/office/drawing/2014/main" id="{9BB5545E-6AA2-75DD-536C-6176AC1E2D98}"/>
                    </a:ext>
                  </a:extLst>
                </p:cNvPr>
                <p:cNvSpPr/>
                <p:nvPr/>
              </p:nvSpPr>
              <p:spPr>
                <a:xfrm>
                  <a:off x="3220995" y="1511918"/>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63" name="Freeform 445">
                  <a:extLst>
                    <a:ext uri="{FF2B5EF4-FFF2-40B4-BE49-F238E27FC236}">
                      <a16:creationId xmlns:a16="http://schemas.microsoft.com/office/drawing/2014/main" id="{F06F02CA-8179-4A30-27AA-6FF2A251A4A6}"/>
                    </a:ext>
                  </a:extLst>
                </p:cNvPr>
                <p:cNvSpPr/>
                <p:nvPr/>
              </p:nvSpPr>
              <p:spPr>
                <a:xfrm>
                  <a:off x="3257233"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64" name="Freeform 446">
                  <a:extLst>
                    <a:ext uri="{FF2B5EF4-FFF2-40B4-BE49-F238E27FC236}">
                      <a16:creationId xmlns:a16="http://schemas.microsoft.com/office/drawing/2014/main" id="{30D50A6D-5D6A-61BA-3659-54C2876C3B5F}"/>
                    </a:ext>
                  </a:extLst>
                </p:cNvPr>
                <p:cNvSpPr/>
                <p:nvPr/>
              </p:nvSpPr>
              <p:spPr>
                <a:xfrm>
                  <a:off x="3220995" y="1511918"/>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65" name="Freeform 447">
                  <a:extLst>
                    <a:ext uri="{FF2B5EF4-FFF2-40B4-BE49-F238E27FC236}">
                      <a16:creationId xmlns:a16="http://schemas.microsoft.com/office/drawing/2014/main" id="{283C7D06-FE81-FAC8-6C61-06A6B6CE0952}"/>
                    </a:ext>
                  </a:extLst>
                </p:cNvPr>
                <p:cNvSpPr/>
                <p:nvPr/>
              </p:nvSpPr>
              <p:spPr>
                <a:xfrm>
                  <a:off x="3257233"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66" name="Freeform 448">
                  <a:extLst>
                    <a:ext uri="{FF2B5EF4-FFF2-40B4-BE49-F238E27FC236}">
                      <a16:creationId xmlns:a16="http://schemas.microsoft.com/office/drawing/2014/main" id="{281FD0F8-1E82-8B1F-C725-80532DA70B81}"/>
                    </a:ext>
                  </a:extLst>
                </p:cNvPr>
                <p:cNvSpPr/>
                <p:nvPr/>
              </p:nvSpPr>
              <p:spPr>
                <a:xfrm>
                  <a:off x="3236253" y="1511918"/>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67" name="Freeform 449">
                  <a:extLst>
                    <a:ext uri="{FF2B5EF4-FFF2-40B4-BE49-F238E27FC236}">
                      <a16:creationId xmlns:a16="http://schemas.microsoft.com/office/drawing/2014/main" id="{8790184D-5AF6-B550-7A9F-18A1EB2441EF}"/>
                    </a:ext>
                  </a:extLst>
                </p:cNvPr>
                <p:cNvSpPr/>
                <p:nvPr/>
              </p:nvSpPr>
              <p:spPr>
                <a:xfrm>
                  <a:off x="3272491"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68" name="Freeform 450">
                  <a:extLst>
                    <a:ext uri="{FF2B5EF4-FFF2-40B4-BE49-F238E27FC236}">
                      <a16:creationId xmlns:a16="http://schemas.microsoft.com/office/drawing/2014/main" id="{9F10E570-30F1-788B-4041-16AF7834ADC0}"/>
                    </a:ext>
                  </a:extLst>
                </p:cNvPr>
                <p:cNvSpPr/>
                <p:nvPr/>
              </p:nvSpPr>
              <p:spPr>
                <a:xfrm>
                  <a:off x="3236253" y="1511918"/>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69" name="Freeform 451">
                  <a:extLst>
                    <a:ext uri="{FF2B5EF4-FFF2-40B4-BE49-F238E27FC236}">
                      <a16:creationId xmlns:a16="http://schemas.microsoft.com/office/drawing/2014/main" id="{F328BF94-AA07-FF69-A6A0-4EA12AD52B80}"/>
                    </a:ext>
                  </a:extLst>
                </p:cNvPr>
                <p:cNvSpPr/>
                <p:nvPr/>
              </p:nvSpPr>
              <p:spPr>
                <a:xfrm>
                  <a:off x="3272491"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70" name="Freeform 452">
                  <a:extLst>
                    <a:ext uri="{FF2B5EF4-FFF2-40B4-BE49-F238E27FC236}">
                      <a16:creationId xmlns:a16="http://schemas.microsoft.com/office/drawing/2014/main" id="{49317B6A-F7D4-49BA-E13D-04EB0DB78A2C}"/>
                    </a:ext>
                  </a:extLst>
                </p:cNvPr>
                <p:cNvSpPr/>
                <p:nvPr/>
              </p:nvSpPr>
              <p:spPr>
                <a:xfrm>
                  <a:off x="3241975" y="1511918"/>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71" name="Freeform 453">
                  <a:extLst>
                    <a:ext uri="{FF2B5EF4-FFF2-40B4-BE49-F238E27FC236}">
                      <a16:creationId xmlns:a16="http://schemas.microsoft.com/office/drawing/2014/main" id="{B4CDD6EB-85BB-B892-A853-63BF376D4EBF}"/>
                    </a:ext>
                  </a:extLst>
                </p:cNvPr>
                <p:cNvSpPr/>
                <p:nvPr/>
              </p:nvSpPr>
              <p:spPr>
                <a:xfrm>
                  <a:off x="3278213" y="1475776"/>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72" name="Freeform 454">
                  <a:extLst>
                    <a:ext uri="{FF2B5EF4-FFF2-40B4-BE49-F238E27FC236}">
                      <a16:creationId xmlns:a16="http://schemas.microsoft.com/office/drawing/2014/main" id="{494A4A9D-08C7-3E58-BD88-9E466C4C87DE}"/>
                    </a:ext>
                  </a:extLst>
                </p:cNvPr>
                <p:cNvSpPr/>
                <p:nvPr/>
              </p:nvSpPr>
              <p:spPr>
                <a:xfrm>
                  <a:off x="3278213" y="152142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73" name="Freeform 455">
                  <a:extLst>
                    <a:ext uri="{FF2B5EF4-FFF2-40B4-BE49-F238E27FC236}">
                      <a16:creationId xmlns:a16="http://schemas.microsoft.com/office/drawing/2014/main" id="{7E082E2B-BAE9-B70C-495B-6BCE0EE8AC9C}"/>
                    </a:ext>
                  </a:extLst>
                </p:cNvPr>
                <p:cNvSpPr/>
                <p:nvPr/>
              </p:nvSpPr>
              <p:spPr>
                <a:xfrm>
                  <a:off x="3313497" y="1485287"/>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7F7F7F"/>
                  </a:solidFill>
                  <a:prstDash val="solid"/>
                  <a:miter/>
                </a:ln>
              </p:spPr>
              <p:txBody>
                <a:bodyPr rtlCol="0" anchor="ctr"/>
                <a:lstStyle/>
                <a:p>
                  <a:endParaRPr lang="en-US" sz="1400"/>
                </a:p>
              </p:txBody>
            </p:sp>
            <p:sp>
              <p:nvSpPr>
                <p:cNvPr id="74" name="Freeform 456">
                  <a:extLst>
                    <a:ext uri="{FF2B5EF4-FFF2-40B4-BE49-F238E27FC236}">
                      <a16:creationId xmlns:a16="http://schemas.microsoft.com/office/drawing/2014/main" id="{21CA6163-53AB-8A48-D98E-45C6DE31DC19}"/>
                    </a:ext>
                  </a:extLst>
                </p:cNvPr>
                <p:cNvSpPr/>
                <p:nvPr/>
              </p:nvSpPr>
              <p:spPr>
                <a:xfrm>
                  <a:off x="3289656" y="1540451"/>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75" name="Freeform 457">
                  <a:extLst>
                    <a:ext uri="{FF2B5EF4-FFF2-40B4-BE49-F238E27FC236}">
                      <a16:creationId xmlns:a16="http://schemas.microsoft.com/office/drawing/2014/main" id="{D33AC1E8-2EDF-6244-5D80-4E290AF4F11A}"/>
                    </a:ext>
                  </a:extLst>
                </p:cNvPr>
                <p:cNvSpPr/>
                <p:nvPr/>
              </p:nvSpPr>
              <p:spPr>
                <a:xfrm>
                  <a:off x="3325894" y="1504309"/>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7F7F7F"/>
                  </a:solidFill>
                  <a:prstDash val="solid"/>
                  <a:miter/>
                </a:ln>
              </p:spPr>
              <p:txBody>
                <a:bodyPr rtlCol="0" anchor="ctr"/>
                <a:lstStyle/>
                <a:p>
                  <a:endParaRPr lang="en-US" sz="1400"/>
                </a:p>
              </p:txBody>
            </p:sp>
            <p:sp>
              <p:nvSpPr>
                <p:cNvPr id="76" name="Freeform 458">
                  <a:extLst>
                    <a:ext uri="{FF2B5EF4-FFF2-40B4-BE49-F238E27FC236}">
                      <a16:creationId xmlns:a16="http://schemas.microsoft.com/office/drawing/2014/main" id="{DEB7E645-C7DC-AAB3-9D55-BCB954745F5A}"/>
                    </a:ext>
                  </a:extLst>
                </p:cNvPr>
                <p:cNvSpPr/>
                <p:nvPr/>
              </p:nvSpPr>
              <p:spPr>
                <a:xfrm>
                  <a:off x="3295378" y="1540451"/>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77" name="Freeform 459">
                  <a:extLst>
                    <a:ext uri="{FF2B5EF4-FFF2-40B4-BE49-F238E27FC236}">
                      <a16:creationId xmlns:a16="http://schemas.microsoft.com/office/drawing/2014/main" id="{BD5AB09F-BFB6-3A8E-638D-42B1833379ED}"/>
                    </a:ext>
                  </a:extLst>
                </p:cNvPr>
                <p:cNvSpPr/>
                <p:nvPr/>
              </p:nvSpPr>
              <p:spPr>
                <a:xfrm>
                  <a:off x="3331616" y="1504309"/>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7F7F7F"/>
                  </a:solidFill>
                  <a:prstDash val="solid"/>
                  <a:miter/>
                </a:ln>
              </p:spPr>
              <p:txBody>
                <a:bodyPr rtlCol="0" anchor="ctr"/>
                <a:lstStyle/>
                <a:p>
                  <a:endParaRPr lang="en-US" sz="1400"/>
                </a:p>
              </p:txBody>
            </p:sp>
            <p:sp>
              <p:nvSpPr>
                <p:cNvPr id="78" name="Freeform 460">
                  <a:extLst>
                    <a:ext uri="{FF2B5EF4-FFF2-40B4-BE49-F238E27FC236}">
                      <a16:creationId xmlns:a16="http://schemas.microsoft.com/office/drawing/2014/main" id="{753B543C-D8FD-E585-FAE9-912E376D0297}"/>
                    </a:ext>
                  </a:extLst>
                </p:cNvPr>
                <p:cNvSpPr/>
                <p:nvPr/>
              </p:nvSpPr>
              <p:spPr>
                <a:xfrm>
                  <a:off x="3322079" y="1549962"/>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79" name="Freeform 461">
                  <a:extLst>
                    <a:ext uri="{FF2B5EF4-FFF2-40B4-BE49-F238E27FC236}">
                      <a16:creationId xmlns:a16="http://schemas.microsoft.com/office/drawing/2014/main" id="{F171AE27-BA22-CB3D-4F69-86A706CEABA6}"/>
                    </a:ext>
                  </a:extLst>
                </p:cNvPr>
                <p:cNvSpPr/>
                <p:nvPr/>
              </p:nvSpPr>
              <p:spPr>
                <a:xfrm>
                  <a:off x="3358317" y="1514771"/>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80" name="Freeform 462">
                  <a:extLst>
                    <a:ext uri="{FF2B5EF4-FFF2-40B4-BE49-F238E27FC236}">
                      <a16:creationId xmlns:a16="http://schemas.microsoft.com/office/drawing/2014/main" id="{7C453852-FBFB-8D9B-9902-247D22E5E991}"/>
                    </a:ext>
                  </a:extLst>
                </p:cNvPr>
                <p:cNvSpPr/>
                <p:nvPr/>
              </p:nvSpPr>
              <p:spPr>
                <a:xfrm>
                  <a:off x="3387880" y="1825781"/>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81" name="Freeform 463">
                  <a:extLst>
                    <a:ext uri="{FF2B5EF4-FFF2-40B4-BE49-F238E27FC236}">
                      <a16:creationId xmlns:a16="http://schemas.microsoft.com/office/drawing/2014/main" id="{C4AF87F7-E94B-A882-130C-D1A05C91ECF0}"/>
                    </a:ext>
                  </a:extLst>
                </p:cNvPr>
                <p:cNvSpPr/>
                <p:nvPr/>
              </p:nvSpPr>
              <p:spPr>
                <a:xfrm>
                  <a:off x="3424118" y="1790591"/>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82" name="Freeform 464">
                  <a:extLst>
                    <a:ext uri="{FF2B5EF4-FFF2-40B4-BE49-F238E27FC236}">
                      <a16:creationId xmlns:a16="http://schemas.microsoft.com/office/drawing/2014/main" id="{1D70B9F0-E2E4-AC76-4BAA-489BB6D591C7}"/>
                    </a:ext>
                  </a:extLst>
                </p:cNvPr>
                <p:cNvSpPr/>
                <p:nvPr/>
              </p:nvSpPr>
              <p:spPr>
                <a:xfrm>
                  <a:off x="3403138" y="194466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83" name="Freeform 465">
                  <a:extLst>
                    <a:ext uri="{FF2B5EF4-FFF2-40B4-BE49-F238E27FC236}">
                      <a16:creationId xmlns:a16="http://schemas.microsoft.com/office/drawing/2014/main" id="{950A2C93-D281-A6D3-3D59-F93AF81B7073}"/>
                    </a:ext>
                  </a:extLst>
                </p:cNvPr>
                <p:cNvSpPr/>
                <p:nvPr/>
              </p:nvSpPr>
              <p:spPr>
                <a:xfrm>
                  <a:off x="3438422" y="190947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84" name="Freeform 466">
                  <a:extLst>
                    <a:ext uri="{FF2B5EF4-FFF2-40B4-BE49-F238E27FC236}">
                      <a16:creationId xmlns:a16="http://schemas.microsoft.com/office/drawing/2014/main" id="{C46F7C31-B607-E277-50F1-DC572EB1B638}"/>
                    </a:ext>
                  </a:extLst>
                </p:cNvPr>
                <p:cNvSpPr/>
                <p:nvPr/>
              </p:nvSpPr>
              <p:spPr>
                <a:xfrm>
                  <a:off x="3423164" y="2004589"/>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85" name="Freeform 467">
                  <a:extLst>
                    <a:ext uri="{FF2B5EF4-FFF2-40B4-BE49-F238E27FC236}">
                      <a16:creationId xmlns:a16="http://schemas.microsoft.com/office/drawing/2014/main" id="{0B59FC8F-BD4B-7DAE-FE32-F56D657BA1AC}"/>
                    </a:ext>
                  </a:extLst>
                </p:cNvPr>
                <p:cNvSpPr/>
                <p:nvPr/>
              </p:nvSpPr>
              <p:spPr>
                <a:xfrm>
                  <a:off x="3459402" y="196939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86" name="Freeform 468">
                  <a:extLst>
                    <a:ext uri="{FF2B5EF4-FFF2-40B4-BE49-F238E27FC236}">
                      <a16:creationId xmlns:a16="http://schemas.microsoft.com/office/drawing/2014/main" id="{5B5EB644-9F48-1C60-5152-B3AB1DA72558}"/>
                    </a:ext>
                  </a:extLst>
                </p:cNvPr>
                <p:cNvSpPr/>
                <p:nvPr/>
              </p:nvSpPr>
              <p:spPr>
                <a:xfrm>
                  <a:off x="3429839" y="200458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87" name="Freeform 469">
                  <a:extLst>
                    <a:ext uri="{FF2B5EF4-FFF2-40B4-BE49-F238E27FC236}">
                      <a16:creationId xmlns:a16="http://schemas.microsoft.com/office/drawing/2014/main" id="{3195BBDD-87F7-DF38-CAF2-E69003A29DA5}"/>
                    </a:ext>
                  </a:extLst>
                </p:cNvPr>
                <p:cNvSpPr/>
                <p:nvPr/>
              </p:nvSpPr>
              <p:spPr>
                <a:xfrm>
                  <a:off x="3465123" y="196939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88" name="Freeform 470">
                  <a:extLst>
                    <a:ext uri="{FF2B5EF4-FFF2-40B4-BE49-F238E27FC236}">
                      <a16:creationId xmlns:a16="http://schemas.microsoft.com/office/drawing/2014/main" id="{D19A2F7B-C248-6C9E-A3CA-7B56542C3548}"/>
                    </a:ext>
                  </a:extLst>
                </p:cNvPr>
                <p:cNvSpPr/>
                <p:nvPr/>
              </p:nvSpPr>
              <p:spPr>
                <a:xfrm>
                  <a:off x="3465123" y="2055948"/>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89" name="Freeform 471">
                  <a:extLst>
                    <a:ext uri="{FF2B5EF4-FFF2-40B4-BE49-F238E27FC236}">
                      <a16:creationId xmlns:a16="http://schemas.microsoft.com/office/drawing/2014/main" id="{26D34422-8408-3131-869E-BDA2409AA809}"/>
                    </a:ext>
                  </a:extLst>
                </p:cNvPr>
                <p:cNvSpPr/>
                <p:nvPr/>
              </p:nvSpPr>
              <p:spPr>
                <a:xfrm>
                  <a:off x="3501361" y="2019806"/>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7F7F7F"/>
                  </a:solidFill>
                  <a:prstDash val="solid"/>
                  <a:miter/>
                </a:ln>
              </p:spPr>
              <p:txBody>
                <a:bodyPr rtlCol="0" anchor="ctr"/>
                <a:lstStyle/>
                <a:p>
                  <a:endParaRPr lang="en-US" sz="1400"/>
                </a:p>
              </p:txBody>
            </p:sp>
            <p:sp>
              <p:nvSpPr>
                <p:cNvPr id="90" name="Freeform 472">
                  <a:extLst>
                    <a:ext uri="{FF2B5EF4-FFF2-40B4-BE49-F238E27FC236}">
                      <a16:creationId xmlns:a16="http://schemas.microsoft.com/office/drawing/2014/main" id="{4437356C-FD85-B264-657E-E995D34895CD}"/>
                    </a:ext>
                  </a:extLst>
                </p:cNvPr>
                <p:cNvSpPr/>
                <p:nvPr/>
              </p:nvSpPr>
              <p:spPr>
                <a:xfrm>
                  <a:off x="3560486" y="2219537"/>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91" name="Freeform 473">
                  <a:extLst>
                    <a:ext uri="{FF2B5EF4-FFF2-40B4-BE49-F238E27FC236}">
                      <a16:creationId xmlns:a16="http://schemas.microsoft.com/office/drawing/2014/main" id="{A95059CB-1251-66DA-3261-DF0ED2911B51}"/>
                    </a:ext>
                  </a:extLst>
                </p:cNvPr>
                <p:cNvSpPr/>
                <p:nvPr/>
              </p:nvSpPr>
              <p:spPr>
                <a:xfrm>
                  <a:off x="3596724" y="2184347"/>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92" name="Freeform 474">
                  <a:extLst>
                    <a:ext uri="{FF2B5EF4-FFF2-40B4-BE49-F238E27FC236}">
                      <a16:creationId xmlns:a16="http://schemas.microsoft.com/office/drawing/2014/main" id="{E92CD28A-A5AD-6DA8-1EE1-1FF23685A38C}"/>
                    </a:ext>
                  </a:extLst>
                </p:cNvPr>
                <p:cNvSpPr/>
                <p:nvPr/>
              </p:nvSpPr>
              <p:spPr>
                <a:xfrm>
                  <a:off x="3578605" y="228135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93" name="Freeform 475">
                  <a:extLst>
                    <a:ext uri="{FF2B5EF4-FFF2-40B4-BE49-F238E27FC236}">
                      <a16:creationId xmlns:a16="http://schemas.microsoft.com/office/drawing/2014/main" id="{C3D66BA3-37CB-DFE7-8AB6-036A8D93708E}"/>
                    </a:ext>
                  </a:extLst>
                </p:cNvPr>
                <p:cNvSpPr/>
                <p:nvPr/>
              </p:nvSpPr>
              <p:spPr>
                <a:xfrm>
                  <a:off x="3613889" y="2246168"/>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94" name="Freeform 476">
                  <a:extLst>
                    <a:ext uri="{FF2B5EF4-FFF2-40B4-BE49-F238E27FC236}">
                      <a16:creationId xmlns:a16="http://schemas.microsoft.com/office/drawing/2014/main" id="{4C819DE2-3D61-3341-A119-727EBD74564D}"/>
                    </a:ext>
                  </a:extLst>
                </p:cNvPr>
                <p:cNvSpPr/>
                <p:nvPr/>
              </p:nvSpPr>
              <p:spPr>
                <a:xfrm>
                  <a:off x="3616750" y="2333670"/>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95" name="Freeform 477">
                  <a:extLst>
                    <a:ext uri="{FF2B5EF4-FFF2-40B4-BE49-F238E27FC236}">
                      <a16:creationId xmlns:a16="http://schemas.microsoft.com/office/drawing/2014/main" id="{998E0AEE-0322-4786-04B0-EA29B793E199}"/>
                    </a:ext>
                  </a:extLst>
                </p:cNvPr>
                <p:cNvSpPr/>
                <p:nvPr/>
              </p:nvSpPr>
              <p:spPr>
                <a:xfrm>
                  <a:off x="3652988" y="2298479"/>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96" name="Freeform 478">
                  <a:extLst>
                    <a:ext uri="{FF2B5EF4-FFF2-40B4-BE49-F238E27FC236}">
                      <a16:creationId xmlns:a16="http://schemas.microsoft.com/office/drawing/2014/main" id="{7FC1C850-77E1-B73D-A9E9-8B138C6B8925}"/>
                    </a:ext>
                  </a:extLst>
                </p:cNvPr>
                <p:cNvSpPr/>
                <p:nvPr/>
              </p:nvSpPr>
              <p:spPr>
                <a:xfrm>
                  <a:off x="3634869" y="237646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97" name="Freeform 479">
                  <a:extLst>
                    <a:ext uri="{FF2B5EF4-FFF2-40B4-BE49-F238E27FC236}">
                      <a16:creationId xmlns:a16="http://schemas.microsoft.com/office/drawing/2014/main" id="{F4815936-8A6E-68EF-54A0-A9036895BDE7}"/>
                    </a:ext>
                  </a:extLst>
                </p:cNvPr>
                <p:cNvSpPr/>
                <p:nvPr/>
              </p:nvSpPr>
              <p:spPr>
                <a:xfrm>
                  <a:off x="3671107" y="2340327"/>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7F7F7F"/>
                  </a:solidFill>
                  <a:prstDash val="solid"/>
                  <a:miter/>
                </a:ln>
              </p:spPr>
              <p:txBody>
                <a:bodyPr rtlCol="0" anchor="ctr"/>
                <a:lstStyle/>
                <a:p>
                  <a:endParaRPr lang="en-US" sz="1400"/>
                </a:p>
              </p:txBody>
            </p:sp>
            <p:sp>
              <p:nvSpPr>
                <p:cNvPr id="98" name="Freeform 480">
                  <a:extLst>
                    <a:ext uri="{FF2B5EF4-FFF2-40B4-BE49-F238E27FC236}">
                      <a16:creationId xmlns:a16="http://schemas.microsoft.com/office/drawing/2014/main" id="{72572418-4D0E-D218-0191-5E29E8A667EE}"/>
                    </a:ext>
                  </a:extLst>
                </p:cNvPr>
                <p:cNvSpPr/>
                <p:nvPr/>
              </p:nvSpPr>
              <p:spPr>
                <a:xfrm>
                  <a:off x="3754072" y="2419269"/>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99" name="Freeform 481">
                  <a:extLst>
                    <a:ext uri="{FF2B5EF4-FFF2-40B4-BE49-F238E27FC236}">
                      <a16:creationId xmlns:a16="http://schemas.microsoft.com/office/drawing/2014/main" id="{DD43CEF3-9ED0-AF79-D706-FE35A1ECF04A}"/>
                    </a:ext>
                  </a:extLst>
                </p:cNvPr>
                <p:cNvSpPr/>
                <p:nvPr/>
              </p:nvSpPr>
              <p:spPr>
                <a:xfrm>
                  <a:off x="3789357" y="2383127"/>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7F7F7F"/>
                  </a:solidFill>
                  <a:prstDash val="solid"/>
                  <a:miter/>
                </a:ln>
              </p:spPr>
              <p:txBody>
                <a:bodyPr rtlCol="0" anchor="ctr"/>
                <a:lstStyle/>
                <a:p>
                  <a:endParaRPr lang="en-US" sz="1400"/>
                </a:p>
              </p:txBody>
            </p:sp>
            <p:sp>
              <p:nvSpPr>
                <p:cNvPr id="100" name="Freeform 482">
                  <a:extLst>
                    <a:ext uri="{FF2B5EF4-FFF2-40B4-BE49-F238E27FC236}">
                      <a16:creationId xmlns:a16="http://schemas.microsoft.com/office/drawing/2014/main" id="{B4800064-AD60-0C9D-CFB5-F9A5A10F66A0}"/>
                    </a:ext>
                  </a:extLst>
                </p:cNvPr>
                <p:cNvSpPr/>
                <p:nvPr/>
              </p:nvSpPr>
              <p:spPr>
                <a:xfrm>
                  <a:off x="4095471" y="2636120"/>
                  <a:ext cx="54356" cy="9511"/>
                </a:xfrm>
                <a:custGeom>
                  <a:avLst/>
                  <a:gdLst>
                    <a:gd name="connsiteX0" fmla="*/ 0 w 54356"/>
                    <a:gd name="connsiteY0" fmla="*/ 0 h 9511"/>
                    <a:gd name="connsiteX1" fmla="*/ 54357 w 54356"/>
                    <a:gd name="connsiteY1" fmla="*/ 0 h 9511"/>
                  </a:gdLst>
                  <a:ahLst/>
                  <a:cxnLst>
                    <a:cxn ang="0">
                      <a:pos x="connsiteX0" y="connsiteY0"/>
                    </a:cxn>
                    <a:cxn ang="0">
                      <a:pos x="connsiteX1" y="connsiteY1"/>
                    </a:cxn>
                  </a:cxnLst>
                  <a:rect l="l" t="t" r="r" b="b"/>
                  <a:pathLst>
                    <a:path w="54356" h="9511">
                      <a:moveTo>
                        <a:pt x="0" y="0"/>
                      </a:moveTo>
                      <a:lnTo>
                        <a:pt x="54357" y="0"/>
                      </a:lnTo>
                    </a:path>
                  </a:pathLst>
                </a:custGeom>
                <a:ln w="12730" cap="flat">
                  <a:solidFill>
                    <a:srgbClr val="7F7F7F"/>
                  </a:solidFill>
                  <a:prstDash val="solid"/>
                  <a:miter/>
                </a:ln>
              </p:spPr>
              <p:txBody>
                <a:bodyPr rtlCol="0" anchor="ctr"/>
                <a:lstStyle/>
                <a:p>
                  <a:endParaRPr lang="en-US" sz="1400"/>
                </a:p>
              </p:txBody>
            </p:sp>
            <p:sp>
              <p:nvSpPr>
                <p:cNvPr id="101" name="Freeform 483">
                  <a:extLst>
                    <a:ext uri="{FF2B5EF4-FFF2-40B4-BE49-F238E27FC236}">
                      <a16:creationId xmlns:a16="http://schemas.microsoft.com/office/drawing/2014/main" id="{0E17614E-6681-291C-A767-A7D9106E8547}"/>
                    </a:ext>
                  </a:extLst>
                </p:cNvPr>
                <p:cNvSpPr/>
                <p:nvPr/>
              </p:nvSpPr>
              <p:spPr>
                <a:xfrm>
                  <a:off x="4122172" y="2609489"/>
                  <a:ext cx="9536" cy="54212"/>
                </a:xfrm>
                <a:custGeom>
                  <a:avLst/>
                  <a:gdLst>
                    <a:gd name="connsiteX0" fmla="*/ 0 w 9536"/>
                    <a:gd name="connsiteY0" fmla="*/ 0 h 54212"/>
                    <a:gd name="connsiteX1" fmla="*/ 0 w 9536"/>
                    <a:gd name="connsiteY1" fmla="*/ 54213 h 54212"/>
                  </a:gdLst>
                  <a:ahLst/>
                  <a:cxnLst>
                    <a:cxn ang="0">
                      <a:pos x="connsiteX0" y="connsiteY0"/>
                    </a:cxn>
                    <a:cxn ang="0">
                      <a:pos x="connsiteX1" y="connsiteY1"/>
                    </a:cxn>
                  </a:cxnLst>
                  <a:rect l="l" t="t" r="r" b="b"/>
                  <a:pathLst>
                    <a:path w="9536" h="54212">
                      <a:moveTo>
                        <a:pt x="0" y="0"/>
                      </a:moveTo>
                      <a:lnTo>
                        <a:pt x="0" y="54213"/>
                      </a:lnTo>
                    </a:path>
                  </a:pathLst>
                </a:custGeom>
                <a:ln w="12730" cap="flat">
                  <a:solidFill>
                    <a:srgbClr val="7F7F7F"/>
                  </a:solidFill>
                  <a:prstDash val="solid"/>
                  <a:miter/>
                </a:ln>
              </p:spPr>
              <p:txBody>
                <a:bodyPr rtlCol="0" anchor="ctr"/>
                <a:lstStyle/>
                <a:p>
                  <a:endParaRPr lang="en-US" sz="1400"/>
                </a:p>
              </p:txBody>
            </p:sp>
            <p:sp>
              <p:nvSpPr>
                <p:cNvPr id="102" name="Freeform 484">
                  <a:extLst>
                    <a:ext uri="{FF2B5EF4-FFF2-40B4-BE49-F238E27FC236}">
                      <a16:creationId xmlns:a16="http://schemas.microsoft.com/office/drawing/2014/main" id="{A698F8B3-0FF2-75A1-9E75-EB80967EDADF}"/>
                    </a:ext>
                  </a:extLst>
                </p:cNvPr>
                <p:cNvSpPr/>
                <p:nvPr/>
              </p:nvSpPr>
              <p:spPr>
                <a:xfrm>
                  <a:off x="4481690" y="2791149"/>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103" name="Freeform 485">
                  <a:extLst>
                    <a:ext uri="{FF2B5EF4-FFF2-40B4-BE49-F238E27FC236}">
                      <a16:creationId xmlns:a16="http://schemas.microsoft.com/office/drawing/2014/main" id="{0D7AFF8C-BCFA-20F7-17F9-8FA45A3190FF}"/>
                    </a:ext>
                  </a:extLst>
                </p:cNvPr>
                <p:cNvSpPr/>
                <p:nvPr/>
              </p:nvSpPr>
              <p:spPr>
                <a:xfrm>
                  <a:off x="4517927" y="2755007"/>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7F7F7F"/>
                  </a:solidFill>
                  <a:prstDash val="solid"/>
                  <a:miter/>
                </a:ln>
              </p:spPr>
              <p:txBody>
                <a:bodyPr rtlCol="0" anchor="ctr"/>
                <a:lstStyle/>
                <a:p>
                  <a:endParaRPr lang="en-US" sz="1400"/>
                </a:p>
              </p:txBody>
            </p:sp>
            <p:sp>
              <p:nvSpPr>
                <p:cNvPr id="104" name="Freeform 486">
                  <a:extLst>
                    <a:ext uri="{FF2B5EF4-FFF2-40B4-BE49-F238E27FC236}">
                      <a16:creationId xmlns:a16="http://schemas.microsoft.com/office/drawing/2014/main" id="{3AE5B354-852A-B186-502A-62AD73592044}"/>
                    </a:ext>
                  </a:extLst>
                </p:cNvPr>
                <p:cNvSpPr/>
                <p:nvPr/>
              </p:nvSpPr>
              <p:spPr>
                <a:xfrm>
                  <a:off x="4735354" y="2813976"/>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05" name="Freeform 487">
                  <a:extLst>
                    <a:ext uri="{FF2B5EF4-FFF2-40B4-BE49-F238E27FC236}">
                      <a16:creationId xmlns:a16="http://schemas.microsoft.com/office/drawing/2014/main" id="{027565F8-091C-1B76-A750-F0962324617B}"/>
                    </a:ext>
                  </a:extLst>
                </p:cNvPr>
                <p:cNvSpPr/>
                <p:nvPr/>
              </p:nvSpPr>
              <p:spPr>
                <a:xfrm>
                  <a:off x="4770639" y="2777834"/>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06" name="Freeform 488">
                  <a:extLst>
                    <a:ext uri="{FF2B5EF4-FFF2-40B4-BE49-F238E27FC236}">
                      <a16:creationId xmlns:a16="http://schemas.microsoft.com/office/drawing/2014/main" id="{960D0EF7-4278-44EB-887E-C67DF54ABB7D}"/>
                    </a:ext>
                  </a:extLst>
                </p:cNvPr>
                <p:cNvSpPr/>
                <p:nvPr/>
              </p:nvSpPr>
              <p:spPr>
                <a:xfrm>
                  <a:off x="4743937" y="2813976"/>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07" name="Freeform 489">
                  <a:extLst>
                    <a:ext uri="{FF2B5EF4-FFF2-40B4-BE49-F238E27FC236}">
                      <a16:creationId xmlns:a16="http://schemas.microsoft.com/office/drawing/2014/main" id="{E0D060DE-BB1C-92F0-98CE-E1A91F3452A1}"/>
                    </a:ext>
                  </a:extLst>
                </p:cNvPr>
                <p:cNvSpPr/>
                <p:nvPr/>
              </p:nvSpPr>
              <p:spPr>
                <a:xfrm>
                  <a:off x="4780175" y="2777834"/>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08" name="Freeform 490">
                  <a:extLst>
                    <a:ext uri="{FF2B5EF4-FFF2-40B4-BE49-F238E27FC236}">
                      <a16:creationId xmlns:a16="http://schemas.microsoft.com/office/drawing/2014/main" id="{9033D7A1-2944-4906-85AF-26A6D21F2F7F}"/>
                    </a:ext>
                  </a:extLst>
                </p:cNvPr>
                <p:cNvSpPr/>
                <p:nvPr/>
              </p:nvSpPr>
              <p:spPr>
                <a:xfrm>
                  <a:off x="4800201" y="2813976"/>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109" name="Freeform 491">
                  <a:extLst>
                    <a:ext uri="{FF2B5EF4-FFF2-40B4-BE49-F238E27FC236}">
                      <a16:creationId xmlns:a16="http://schemas.microsoft.com/office/drawing/2014/main" id="{8FBF1146-B34F-B557-3066-3E95BF8C8D1F}"/>
                    </a:ext>
                  </a:extLst>
                </p:cNvPr>
                <p:cNvSpPr/>
                <p:nvPr/>
              </p:nvSpPr>
              <p:spPr>
                <a:xfrm>
                  <a:off x="4836439" y="2777834"/>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10" name="Freeform 492">
                  <a:extLst>
                    <a:ext uri="{FF2B5EF4-FFF2-40B4-BE49-F238E27FC236}">
                      <a16:creationId xmlns:a16="http://schemas.microsoft.com/office/drawing/2014/main" id="{6B4EC02B-793D-BBC6-6FFD-BD3FF60EC35A}"/>
                    </a:ext>
                  </a:extLst>
                </p:cNvPr>
                <p:cNvSpPr/>
                <p:nvPr/>
              </p:nvSpPr>
              <p:spPr>
                <a:xfrm>
                  <a:off x="4805923" y="2813976"/>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111" name="Freeform 493">
                  <a:extLst>
                    <a:ext uri="{FF2B5EF4-FFF2-40B4-BE49-F238E27FC236}">
                      <a16:creationId xmlns:a16="http://schemas.microsoft.com/office/drawing/2014/main" id="{149504CA-D0A4-4754-471A-526A69577C5E}"/>
                    </a:ext>
                  </a:extLst>
                </p:cNvPr>
                <p:cNvSpPr/>
                <p:nvPr/>
              </p:nvSpPr>
              <p:spPr>
                <a:xfrm>
                  <a:off x="4842161" y="2777834"/>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12" name="Freeform 494">
                  <a:extLst>
                    <a:ext uri="{FF2B5EF4-FFF2-40B4-BE49-F238E27FC236}">
                      <a16:creationId xmlns:a16="http://schemas.microsoft.com/office/drawing/2014/main" id="{E2EF4447-4B0E-C8A8-B6D1-72435E82894E}"/>
                    </a:ext>
                  </a:extLst>
                </p:cNvPr>
                <p:cNvSpPr/>
                <p:nvPr/>
              </p:nvSpPr>
              <p:spPr>
                <a:xfrm>
                  <a:off x="4824042" y="2813976"/>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13" name="Freeform 495">
                  <a:extLst>
                    <a:ext uri="{FF2B5EF4-FFF2-40B4-BE49-F238E27FC236}">
                      <a16:creationId xmlns:a16="http://schemas.microsoft.com/office/drawing/2014/main" id="{B769F22D-CDA8-8030-BDF1-914D4CFC95B7}"/>
                    </a:ext>
                  </a:extLst>
                </p:cNvPr>
                <p:cNvSpPr/>
                <p:nvPr/>
              </p:nvSpPr>
              <p:spPr>
                <a:xfrm>
                  <a:off x="4860280" y="2777834"/>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14" name="Freeform 496">
                  <a:extLst>
                    <a:ext uri="{FF2B5EF4-FFF2-40B4-BE49-F238E27FC236}">
                      <a16:creationId xmlns:a16="http://schemas.microsoft.com/office/drawing/2014/main" id="{7E2D8670-ED64-6298-9E4C-067C1037F422}"/>
                    </a:ext>
                  </a:extLst>
                </p:cNvPr>
                <p:cNvSpPr/>
                <p:nvPr/>
              </p:nvSpPr>
              <p:spPr>
                <a:xfrm>
                  <a:off x="4826903" y="2813976"/>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115" name="Freeform 497">
                  <a:extLst>
                    <a:ext uri="{FF2B5EF4-FFF2-40B4-BE49-F238E27FC236}">
                      <a16:creationId xmlns:a16="http://schemas.microsoft.com/office/drawing/2014/main" id="{4E3F86F8-F8AF-7A95-B5B9-7A74F1A2753A}"/>
                    </a:ext>
                  </a:extLst>
                </p:cNvPr>
                <p:cNvSpPr/>
                <p:nvPr/>
              </p:nvSpPr>
              <p:spPr>
                <a:xfrm>
                  <a:off x="4863140" y="2777834"/>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16" name="Freeform 498">
                  <a:extLst>
                    <a:ext uri="{FF2B5EF4-FFF2-40B4-BE49-F238E27FC236}">
                      <a16:creationId xmlns:a16="http://schemas.microsoft.com/office/drawing/2014/main" id="{A244DA2A-CA76-D15C-060D-A766A4AF84A9}"/>
                    </a:ext>
                  </a:extLst>
                </p:cNvPr>
                <p:cNvSpPr/>
                <p:nvPr/>
              </p:nvSpPr>
              <p:spPr>
                <a:xfrm>
                  <a:off x="4972807" y="2813976"/>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17" name="Freeform 499">
                  <a:extLst>
                    <a:ext uri="{FF2B5EF4-FFF2-40B4-BE49-F238E27FC236}">
                      <a16:creationId xmlns:a16="http://schemas.microsoft.com/office/drawing/2014/main" id="{C9369CE2-CD14-25F7-3F8A-57576C4778B3}"/>
                    </a:ext>
                  </a:extLst>
                </p:cNvPr>
                <p:cNvSpPr/>
                <p:nvPr/>
              </p:nvSpPr>
              <p:spPr>
                <a:xfrm>
                  <a:off x="5009045" y="2777834"/>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18" name="Freeform 500">
                  <a:extLst>
                    <a:ext uri="{FF2B5EF4-FFF2-40B4-BE49-F238E27FC236}">
                      <a16:creationId xmlns:a16="http://schemas.microsoft.com/office/drawing/2014/main" id="{94CC4C49-45D3-893E-2F33-25A430DF87CD}"/>
                    </a:ext>
                  </a:extLst>
                </p:cNvPr>
                <p:cNvSpPr/>
                <p:nvPr/>
              </p:nvSpPr>
              <p:spPr>
                <a:xfrm>
                  <a:off x="4999509" y="2813976"/>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19" name="Freeform 501">
                  <a:extLst>
                    <a:ext uri="{FF2B5EF4-FFF2-40B4-BE49-F238E27FC236}">
                      <a16:creationId xmlns:a16="http://schemas.microsoft.com/office/drawing/2014/main" id="{56882494-7628-56F8-D18A-7652BD280288}"/>
                    </a:ext>
                  </a:extLst>
                </p:cNvPr>
                <p:cNvSpPr/>
                <p:nvPr/>
              </p:nvSpPr>
              <p:spPr>
                <a:xfrm>
                  <a:off x="5035747" y="2777834"/>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20" name="Freeform 502">
                  <a:extLst>
                    <a:ext uri="{FF2B5EF4-FFF2-40B4-BE49-F238E27FC236}">
                      <a16:creationId xmlns:a16="http://schemas.microsoft.com/office/drawing/2014/main" id="{84BCE23A-83AA-4057-A268-9AD1C31AA0E0}"/>
                    </a:ext>
                  </a:extLst>
                </p:cNvPr>
                <p:cNvSpPr/>
                <p:nvPr/>
              </p:nvSpPr>
              <p:spPr>
                <a:xfrm>
                  <a:off x="5055773" y="2828242"/>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121" name="Freeform 503">
                  <a:extLst>
                    <a:ext uri="{FF2B5EF4-FFF2-40B4-BE49-F238E27FC236}">
                      <a16:creationId xmlns:a16="http://schemas.microsoft.com/office/drawing/2014/main" id="{7F093500-E056-E6EF-4AE3-3520364E5185}"/>
                    </a:ext>
                  </a:extLst>
                </p:cNvPr>
                <p:cNvSpPr/>
                <p:nvPr/>
              </p:nvSpPr>
              <p:spPr>
                <a:xfrm>
                  <a:off x="5092011" y="2792100"/>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7F7F7F"/>
                  </a:solidFill>
                  <a:prstDash val="solid"/>
                  <a:miter/>
                </a:ln>
              </p:spPr>
              <p:txBody>
                <a:bodyPr rtlCol="0" anchor="ctr"/>
                <a:lstStyle/>
                <a:p>
                  <a:endParaRPr lang="en-US" sz="1400"/>
                </a:p>
              </p:txBody>
            </p:sp>
            <p:sp>
              <p:nvSpPr>
                <p:cNvPr id="122" name="Freeform 504">
                  <a:extLst>
                    <a:ext uri="{FF2B5EF4-FFF2-40B4-BE49-F238E27FC236}">
                      <a16:creationId xmlns:a16="http://schemas.microsoft.com/office/drawing/2014/main" id="{73638672-F824-E20B-D40B-9DBABD9E667C}"/>
                    </a:ext>
                  </a:extLst>
                </p:cNvPr>
                <p:cNvSpPr/>
                <p:nvPr/>
              </p:nvSpPr>
              <p:spPr>
                <a:xfrm>
                  <a:off x="5068170" y="2828242"/>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23" name="Freeform 505">
                  <a:extLst>
                    <a:ext uri="{FF2B5EF4-FFF2-40B4-BE49-F238E27FC236}">
                      <a16:creationId xmlns:a16="http://schemas.microsoft.com/office/drawing/2014/main" id="{523B28D1-D7C4-DA38-CDD0-4CEB3C09CEF7}"/>
                    </a:ext>
                  </a:extLst>
                </p:cNvPr>
                <p:cNvSpPr/>
                <p:nvPr/>
              </p:nvSpPr>
              <p:spPr>
                <a:xfrm>
                  <a:off x="5103454" y="2792100"/>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7F7F7F"/>
                  </a:solidFill>
                  <a:prstDash val="solid"/>
                  <a:miter/>
                </a:ln>
              </p:spPr>
              <p:txBody>
                <a:bodyPr rtlCol="0" anchor="ctr"/>
                <a:lstStyle/>
                <a:p>
                  <a:endParaRPr lang="en-US" sz="1400"/>
                </a:p>
              </p:txBody>
            </p:sp>
            <p:sp>
              <p:nvSpPr>
                <p:cNvPr id="124" name="Freeform 506">
                  <a:extLst>
                    <a:ext uri="{FF2B5EF4-FFF2-40B4-BE49-F238E27FC236}">
                      <a16:creationId xmlns:a16="http://schemas.microsoft.com/office/drawing/2014/main" id="{A6920CEA-A58F-E2D6-68CB-1EA08B11498C}"/>
                    </a:ext>
                  </a:extLst>
                </p:cNvPr>
                <p:cNvSpPr/>
                <p:nvPr/>
              </p:nvSpPr>
              <p:spPr>
                <a:xfrm>
                  <a:off x="5073892" y="2828242"/>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25" name="Freeform 507">
                  <a:extLst>
                    <a:ext uri="{FF2B5EF4-FFF2-40B4-BE49-F238E27FC236}">
                      <a16:creationId xmlns:a16="http://schemas.microsoft.com/office/drawing/2014/main" id="{B220333B-ECC2-E82A-3D44-1CE269458D1D}"/>
                    </a:ext>
                  </a:extLst>
                </p:cNvPr>
                <p:cNvSpPr/>
                <p:nvPr/>
              </p:nvSpPr>
              <p:spPr>
                <a:xfrm>
                  <a:off x="5110130" y="2792100"/>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7F7F7F"/>
                  </a:solidFill>
                  <a:prstDash val="solid"/>
                  <a:miter/>
                </a:ln>
              </p:spPr>
              <p:txBody>
                <a:bodyPr rtlCol="0" anchor="ctr"/>
                <a:lstStyle/>
                <a:p>
                  <a:endParaRPr lang="en-US" sz="1400"/>
                </a:p>
              </p:txBody>
            </p:sp>
            <p:sp>
              <p:nvSpPr>
                <p:cNvPr id="126" name="Freeform 508">
                  <a:extLst>
                    <a:ext uri="{FF2B5EF4-FFF2-40B4-BE49-F238E27FC236}">
                      <a16:creationId xmlns:a16="http://schemas.microsoft.com/office/drawing/2014/main" id="{2A3781E5-7DF0-6E36-4678-046DB243F2FC}"/>
                    </a:ext>
                  </a:extLst>
                </p:cNvPr>
                <p:cNvSpPr/>
                <p:nvPr/>
              </p:nvSpPr>
              <p:spPr>
                <a:xfrm>
                  <a:off x="5076753" y="2828242"/>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127" name="Freeform 509">
                  <a:extLst>
                    <a:ext uri="{FF2B5EF4-FFF2-40B4-BE49-F238E27FC236}">
                      <a16:creationId xmlns:a16="http://schemas.microsoft.com/office/drawing/2014/main" id="{F4447E5C-41B0-3C82-CC06-D72C71C15C92}"/>
                    </a:ext>
                  </a:extLst>
                </p:cNvPr>
                <p:cNvSpPr/>
                <p:nvPr/>
              </p:nvSpPr>
              <p:spPr>
                <a:xfrm>
                  <a:off x="5112991" y="2792100"/>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7F7F7F"/>
                  </a:solidFill>
                  <a:prstDash val="solid"/>
                  <a:miter/>
                </a:ln>
              </p:spPr>
              <p:txBody>
                <a:bodyPr rtlCol="0" anchor="ctr"/>
                <a:lstStyle/>
                <a:p>
                  <a:endParaRPr lang="en-US" sz="1400"/>
                </a:p>
              </p:txBody>
            </p:sp>
            <p:sp>
              <p:nvSpPr>
                <p:cNvPr id="128" name="Freeform 510">
                  <a:extLst>
                    <a:ext uri="{FF2B5EF4-FFF2-40B4-BE49-F238E27FC236}">
                      <a16:creationId xmlns:a16="http://schemas.microsoft.com/office/drawing/2014/main" id="{3689E4CB-BED8-3138-957C-B2E359F7AFAA}"/>
                    </a:ext>
                  </a:extLst>
                </p:cNvPr>
                <p:cNvSpPr/>
                <p:nvPr/>
              </p:nvSpPr>
              <p:spPr>
                <a:xfrm>
                  <a:off x="5076753" y="2828242"/>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129" name="Freeform 511">
                  <a:extLst>
                    <a:ext uri="{FF2B5EF4-FFF2-40B4-BE49-F238E27FC236}">
                      <a16:creationId xmlns:a16="http://schemas.microsoft.com/office/drawing/2014/main" id="{807D8344-5473-140E-25B5-7ACE77F6DEFC}"/>
                    </a:ext>
                  </a:extLst>
                </p:cNvPr>
                <p:cNvSpPr/>
                <p:nvPr/>
              </p:nvSpPr>
              <p:spPr>
                <a:xfrm>
                  <a:off x="5112991" y="2792100"/>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7F7F7F"/>
                  </a:solidFill>
                  <a:prstDash val="solid"/>
                  <a:miter/>
                </a:ln>
              </p:spPr>
              <p:txBody>
                <a:bodyPr rtlCol="0" anchor="ctr"/>
                <a:lstStyle/>
                <a:p>
                  <a:endParaRPr lang="en-US" sz="1400"/>
                </a:p>
              </p:txBody>
            </p:sp>
            <p:sp>
              <p:nvSpPr>
                <p:cNvPr id="130" name="Freeform 512">
                  <a:extLst>
                    <a:ext uri="{FF2B5EF4-FFF2-40B4-BE49-F238E27FC236}">
                      <a16:creationId xmlns:a16="http://schemas.microsoft.com/office/drawing/2014/main" id="{DB1A3FB6-3693-F5A6-2B85-3E663757D003}"/>
                    </a:ext>
                  </a:extLst>
                </p:cNvPr>
                <p:cNvSpPr/>
                <p:nvPr/>
              </p:nvSpPr>
              <p:spPr>
                <a:xfrm>
                  <a:off x="5112991" y="2828242"/>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31" name="Freeform 513">
                  <a:extLst>
                    <a:ext uri="{FF2B5EF4-FFF2-40B4-BE49-F238E27FC236}">
                      <a16:creationId xmlns:a16="http://schemas.microsoft.com/office/drawing/2014/main" id="{481949B4-CA65-1B3C-21CE-9560A333B654}"/>
                    </a:ext>
                  </a:extLst>
                </p:cNvPr>
                <p:cNvSpPr/>
                <p:nvPr/>
              </p:nvSpPr>
              <p:spPr>
                <a:xfrm>
                  <a:off x="5148275" y="2792100"/>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7F7F7F"/>
                  </a:solidFill>
                  <a:prstDash val="solid"/>
                  <a:miter/>
                </a:ln>
              </p:spPr>
              <p:txBody>
                <a:bodyPr rtlCol="0" anchor="ctr"/>
                <a:lstStyle/>
                <a:p>
                  <a:endParaRPr lang="en-US" sz="1400"/>
                </a:p>
              </p:txBody>
            </p:sp>
            <p:sp>
              <p:nvSpPr>
                <p:cNvPr id="132" name="Freeform 514">
                  <a:extLst>
                    <a:ext uri="{FF2B5EF4-FFF2-40B4-BE49-F238E27FC236}">
                      <a16:creationId xmlns:a16="http://schemas.microsoft.com/office/drawing/2014/main" id="{1A1EE5C2-9DEE-D93C-87C6-B5AC305AA824}"/>
                    </a:ext>
                  </a:extLst>
                </p:cNvPr>
                <p:cNvSpPr/>
                <p:nvPr/>
              </p:nvSpPr>
              <p:spPr>
                <a:xfrm>
                  <a:off x="5246498" y="2828242"/>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33" name="Freeform 515">
                  <a:extLst>
                    <a:ext uri="{FF2B5EF4-FFF2-40B4-BE49-F238E27FC236}">
                      <a16:creationId xmlns:a16="http://schemas.microsoft.com/office/drawing/2014/main" id="{9EF58582-4F33-2D14-95C4-DF56B70B371D}"/>
                    </a:ext>
                  </a:extLst>
                </p:cNvPr>
                <p:cNvSpPr/>
                <p:nvPr/>
              </p:nvSpPr>
              <p:spPr>
                <a:xfrm>
                  <a:off x="5282736" y="2792100"/>
                  <a:ext cx="9536" cy="72283"/>
                </a:xfrm>
                <a:custGeom>
                  <a:avLst/>
                  <a:gdLst>
                    <a:gd name="connsiteX0" fmla="*/ 0 w 9536"/>
                    <a:gd name="connsiteY0" fmla="*/ 0 h 72283"/>
                    <a:gd name="connsiteX1" fmla="*/ 0 w 9536"/>
                    <a:gd name="connsiteY1" fmla="*/ 72284 h 72283"/>
                  </a:gdLst>
                  <a:ahLst/>
                  <a:cxnLst>
                    <a:cxn ang="0">
                      <a:pos x="connsiteX0" y="connsiteY0"/>
                    </a:cxn>
                    <a:cxn ang="0">
                      <a:pos x="connsiteX1" y="connsiteY1"/>
                    </a:cxn>
                  </a:cxnLst>
                  <a:rect l="l" t="t" r="r" b="b"/>
                  <a:pathLst>
                    <a:path w="9536" h="72283">
                      <a:moveTo>
                        <a:pt x="0" y="0"/>
                      </a:moveTo>
                      <a:lnTo>
                        <a:pt x="0" y="72284"/>
                      </a:lnTo>
                    </a:path>
                  </a:pathLst>
                </a:custGeom>
                <a:ln w="12730" cap="flat">
                  <a:solidFill>
                    <a:srgbClr val="7F7F7F"/>
                  </a:solidFill>
                  <a:prstDash val="solid"/>
                  <a:miter/>
                </a:ln>
              </p:spPr>
              <p:txBody>
                <a:bodyPr rtlCol="0" anchor="ctr"/>
                <a:lstStyle/>
                <a:p>
                  <a:endParaRPr lang="en-US" sz="1400"/>
                </a:p>
              </p:txBody>
            </p:sp>
            <p:sp>
              <p:nvSpPr>
                <p:cNvPr id="134" name="Freeform 516">
                  <a:extLst>
                    <a:ext uri="{FF2B5EF4-FFF2-40B4-BE49-F238E27FC236}">
                      <a16:creationId xmlns:a16="http://schemas.microsoft.com/office/drawing/2014/main" id="{1655E1F6-069E-CA76-D22F-ADB4323DD6E3}"/>
                    </a:ext>
                  </a:extLst>
                </p:cNvPr>
                <p:cNvSpPr/>
                <p:nvPr/>
              </p:nvSpPr>
              <p:spPr>
                <a:xfrm>
                  <a:off x="5323742" y="2847264"/>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35" name="Freeform 517">
                  <a:extLst>
                    <a:ext uri="{FF2B5EF4-FFF2-40B4-BE49-F238E27FC236}">
                      <a16:creationId xmlns:a16="http://schemas.microsoft.com/office/drawing/2014/main" id="{1E6A58B3-80F6-BC5A-B7B9-799AA7360F19}"/>
                    </a:ext>
                  </a:extLst>
                </p:cNvPr>
                <p:cNvSpPr/>
                <p:nvPr/>
              </p:nvSpPr>
              <p:spPr>
                <a:xfrm>
                  <a:off x="5359980"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36" name="Freeform 518">
                  <a:extLst>
                    <a:ext uri="{FF2B5EF4-FFF2-40B4-BE49-F238E27FC236}">
                      <a16:creationId xmlns:a16="http://schemas.microsoft.com/office/drawing/2014/main" id="{1B74531E-545E-52CB-207E-CD940FE68C88}"/>
                    </a:ext>
                  </a:extLst>
                </p:cNvPr>
                <p:cNvSpPr/>
                <p:nvPr/>
              </p:nvSpPr>
              <p:spPr>
                <a:xfrm>
                  <a:off x="5329464" y="2847264"/>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137" name="Freeform 519">
                  <a:extLst>
                    <a:ext uri="{FF2B5EF4-FFF2-40B4-BE49-F238E27FC236}">
                      <a16:creationId xmlns:a16="http://schemas.microsoft.com/office/drawing/2014/main" id="{14B6468E-E34B-0E29-C5A1-57C0EF129E68}"/>
                    </a:ext>
                  </a:extLst>
                </p:cNvPr>
                <p:cNvSpPr/>
                <p:nvPr/>
              </p:nvSpPr>
              <p:spPr>
                <a:xfrm>
                  <a:off x="5365702"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38" name="Freeform 520">
                  <a:extLst>
                    <a:ext uri="{FF2B5EF4-FFF2-40B4-BE49-F238E27FC236}">
                      <a16:creationId xmlns:a16="http://schemas.microsoft.com/office/drawing/2014/main" id="{A5657B62-1E6B-3FA8-A884-F76C94E5E566}"/>
                    </a:ext>
                  </a:extLst>
                </p:cNvPr>
                <p:cNvSpPr/>
                <p:nvPr/>
              </p:nvSpPr>
              <p:spPr>
                <a:xfrm>
                  <a:off x="5332325" y="2847264"/>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139" name="Freeform 521">
                  <a:extLst>
                    <a:ext uri="{FF2B5EF4-FFF2-40B4-BE49-F238E27FC236}">
                      <a16:creationId xmlns:a16="http://schemas.microsoft.com/office/drawing/2014/main" id="{E5CAF5B2-E346-A8FC-F913-3BE57EC8C18F}"/>
                    </a:ext>
                  </a:extLst>
                </p:cNvPr>
                <p:cNvSpPr/>
                <p:nvPr/>
              </p:nvSpPr>
              <p:spPr>
                <a:xfrm>
                  <a:off x="5368563"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40" name="Freeform 522">
                  <a:extLst>
                    <a:ext uri="{FF2B5EF4-FFF2-40B4-BE49-F238E27FC236}">
                      <a16:creationId xmlns:a16="http://schemas.microsoft.com/office/drawing/2014/main" id="{B6C24423-356E-8816-5400-7290C099F4D0}"/>
                    </a:ext>
                  </a:extLst>
                </p:cNvPr>
                <p:cNvSpPr/>
                <p:nvPr/>
              </p:nvSpPr>
              <p:spPr>
                <a:xfrm>
                  <a:off x="5344722" y="2847264"/>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41" name="Freeform 523">
                  <a:extLst>
                    <a:ext uri="{FF2B5EF4-FFF2-40B4-BE49-F238E27FC236}">
                      <a16:creationId xmlns:a16="http://schemas.microsoft.com/office/drawing/2014/main" id="{D54E83BE-F92A-2F42-B053-15EBBD2F7111}"/>
                    </a:ext>
                  </a:extLst>
                </p:cNvPr>
                <p:cNvSpPr/>
                <p:nvPr/>
              </p:nvSpPr>
              <p:spPr>
                <a:xfrm>
                  <a:off x="5380006"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42" name="Freeform 524">
                  <a:extLst>
                    <a:ext uri="{FF2B5EF4-FFF2-40B4-BE49-F238E27FC236}">
                      <a16:creationId xmlns:a16="http://schemas.microsoft.com/office/drawing/2014/main" id="{BD8F4F5A-4C49-D9B1-3879-D1454DDCF263}"/>
                    </a:ext>
                  </a:extLst>
                </p:cNvPr>
                <p:cNvSpPr/>
                <p:nvPr/>
              </p:nvSpPr>
              <p:spPr>
                <a:xfrm>
                  <a:off x="5344722" y="2847264"/>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43" name="Freeform 525">
                  <a:extLst>
                    <a:ext uri="{FF2B5EF4-FFF2-40B4-BE49-F238E27FC236}">
                      <a16:creationId xmlns:a16="http://schemas.microsoft.com/office/drawing/2014/main" id="{6D38CF4F-6F1C-3F1C-9CE8-6BDE0FCA7D97}"/>
                    </a:ext>
                  </a:extLst>
                </p:cNvPr>
                <p:cNvSpPr/>
                <p:nvPr/>
              </p:nvSpPr>
              <p:spPr>
                <a:xfrm>
                  <a:off x="5380006"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44" name="Freeform 526">
                  <a:extLst>
                    <a:ext uri="{FF2B5EF4-FFF2-40B4-BE49-F238E27FC236}">
                      <a16:creationId xmlns:a16="http://schemas.microsoft.com/office/drawing/2014/main" id="{3512A30A-28DE-DF9D-77EF-4918D93A9A48}"/>
                    </a:ext>
                  </a:extLst>
                </p:cNvPr>
                <p:cNvSpPr/>
                <p:nvPr/>
              </p:nvSpPr>
              <p:spPr>
                <a:xfrm>
                  <a:off x="5412429" y="2847264"/>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145" name="Freeform 527">
                  <a:extLst>
                    <a:ext uri="{FF2B5EF4-FFF2-40B4-BE49-F238E27FC236}">
                      <a16:creationId xmlns:a16="http://schemas.microsoft.com/office/drawing/2014/main" id="{1932E592-9B60-9966-E9E3-80B9A17D1748}"/>
                    </a:ext>
                  </a:extLst>
                </p:cNvPr>
                <p:cNvSpPr/>
                <p:nvPr/>
              </p:nvSpPr>
              <p:spPr>
                <a:xfrm>
                  <a:off x="5448667"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46" name="Freeform 528">
                  <a:extLst>
                    <a:ext uri="{FF2B5EF4-FFF2-40B4-BE49-F238E27FC236}">
                      <a16:creationId xmlns:a16="http://schemas.microsoft.com/office/drawing/2014/main" id="{0B93D4EB-D99B-028F-7E49-DAF3846617E1}"/>
                    </a:ext>
                  </a:extLst>
                </p:cNvPr>
                <p:cNvSpPr/>
                <p:nvPr/>
              </p:nvSpPr>
              <p:spPr>
                <a:xfrm>
                  <a:off x="5445806" y="2847264"/>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47" name="Freeform 529">
                  <a:extLst>
                    <a:ext uri="{FF2B5EF4-FFF2-40B4-BE49-F238E27FC236}">
                      <a16:creationId xmlns:a16="http://schemas.microsoft.com/office/drawing/2014/main" id="{F80986F4-5654-D489-4602-60073B48CB9F}"/>
                    </a:ext>
                  </a:extLst>
                </p:cNvPr>
                <p:cNvSpPr/>
                <p:nvPr/>
              </p:nvSpPr>
              <p:spPr>
                <a:xfrm>
                  <a:off x="5481091"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48" name="Freeform 530">
                  <a:extLst>
                    <a:ext uri="{FF2B5EF4-FFF2-40B4-BE49-F238E27FC236}">
                      <a16:creationId xmlns:a16="http://schemas.microsoft.com/office/drawing/2014/main" id="{EE446387-3403-05DB-E1BF-1E145AD3F7AB}"/>
                    </a:ext>
                  </a:extLst>
                </p:cNvPr>
                <p:cNvSpPr/>
                <p:nvPr/>
              </p:nvSpPr>
              <p:spPr>
                <a:xfrm>
                  <a:off x="5525911" y="2847264"/>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49" name="Freeform 531">
                  <a:extLst>
                    <a:ext uri="{FF2B5EF4-FFF2-40B4-BE49-F238E27FC236}">
                      <a16:creationId xmlns:a16="http://schemas.microsoft.com/office/drawing/2014/main" id="{4B891215-BF06-A22F-97E1-9A4A957F73F5}"/>
                    </a:ext>
                  </a:extLst>
                </p:cNvPr>
                <p:cNvSpPr/>
                <p:nvPr/>
              </p:nvSpPr>
              <p:spPr>
                <a:xfrm>
                  <a:off x="5562149"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50" name="Freeform 532">
                  <a:extLst>
                    <a:ext uri="{FF2B5EF4-FFF2-40B4-BE49-F238E27FC236}">
                      <a16:creationId xmlns:a16="http://schemas.microsoft.com/office/drawing/2014/main" id="{5BD39672-13DF-7AA9-A86A-27C458FC2CE2}"/>
                    </a:ext>
                  </a:extLst>
                </p:cNvPr>
                <p:cNvSpPr/>
                <p:nvPr/>
              </p:nvSpPr>
              <p:spPr>
                <a:xfrm>
                  <a:off x="5585036" y="2847264"/>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151" name="Freeform 533">
                  <a:extLst>
                    <a:ext uri="{FF2B5EF4-FFF2-40B4-BE49-F238E27FC236}">
                      <a16:creationId xmlns:a16="http://schemas.microsoft.com/office/drawing/2014/main" id="{90FD3B85-142C-357F-3525-910649410C5D}"/>
                    </a:ext>
                  </a:extLst>
                </p:cNvPr>
                <p:cNvSpPr/>
                <p:nvPr/>
              </p:nvSpPr>
              <p:spPr>
                <a:xfrm>
                  <a:off x="5621274"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52" name="Freeform 534">
                  <a:extLst>
                    <a:ext uri="{FF2B5EF4-FFF2-40B4-BE49-F238E27FC236}">
                      <a16:creationId xmlns:a16="http://schemas.microsoft.com/office/drawing/2014/main" id="{41EE42C5-C06C-508D-4C5C-3B3AB9A4C240}"/>
                    </a:ext>
                  </a:extLst>
                </p:cNvPr>
                <p:cNvSpPr/>
                <p:nvPr/>
              </p:nvSpPr>
              <p:spPr>
                <a:xfrm>
                  <a:off x="5591711" y="2847264"/>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53" name="Freeform 535">
                  <a:extLst>
                    <a:ext uri="{FF2B5EF4-FFF2-40B4-BE49-F238E27FC236}">
                      <a16:creationId xmlns:a16="http://schemas.microsoft.com/office/drawing/2014/main" id="{6F4CE7BF-A925-6AE0-E534-86D3166EAD8D}"/>
                    </a:ext>
                  </a:extLst>
                </p:cNvPr>
                <p:cNvSpPr/>
                <p:nvPr/>
              </p:nvSpPr>
              <p:spPr>
                <a:xfrm>
                  <a:off x="5626995"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54" name="Freeform 536">
                  <a:extLst>
                    <a:ext uri="{FF2B5EF4-FFF2-40B4-BE49-F238E27FC236}">
                      <a16:creationId xmlns:a16="http://schemas.microsoft.com/office/drawing/2014/main" id="{DF31875E-3B91-2C9B-03ED-648FC7FFFC3B}"/>
                    </a:ext>
                  </a:extLst>
                </p:cNvPr>
                <p:cNvSpPr/>
                <p:nvPr/>
              </p:nvSpPr>
              <p:spPr>
                <a:xfrm>
                  <a:off x="5594572" y="2847264"/>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55" name="Freeform 537">
                  <a:extLst>
                    <a:ext uri="{FF2B5EF4-FFF2-40B4-BE49-F238E27FC236}">
                      <a16:creationId xmlns:a16="http://schemas.microsoft.com/office/drawing/2014/main" id="{96EDBEC1-3375-4BED-1C11-4405034F7206}"/>
                    </a:ext>
                  </a:extLst>
                </p:cNvPr>
                <p:cNvSpPr/>
                <p:nvPr/>
              </p:nvSpPr>
              <p:spPr>
                <a:xfrm>
                  <a:off x="5629856"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56" name="Freeform 538">
                  <a:extLst>
                    <a:ext uri="{FF2B5EF4-FFF2-40B4-BE49-F238E27FC236}">
                      <a16:creationId xmlns:a16="http://schemas.microsoft.com/office/drawing/2014/main" id="{506CE97E-4EF7-6C4D-BE36-36E7A4D7A61D}"/>
                    </a:ext>
                  </a:extLst>
                </p:cNvPr>
                <p:cNvSpPr/>
                <p:nvPr/>
              </p:nvSpPr>
              <p:spPr>
                <a:xfrm>
                  <a:off x="5618413" y="2847264"/>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57" name="Freeform 539">
                  <a:extLst>
                    <a:ext uri="{FF2B5EF4-FFF2-40B4-BE49-F238E27FC236}">
                      <a16:creationId xmlns:a16="http://schemas.microsoft.com/office/drawing/2014/main" id="{F922F492-7D11-3367-8603-3DEDDD863454}"/>
                    </a:ext>
                  </a:extLst>
                </p:cNvPr>
                <p:cNvSpPr/>
                <p:nvPr/>
              </p:nvSpPr>
              <p:spPr>
                <a:xfrm>
                  <a:off x="5653697"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58" name="Freeform 540">
                  <a:extLst>
                    <a:ext uri="{FF2B5EF4-FFF2-40B4-BE49-F238E27FC236}">
                      <a16:creationId xmlns:a16="http://schemas.microsoft.com/office/drawing/2014/main" id="{C8369C9A-A3B2-6A42-A59D-86D9D375B637}"/>
                    </a:ext>
                  </a:extLst>
                </p:cNvPr>
                <p:cNvSpPr/>
                <p:nvPr/>
              </p:nvSpPr>
              <p:spPr>
                <a:xfrm>
                  <a:off x="5802463" y="2847264"/>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59" name="Freeform 541">
                  <a:extLst>
                    <a:ext uri="{FF2B5EF4-FFF2-40B4-BE49-F238E27FC236}">
                      <a16:creationId xmlns:a16="http://schemas.microsoft.com/office/drawing/2014/main" id="{95329CBA-496A-7F6C-39A3-6C9A55863D28}"/>
                    </a:ext>
                  </a:extLst>
                </p:cNvPr>
                <p:cNvSpPr/>
                <p:nvPr/>
              </p:nvSpPr>
              <p:spPr>
                <a:xfrm>
                  <a:off x="5838701"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60" name="Freeform 542">
                  <a:extLst>
                    <a:ext uri="{FF2B5EF4-FFF2-40B4-BE49-F238E27FC236}">
                      <a16:creationId xmlns:a16="http://schemas.microsoft.com/office/drawing/2014/main" id="{4FFFC358-C567-EA87-53CE-FBA7A991FB0C}"/>
                    </a:ext>
                  </a:extLst>
                </p:cNvPr>
                <p:cNvSpPr/>
                <p:nvPr/>
              </p:nvSpPr>
              <p:spPr>
                <a:xfrm>
                  <a:off x="5802463" y="2847264"/>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61" name="Freeform 543">
                  <a:extLst>
                    <a:ext uri="{FF2B5EF4-FFF2-40B4-BE49-F238E27FC236}">
                      <a16:creationId xmlns:a16="http://schemas.microsoft.com/office/drawing/2014/main" id="{A38C78A0-4120-0D8F-45F0-0D83927081BB}"/>
                    </a:ext>
                  </a:extLst>
                </p:cNvPr>
                <p:cNvSpPr/>
                <p:nvPr/>
              </p:nvSpPr>
              <p:spPr>
                <a:xfrm>
                  <a:off x="5838701"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62" name="Freeform 544">
                  <a:extLst>
                    <a:ext uri="{FF2B5EF4-FFF2-40B4-BE49-F238E27FC236}">
                      <a16:creationId xmlns:a16="http://schemas.microsoft.com/office/drawing/2014/main" id="{490DE9F2-5C71-87AD-F5EB-62975899A852}"/>
                    </a:ext>
                  </a:extLst>
                </p:cNvPr>
                <p:cNvSpPr/>
                <p:nvPr/>
              </p:nvSpPr>
              <p:spPr>
                <a:xfrm>
                  <a:off x="5817721" y="2847264"/>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63" name="Freeform 545">
                  <a:extLst>
                    <a:ext uri="{FF2B5EF4-FFF2-40B4-BE49-F238E27FC236}">
                      <a16:creationId xmlns:a16="http://schemas.microsoft.com/office/drawing/2014/main" id="{92B737CE-80E4-B432-8FEB-008E78CEC0EC}"/>
                    </a:ext>
                  </a:extLst>
                </p:cNvPr>
                <p:cNvSpPr/>
                <p:nvPr/>
              </p:nvSpPr>
              <p:spPr>
                <a:xfrm>
                  <a:off x="5853005"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64" name="Freeform 546">
                  <a:extLst>
                    <a:ext uri="{FF2B5EF4-FFF2-40B4-BE49-F238E27FC236}">
                      <a16:creationId xmlns:a16="http://schemas.microsoft.com/office/drawing/2014/main" id="{377D53EA-E634-AABA-2D02-00B39AB45993}"/>
                    </a:ext>
                  </a:extLst>
                </p:cNvPr>
                <p:cNvSpPr/>
                <p:nvPr/>
              </p:nvSpPr>
              <p:spPr>
                <a:xfrm>
                  <a:off x="5823443" y="2847264"/>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65" name="Freeform 547">
                  <a:extLst>
                    <a:ext uri="{FF2B5EF4-FFF2-40B4-BE49-F238E27FC236}">
                      <a16:creationId xmlns:a16="http://schemas.microsoft.com/office/drawing/2014/main" id="{F3D3A8C1-B7EC-E010-4159-1C304FB74B46}"/>
                    </a:ext>
                  </a:extLst>
                </p:cNvPr>
                <p:cNvSpPr/>
                <p:nvPr/>
              </p:nvSpPr>
              <p:spPr>
                <a:xfrm>
                  <a:off x="5858727"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66" name="Freeform 548">
                  <a:extLst>
                    <a:ext uri="{FF2B5EF4-FFF2-40B4-BE49-F238E27FC236}">
                      <a16:creationId xmlns:a16="http://schemas.microsoft.com/office/drawing/2014/main" id="{6A618D4B-F0B6-1449-0760-CB6F226C4D36}"/>
                    </a:ext>
                  </a:extLst>
                </p:cNvPr>
                <p:cNvSpPr/>
                <p:nvPr/>
              </p:nvSpPr>
              <p:spPr>
                <a:xfrm>
                  <a:off x="6090458" y="2847264"/>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167" name="Freeform 549">
                  <a:extLst>
                    <a:ext uri="{FF2B5EF4-FFF2-40B4-BE49-F238E27FC236}">
                      <a16:creationId xmlns:a16="http://schemas.microsoft.com/office/drawing/2014/main" id="{13D9BDB4-A402-B9F8-C678-8616665D36C0}"/>
                    </a:ext>
                  </a:extLst>
                </p:cNvPr>
                <p:cNvSpPr/>
                <p:nvPr/>
              </p:nvSpPr>
              <p:spPr>
                <a:xfrm>
                  <a:off x="6126696"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68" name="Freeform 550">
                  <a:extLst>
                    <a:ext uri="{FF2B5EF4-FFF2-40B4-BE49-F238E27FC236}">
                      <a16:creationId xmlns:a16="http://schemas.microsoft.com/office/drawing/2014/main" id="{E3D9FFAB-7DAE-784D-1361-E0A1A9FA2F70}"/>
                    </a:ext>
                  </a:extLst>
                </p:cNvPr>
                <p:cNvSpPr/>
                <p:nvPr/>
              </p:nvSpPr>
              <p:spPr>
                <a:xfrm>
                  <a:off x="6094273" y="2847264"/>
                  <a:ext cx="71522" cy="9511"/>
                </a:xfrm>
                <a:custGeom>
                  <a:avLst/>
                  <a:gdLst>
                    <a:gd name="connsiteX0" fmla="*/ 0 w 71522"/>
                    <a:gd name="connsiteY0" fmla="*/ 0 h 9511"/>
                    <a:gd name="connsiteX1" fmla="*/ 71522 w 71522"/>
                    <a:gd name="connsiteY1" fmla="*/ 0 h 9511"/>
                  </a:gdLst>
                  <a:ahLst/>
                  <a:cxnLst>
                    <a:cxn ang="0">
                      <a:pos x="connsiteX0" y="connsiteY0"/>
                    </a:cxn>
                    <a:cxn ang="0">
                      <a:pos x="connsiteX1" y="connsiteY1"/>
                    </a:cxn>
                  </a:cxnLst>
                  <a:rect l="l" t="t" r="r" b="b"/>
                  <a:pathLst>
                    <a:path w="71522" h="9511">
                      <a:moveTo>
                        <a:pt x="0" y="0"/>
                      </a:moveTo>
                      <a:lnTo>
                        <a:pt x="71522" y="0"/>
                      </a:lnTo>
                    </a:path>
                  </a:pathLst>
                </a:custGeom>
                <a:ln w="12730" cap="flat">
                  <a:solidFill>
                    <a:srgbClr val="7F7F7F"/>
                  </a:solidFill>
                  <a:prstDash val="solid"/>
                  <a:miter/>
                </a:ln>
              </p:spPr>
              <p:txBody>
                <a:bodyPr rtlCol="0" anchor="ctr"/>
                <a:lstStyle/>
                <a:p>
                  <a:endParaRPr lang="en-US" sz="1400"/>
                </a:p>
              </p:txBody>
            </p:sp>
            <p:sp>
              <p:nvSpPr>
                <p:cNvPr id="169" name="Freeform 551">
                  <a:extLst>
                    <a:ext uri="{FF2B5EF4-FFF2-40B4-BE49-F238E27FC236}">
                      <a16:creationId xmlns:a16="http://schemas.microsoft.com/office/drawing/2014/main" id="{19E268FA-A8A0-30B3-6D6C-FA78BFFF311E}"/>
                    </a:ext>
                  </a:extLst>
                </p:cNvPr>
                <p:cNvSpPr/>
                <p:nvPr/>
              </p:nvSpPr>
              <p:spPr>
                <a:xfrm>
                  <a:off x="6129557"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70" name="Freeform 552">
                  <a:extLst>
                    <a:ext uri="{FF2B5EF4-FFF2-40B4-BE49-F238E27FC236}">
                      <a16:creationId xmlns:a16="http://schemas.microsoft.com/office/drawing/2014/main" id="{6F19259A-22C2-18F8-7141-AED68CFBA046}"/>
                    </a:ext>
                  </a:extLst>
                </p:cNvPr>
                <p:cNvSpPr/>
                <p:nvPr/>
              </p:nvSpPr>
              <p:spPr>
                <a:xfrm>
                  <a:off x="6185821" y="2847264"/>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171" name="Freeform 553">
                  <a:extLst>
                    <a:ext uri="{FF2B5EF4-FFF2-40B4-BE49-F238E27FC236}">
                      <a16:creationId xmlns:a16="http://schemas.microsoft.com/office/drawing/2014/main" id="{33584A10-345E-CE04-EE50-2D5932C9A972}"/>
                    </a:ext>
                  </a:extLst>
                </p:cNvPr>
                <p:cNvSpPr/>
                <p:nvPr/>
              </p:nvSpPr>
              <p:spPr>
                <a:xfrm>
                  <a:off x="6222059"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sp>
              <p:nvSpPr>
                <p:cNvPr id="172" name="Freeform 554">
                  <a:extLst>
                    <a:ext uri="{FF2B5EF4-FFF2-40B4-BE49-F238E27FC236}">
                      <a16:creationId xmlns:a16="http://schemas.microsoft.com/office/drawing/2014/main" id="{07B17A50-6907-F0AE-039B-56584AF03471}"/>
                    </a:ext>
                  </a:extLst>
                </p:cNvPr>
                <p:cNvSpPr/>
                <p:nvPr/>
              </p:nvSpPr>
              <p:spPr>
                <a:xfrm>
                  <a:off x="6313607" y="2847264"/>
                  <a:ext cx="72475" cy="9511"/>
                </a:xfrm>
                <a:custGeom>
                  <a:avLst/>
                  <a:gdLst>
                    <a:gd name="connsiteX0" fmla="*/ 0 w 72475"/>
                    <a:gd name="connsiteY0" fmla="*/ 0 h 9511"/>
                    <a:gd name="connsiteX1" fmla="*/ 72476 w 72475"/>
                    <a:gd name="connsiteY1" fmla="*/ 0 h 9511"/>
                  </a:gdLst>
                  <a:ahLst/>
                  <a:cxnLst>
                    <a:cxn ang="0">
                      <a:pos x="connsiteX0" y="connsiteY0"/>
                    </a:cxn>
                    <a:cxn ang="0">
                      <a:pos x="connsiteX1" y="connsiteY1"/>
                    </a:cxn>
                  </a:cxnLst>
                  <a:rect l="l" t="t" r="r" b="b"/>
                  <a:pathLst>
                    <a:path w="72475" h="9511">
                      <a:moveTo>
                        <a:pt x="0" y="0"/>
                      </a:moveTo>
                      <a:lnTo>
                        <a:pt x="72476" y="0"/>
                      </a:lnTo>
                    </a:path>
                  </a:pathLst>
                </a:custGeom>
                <a:ln w="12730" cap="flat">
                  <a:solidFill>
                    <a:srgbClr val="7F7F7F"/>
                  </a:solidFill>
                  <a:prstDash val="solid"/>
                  <a:miter/>
                </a:ln>
              </p:spPr>
              <p:txBody>
                <a:bodyPr rtlCol="0" anchor="ctr"/>
                <a:lstStyle/>
                <a:p>
                  <a:endParaRPr lang="en-US" sz="1400"/>
                </a:p>
              </p:txBody>
            </p:sp>
            <p:sp>
              <p:nvSpPr>
                <p:cNvPr id="173" name="Freeform 555">
                  <a:extLst>
                    <a:ext uri="{FF2B5EF4-FFF2-40B4-BE49-F238E27FC236}">
                      <a16:creationId xmlns:a16="http://schemas.microsoft.com/office/drawing/2014/main" id="{797D6A71-36CB-2061-E254-21BF6C07A144}"/>
                    </a:ext>
                  </a:extLst>
                </p:cNvPr>
                <p:cNvSpPr/>
                <p:nvPr/>
              </p:nvSpPr>
              <p:spPr>
                <a:xfrm>
                  <a:off x="6349845" y="2811122"/>
                  <a:ext cx="9536" cy="71332"/>
                </a:xfrm>
                <a:custGeom>
                  <a:avLst/>
                  <a:gdLst>
                    <a:gd name="connsiteX0" fmla="*/ 0 w 9536"/>
                    <a:gd name="connsiteY0" fmla="*/ 0 h 71332"/>
                    <a:gd name="connsiteX1" fmla="*/ 0 w 9536"/>
                    <a:gd name="connsiteY1" fmla="*/ 71333 h 71332"/>
                  </a:gdLst>
                  <a:ahLst/>
                  <a:cxnLst>
                    <a:cxn ang="0">
                      <a:pos x="connsiteX0" y="connsiteY0"/>
                    </a:cxn>
                    <a:cxn ang="0">
                      <a:pos x="connsiteX1" y="connsiteY1"/>
                    </a:cxn>
                  </a:cxnLst>
                  <a:rect l="l" t="t" r="r" b="b"/>
                  <a:pathLst>
                    <a:path w="9536" h="71332">
                      <a:moveTo>
                        <a:pt x="0" y="0"/>
                      </a:moveTo>
                      <a:lnTo>
                        <a:pt x="0" y="71333"/>
                      </a:lnTo>
                    </a:path>
                  </a:pathLst>
                </a:custGeom>
                <a:ln w="12730" cap="flat">
                  <a:solidFill>
                    <a:srgbClr val="7F7F7F"/>
                  </a:solidFill>
                  <a:prstDash val="solid"/>
                  <a:miter/>
                </a:ln>
              </p:spPr>
              <p:txBody>
                <a:bodyPr rtlCol="0" anchor="ctr"/>
                <a:lstStyle/>
                <a:p>
                  <a:endParaRPr lang="en-US" sz="1400"/>
                </a:p>
              </p:txBody>
            </p:sp>
          </p:grpSp>
        </p:grpSp>
        <p:sp>
          <p:nvSpPr>
            <p:cNvPr id="34" name="TextBox 33">
              <a:extLst>
                <a:ext uri="{FF2B5EF4-FFF2-40B4-BE49-F238E27FC236}">
                  <a16:creationId xmlns:a16="http://schemas.microsoft.com/office/drawing/2014/main" id="{F60084E5-0FAD-84BC-A6E5-A7E9A16E1458}"/>
                </a:ext>
              </a:extLst>
            </p:cNvPr>
            <p:cNvSpPr txBox="1"/>
            <p:nvPr/>
          </p:nvSpPr>
          <p:spPr>
            <a:xfrm>
              <a:off x="6338794" y="2289937"/>
              <a:ext cx="461233" cy="168055"/>
            </a:xfrm>
            <a:prstGeom prst="rect">
              <a:avLst/>
            </a:prstGeom>
            <a:noFill/>
          </p:spPr>
          <p:txBody>
            <a:bodyPr wrap="square" lIns="0" tIns="0" rIns="0" bIns="0" rtlCol="0">
              <a:spAutoFit/>
            </a:bodyPr>
            <a:lstStyle/>
            <a:p>
              <a:pPr algn="ctr"/>
              <a:r>
                <a:rPr lang="en-US" sz="1400">
                  <a:solidFill>
                    <a:srgbClr val="18365A"/>
                  </a:solidFill>
                  <a:latin typeface="Arial" panose="020B0604020202020204" pitchFamily="34" charset="0"/>
                  <a:cs typeface="Arial" panose="020B0604020202020204" pitchFamily="34" charset="0"/>
                </a:rPr>
                <a:t>EV+P</a:t>
              </a:r>
            </a:p>
          </p:txBody>
        </p:sp>
        <p:sp>
          <p:nvSpPr>
            <p:cNvPr id="35" name="TextBox 34">
              <a:extLst>
                <a:ext uri="{FF2B5EF4-FFF2-40B4-BE49-F238E27FC236}">
                  <a16:creationId xmlns:a16="http://schemas.microsoft.com/office/drawing/2014/main" id="{87F15177-C556-2C7E-3FB2-79D94C721833}"/>
                </a:ext>
              </a:extLst>
            </p:cNvPr>
            <p:cNvSpPr txBox="1"/>
            <p:nvPr/>
          </p:nvSpPr>
          <p:spPr>
            <a:xfrm>
              <a:off x="5672547" y="2624953"/>
              <a:ext cx="754110" cy="168055"/>
            </a:xfrm>
            <a:prstGeom prst="rect">
              <a:avLst/>
            </a:prstGeom>
            <a:noFill/>
          </p:spPr>
          <p:txBody>
            <a:bodyPr wrap="square" lIns="0" tIns="0" rIns="0" bIns="0" rtlCol="0">
              <a:spAutoFit/>
            </a:bodyPr>
            <a:lstStyle/>
            <a:p>
              <a:pPr algn="ctr"/>
              <a:r>
                <a:rPr lang="en-US" sz="1400">
                  <a:solidFill>
                    <a:schemeClr val="tx1">
                      <a:lumMod val="50000"/>
                      <a:lumOff val="50000"/>
                    </a:schemeClr>
                  </a:solidFill>
                  <a:latin typeface="Arial" panose="020B0604020202020204" pitchFamily="34" charset="0"/>
                  <a:cs typeface="Arial" panose="020B0604020202020204" pitchFamily="34" charset="0"/>
                </a:rPr>
                <a:t>Chemotherapy</a:t>
              </a:r>
            </a:p>
          </p:txBody>
        </p:sp>
      </p:grpSp>
    </p:spTree>
    <p:extLst>
      <p:ext uri="{BB962C8B-B14F-4D97-AF65-F5344CB8AC3E}">
        <p14:creationId xmlns:p14="http://schemas.microsoft.com/office/powerpoint/2010/main" val="1458453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2E1F0CAD-F26F-5E5B-6961-F53CEFB2E3DD}"/>
              </a:ext>
            </a:extLst>
          </p:cNvPr>
          <p:cNvGrpSpPr/>
          <p:nvPr/>
        </p:nvGrpSpPr>
        <p:grpSpPr>
          <a:xfrm>
            <a:off x="1766546" y="1422760"/>
            <a:ext cx="9681820" cy="2486835"/>
            <a:chOff x="1766546" y="1422760"/>
            <a:chExt cx="9681820" cy="2486835"/>
          </a:xfrm>
        </p:grpSpPr>
        <p:grpSp>
          <p:nvGrpSpPr>
            <p:cNvPr id="30" name="Group 29">
              <a:extLst>
                <a:ext uri="{FF2B5EF4-FFF2-40B4-BE49-F238E27FC236}">
                  <a16:creationId xmlns:a16="http://schemas.microsoft.com/office/drawing/2014/main" id="{1A65206C-A877-D333-C087-4AF022A2017A}"/>
                </a:ext>
              </a:extLst>
            </p:cNvPr>
            <p:cNvGrpSpPr/>
            <p:nvPr/>
          </p:nvGrpSpPr>
          <p:grpSpPr>
            <a:xfrm>
              <a:off x="4675577" y="1422760"/>
              <a:ext cx="6772789" cy="2323113"/>
              <a:chOff x="4541876" y="1407101"/>
              <a:chExt cx="7031668" cy="2434534"/>
            </a:xfrm>
          </p:grpSpPr>
          <p:sp>
            <p:nvSpPr>
              <p:cNvPr id="9" name="Rectangle 8">
                <a:extLst>
                  <a:ext uri="{FF2B5EF4-FFF2-40B4-BE49-F238E27FC236}">
                    <a16:creationId xmlns:a16="http://schemas.microsoft.com/office/drawing/2014/main" id="{8E8703C3-E65A-7BF9-5200-81056F4703B7}"/>
                  </a:ext>
                </a:extLst>
              </p:cNvPr>
              <p:cNvSpPr/>
              <p:nvPr/>
            </p:nvSpPr>
            <p:spPr>
              <a:xfrm>
                <a:off x="6895985" y="1407101"/>
                <a:ext cx="4677559" cy="39360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 name="Straight Connector 10">
                <a:extLst>
                  <a:ext uri="{FF2B5EF4-FFF2-40B4-BE49-F238E27FC236}">
                    <a16:creationId xmlns:a16="http://schemas.microsoft.com/office/drawing/2014/main" id="{20E11E04-C1D7-3505-AFFC-663CE1DF7640}"/>
                  </a:ext>
                </a:extLst>
              </p:cNvPr>
              <p:cNvCxnSpPr>
                <a:cxnSpLocks/>
              </p:cNvCxnSpPr>
              <p:nvPr/>
            </p:nvCxnSpPr>
            <p:spPr>
              <a:xfrm flipV="1">
                <a:off x="7535321" y="2054485"/>
                <a:ext cx="0" cy="1787150"/>
              </a:xfrm>
              <a:prstGeom prst="line">
                <a:avLst/>
              </a:prstGeom>
              <a:ln w="127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885C2E23-50AC-8BB1-EA0F-D7F3F30E5F4C}"/>
                  </a:ext>
                </a:extLst>
              </p:cNvPr>
              <p:cNvSpPr txBox="1"/>
              <p:nvPr/>
            </p:nvSpPr>
            <p:spPr>
              <a:xfrm>
                <a:off x="4541876" y="1541087"/>
                <a:ext cx="783294" cy="322539"/>
              </a:xfrm>
              <a:prstGeom prst="rect">
                <a:avLst/>
              </a:prstGeom>
              <a:noFill/>
            </p:spPr>
            <p:txBody>
              <a:bodyPr wrap="square" rtlCol="0">
                <a:spAutoFit/>
              </a:bodyPr>
              <a:lstStyle/>
              <a:p>
                <a:r>
                  <a:rPr lang="en-US" sz="1400" b="1"/>
                  <a:t>84.3%</a:t>
                </a:r>
              </a:p>
            </p:txBody>
          </p:sp>
          <p:sp>
            <p:nvSpPr>
              <p:cNvPr id="14" name="TextBox 13">
                <a:extLst>
                  <a:ext uri="{FF2B5EF4-FFF2-40B4-BE49-F238E27FC236}">
                    <a16:creationId xmlns:a16="http://schemas.microsoft.com/office/drawing/2014/main" id="{2625B363-D829-7510-2C2B-FA18F6B1EE5D}"/>
                  </a:ext>
                </a:extLst>
              </p:cNvPr>
              <p:cNvSpPr txBox="1"/>
              <p:nvPr/>
            </p:nvSpPr>
            <p:spPr>
              <a:xfrm>
                <a:off x="4569524" y="2115001"/>
                <a:ext cx="783294" cy="322539"/>
              </a:xfrm>
              <a:prstGeom prst="rect">
                <a:avLst/>
              </a:prstGeom>
              <a:noFill/>
            </p:spPr>
            <p:txBody>
              <a:bodyPr wrap="square" rtlCol="0">
                <a:spAutoFit/>
              </a:bodyPr>
              <a:lstStyle/>
              <a:p>
                <a:r>
                  <a:rPr lang="en-US" sz="1400" b="1"/>
                  <a:t>60.0%</a:t>
                </a:r>
              </a:p>
            </p:txBody>
          </p:sp>
          <p:sp>
            <p:nvSpPr>
              <p:cNvPr id="17" name="TextBox 16">
                <a:extLst>
                  <a:ext uri="{FF2B5EF4-FFF2-40B4-BE49-F238E27FC236}">
                    <a16:creationId xmlns:a16="http://schemas.microsoft.com/office/drawing/2014/main" id="{35063D76-737A-26A8-B47D-8F862FE12AD3}"/>
                  </a:ext>
                </a:extLst>
              </p:cNvPr>
              <p:cNvSpPr txBox="1"/>
              <p:nvPr/>
            </p:nvSpPr>
            <p:spPr>
              <a:xfrm>
                <a:off x="7439880" y="1726358"/>
                <a:ext cx="783294" cy="322539"/>
              </a:xfrm>
              <a:prstGeom prst="rect">
                <a:avLst/>
              </a:prstGeom>
              <a:noFill/>
            </p:spPr>
            <p:txBody>
              <a:bodyPr wrap="square" rtlCol="0">
                <a:spAutoFit/>
              </a:bodyPr>
              <a:lstStyle/>
              <a:p>
                <a:r>
                  <a:rPr lang="en-US" sz="1400" b="1"/>
                  <a:t>74.3%</a:t>
                </a:r>
              </a:p>
            </p:txBody>
          </p:sp>
          <p:sp>
            <p:nvSpPr>
              <p:cNvPr id="18" name="TextBox 17">
                <a:extLst>
                  <a:ext uri="{FF2B5EF4-FFF2-40B4-BE49-F238E27FC236}">
                    <a16:creationId xmlns:a16="http://schemas.microsoft.com/office/drawing/2014/main" id="{56FE225A-A1B7-6BF6-E5AB-E1D94A1F9ACA}"/>
                  </a:ext>
                </a:extLst>
              </p:cNvPr>
              <p:cNvSpPr txBox="1"/>
              <p:nvPr/>
            </p:nvSpPr>
            <p:spPr>
              <a:xfrm>
                <a:off x="7483303" y="2435973"/>
                <a:ext cx="783294" cy="322539"/>
              </a:xfrm>
              <a:prstGeom prst="rect">
                <a:avLst/>
              </a:prstGeom>
              <a:noFill/>
            </p:spPr>
            <p:txBody>
              <a:bodyPr wrap="square" rtlCol="0">
                <a:spAutoFit/>
              </a:bodyPr>
              <a:lstStyle/>
              <a:p>
                <a:r>
                  <a:rPr lang="en-US" sz="1400" b="1"/>
                  <a:t>43.2%</a:t>
                </a:r>
              </a:p>
            </p:txBody>
          </p:sp>
        </p:grpSp>
        <p:sp>
          <p:nvSpPr>
            <p:cNvPr id="6" name="Rectangle 5">
              <a:extLst>
                <a:ext uri="{FF2B5EF4-FFF2-40B4-BE49-F238E27FC236}">
                  <a16:creationId xmlns:a16="http://schemas.microsoft.com/office/drawing/2014/main" id="{4FBBAAE4-81E5-7695-5C5C-25E20E63EE06}"/>
                </a:ext>
              </a:extLst>
            </p:cNvPr>
            <p:cNvSpPr/>
            <p:nvPr/>
          </p:nvSpPr>
          <p:spPr>
            <a:xfrm>
              <a:off x="1766546" y="3423568"/>
              <a:ext cx="4505349" cy="48602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 name="Slide Number Placeholder 2">
            <a:extLst>
              <a:ext uri="{FF2B5EF4-FFF2-40B4-BE49-F238E27FC236}">
                <a16:creationId xmlns:a16="http://schemas.microsoft.com/office/drawing/2014/main" id="{BE2C5510-5C28-FC0D-1D40-8D6DCBF7912C}"/>
              </a:ext>
            </a:extLst>
          </p:cNvPr>
          <p:cNvSpPr>
            <a:spLocks noGrp="1"/>
          </p:cNvSpPr>
          <p:nvPr>
            <p:ph type="sldNum" sz="quarter" idx="12"/>
          </p:nvPr>
        </p:nvSpPr>
        <p:spPr/>
        <p:txBody>
          <a:bodyPr/>
          <a:lstStyle/>
          <a:p>
            <a:fld id="{BE33F7A0-71F0-446B-9DE8-6D75BE64EE0F}" type="slidenum">
              <a:rPr lang="en-US" smtClean="0">
                <a:solidFill>
                  <a:srgbClr val="002557"/>
                </a:solidFill>
              </a:rPr>
              <a:pPr/>
              <a:t>12</a:t>
            </a:fld>
            <a:endParaRPr lang="en-US">
              <a:solidFill>
                <a:srgbClr val="002557"/>
              </a:solidFill>
            </a:endParaRPr>
          </a:p>
        </p:txBody>
      </p:sp>
      <p:sp>
        <p:nvSpPr>
          <p:cNvPr id="8" name="TextBox 7">
            <a:extLst>
              <a:ext uri="{FF2B5EF4-FFF2-40B4-BE49-F238E27FC236}">
                <a16:creationId xmlns:a16="http://schemas.microsoft.com/office/drawing/2014/main" id="{9B3A844B-ED89-80F9-6998-5DB7F2B1B41D}"/>
              </a:ext>
            </a:extLst>
          </p:cNvPr>
          <p:cNvSpPr txBox="1"/>
          <p:nvPr/>
        </p:nvSpPr>
        <p:spPr>
          <a:xfrm>
            <a:off x="640080" y="5670977"/>
            <a:ext cx="10911840" cy="549569"/>
          </a:xfrm>
          <a:prstGeom prst="rect">
            <a:avLst/>
          </a:prstGeom>
          <a:noFill/>
        </p:spPr>
        <p:txBody>
          <a:bodyPr wrap="square" lIns="0" tIns="0" rIns="0" bIns="0" anchor="b">
            <a:noAutofit/>
          </a:bodyPr>
          <a:lstStyle/>
          <a:p>
            <a:r>
              <a:rPr lang="en-US" sz="1000" b="1">
                <a:latin typeface="Arial" panose="020B0604020202020204" pitchFamily="34" charset="0"/>
                <a:cs typeface="Arial" panose="020B0604020202020204" pitchFamily="34" charset="0"/>
              </a:rPr>
              <a:t>Data cutoff: August 8, 2024. </a:t>
            </a:r>
          </a:p>
          <a:p>
            <a:r>
              <a:rPr lang="en-US" sz="800">
                <a:latin typeface="Arial" panose="020B0604020202020204" pitchFamily="34" charset="0"/>
                <a:cs typeface="Arial" panose="020B0604020202020204" pitchFamily="34" charset="0"/>
              </a:rPr>
              <a:t>DOCR, duration of complete response; EV, enfortumab vedotin; HR, hazard ratio; NE, not estimable; NR, not reached; OS, overall survival; P, pembrolizumab; PD, disease progression; PFS, progression-free survival.</a:t>
            </a:r>
          </a:p>
          <a:p>
            <a:r>
              <a:rPr lang="en-US" sz="800" baseline="30000" err="1"/>
              <a:t>a</a:t>
            </a:r>
            <a:r>
              <a:rPr lang="en-US" sz="800" err="1"/>
              <a:t>For</a:t>
            </a:r>
            <a:r>
              <a:rPr lang="en-US" sz="800"/>
              <a:t> patients with a best overall response of confirmed CR</a:t>
            </a:r>
            <a:r>
              <a:rPr lang="en-US" sz="800">
                <a:latin typeface="Arial" panose="020B0604020202020204" pitchFamily="34" charset="0"/>
                <a:cs typeface="Arial" panose="020B0604020202020204" pitchFamily="34" charset="0"/>
              </a:rPr>
              <a:t>. </a:t>
            </a:r>
            <a:r>
              <a:rPr lang="en-US" sz="800" baseline="30000" err="1">
                <a:latin typeface="Arial" panose="020B0604020202020204" pitchFamily="34" charset="0"/>
                <a:cs typeface="Arial" panose="020B0604020202020204" pitchFamily="34" charset="0"/>
              </a:rPr>
              <a:t>b</a:t>
            </a:r>
            <a:r>
              <a:rPr lang="en-US" sz="800" err="1">
                <a:latin typeface="Arial" panose="020B0604020202020204" pitchFamily="34" charset="0"/>
                <a:cs typeface="Arial" panose="020B0604020202020204" pitchFamily="34" charset="0"/>
              </a:rPr>
              <a:t>Events</a:t>
            </a:r>
            <a:r>
              <a:rPr lang="en-US" sz="800">
                <a:latin typeface="Arial" panose="020B0604020202020204" pitchFamily="34" charset="0"/>
                <a:cs typeface="Arial" panose="020B0604020202020204" pitchFamily="34" charset="0"/>
              </a:rPr>
              <a:t>/N were 30/133 for EV+P and 30/64 for chemotherapy. </a:t>
            </a:r>
          </a:p>
        </p:txBody>
      </p:sp>
      <p:sp>
        <p:nvSpPr>
          <p:cNvPr id="19" name="Content Placeholder 3">
            <a:extLst>
              <a:ext uri="{FF2B5EF4-FFF2-40B4-BE49-F238E27FC236}">
                <a16:creationId xmlns:a16="http://schemas.microsoft.com/office/drawing/2014/main" id="{462F243C-9F93-8BE2-A967-2245EBD8FE42}"/>
              </a:ext>
            </a:extLst>
          </p:cNvPr>
          <p:cNvSpPr>
            <a:spLocks noGrp="1"/>
          </p:cNvSpPr>
          <p:nvPr>
            <p:ph sz="quarter" idx="13"/>
          </p:nvPr>
        </p:nvSpPr>
        <p:spPr>
          <a:xfrm>
            <a:off x="640080" y="4930462"/>
            <a:ext cx="11317970" cy="757202"/>
          </a:xfrm>
        </p:spPr>
        <p:txBody>
          <a:bodyPr>
            <a:noAutofit/>
          </a:bodyPr>
          <a:lstStyle/>
          <a:p>
            <a:pPr>
              <a:spcBef>
                <a:spcPts val="0"/>
              </a:spcBef>
            </a:pPr>
            <a:r>
              <a:rPr lang="en-US" sz="1600">
                <a:effectLst/>
                <a:latin typeface="+mn-lt"/>
              </a:rPr>
              <a:t>For patients with </a:t>
            </a:r>
            <a:r>
              <a:rPr lang="en-US" sz="1600" err="1">
                <a:effectLst/>
                <a:latin typeface="+mn-lt"/>
              </a:rPr>
              <a:t>cCR</a:t>
            </a:r>
            <a:r>
              <a:rPr lang="en-US" sz="1600">
                <a:effectLst/>
                <a:latin typeface="+mn-lt"/>
              </a:rPr>
              <a:t>:</a:t>
            </a:r>
          </a:p>
          <a:p>
            <a:pPr marL="571500" lvl="1">
              <a:spcBef>
                <a:spcPts val="0"/>
              </a:spcBef>
              <a:buFont typeface="Arial" panose="020B0604020202020204" pitchFamily="34" charset="0"/>
              <a:buChar char="–"/>
            </a:pPr>
            <a:r>
              <a:rPr lang="en-US" sz="1600">
                <a:latin typeface="+mn-lt"/>
              </a:rPr>
              <a:t>PFS </a:t>
            </a:r>
            <a:r>
              <a:rPr lang="en-US" sz="1600">
                <a:effectLst/>
                <a:latin typeface="+mn-lt"/>
              </a:rPr>
              <a:t>HR=0.36; 95% CI: 0.21, 0.61; </a:t>
            </a:r>
            <a:r>
              <a:rPr lang="en-US" sz="1600">
                <a:latin typeface="+mn-lt"/>
              </a:rPr>
              <a:t>estimated 24-month PFS rate:</a:t>
            </a:r>
            <a:r>
              <a:rPr lang="en-US" sz="1600">
                <a:effectLst/>
                <a:latin typeface="+mn-lt"/>
              </a:rPr>
              <a:t> 78.2% for EV+P vs 53.7% for chemotherapy </a:t>
            </a:r>
          </a:p>
          <a:p>
            <a:pPr marL="571500" lvl="1">
              <a:spcBef>
                <a:spcPts val="0"/>
              </a:spcBef>
              <a:buFont typeface="Arial" panose="020B0604020202020204" pitchFamily="34" charset="0"/>
              <a:buChar char="–"/>
            </a:pPr>
            <a:r>
              <a:rPr lang="en-US" sz="1600">
                <a:effectLst/>
                <a:latin typeface="+mn-lt"/>
              </a:rPr>
              <a:t>OS HR</a:t>
            </a:r>
            <a:r>
              <a:rPr lang="en-US" sz="1600">
                <a:latin typeface="+mn-lt"/>
              </a:rPr>
              <a:t>=</a:t>
            </a:r>
            <a:r>
              <a:rPr lang="en-US" sz="1600">
                <a:effectLst/>
                <a:latin typeface="+mn-lt"/>
              </a:rPr>
              <a:t>0.37; 95% CI: 0.17, 0.80; e</a:t>
            </a:r>
            <a:r>
              <a:rPr lang="en-US" sz="1600">
                <a:latin typeface="+mn-lt"/>
              </a:rPr>
              <a:t>stimated 24-month </a:t>
            </a:r>
            <a:r>
              <a:rPr lang="en-US" sz="1600">
                <a:effectLst/>
                <a:latin typeface="+mn-lt"/>
              </a:rPr>
              <a:t>OS rate: 95.4% for EV+P vs 85.8% for chemotherapy</a:t>
            </a:r>
            <a:endParaRPr lang="en-US" sz="1600">
              <a:latin typeface="+mn-lt"/>
            </a:endParaRPr>
          </a:p>
        </p:txBody>
      </p:sp>
      <p:sp>
        <p:nvSpPr>
          <p:cNvPr id="36" name="Title 1">
            <a:extLst>
              <a:ext uri="{FF2B5EF4-FFF2-40B4-BE49-F238E27FC236}">
                <a16:creationId xmlns:a16="http://schemas.microsoft.com/office/drawing/2014/main" id="{CDA8B4F1-DFA9-BDC0-D099-B5F7B8C3003E}"/>
              </a:ext>
            </a:extLst>
          </p:cNvPr>
          <p:cNvSpPr txBox="1">
            <a:spLocks/>
          </p:cNvSpPr>
          <p:nvPr/>
        </p:nvSpPr>
        <p:spPr>
          <a:xfrm>
            <a:off x="640080" y="323084"/>
            <a:ext cx="11420302" cy="97160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000"/>
              <a:t>Duration of Confirmed Completed Response (</a:t>
            </a:r>
            <a:r>
              <a:rPr lang="en-US" sz="3000" err="1"/>
              <a:t>cCR</a:t>
            </a:r>
            <a:r>
              <a:rPr lang="en-US" sz="3000"/>
              <a:t>)</a:t>
            </a:r>
            <a:r>
              <a:rPr lang="en-US" sz="3000" baseline="30000"/>
              <a:t>a</a:t>
            </a:r>
            <a:r>
              <a:rPr lang="en-US" sz="3000"/>
              <a:t> by BICR</a:t>
            </a:r>
            <a:br>
              <a:rPr lang="en-US" sz="2800"/>
            </a:br>
            <a:r>
              <a:rPr lang="en-US" sz="2000" b="0" i="1"/>
              <a:t>Probability of maintained CR at 24 months was 74% with EV+P</a:t>
            </a:r>
          </a:p>
        </p:txBody>
      </p:sp>
      <p:cxnSp>
        <p:nvCxnSpPr>
          <p:cNvPr id="23" name="Straight Connector 22">
            <a:extLst>
              <a:ext uri="{FF2B5EF4-FFF2-40B4-BE49-F238E27FC236}">
                <a16:creationId xmlns:a16="http://schemas.microsoft.com/office/drawing/2014/main" id="{35EDC158-118C-8A93-D3FC-1953CC2C12C3}"/>
              </a:ext>
            </a:extLst>
          </p:cNvPr>
          <p:cNvCxnSpPr>
            <a:cxnSpLocks/>
          </p:cNvCxnSpPr>
          <p:nvPr/>
        </p:nvCxnSpPr>
        <p:spPr>
          <a:xfrm flipV="1">
            <a:off x="4725113" y="1818414"/>
            <a:ext cx="0" cy="1927459"/>
          </a:xfrm>
          <a:prstGeom prst="line">
            <a:avLst/>
          </a:prstGeom>
          <a:ln w="127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58BA9A1C-ECB8-6FB4-6C1F-1052A3808A34}"/>
              </a:ext>
            </a:extLst>
          </p:cNvPr>
          <p:cNvGrpSpPr/>
          <p:nvPr/>
        </p:nvGrpSpPr>
        <p:grpSpPr>
          <a:xfrm>
            <a:off x="501058" y="1286722"/>
            <a:ext cx="11129001" cy="3560800"/>
            <a:chOff x="2514447" y="1362941"/>
            <a:chExt cx="4265218" cy="2785968"/>
          </a:xfrm>
        </p:grpSpPr>
        <p:sp>
          <p:nvSpPr>
            <p:cNvPr id="12" name="Graphic 10">
              <a:extLst>
                <a:ext uri="{FF2B5EF4-FFF2-40B4-BE49-F238E27FC236}">
                  <a16:creationId xmlns:a16="http://schemas.microsoft.com/office/drawing/2014/main" id="{27BA6053-8A9E-6484-A28E-32A3E79E44D6}"/>
                </a:ext>
              </a:extLst>
            </p:cNvPr>
            <p:cNvSpPr/>
            <p:nvPr/>
          </p:nvSpPr>
          <p:spPr>
            <a:xfrm>
              <a:off x="2964588" y="1440000"/>
              <a:ext cx="3791635" cy="1846979"/>
            </a:xfrm>
            <a:custGeom>
              <a:avLst/>
              <a:gdLst>
                <a:gd name="connsiteX0" fmla="*/ 0 w 1789033"/>
                <a:gd name="connsiteY0" fmla="*/ 0 h 835055"/>
                <a:gd name="connsiteX1" fmla="*/ 0 w 1789033"/>
                <a:gd name="connsiteY1" fmla="*/ 835055 h 835055"/>
                <a:gd name="connsiteX2" fmla="*/ 1789033 w 1789033"/>
                <a:gd name="connsiteY2" fmla="*/ 835055 h 835055"/>
              </a:gdLst>
              <a:ahLst/>
              <a:cxnLst>
                <a:cxn ang="0">
                  <a:pos x="connsiteX0" y="connsiteY0"/>
                </a:cxn>
                <a:cxn ang="0">
                  <a:pos x="connsiteX1" y="connsiteY1"/>
                </a:cxn>
                <a:cxn ang="0">
                  <a:pos x="connsiteX2" y="connsiteY2"/>
                </a:cxn>
              </a:cxnLst>
              <a:rect l="l" t="t" r="r" b="b"/>
              <a:pathLst>
                <a:path w="1789033" h="835055">
                  <a:moveTo>
                    <a:pt x="0" y="0"/>
                  </a:moveTo>
                  <a:lnTo>
                    <a:pt x="0" y="835055"/>
                  </a:lnTo>
                  <a:lnTo>
                    <a:pt x="1789033" y="835055"/>
                  </a:lnTo>
                </a:path>
              </a:pathLst>
            </a:custGeom>
            <a:noFill/>
            <a:ln w="12700" cap="flat">
              <a:solidFill>
                <a:schemeClr val="tx1"/>
              </a:solidFill>
              <a:prstDash val="solid"/>
              <a:miter/>
            </a:ln>
          </p:spPr>
          <p:txBody>
            <a:bodyPr rtlCol="0" anchor="ctr"/>
            <a:lstStyle/>
            <a:p>
              <a:endParaRPr lang="en-US" sz="1400"/>
            </a:p>
          </p:txBody>
        </p:sp>
        <p:grpSp>
          <p:nvGrpSpPr>
            <p:cNvPr id="15" name="Group 14">
              <a:extLst>
                <a:ext uri="{FF2B5EF4-FFF2-40B4-BE49-F238E27FC236}">
                  <a16:creationId xmlns:a16="http://schemas.microsoft.com/office/drawing/2014/main" id="{F764738D-6CE5-D177-9346-8553AAE2638F}"/>
                </a:ext>
              </a:extLst>
            </p:cNvPr>
            <p:cNvGrpSpPr/>
            <p:nvPr/>
          </p:nvGrpSpPr>
          <p:grpSpPr>
            <a:xfrm>
              <a:off x="3045592" y="3286979"/>
              <a:ext cx="3622848" cy="72000"/>
              <a:chOff x="3045592" y="3286979"/>
              <a:chExt cx="3622848" cy="72000"/>
            </a:xfrm>
          </p:grpSpPr>
          <p:cxnSp>
            <p:nvCxnSpPr>
              <p:cNvPr id="381" name="Straight Connector 380">
                <a:extLst>
                  <a:ext uri="{FF2B5EF4-FFF2-40B4-BE49-F238E27FC236}">
                    <a16:creationId xmlns:a16="http://schemas.microsoft.com/office/drawing/2014/main" id="{24194DF3-155B-F4A7-64D0-2AF101DBFEF4}"/>
                  </a:ext>
                </a:extLst>
              </p:cNvPr>
              <p:cNvCxnSpPr>
                <a:cxnSpLocks/>
              </p:cNvCxnSpPr>
              <p:nvPr/>
            </p:nvCxnSpPr>
            <p:spPr>
              <a:xfrm>
                <a:off x="304559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2" name="Straight Connector 381">
                <a:extLst>
                  <a:ext uri="{FF2B5EF4-FFF2-40B4-BE49-F238E27FC236}">
                    <a16:creationId xmlns:a16="http://schemas.microsoft.com/office/drawing/2014/main" id="{481580CE-F28F-EB2F-B326-D4603E142288}"/>
                  </a:ext>
                </a:extLst>
              </p:cNvPr>
              <p:cNvCxnSpPr>
                <a:cxnSpLocks/>
              </p:cNvCxnSpPr>
              <p:nvPr/>
            </p:nvCxnSpPr>
            <p:spPr>
              <a:xfrm>
                <a:off x="3226734"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3" name="Straight Connector 382">
                <a:extLst>
                  <a:ext uri="{FF2B5EF4-FFF2-40B4-BE49-F238E27FC236}">
                    <a16:creationId xmlns:a16="http://schemas.microsoft.com/office/drawing/2014/main" id="{A54DF787-2001-22A7-AA38-C3FE9F77A0DB}"/>
                  </a:ext>
                </a:extLst>
              </p:cNvPr>
              <p:cNvCxnSpPr>
                <a:cxnSpLocks/>
              </p:cNvCxnSpPr>
              <p:nvPr/>
            </p:nvCxnSpPr>
            <p:spPr>
              <a:xfrm>
                <a:off x="3407876"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4" name="Straight Connector 383">
                <a:extLst>
                  <a:ext uri="{FF2B5EF4-FFF2-40B4-BE49-F238E27FC236}">
                    <a16:creationId xmlns:a16="http://schemas.microsoft.com/office/drawing/2014/main" id="{6703D0AC-7CF2-CABF-EC92-041DEE564EB3}"/>
                  </a:ext>
                </a:extLst>
              </p:cNvPr>
              <p:cNvCxnSpPr>
                <a:cxnSpLocks/>
              </p:cNvCxnSpPr>
              <p:nvPr/>
            </p:nvCxnSpPr>
            <p:spPr>
              <a:xfrm>
                <a:off x="3589018"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5" name="Straight Connector 384">
                <a:extLst>
                  <a:ext uri="{FF2B5EF4-FFF2-40B4-BE49-F238E27FC236}">
                    <a16:creationId xmlns:a16="http://schemas.microsoft.com/office/drawing/2014/main" id="{899059B9-B28D-DD71-95F4-608F61B37985}"/>
                  </a:ext>
                </a:extLst>
              </p:cNvPr>
              <p:cNvCxnSpPr>
                <a:cxnSpLocks/>
              </p:cNvCxnSpPr>
              <p:nvPr/>
            </p:nvCxnSpPr>
            <p:spPr>
              <a:xfrm>
                <a:off x="3770160"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6" name="Straight Connector 385">
                <a:extLst>
                  <a:ext uri="{FF2B5EF4-FFF2-40B4-BE49-F238E27FC236}">
                    <a16:creationId xmlns:a16="http://schemas.microsoft.com/office/drawing/2014/main" id="{18A39126-78B3-E442-80DA-E7D3320EFFC9}"/>
                  </a:ext>
                </a:extLst>
              </p:cNvPr>
              <p:cNvCxnSpPr>
                <a:cxnSpLocks/>
              </p:cNvCxnSpPr>
              <p:nvPr/>
            </p:nvCxnSpPr>
            <p:spPr>
              <a:xfrm>
                <a:off x="395130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7" name="Straight Connector 386">
                <a:extLst>
                  <a:ext uri="{FF2B5EF4-FFF2-40B4-BE49-F238E27FC236}">
                    <a16:creationId xmlns:a16="http://schemas.microsoft.com/office/drawing/2014/main" id="{1B93DB3C-1F1C-C99B-6477-1F3B72DCA637}"/>
                  </a:ext>
                </a:extLst>
              </p:cNvPr>
              <p:cNvCxnSpPr>
                <a:cxnSpLocks/>
              </p:cNvCxnSpPr>
              <p:nvPr/>
            </p:nvCxnSpPr>
            <p:spPr>
              <a:xfrm>
                <a:off x="4132444"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8" name="Straight Connector 387">
                <a:extLst>
                  <a:ext uri="{FF2B5EF4-FFF2-40B4-BE49-F238E27FC236}">
                    <a16:creationId xmlns:a16="http://schemas.microsoft.com/office/drawing/2014/main" id="{01A66FC5-45BF-8A28-FCBC-BAF044F4E733}"/>
                  </a:ext>
                </a:extLst>
              </p:cNvPr>
              <p:cNvCxnSpPr>
                <a:cxnSpLocks/>
              </p:cNvCxnSpPr>
              <p:nvPr/>
            </p:nvCxnSpPr>
            <p:spPr>
              <a:xfrm>
                <a:off x="4313586"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9" name="Straight Connector 388">
                <a:extLst>
                  <a:ext uri="{FF2B5EF4-FFF2-40B4-BE49-F238E27FC236}">
                    <a16:creationId xmlns:a16="http://schemas.microsoft.com/office/drawing/2014/main" id="{17700D52-71AA-8054-6066-4644F9EEA657}"/>
                  </a:ext>
                </a:extLst>
              </p:cNvPr>
              <p:cNvCxnSpPr>
                <a:cxnSpLocks/>
              </p:cNvCxnSpPr>
              <p:nvPr/>
            </p:nvCxnSpPr>
            <p:spPr>
              <a:xfrm>
                <a:off x="4494728"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0" name="Straight Connector 389">
                <a:extLst>
                  <a:ext uri="{FF2B5EF4-FFF2-40B4-BE49-F238E27FC236}">
                    <a16:creationId xmlns:a16="http://schemas.microsoft.com/office/drawing/2014/main" id="{05371A5B-2D71-8923-1E99-5B9D2A929064}"/>
                  </a:ext>
                </a:extLst>
              </p:cNvPr>
              <p:cNvCxnSpPr>
                <a:cxnSpLocks/>
              </p:cNvCxnSpPr>
              <p:nvPr/>
            </p:nvCxnSpPr>
            <p:spPr>
              <a:xfrm>
                <a:off x="4675870"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1" name="Straight Connector 390">
                <a:extLst>
                  <a:ext uri="{FF2B5EF4-FFF2-40B4-BE49-F238E27FC236}">
                    <a16:creationId xmlns:a16="http://schemas.microsoft.com/office/drawing/2014/main" id="{EC6FBB39-2546-2879-51B3-056401EC29AF}"/>
                  </a:ext>
                </a:extLst>
              </p:cNvPr>
              <p:cNvCxnSpPr>
                <a:cxnSpLocks/>
              </p:cNvCxnSpPr>
              <p:nvPr/>
            </p:nvCxnSpPr>
            <p:spPr>
              <a:xfrm>
                <a:off x="485701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2" name="Straight Connector 391">
                <a:extLst>
                  <a:ext uri="{FF2B5EF4-FFF2-40B4-BE49-F238E27FC236}">
                    <a16:creationId xmlns:a16="http://schemas.microsoft.com/office/drawing/2014/main" id="{FF1F46B5-9008-3EB4-7BCE-52BE5D9CC9DD}"/>
                  </a:ext>
                </a:extLst>
              </p:cNvPr>
              <p:cNvCxnSpPr>
                <a:cxnSpLocks/>
              </p:cNvCxnSpPr>
              <p:nvPr/>
            </p:nvCxnSpPr>
            <p:spPr>
              <a:xfrm>
                <a:off x="5038154"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3" name="Straight Connector 392">
                <a:extLst>
                  <a:ext uri="{FF2B5EF4-FFF2-40B4-BE49-F238E27FC236}">
                    <a16:creationId xmlns:a16="http://schemas.microsoft.com/office/drawing/2014/main" id="{75C622BD-C588-7FF1-0407-3A6491EA434F}"/>
                  </a:ext>
                </a:extLst>
              </p:cNvPr>
              <p:cNvCxnSpPr>
                <a:cxnSpLocks/>
              </p:cNvCxnSpPr>
              <p:nvPr/>
            </p:nvCxnSpPr>
            <p:spPr>
              <a:xfrm>
                <a:off x="5219296"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4" name="Straight Connector 393">
                <a:extLst>
                  <a:ext uri="{FF2B5EF4-FFF2-40B4-BE49-F238E27FC236}">
                    <a16:creationId xmlns:a16="http://schemas.microsoft.com/office/drawing/2014/main" id="{AA081C3E-FE80-8F2E-3650-47E8FD34036B}"/>
                  </a:ext>
                </a:extLst>
              </p:cNvPr>
              <p:cNvCxnSpPr>
                <a:cxnSpLocks/>
              </p:cNvCxnSpPr>
              <p:nvPr/>
            </p:nvCxnSpPr>
            <p:spPr>
              <a:xfrm>
                <a:off x="5400438"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5" name="Straight Connector 394">
                <a:extLst>
                  <a:ext uri="{FF2B5EF4-FFF2-40B4-BE49-F238E27FC236}">
                    <a16:creationId xmlns:a16="http://schemas.microsoft.com/office/drawing/2014/main" id="{F9592537-90D6-9B8B-E8F5-75F04E8869D5}"/>
                  </a:ext>
                </a:extLst>
              </p:cNvPr>
              <p:cNvCxnSpPr>
                <a:cxnSpLocks/>
              </p:cNvCxnSpPr>
              <p:nvPr/>
            </p:nvCxnSpPr>
            <p:spPr>
              <a:xfrm>
                <a:off x="5581580"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6" name="Straight Connector 395">
                <a:extLst>
                  <a:ext uri="{FF2B5EF4-FFF2-40B4-BE49-F238E27FC236}">
                    <a16:creationId xmlns:a16="http://schemas.microsoft.com/office/drawing/2014/main" id="{B205548B-54D7-7D22-0C17-8146030F96A6}"/>
                  </a:ext>
                </a:extLst>
              </p:cNvPr>
              <p:cNvCxnSpPr>
                <a:cxnSpLocks/>
              </p:cNvCxnSpPr>
              <p:nvPr/>
            </p:nvCxnSpPr>
            <p:spPr>
              <a:xfrm>
                <a:off x="576272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7" name="Straight Connector 396">
                <a:extLst>
                  <a:ext uri="{FF2B5EF4-FFF2-40B4-BE49-F238E27FC236}">
                    <a16:creationId xmlns:a16="http://schemas.microsoft.com/office/drawing/2014/main" id="{9DED495F-50FB-70DE-BCEC-623062369E5B}"/>
                  </a:ext>
                </a:extLst>
              </p:cNvPr>
              <p:cNvCxnSpPr>
                <a:cxnSpLocks/>
              </p:cNvCxnSpPr>
              <p:nvPr/>
            </p:nvCxnSpPr>
            <p:spPr>
              <a:xfrm>
                <a:off x="5943864"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8" name="Straight Connector 397">
                <a:extLst>
                  <a:ext uri="{FF2B5EF4-FFF2-40B4-BE49-F238E27FC236}">
                    <a16:creationId xmlns:a16="http://schemas.microsoft.com/office/drawing/2014/main" id="{2FB19F2A-CC90-2EEB-C0DB-AEF3FE56BEC1}"/>
                  </a:ext>
                </a:extLst>
              </p:cNvPr>
              <p:cNvCxnSpPr>
                <a:cxnSpLocks/>
              </p:cNvCxnSpPr>
              <p:nvPr/>
            </p:nvCxnSpPr>
            <p:spPr>
              <a:xfrm>
                <a:off x="6125006"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9" name="Straight Connector 398">
                <a:extLst>
                  <a:ext uri="{FF2B5EF4-FFF2-40B4-BE49-F238E27FC236}">
                    <a16:creationId xmlns:a16="http://schemas.microsoft.com/office/drawing/2014/main" id="{DDC94B84-CB15-17F6-DD37-9D1FA8B44F18}"/>
                  </a:ext>
                </a:extLst>
              </p:cNvPr>
              <p:cNvCxnSpPr>
                <a:cxnSpLocks/>
              </p:cNvCxnSpPr>
              <p:nvPr/>
            </p:nvCxnSpPr>
            <p:spPr>
              <a:xfrm>
                <a:off x="6306148"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0" name="Straight Connector 399">
                <a:extLst>
                  <a:ext uri="{FF2B5EF4-FFF2-40B4-BE49-F238E27FC236}">
                    <a16:creationId xmlns:a16="http://schemas.microsoft.com/office/drawing/2014/main" id="{5EE0F4AC-7A10-8D38-DFCB-7A85955E2379}"/>
                  </a:ext>
                </a:extLst>
              </p:cNvPr>
              <p:cNvCxnSpPr>
                <a:cxnSpLocks/>
              </p:cNvCxnSpPr>
              <p:nvPr/>
            </p:nvCxnSpPr>
            <p:spPr>
              <a:xfrm>
                <a:off x="6487290"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1" name="Straight Connector 400">
                <a:extLst>
                  <a:ext uri="{FF2B5EF4-FFF2-40B4-BE49-F238E27FC236}">
                    <a16:creationId xmlns:a16="http://schemas.microsoft.com/office/drawing/2014/main" id="{4115DD6D-7507-EA5E-B6CC-7EEACA97705C}"/>
                  </a:ext>
                </a:extLst>
              </p:cNvPr>
              <p:cNvCxnSpPr>
                <a:cxnSpLocks/>
              </p:cNvCxnSpPr>
              <p:nvPr/>
            </p:nvCxnSpPr>
            <p:spPr>
              <a:xfrm>
                <a:off x="6668440"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ECA7FD7A-A789-C3E6-459C-DE20F6DE4BC2}"/>
                </a:ext>
              </a:extLst>
            </p:cNvPr>
            <p:cNvGrpSpPr/>
            <p:nvPr/>
          </p:nvGrpSpPr>
          <p:grpSpPr>
            <a:xfrm>
              <a:off x="2892740" y="1511360"/>
              <a:ext cx="72000" cy="1720850"/>
              <a:chOff x="708515" y="1516972"/>
              <a:chExt cx="72000" cy="1720850"/>
            </a:xfrm>
          </p:grpSpPr>
          <p:cxnSp>
            <p:nvCxnSpPr>
              <p:cNvPr id="370" name="Straight Connector 369">
                <a:extLst>
                  <a:ext uri="{FF2B5EF4-FFF2-40B4-BE49-F238E27FC236}">
                    <a16:creationId xmlns:a16="http://schemas.microsoft.com/office/drawing/2014/main" id="{0470178E-7F28-D17C-DF10-CDBE42B305C2}"/>
                  </a:ext>
                </a:extLst>
              </p:cNvPr>
              <p:cNvCxnSpPr>
                <a:cxnSpLocks/>
              </p:cNvCxnSpPr>
              <p:nvPr/>
            </p:nvCxnSpPr>
            <p:spPr>
              <a:xfrm flipH="1">
                <a:off x="708515" y="323782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1" name="Straight Connector 370">
                <a:extLst>
                  <a:ext uri="{FF2B5EF4-FFF2-40B4-BE49-F238E27FC236}">
                    <a16:creationId xmlns:a16="http://schemas.microsoft.com/office/drawing/2014/main" id="{B3E9571C-0217-9850-370B-CD317CCEB591}"/>
                  </a:ext>
                </a:extLst>
              </p:cNvPr>
              <p:cNvCxnSpPr>
                <a:cxnSpLocks/>
              </p:cNvCxnSpPr>
              <p:nvPr/>
            </p:nvCxnSpPr>
            <p:spPr>
              <a:xfrm flipH="1">
                <a:off x="708515" y="306573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2" name="Straight Connector 371">
                <a:extLst>
                  <a:ext uri="{FF2B5EF4-FFF2-40B4-BE49-F238E27FC236}">
                    <a16:creationId xmlns:a16="http://schemas.microsoft.com/office/drawing/2014/main" id="{4310C389-852D-1FB7-2DA5-0EBFE5CED259}"/>
                  </a:ext>
                </a:extLst>
              </p:cNvPr>
              <p:cNvCxnSpPr>
                <a:cxnSpLocks/>
              </p:cNvCxnSpPr>
              <p:nvPr/>
            </p:nvCxnSpPr>
            <p:spPr>
              <a:xfrm flipH="1">
                <a:off x="708515" y="289365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3" name="Straight Connector 372">
                <a:extLst>
                  <a:ext uri="{FF2B5EF4-FFF2-40B4-BE49-F238E27FC236}">
                    <a16:creationId xmlns:a16="http://schemas.microsoft.com/office/drawing/2014/main" id="{43E91A9E-DB53-B66F-91A2-019BDC9D630B}"/>
                  </a:ext>
                </a:extLst>
              </p:cNvPr>
              <p:cNvCxnSpPr>
                <a:cxnSpLocks/>
              </p:cNvCxnSpPr>
              <p:nvPr/>
            </p:nvCxnSpPr>
            <p:spPr>
              <a:xfrm flipH="1">
                <a:off x="708515" y="272156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4" name="Straight Connector 373">
                <a:extLst>
                  <a:ext uri="{FF2B5EF4-FFF2-40B4-BE49-F238E27FC236}">
                    <a16:creationId xmlns:a16="http://schemas.microsoft.com/office/drawing/2014/main" id="{DA133848-8EE7-F163-1975-CA218851D873}"/>
                  </a:ext>
                </a:extLst>
              </p:cNvPr>
              <p:cNvCxnSpPr>
                <a:cxnSpLocks/>
              </p:cNvCxnSpPr>
              <p:nvPr/>
            </p:nvCxnSpPr>
            <p:spPr>
              <a:xfrm flipH="1">
                <a:off x="708515" y="254948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5" name="Straight Connector 374">
                <a:extLst>
                  <a:ext uri="{FF2B5EF4-FFF2-40B4-BE49-F238E27FC236}">
                    <a16:creationId xmlns:a16="http://schemas.microsoft.com/office/drawing/2014/main" id="{A34725D0-C136-1890-F710-3DB55CCED45B}"/>
                  </a:ext>
                </a:extLst>
              </p:cNvPr>
              <p:cNvCxnSpPr>
                <a:cxnSpLocks/>
              </p:cNvCxnSpPr>
              <p:nvPr/>
            </p:nvCxnSpPr>
            <p:spPr>
              <a:xfrm flipH="1">
                <a:off x="708515" y="237739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6" name="Straight Connector 375">
                <a:extLst>
                  <a:ext uri="{FF2B5EF4-FFF2-40B4-BE49-F238E27FC236}">
                    <a16:creationId xmlns:a16="http://schemas.microsoft.com/office/drawing/2014/main" id="{D89D28FC-8359-FCBC-0D76-59F569D28199}"/>
                  </a:ext>
                </a:extLst>
              </p:cNvPr>
              <p:cNvCxnSpPr>
                <a:cxnSpLocks/>
              </p:cNvCxnSpPr>
              <p:nvPr/>
            </p:nvCxnSpPr>
            <p:spPr>
              <a:xfrm flipH="1">
                <a:off x="708515" y="220531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7" name="Straight Connector 376">
                <a:extLst>
                  <a:ext uri="{FF2B5EF4-FFF2-40B4-BE49-F238E27FC236}">
                    <a16:creationId xmlns:a16="http://schemas.microsoft.com/office/drawing/2014/main" id="{4641E4D4-778F-F5ED-5DA1-1AC4EA075519}"/>
                  </a:ext>
                </a:extLst>
              </p:cNvPr>
              <p:cNvCxnSpPr>
                <a:cxnSpLocks/>
              </p:cNvCxnSpPr>
              <p:nvPr/>
            </p:nvCxnSpPr>
            <p:spPr>
              <a:xfrm flipH="1">
                <a:off x="708515" y="203322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8" name="Straight Connector 377">
                <a:extLst>
                  <a:ext uri="{FF2B5EF4-FFF2-40B4-BE49-F238E27FC236}">
                    <a16:creationId xmlns:a16="http://schemas.microsoft.com/office/drawing/2014/main" id="{7D5C68B9-DC69-38E1-0D50-875820688C48}"/>
                  </a:ext>
                </a:extLst>
              </p:cNvPr>
              <p:cNvCxnSpPr>
                <a:cxnSpLocks/>
              </p:cNvCxnSpPr>
              <p:nvPr/>
            </p:nvCxnSpPr>
            <p:spPr>
              <a:xfrm flipH="1">
                <a:off x="708515" y="186114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9" name="Straight Connector 378">
                <a:extLst>
                  <a:ext uri="{FF2B5EF4-FFF2-40B4-BE49-F238E27FC236}">
                    <a16:creationId xmlns:a16="http://schemas.microsoft.com/office/drawing/2014/main" id="{904FCEAA-F80E-2FA6-6C26-ECBBFF4C649D}"/>
                  </a:ext>
                </a:extLst>
              </p:cNvPr>
              <p:cNvCxnSpPr>
                <a:cxnSpLocks/>
              </p:cNvCxnSpPr>
              <p:nvPr/>
            </p:nvCxnSpPr>
            <p:spPr>
              <a:xfrm flipH="1">
                <a:off x="708515" y="168905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0" name="Straight Connector 379">
                <a:extLst>
                  <a:ext uri="{FF2B5EF4-FFF2-40B4-BE49-F238E27FC236}">
                    <a16:creationId xmlns:a16="http://schemas.microsoft.com/office/drawing/2014/main" id="{4DEE65C8-46E6-1C6C-45ED-7601D0D075D0}"/>
                  </a:ext>
                </a:extLst>
              </p:cNvPr>
              <p:cNvCxnSpPr>
                <a:cxnSpLocks/>
              </p:cNvCxnSpPr>
              <p:nvPr/>
            </p:nvCxnSpPr>
            <p:spPr>
              <a:xfrm flipH="1">
                <a:off x="708515" y="1516972"/>
                <a:ext cx="700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Group 20">
              <a:extLst>
                <a:ext uri="{FF2B5EF4-FFF2-40B4-BE49-F238E27FC236}">
                  <a16:creationId xmlns:a16="http://schemas.microsoft.com/office/drawing/2014/main" id="{E06F6F34-57BF-EF0A-D58D-46291677CA4C}"/>
                </a:ext>
              </a:extLst>
            </p:cNvPr>
            <p:cNvGrpSpPr/>
            <p:nvPr/>
          </p:nvGrpSpPr>
          <p:grpSpPr>
            <a:xfrm>
              <a:off x="2934366" y="3365925"/>
              <a:ext cx="3845299" cy="170551"/>
              <a:chOff x="2934366" y="3365925"/>
              <a:chExt cx="3845299" cy="170551"/>
            </a:xfrm>
          </p:grpSpPr>
          <p:sp>
            <p:nvSpPr>
              <p:cNvPr id="349" name="TextBox 348">
                <a:extLst>
                  <a:ext uri="{FF2B5EF4-FFF2-40B4-BE49-F238E27FC236}">
                    <a16:creationId xmlns:a16="http://schemas.microsoft.com/office/drawing/2014/main" id="{AA732281-9953-D8F3-AAF2-C54E79AAF0EB}"/>
                  </a:ext>
                </a:extLst>
              </p:cNvPr>
              <p:cNvSpPr txBox="1"/>
              <p:nvPr/>
            </p:nvSpPr>
            <p:spPr>
              <a:xfrm>
                <a:off x="2934366"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0</a:t>
                </a:r>
              </a:p>
            </p:txBody>
          </p:sp>
          <p:sp>
            <p:nvSpPr>
              <p:cNvPr id="350" name="TextBox 349">
                <a:extLst>
                  <a:ext uri="{FF2B5EF4-FFF2-40B4-BE49-F238E27FC236}">
                    <a16:creationId xmlns:a16="http://schemas.microsoft.com/office/drawing/2014/main" id="{C04F25A2-C10B-6291-12D5-65E93F925CBF}"/>
                  </a:ext>
                </a:extLst>
              </p:cNvPr>
              <p:cNvSpPr txBox="1"/>
              <p:nvPr/>
            </p:nvSpPr>
            <p:spPr>
              <a:xfrm>
                <a:off x="3115508" y="3365925"/>
                <a:ext cx="222451" cy="170551"/>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a:t>
                </a:r>
              </a:p>
            </p:txBody>
          </p:sp>
          <p:sp>
            <p:nvSpPr>
              <p:cNvPr id="351" name="TextBox 350">
                <a:extLst>
                  <a:ext uri="{FF2B5EF4-FFF2-40B4-BE49-F238E27FC236}">
                    <a16:creationId xmlns:a16="http://schemas.microsoft.com/office/drawing/2014/main" id="{46119253-1FE3-0B32-BA98-26AB9514BFE8}"/>
                  </a:ext>
                </a:extLst>
              </p:cNvPr>
              <p:cNvSpPr txBox="1"/>
              <p:nvPr/>
            </p:nvSpPr>
            <p:spPr>
              <a:xfrm>
                <a:off x="3296650"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4</a:t>
                </a:r>
              </a:p>
            </p:txBody>
          </p:sp>
          <p:sp>
            <p:nvSpPr>
              <p:cNvPr id="352" name="TextBox 351">
                <a:extLst>
                  <a:ext uri="{FF2B5EF4-FFF2-40B4-BE49-F238E27FC236}">
                    <a16:creationId xmlns:a16="http://schemas.microsoft.com/office/drawing/2014/main" id="{01BAE2B3-D3AB-87A0-0FAD-824197F5D794}"/>
                  </a:ext>
                </a:extLst>
              </p:cNvPr>
              <p:cNvSpPr txBox="1"/>
              <p:nvPr/>
            </p:nvSpPr>
            <p:spPr>
              <a:xfrm>
                <a:off x="3477792"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6</a:t>
                </a:r>
              </a:p>
            </p:txBody>
          </p:sp>
          <p:sp>
            <p:nvSpPr>
              <p:cNvPr id="353" name="TextBox 352">
                <a:extLst>
                  <a:ext uri="{FF2B5EF4-FFF2-40B4-BE49-F238E27FC236}">
                    <a16:creationId xmlns:a16="http://schemas.microsoft.com/office/drawing/2014/main" id="{1AD67BE5-5C8F-3AC3-D5DB-6EC6386DDA75}"/>
                  </a:ext>
                </a:extLst>
              </p:cNvPr>
              <p:cNvSpPr txBox="1"/>
              <p:nvPr/>
            </p:nvSpPr>
            <p:spPr>
              <a:xfrm>
                <a:off x="3658934"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8</a:t>
                </a:r>
              </a:p>
            </p:txBody>
          </p:sp>
          <p:sp>
            <p:nvSpPr>
              <p:cNvPr id="354" name="TextBox 353">
                <a:extLst>
                  <a:ext uri="{FF2B5EF4-FFF2-40B4-BE49-F238E27FC236}">
                    <a16:creationId xmlns:a16="http://schemas.microsoft.com/office/drawing/2014/main" id="{AD50BE00-C965-5ABB-16D7-A6467CF0B41D}"/>
                  </a:ext>
                </a:extLst>
              </p:cNvPr>
              <p:cNvSpPr txBox="1"/>
              <p:nvPr/>
            </p:nvSpPr>
            <p:spPr>
              <a:xfrm>
                <a:off x="3840076"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10</a:t>
                </a:r>
              </a:p>
            </p:txBody>
          </p:sp>
          <p:sp>
            <p:nvSpPr>
              <p:cNvPr id="355" name="TextBox 354">
                <a:extLst>
                  <a:ext uri="{FF2B5EF4-FFF2-40B4-BE49-F238E27FC236}">
                    <a16:creationId xmlns:a16="http://schemas.microsoft.com/office/drawing/2014/main" id="{72E9B11C-24E5-FF03-3677-821D886AE0CC}"/>
                  </a:ext>
                </a:extLst>
              </p:cNvPr>
              <p:cNvSpPr txBox="1"/>
              <p:nvPr/>
            </p:nvSpPr>
            <p:spPr>
              <a:xfrm>
                <a:off x="4021218" y="3365925"/>
                <a:ext cx="222451" cy="170550"/>
              </a:xfrm>
              <a:prstGeom prst="rect">
                <a:avLst/>
              </a:prstGeom>
              <a:noFill/>
            </p:spPr>
            <p:txBody>
              <a:bodyPr wrap="square" lIns="0" tIns="0" rIns="0" bIns="0" rtlCol="0">
                <a:spAutoFit/>
              </a:bodyPr>
              <a:lstStyle/>
              <a:p>
                <a:pPr algn="ctr"/>
                <a:r>
                  <a:rPr lang="en-US" sz="1400" b="1" spc="-50">
                    <a:latin typeface="Arial" panose="020B0604020202020204" pitchFamily="34" charset="0"/>
                    <a:cs typeface="Arial" panose="020B0604020202020204" pitchFamily="34" charset="0"/>
                  </a:rPr>
                  <a:t>12</a:t>
                </a:r>
              </a:p>
            </p:txBody>
          </p:sp>
          <p:sp>
            <p:nvSpPr>
              <p:cNvPr id="356" name="TextBox 355">
                <a:extLst>
                  <a:ext uri="{FF2B5EF4-FFF2-40B4-BE49-F238E27FC236}">
                    <a16:creationId xmlns:a16="http://schemas.microsoft.com/office/drawing/2014/main" id="{EE6D5C46-D0FA-26A7-5D15-74532A5D9917}"/>
                  </a:ext>
                </a:extLst>
              </p:cNvPr>
              <p:cNvSpPr txBox="1"/>
              <p:nvPr/>
            </p:nvSpPr>
            <p:spPr>
              <a:xfrm>
                <a:off x="4202360"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14</a:t>
                </a:r>
              </a:p>
            </p:txBody>
          </p:sp>
          <p:sp>
            <p:nvSpPr>
              <p:cNvPr id="357" name="TextBox 356">
                <a:extLst>
                  <a:ext uri="{FF2B5EF4-FFF2-40B4-BE49-F238E27FC236}">
                    <a16:creationId xmlns:a16="http://schemas.microsoft.com/office/drawing/2014/main" id="{38B9F351-526B-2474-1B8F-7BFE83688047}"/>
                  </a:ext>
                </a:extLst>
              </p:cNvPr>
              <p:cNvSpPr txBox="1"/>
              <p:nvPr/>
            </p:nvSpPr>
            <p:spPr>
              <a:xfrm>
                <a:off x="4383502"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16</a:t>
                </a:r>
              </a:p>
            </p:txBody>
          </p:sp>
          <p:sp>
            <p:nvSpPr>
              <p:cNvPr id="358" name="TextBox 357">
                <a:extLst>
                  <a:ext uri="{FF2B5EF4-FFF2-40B4-BE49-F238E27FC236}">
                    <a16:creationId xmlns:a16="http://schemas.microsoft.com/office/drawing/2014/main" id="{19098C59-168D-1AC8-8EBD-3558E5883A1A}"/>
                  </a:ext>
                </a:extLst>
              </p:cNvPr>
              <p:cNvSpPr txBox="1"/>
              <p:nvPr/>
            </p:nvSpPr>
            <p:spPr>
              <a:xfrm>
                <a:off x="4564644"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18</a:t>
                </a:r>
              </a:p>
            </p:txBody>
          </p:sp>
          <p:sp>
            <p:nvSpPr>
              <p:cNvPr id="359" name="TextBox 358">
                <a:extLst>
                  <a:ext uri="{FF2B5EF4-FFF2-40B4-BE49-F238E27FC236}">
                    <a16:creationId xmlns:a16="http://schemas.microsoft.com/office/drawing/2014/main" id="{9E4ED4D8-7151-28AA-822F-9A38F5EDF6A0}"/>
                  </a:ext>
                </a:extLst>
              </p:cNvPr>
              <p:cNvSpPr txBox="1"/>
              <p:nvPr/>
            </p:nvSpPr>
            <p:spPr>
              <a:xfrm>
                <a:off x="4745786"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20</a:t>
                </a:r>
              </a:p>
            </p:txBody>
          </p:sp>
          <p:sp>
            <p:nvSpPr>
              <p:cNvPr id="360" name="TextBox 359">
                <a:extLst>
                  <a:ext uri="{FF2B5EF4-FFF2-40B4-BE49-F238E27FC236}">
                    <a16:creationId xmlns:a16="http://schemas.microsoft.com/office/drawing/2014/main" id="{8ED7296A-2F25-6DE2-E68F-B651E1AE68FD}"/>
                  </a:ext>
                </a:extLst>
              </p:cNvPr>
              <p:cNvSpPr txBox="1"/>
              <p:nvPr/>
            </p:nvSpPr>
            <p:spPr>
              <a:xfrm>
                <a:off x="4926928"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22</a:t>
                </a:r>
              </a:p>
            </p:txBody>
          </p:sp>
          <p:sp>
            <p:nvSpPr>
              <p:cNvPr id="361" name="TextBox 360">
                <a:extLst>
                  <a:ext uri="{FF2B5EF4-FFF2-40B4-BE49-F238E27FC236}">
                    <a16:creationId xmlns:a16="http://schemas.microsoft.com/office/drawing/2014/main" id="{9AA8E481-F952-DD68-B412-8FC4C0ED8992}"/>
                  </a:ext>
                </a:extLst>
              </p:cNvPr>
              <p:cNvSpPr txBox="1"/>
              <p:nvPr/>
            </p:nvSpPr>
            <p:spPr>
              <a:xfrm>
                <a:off x="5108070" y="3365925"/>
                <a:ext cx="222451" cy="170550"/>
              </a:xfrm>
              <a:prstGeom prst="rect">
                <a:avLst/>
              </a:prstGeom>
              <a:noFill/>
            </p:spPr>
            <p:txBody>
              <a:bodyPr wrap="square" lIns="0" tIns="0" rIns="0" bIns="0" rtlCol="0">
                <a:spAutoFit/>
              </a:bodyPr>
              <a:lstStyle/>
              <a:p>
                <a:pPr algn="ctr"/>
                <a:r>
                  <a:rPr lang="en-US" sz="1400" b="1" spc="-50">
                    <a:latin typeface="Arial" panose="020B0604020202020204" pitchFamily="34" charset="0"/>
                    <a:cs typeface="Arial" panose="020B0604020202020204" pitchFamily="34" charset="0"/>
                  </a:rPr>
                  <a:t>24</a:t>
                </a:r>
              </a:p>
            </p:txBody>
          </p:sp>
          <p:sp>
            <p:nvSpPr>
              <p:cNvPr id="362" name="TextBox 361">
                <a:extLst>
                  <a:ext uri="{FF2B5EF4-FFF2-40B4-BE49-F238E27FC236}">
                    <a16:creationId xmlns:a16="http://schemas.microsoft.com/office/drawing/2014/main" id="{FD6643C2-53EC-EA13-3C0D-AD23710C50B6}"/>
                  </a:ext>
                </a:extLst>
              </p:cNvPr>
              <p:cNvSpPr txBox="1"/>
              <p:nvPr/>
            </p:nvSpPr>
            <p:spPr>
              <a:xfrm>
                <a:off x="5289212"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26</a:t>
                </a:r>
              </a:p>
            </p:txBody>
          </p:sp>
          <p:sp>
            <p:nvSpPr>
              <p:cNvPr id="363" name="TextBox 362">
                <a:extLst>
                  <a:ext uri="{FF2B5EF4-FFF2-40B4-BE49-F238E27FC236}">
                    <a16:creationId xmlns:a16="http://schemas.microsoft.com/office/drawing/2014/main" id="{4C4FC018-8540-147B-AB74-FDCB587D30AC}"/>
                  </a:ext>
                </a:extLst>
              </p:cNvPr>
              <p:cNvSpPr txBox="1"/>
              <p:nvPr/>
            </p:nvSpPr>
            <p:spPr>
              <a:xfrm>
                <a:off x="5470354"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28</a:t>
                </a:r>
              </a:p>
            </p:txBody>
          </p:sp>
          <p:sp>
            <p:nvSpPr>
              <p:cNvPr id="364" name="TextBox 363">
                <a:extLst>
                  <a:ext uri="{FF2B5EF4-FFF2-40B4-BE49-F238E27FC236}">
                    <a16:creationId xmlns:a16="http://schemas.microsoft.com/office/drawing/2014/main" id="{D5684CB4-E00E-3B71-A024-56AAC7FBFE60}"/>
                  </a:ext>
                </a:extLst>
              </p:cNvPr>
              <p:cNvSpPr txBox="1"/>
              <p:nvPr/>
            </p:nvSpPr>
            <p:spPr>
              <a:xfrm>
                <a:off x="5651496"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30</a:t>
                </a:r>
              </a:p>
            </p:txBody>
          </p:sp>
          <p:sp>
            <p:nvSpPr>
              <p:cNvPr id="365" name="TextBox 364">
                <a:extLst>
                  <a:ext uri="{FF2B5EF4-FFF2-40B4-BE49-F238E27FC236}">
                    <a16:creationId xmlns:a16="http://schemas.microsoft.com/office/drawing/2014/main" id="{F3209382-9A7C-B475-C12B-2C9CEEF038FF}"/>
                  </a:ext>
                </a:extLst>
              </p:cNvPr>
              <p:cNvSpPr txBox="1"/>
              <p:nvPr/>
            </p:nvSpPr>
            <p:spPr>
              <a:xfrm>
                <a:off x="5832638"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32</a:t>
                </a:r>
              </a:p>
            </p:txBody>
          </p:sp>
          <p:sp>
            <p:nvSpPr>
              <p:cNvPr id="366" name="TextBox 365">
                <a:extLst>
                  <a:ext uri="{FF2B5EF4-FFF2-40B4-BE49-F238E27FC236}">
                    <a16:creationId xmlns:a16="http://schemas.microsoft.com/office/drawing/2014/main" id="{EEDDB442-10C1-D21B-6167-A96AF919E6DF}"/>
                  </a:ext>
                </a:extLst>
              </p:cNvPr>
              <p:cNvSpPr txBox="1"/>
              <p:nvPr/>
            </p:nvSpPr>
            <p:spPr>
              <a:xfrm>
                <a:off x="6013780"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34</a:t>
                </a:r>
              </a:p>
            </p:txBody>
          </p:sp>
          <p:sp>
            <p:nvSpPr>
              <p:cNvPr id="367" name="TextBox 366">
                <a:extLst>
                  <a:ext uri="{FF2B5EF4-FFF2-40B4-BE49-F238E27FC236}">
                    <a16:creationId xmlns:a16="http://schemas.microsoft.com/office/drawing/2014/main" id="{CB033631-BD6F-E8F9-C961-EC37D4FE06E0}"/>
                  </a:ext>
                </a:extLst>
              </p:cNvPr>
              <p:cNvSpPr txBox="1"/>
              <p:nvPr/>
            </p:nvSpPr>
            <p:spPr>
              <a:xfrm>
                <a:off x="6194922"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36</a:t>
                </a:r>
              </a:p>
            </p:txBody>
          </p:sp>
          <p:sp>
            <p:nvSpPr>
              <p:cNvPr id="368" name="TextBox 367">
                <a:extLst>
                  <a:ext uri="{FF2B5EF4-FFF2-40B4-BE49-F238E27FC236}">
                    <a16:creationId xmlns:a16="http://schemas.microsoft.com/office/drawing/2014/main" id="{034A15F3-EF93-A886-A83D-7A70482424BE}"/>
                  </a:ext>
                </a:extLst>
              </p:cNvPr>
              <p:cNvSpPr txBox="1"/>
              <p:nvPr/>
            </p:nvSpPr>
            <p:spPr>
              <a:xfrm>
                <a:off x="6376064"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38</a:t>
                </a:r>
              </a:p>
            </p:txBody>
          </p:sp>
          <p:sp>
            <p:nvSpPr>
              <p:cNvPr id="369" name="TextBox 368">
                <a:extLst>
                  <a:ext uri="{FF2B5EF4-FFF2-40B4-BE49-F238E27FC236}">
                    <a16:creationId xmlns:a16="http://schemas.microsoft.com/office/drawing/2014/main" id="{0BA93DA1-D336-5B5F-FA15-1C22C18B9B08}"/>
                  </a:ext>
                </a:extLst>
              </p:cNvPr>
              <p:cNvSpPr txBox="1"/>
              <p:nvPr/>
            </p:nvSpPr>
            <p:spPr>
              <a:xfrm>
                <a:off x="6557214" y="3365925"/>
                <a:ext cx="222451" cy="170550"/>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40</a:t>
                </a:r>
              </a:p>
            </p:txBody>
          </p:sp>
        </p:grpSp>
        <p:grpSp>
          <p:nvGrpSpPr>
            <p:cNvPr id="24" name="Group 23">
              <a:extLst>
                <a:ext uri="{FF2B5EF4-FFF2-40B4-BE49-F238E27FC236}">
                  <a16:creationId xmlns:a16="http://schemas.microsoft.com/office/drawing/2014/main" id="{02156C33-97FC-7DFB-C446-CAF2D15D2B0E}"/>
                </a:ext>
              </a:extLst>
            </p:cNvPr>
            <p:cNvGrpSpPr/>
            <p:nvPr/>
          </p:nvGrpSpPr>
          <p:grpSpPr>
            <a:xfrm>
              <a:off x="2644223" y="1420128"/>
              <a:ext cx="222451" cy="1895619"/>
              <a:chOff x="459998" y="1425740"/>
              <a:chExt cx="222451" cy="1895619"/>
            </a:xfrm>
          </p:grpSpPr>
          <p:sp>
            <p:nvSpPr>
              <p:cNvPr id="338" name="TextBox 337">
                <a:extLst>
                  <a:ext uri="{FF2B5EF4-FFF2-40B4-BE49-F238E27FC236}">
                    <a16:creationId xmlns:a16="http://schemas.microsoft.com/office/drawing/2014/main" id="{3D25B353-8DD0-DE26-B455-E0526F3FC029}"/>
                  </a:ext>
                </a:extLst>
              </p:cNvPr>
              <p:cNvSpPr txBox="1"/>
              <p:nvPr/>
            </p:nvSpPr>
            <p:spPr>
              <a:xfrm>
                <a:off x="459998" y="3150808"/>
                <a:ext cx="222451" cy="170551"/>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0</a:t>
                </a:r>
              </a:p>
            </p:txBody>
          </p:sp>
          <p:sp>
            <p:nvSpPr>
              <p:cNvPr id="339" name="TextBox 338">
                <a:extLst>
                  <a:ext uri="{FF2B5EF4-FFF2-40B4-BE49-F238E27FC236}">
                    <a16:creationId xmlns:a16="http://schemas.microsoft.com/office/drawing/2014/main" id="{6A8CA138-5F16-B7BA-3499-2C3964D4EF8A}"/>
                  </a:ext>
                </a:extLst>
              </p:cNvPr>
              <p:cNvSpPr txBox="1"/>
              <p:nvPr/>
            </p:nvSpPr>
            <p:spPr>
              <a:xfrm>
                <a:off x="459998" y="2978302"/>
                <a:ext cx="222451" cy="170551"/>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10</a:t>
                </a:r>
              </a:p>
            </p:txBody>
          </p:sp>
          <p:sp>
            <p:nvSpPr>
              <p:cNvPr id="340" name="TextBox 339">
                <a:extLst>
                  <a:ext uri="{FF2B5EF4-FFF2-40B4-BE49-F238E27FC236}">
                    <a16:creationId xmlns:a16="http://schemas.microsoft.com/office/drawing/2014/main" id="{47E85C28-AACD-C56F-9497-853516C11A32}"/>
                  </a:ext>
                </a:extLst>
              </p:cNvPr>
              <p:cNvSpPr txBox="1"/>
              <p:nvPr/>
            </p:nvSpPr>
            <p:spPr>
              <a:xfrm>
                <a:off x="459998" y="2805795"/>
                <a:ext cx="222451" cy="170551"/>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20</a:t>
                </a:r>
              </a:p>
            </p:txBody>
          </p:sp>
          <p:sp>
            <p:nvSpPr>
              <p:cNvPr id="341" name="TextBox 340">
                <a:extLst>
                  <a:ext uri="{FF2B5EF4-FFF2-40B4-BE49-F238E27FC236}">
                    <a16:creationId xmlns:a16="http://schemas.microsoft.com/office/drawing/2014/main" id="{8B91F07C-8212-F4FC-7BAF-12F7E751BC1D}"/>
                  </a:ext>
                </a:extLst>
              </p:cNvPr>
              <p:cNvSpPr txBox="1"/>
              <p:nvPr/>
            </p:nvSpPr>
            <p:spPr>
              <a:xfrm>
                <a:off x="459998" y="2633288"/>
                <a:ext cx="222451" cy="170551"/>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30</a:t>
                </a:r>
              </a:p>
            </p:txBody>
          </p:sp>
          <p:sp>
            <p:nvSpPr>
              <p:cNvPr id="342" name="TextBox 341">
                <a:extLst>
                  <a:ext uri="{FF2B5EF4-FFF2-40B4-BE49-F238E27FC236}">
                    <a16:creationId xmlns:a16="http://schemas.microsoft.com/office/drawing/2014/main" id="{CBE95AB8-61AB-36B0-FB3F-90022D0D2DA8}"/>
                  </a:ext>
                </a:extLst>
              </p:cNvPr>
              <p:cNvSpPr txBox="1"/>
              <p:nvPr/>
            </p:nvSpPr>
            <p:spPr>
              <a:xfrm>
                <a:off x="459998" y="2460781"/>
                <a:ext cx="222451" cy="170551"/>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40</a:t>
                </a:r>
              </a:p>
            </p:txBody>
          </p:sp>
          <p:sp>
            <p:nvSpPr>
              <p:cNvPr id="343" name="TextBox 342">
                <a:extLst>
                  <a:ext uri="{FF2B5EF4-FFF2-40B4-BE49-F238E27FC236}">
                    <a16:creationId xmlns:a16="http://schemas.microsoft.com/office/drawing/2014/main" id="{EC095570-233A-C7FF-F02B-D36EA272601F}"/>
                  </a:ext>
                </a:extLst>
              </p:cNvPr>
              <p:cNvSpPr txBox="1"/>
              <p:nvPr/>
            </p:nvSpPr>
            <p:spPr>
              <a:xfrm>
                <a:off x="459998" y="2288274"/>
                <a:ext cx="222451" cy="170551"/>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50</a:t>
                </a:r>
              </a:p>
            </p:txBody>
          </p:sp>
          <p:sp>
            <p:nvSpPr>
              <p:cNvPr id="344" name="TextBox 343">
                <a:extLst>
                  <a:ext uri="{FF2B5EF4-FFF2-40B4-BE49-F238E27FC236}">
                    <a16:creationId xmlns:a16="http://schemas.microsoft.com/office/drawing/2014/main" id="{7B6B5EE1-A75F-437A-4353-131126EBCE90}"/>
                  </a:ext>
                </a:extLst>
              </p:cNvPr>
              <p:cNvSpPr txBox="1"/>
              <p:nvPr/>
            </p:nvSpPr>
            <p:spPr>
              <a:xfrm>
                <a:off x="459998" y="2115767"/>
                <a:ext cx="222451" cy="170551"/>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60</a:t>
                </a:r>
              </a:p>
            </p:txBody>
          </p:sp>
          <p:sp>
            <p:nvSpPr>
              <p:cNvPr id="345" name="TextBox 344">
                <a:extLst>
                  <a:ext uri="{FF2B5EF4-FFF2-40B4-BE49-F238E27FC236}">
                    <a16:creationId xmlns:a16="http://schemas.microsoft.com/office/drawing/2014/main" id="{4C662772-0488-C287-6483-C2F560ED6BEB}"/>
                  </a:ext>
                </a:extLst>
              </p:cNvPr>
              <p:cNvSpPr txBox="1"/>
              <p:nvPr/>
            </p:nvSpPr>
            <p:spPr>
              <a:xfrm>
                <a:off x="459998" y="1943261"/>
                <a:ext cx="222451" cy="170551"/>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70</a:t>
                </a:r>
              </a:p>
            </p:txBody>
          </p:sp>
          <p:sp>
            <p:nvSpPr>
              <p:cNvPr id="346" name="TextBox 345">
                <a:extLst>
                  <a:ext uri="{FF2B5EF4-FFF2-40B4-BE49-F238E27FC236}">
                    <a16:creationId xmlns:a16="http://schemas.microsoft.com/office/drawing/2014/main" id="{7BE58C05-5686-298A-8802-1239CA0E233A}"/>
                  </a:ext>
                </a:extLst>
              </p:cNvPr>
              <p:cNvSpPr txBox="1"/>
              <p:nvPr/>
            </p:nvSpPr>
            <p:spPr>
              <a:xfrm>
                <a:off x="459998" y="1770753"/>
                <a:ext cx="222451" cy="170551"/>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80</a:t>
                </a:r>
              </a:p>
            </p:txBody>
          </p:sp>
          <p:sp>
            <p:nvSpPr>
              <p:cNvPr id="347" name="TextBox 346">
                <a:extLst>
                  <a:ext uri="{FF2B5EF4-FFF2-40B4-BE49-F238E27FC236}">
                    <a16:creationId xmlns:a16="http://schemas.microsoft.com/office/drawing/2014/main" id="{99C12F01-FD73-2F61-B53F-60D3052CB5F0}"/>
                  </a:ext>
                </a:extLst>
              </p:cNvPr>
              <p:cNvSpPr txBox="1"/>
              <p:nvPr/>
            </p:nvSpPr>
            <p:spPr>
              <a:xfrm>
                <a:off x="459998" y="1598247"/>
                <a:ext cx="222451" cy="170551"/>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90</a:t>
                </a:r>
              </a:p>
            </p:txBody>
          </p:sp>
          <p:sp>
            <p:nvSpPr>
              <p:cNvPr id="348" name="TextBox 347">
                <a:extLst>
                  <a:ext uri="{FF2B5EF4-FFF2-40B4-BE49-F238E27FC236}">
                    <a16:creationId xmlns:a16="http://schemas.microsoft.com/office/drawing/2014/main" id="{E9C5180B-9FE2-53F3-9050-A71815763A21}"/>
                  </a:ext>
                </a:extLst>
              </p:cNvPr>
              <p:cNvSpPr txBox="1"/>
              <p:nvPr/>
            </p:nvSpPr>
            <p:spPr>
              <a:xfrm>
                <a:off x="459998" y="1425740"/>
                <a:ext cx="222451" cy="170551"/>
              </a:xfrm>
              <a:prstGeom prst="rect">
                <a:avLst/>
              </a:prstGeom>
              <a:noFill/>
            </p:spPr>
            <p:txBody>
              <a:bodyPr wrap="square" lIns="0" tIns="0" rIns="0" bIns="0" rtlCol="0">
                <a:spAutoFit/>
              </a:bodyPr>
              <a:lstStyle/>
              <a:p>
                <a:pPr algn="r"/>
                <a:r>
                  <a:rPr lang="en-US" sz="1400" dirty="0">
                    <a:latin typeface="Arial" panose="020B0604020202020204" pitchFamily="34" charset="0"/>
                    <a:cs typeface="Arial" panose="020B0604020202020204" pitchFamily="34" charset="0"/>
                  </a:rPr>
                  <a:t>100</a:t>
                </a:r>
              </a:p>
            </p:txBody>
          </p:sp>
        </p:grpSp>
        <p:sp>
          <p:nvSpPr>
            <p:cNvPr id="25" name="TextBox 24">
              <a:extLst>
                <a:ext uri="{FF2B5EF4-FFF2-40B4-BE49-F238E27FC236}">
                  <a16:creationId xmlns:a16="http://schemas.microsoft.com/office/drawing/2014/main" id="{193BD112-609B-6377-0455-6EC98CD63BD7}"/>
                </a:ext>
              </a:extLst>
            </p:cNvPr>
            <p:cNvSpPr txBox="1"/>
            <p:nvPr/>
          </p:nvSpPr>
          <p:spPr>
            <a:xfrm>
              <a:off x="4352649" y="3539114"/>
              <a:ext cx="814832" cy="170551"/>
            </a:xfrm>
            <a:prstGeom prst="rect">
              <a:avLst/>
            </a:prstGeom>
            <a:noFill/>
          </p:spPr>
          <p:txBody>
            <a:bodyPr wrap="square" lIns="0" tIns="0" rIns="0" bIns="0" rtlCol="0">
              <a:spAutoFit/>
            </a:bodyPr>
            <a:lstStyle/>
            <a:p>
              <a:pPr algn="ctr"/>
              <a:r>
                <a:rPr lang="en-US" sz="1400">
                  <a:latin typeface="Arial" panose="020B0604020202020204" pitchFamily="34" charset="0"/>
                  <a:cs typeface="Arial" panose="020B0604020202020204" pitchFamily="34" charset="0"/>
                </a:rPr>
                <a:t>Time (months)</a:t>
              </a:r>
            </a:p>
          </p:txBody>
        </p:sp>
        <p:sp>
          <p:nvSpPr>
            <p:cNvPr id="27" name="TextBox 26">
              <a:extLst>
                <a:ext uri="{FF2B5EF4-FFF2-40B4-BE49-F238E27FC236}">
                  <a16:creationId xmlns:a16="http://schemas.microsoft.com/office/drawing/2014/main" id="{276768CD-5B1F-711A-E38F-6FEEC0EF5FE1}"/>
                </a:ext>
              </a:extLst>
            </p:cNvPr>
            <p:cNvSpPr txBox="1"/>
            <p:nvPr/>
          </p:nvSpPr>
          <p:spPr>
            <a:xfrm rot="16200000">
              <a:off x="1698415" y="2242391"/>
              <a:ext cx="1924040" cy="165139"/>
            </a:xfrm>
            <a:prstGeom prst="rect">
              <a:avLst/>
            </a:prstGeom>
            <a:noFill/>
          </p:spPr>
          <p:txBody>
            <a:bodyPr wrap="square" lIns="0" tIns="0" rIns="0" bIns="0" rtlCol="0">
              <a:spAutoFit/>
            </a:bodyPr>
            <a:lstStyle/>
            <a:p>
              <a:pPr algn="ctr"/>
              <a:r>
                <a:rPr lang="en-US" sz="1400">
                  <a:latin typeface="Arial" panose="020B0604020202020204" pitchFamily="34" charset="0"/>
                  <a:cs typeface="Arial" panose="020B0604020202020204" pitchFamily="34" charset="0"/>
                </a:rPr>
                <a:t>Complete responders</a:t>
              </a:r>
            </a:p>
            <a:p>
              <a:pPr algn="ctr"/>
              <a:r>
                <a:rPr lang="en-US" sz="1400">
                  <a:latin typeface="Arial" panose="020B0604020202020204" pitchFamily="34" charset="0"/>
                  <a:cs typeface="Arial" panose="020B0604020202020204" pitchFamily="34" charset="0"/>
                </a:rPr>
                <a:t>without PD or death (%)</a:t>
              </a:r>
            </a:p>
          </p:txBody>
        </p:sp>
        <p:grpSp>
          <p:nvGrpSpPr>
            <p:cNvPr id="33" name="Group 32">
              <a:extLst>
                <a:ext uri="{FF2B5EF4-FFF2-40B4-BE49-F238E27FC236}">
                  <a16:creationId xmlns:a16="http://schemas.microsoft.com/office/drawing/2014/main" id="{5C837196-EA59-06EA-FDD0-82878208E4AC}"/>
                </a:ext>
              </a:extLst>
            </p:cNvPr>
            <p:cNvGrpSpPr/>
            <p:nvPr/>
          </p:nvGrpSpPr>
          <p:grpSpPr>
            <a:xfrm>
              <a:off x="2934366" y="3807809"/>
              <a:ext cx="3664149" cy="341100"/>
              <a:chOff x="2934366" y="3807809"/>
              <a:chExt cx="3664149" cy="341100"/>
            </a:xfrm>
          </p:grpSpPr>
          <p:sp>
            <p:nvSpPr>
              <p:cNvPr id="318" name="TextBox 317">
                <a:extLst>
                  <a:ext uri="{FF2B5EF4-FFF2-40B4-BE49-F238E27FC236}">
                    <a16:creationId xmlns:a16="http://schemas.microsoft.com/office/drawing/2014/main" id="{F4A83D51-9247-0D88-C429-83C0C4990F7E}"/>
                  </a:ext>
                </a:extLst>
              </p:cNvPr>
              <p:cNvSpPr txBox="1"/>
              <p:nvPr/>
            </p:nvSpPr>
            <p:spPr>
              <a:xfrm>
                <a:off x="2934366"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133</a:t>
                </a:r>
              </a:p>
              <a:p>
                <a:pPr algn="ctr"/>
                <a:r>
                  <a:rPr lang="en-US" sz="1400" b="1">
                    <a:solidFill>
                      <a:schemeClr val="tx1">
                        <a:lumMod val="50000"/>
                        <a:lumOff val="50000"/>
                      </a:schemeClr>
                    </a:solidFill>
                    <a:cs typeface="Arial Narrow" panose="020B0604020202020204" pitchFamily="34" charset="0"/>
                  </a:rPr>
                  <a:t>64</a:t>
                </a:r>
              </a:p>
            </p:txBody>
          </p:sp>
          <p:sp>
            <p:nvSpPr>
              <p:cNvPr id="319" name="TextBox 318">
                <a:extLst>
                  <a:ext uri="{FF2B5EF4-FFF2-40B4-BE49-F238E27FC236}">
                    <a16:creationId xmlns:a16="http://schemas.microsoft.com/office/drawing/2014/main" id="{983BC1ED-50DA-5687-43BB-8FD90C1AC715}"/>
                  </a:ext>
                </a:extLst>
              </p:cNvPr>
              <p:cNvSpPr txBox="1"/>
              <p:nvPr/>
            </p:nvSpPr>
            <p:spPr>
              <a:xfrm>
                <a:off x="3115508"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132</a:t>
                </a:r>
              </a:p>
              <a:p>
                <a:pPr algn="ctr"/>
                <a:r>
                  <a:rPr lang="en-US" sz="1400" b="1">
                    <a:solidFill>
                      <a:schemeClr val="tx1">
                        <a:lumMod val="50000"/>
                        <a:lumOff val="50000"/>
                      </a:schemeClr>
                    </a:solidFill>
                    <a:cs typeface="Arial Narrow" panose="020B0604020202020204" pitchFamily="34" charset="0"/>
                  </a:rPr>
                  <a:t>63</a:t>
                </a:r>
              </a:p>
            </p:txBody>
          </p:sp>
          <p:sp>
            <p:nvSpPr>
              <p:cNvPr id="320" name="TextBox 319">
                <a:extLst>
                  <a:ext uri="{FF2B5EF4-FFF2-40B4-BE49-F238E27FC236}">
                    <a16:creationId xmlns:a16="http://schemas.microsoft.com/office/drawing/2014/main" id="{642B5577-1F7E-938B-90AF-46E806D918AC}"/>
                  </a:ext>
                </a:extLst>
              </p:cNvPr>
              <p:cNvSpPr txBox="1"/>
              <p:nvPr/>
            </p:nvSpPr>
            <p:spPr>
              <a:xfrm>
                <a:off x="3296650"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129</a:t>
                </a:r>
              </a:p>
              <a:p>
                <a:pPr algn="ctr"/>
                <a:r>
                  <a:rPr lang="en-US" sz="1400" b="1">
                    <a:solidFill>
                      <a:schemeClr val="tx1">
                        <a:lumMod val="50000"/>
                        <a:lumOff val="50000"/>
                      </a:schemeClr>
                    </a:solidFill>
                    <a:cs typeface="Arial Narrow" panose="020B0604020202020204" pitchFamily="34" charset="0"/>
                  </a:rPr>
                  <a:t>57</a:t>
                </a:r>
              </a:p>
            </p:txBody>
          </p:sp>
          <p:sp>
            <p:nvSpPr>
              <p:cNvPr id="321" name="TextBox 320">
                <a:extLst>
                  <a:ext uri="{FF2B5EF4-FFF2-40B4-BE49-F238E27FC236}">
                    <a16:creationId xmlns:a16="http://schemas.microsoft.com/office/drawing/2014/main" id="{6BF40371-0C5F-77CD-8CA0-153849630179}"/>
                  </a:ext>
                </a:extLst>
              </p:cNvPr>
              <p:cNvSpPr txBox="1"/>
              <p:nvPr/>
            </p:nvSpPr>
            <p:spPr>
              <a:xfrm>
                <a:off x="3477792"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118</a:t>
                </a:r>
              </a:p>
              <a:p>
                <a:pPr algn="ctr"/>
                <a:r>
                  <a:rPr lang="en-US" sz="1400" b="1">
                    <a:solidFill>
                      <a:schemeClr val="tx1">
                        <a:lumMod val="50000"/>
                        <a:lumOff val="50000"/>
                      </a:schemeClr>
                    </a:solidFill>
                    <a:cs typeface="Arial Narrow" panose="020B0604020202020204" pitchFamily="34" charset="0"/>
                  </a:rPr>
                  <a:t>48</a:t>
                </a:r>
              </a:p>
            </p:txBody>
          </p:sp>
          <p:sp>
            <p:nvSpPr>
              <p:cNvPr id="322" name="TextBox 321">
                <a:extLst>
                  <a:ext uri="{FF2B5EF4-FFF2-40B4-BE49-F238E27FC236}">
                    <a16:creationId xmlns:a16="http://schemas.microsoft.com/office/drawing/2014/main" id="{568A0C5A-7F56-DA08-F625-B9CA5DFCDB13}"/>
                  </a:ext>
                </a:extLst>
              </p:cNvPr>
              <p:cNvSpPr txBox="1"/>
              <p:nvPr/>
            </p:nvSpPr>
            <p:spPr>
              <a:xfrm>
                <a:off x="3658934"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112</a:t>
                </a:r>
              </a:p>
              <a:p>
                <a:pPr algn="ctr"/>
                <a:r>
                  <a:rPr lang="en-US" sz="1400" b="1">
                    <a:solidFill>
                      <a:schemeClr val="tx1">
                        <a:lumMod val="50000"/>
                        <a:lumOff val="50000"/>
                      </a:schemeClr>
                    </a:solidFill>
                    <a:cs typeface="Arial Narrow" panose="020B0604020202020204" pitchFamily="34" charset="0"/>
                  </a:rPr>
                  <a:t>42</a:t>
                </a:r>
              </a:p>
            </p:txBody>
          </p:sp>
          <p:sp>
            <p:nvSpPr>
              <p:cNvPr id="323" name="TextBox 322">
                <a:extLst>
                  <a:ext uri="{FF2B5EF4-FFF2-40B4-BE49-F238E27FC236}">
                    <a16:creationId xmlns:a16="http://schemas.microsoft.com/office/drawing/2014/main" id="{778E4FBB-272D-B0B2-28C1-664001A7DAE0}"/>
                  </a:ext>
                </a:extLst>
              </p:cNvPr>
              <p:cNvSpPr txBox="1"/>
              <p:nvPr/>
            </p:nvSpPr>
            <p:spPr>
              <a:xfrm>
                <a:off x="3840076"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107</a:t>
                </a:r>
              </a:p>
              <a:p>
                <a:pPr algn="ctr"/>
                <a:r>
                  <a:rPr lang="en-US" sz="1400" b="1">
                    <a:solidFill>
                      <a:schemeClr val="tx1">
                        <a:lumMod val="50000"/>
                        <a:lumOff val="50000"/>
                      </a:schemeClr>
                    </a:solidFill>
                    <a:cs typeface="Arial Narrow" panose="020B0604020202020204" pitchFamily="34" charset="0"/>
                  </a:rPr>
                  <a:t>35</a:t>
                </a:r>
              </a:p>
            </p:txBody>
          </p:sp>
          <p:sp>
            <p:nvSpPr>
              <p:cNvPr id="324" name="TextBox 323">
                <a:extLst>
                  <a:ext uri="{FF2B5EF4-FFF2-40B4-BE49-F238E27FC236}">
                    <a16:creationId xmlns:a16="http://schemas.microsoft.com/office/drawing/2014/main" id="{97FD62F8-B0B0-69CB-7038-8B78EC5DB4F2}"/>
                  </a:ext>
                </a:extLst>
              </p:cNvPr>
              <p:cNvSpPr txBox="1"/>
              <p:nvPr/>
            </p:nvSpPr>
            <p:spPr>
              <a:xfrm>
                <a:off x="4021218"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101</a:t>
                </a:r>
              </a:p>
              <a:p>
                <a:pPr algn="ctr"/>
                <a:r>
                  <a:rPr lang="en-US" sz="1400" b="1">
                    <a:solidFill>
                      <a:schemeClr val="tx1">
                        <a:lumMod val="50000"/>
                        <a:lumOff val="50000"/>
                      </a:schemeClr>
                    </a:solidFill>
                    <a:cs typeface="Arial Narrow" panose="020B0604020202020204" pitchFamily="34" charset="0"/>
                  </a:rPr>
                  <a:t>29</a:t>
                </a:r>
              </a:p>
            </p:txBody>
          </p:sp>
          <p:sp>
            <p:nvSpPr>
              <p:cNvPr id="325" name="TextBox 324">
                <a:extLst>
                  <a:ext uri="{FF2B5EF4-FFF2-40B4-BE49-F238E27FC236}">
                    <a16:creationId xmlns:a16="http://schemas.microsoft.com/office/drawing/2014/main" id="{4836FBE7-D0D0-37B1-6F0A-966E530333AD}"/>
                  </a:ext>
                </a:extLst>
              </p:cNvPr>
              <p:cNvSpPr txBox="1"/>
              <p:nvPr/>
            </p:nvSpPr>
            <p:spPr>
              <a:xfrm>
                <a:off x="4202360"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89</a:t>
                </a:r>
              </a:p>
              <a:p>
                <a:pPr algn="ctr"/>
                <a:r>
                  <a:rPr lang="en-US" sz="1400" b="1">
                    <a:solidFill>
                      <a:schemeClr val="tx1">
                        <a:lumMod val="50000"/>
                        <a:lumOff val="50000"/>
                      </a:schemeClr>
                    </a:solidFill>
                    <a:cs typeface="Arial Narrow" panose="020B0604020202020204" pitchFamily="34" charset="0"/>
                  </a:rPr>
                  <a:t>25</a:t>
                </a:r>
              </a:p>
            </p:txBody>
          </p:sp>
          <p:sp>
            <p:nvSpPr>
              <p:cNvPr id="326" name="TextBox 325">
                <a:extLst>
                  <a:ext uri="{FF2B5EF4-FFF2-40B4-BE49-F238E27FC236}">
                    <a16:creationId xmlns:a16="http://schemas.microsoft.com/office/drawing/2014/main" id="{154C5FDE-7F0E-6FAA-4F0A-9CFA5DECF609}"/>
                  </a:ext>
                </a:extLst>
              </p:cNvPr>
              <p:cNvSpPr txBox="1"/>
              <p:nvPr/>
            </p:nvSpPr>
            <p:spPr>
              <a:xfrm>
                <a:off x="4383502"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78</a:t>
                </a:r>
              </a:p>
              <a:p>
                <a:pPr algn="ctr"/>
                <a:r>
                  <a:rPr lang="en-US" sz="1400" b="1">
                    <a:solidFill>
                      <a:schemeClr val="tx1">
                        <a:lumMod val="50000"/>
                        <a:lumOff val="50000"/>
                      </a:schemeClr>
                    </a:solidFill>
                    <a:cs typeface="Arial Narrow" panose="020B0604020202020204" pitchFamily="34" charset="0"/>
                  </a:rPr>
                  <a:t>22</a:t>
                </a:r>
              </a:p>
            </p:txBody>
          </p:sp>
          <p:sp>
            <p:nvSpPr>
              <p:cNvPr id="327" name="TextBox 326">
                <a:extLst>
                  <a:ext uri="{FF2B5EF4-FFF2-40B4-BE49-F238E27FC236}">
                    <a16:creationId xmlns:a16="http://schemas.microsoft.com/office/drawing/2014/main" id="{F1923E95-F149-5923-4734-BDE24C38CAE0}"/>
                  </a:ext>
                </a:extLst>
              </p:cNvPr>
              <p:cNvSpPr txBox="1"/>
              <p:nvPr/>
            </p:nvSpPr>
            <p:spPr>
              <a:xfrm>
                <a:off x="4564644"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68</a:t>
                </a:r>
              </a:p>
              <a:p>
                <a:pPr algn="ctr"/>
                <a:r>
                  <a:rPr lang="en-US" sz="1400" b="1">
                    <a:solidFill>
                      <a:schemeClr val="tx1">
                        <a:lumMod val="50000"/>
                        <a:lumOff val="50000"/>
                      </a:schemeClr>
                    </a:solidFill>
                    <a:cs typeface="Arial Narrow" panose="020B0604020202020204" pitchFamily="34" charset="0"/>
                  </a:rPr>
                  <a:t>19</a:t>
                </a:r>
              </a:p>
            </p:txBody>
          </p:sp>
          <p:sp>
            <p:nvSpPr>
              <p:cNvPr id="328" name="TextBox 327">
                <a:extLst>
                  <a:ext uri="{FF2B5EF4-FFF2-40B4-BE49-F238E27FC236}">
                    <a16:creationId xmlns:a16="http://schemas.microsoft.com/office/drawing/2014/main" id="{96208CEA-37B6-A30D-8A50-E2F390DE3F83}"/>
                  </a:ext>
                </a:extLst>
              </p:cNvPr>
              <p:cNvSpPr txBox="1"/>
              <p:nvPr/>
            </p:nvSpPr>
            <p:spPr>
              <a:xfrm>
                <a:off x="4745786"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55</a:t>
                </a:r>
              </a:p>
              <a:p>
                <a:pPr algn="ctr"/>
                <a:r>
                  <a:rPr lang="en-US" sz="1400" b="1">
                    <a:solidFill>
                      <a:schemeClr val="tx1">
                        <a:lumMod val="50000"/>
                        <a:lumOff val="50000"/>
                      </a:schemeClr>
                    </a:solidFill>
                    <a:cs typeface="Arial Narrow" panose="020B0604020202020204" pitchFamily="34" charset="0"/>
                  </a:rPr>
                  <a:t>17</a:t>
                </a:r>
              </a:p>
            </p:txBody>
          </p:sp>
          <p:sp>
            <p:nvSpPr>
              <p:cNvPr id="329" name="TextBox 328">
                <a:extLst>
                  <a:ext uri="{FF2B5EF4-FFF2-40B4-BE49-F238E27FC236}">
                    <a16:creationId xmlns:a16="http://schemas.microsoft.com/office/drawing/2014/main" id="{850B5D84-28FE-3FDF-67E3-4EC838E4968D}"/>
                  </a:ext>
                </a:extLst>
              </p:cNvPr>
              <p:cNvSpPr txBox="1"/>
              <p:nvPr/>
            </p:nvSpPr>
            <p:spPr>
              <a:xfrm>
                <a:off x="4926928"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44</a:t>
                </a:r>
              </a:p>
              <a:p>
                <a:pPr algn="ctr"/>
                <a:r>
                  <a:rPr lang="en-US" sz="1400" b="1">
                    <a:solidFill>
                      <a:schemeClr val="tx1">
                        <a:lumMod val="50000"/>
                        <a:lumOff val="50000"/>
                      </a:schemeClr>
                    </a:solidFill>
                    <a:cs typeface="Arial Narrow" panose="020B0604020202020204" pitchFamily="34" charset="0"/>
                  </a:rPr>
                  <a:t>16</a:t>
                </a:r>
              </a:p>
            </p:txBody>
          </p:sp>
          <p:sp>
            <p:nvSpPr>
              <p:cNvPr id="330" name="TextBox 329">
                <a:extLst>
                  <a:ext uri="{FF2B5EF4-FFF2-40B4-BE49-F238E27FC236}">
                    <a16:creationId xmlns:a16="http://schemas.microsoft.com/office/drawing/2014/main" id="{85D7F42C-08AD-F1BD-1CBF-73A2E6BD35F4}"/>
                  </a:ext>
                </a:extLst>
              </p:cNvPr>
              <p:cNvSpPr txBox="1"/>
              <p:nvPr/>
            </p:nvSpPr>
            <p:spPr>
              <a:xfrm>
                <a:off x="5108070"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36</a:t>
                </a:r>
              </a:p>
              <a:p>
                <a:pPr algn="ctr"/>
                <a:r>
                  <a:rPr lang="en-US" sz="1400" b="1">
                    <a:solidFill>
                      <a:schemeClr val="tx1">
                        <a:lumMod val="50000"/>
                        <a:lumOff val="50000"/>
                      </a:schemeClr>
                    </a:solidFill>
                    <a:cs typeface="Arial Narrow" panose="020B0604020202020204" pitchFamily="34" charset="0"/>
                  </a:rPr>
                  <a:t>13</a:t>
                </a:r>
              </a:p>
            </p:txBody>
          </p:sp>
          <p:sp>
            <p:nvSpPr>
              <p:cNvPr id="331" name="TextBox 330">
                <a:extLst>
                  <a:ext uri="{FF2B5EF4-FFF2-40B4-BE49-F238E27FC236}">
                    <a16:creationId xmlns:a16="http://schemas.microsoft.com/office/drawing/2014/main" id="{5EA33251-0AD4-9E93-9E80-65F54A5E46F8}"/>
                  </a:ext>
                </a:extLst>
              </p:cNvPr>
              <p:cNvSpPr txBox="1"/>
              <p:nvPr/>
            </p:nvSpPr>
            <p:spPr>
              <a:xfrm>
                <a:off x="5289212"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27</a:t>
                </a:r>
              </a:p>
              <a:p>
                <a:pPr algn="ctr"/>
                <a:r>
                  <a:rPr lang="en-US" sz="1400" b="1">
                    <a:solidFill>
                      <a:schemeClr val="tx1">
                        <a:lumMod val="50000"/>
                        <a:lumOff val="50000"/>
                      </a:schemeClr>
                    </a:solidFill>
                    <a:cs typeface="Arial Narrow" panose="020B0604020202020204" pitchFamily="34" charset="0"/>
                  </a:rPr>
                  <a:t>9</a:t>
                </a:r>
              </a:p>
            </p:txBody>
          </p:sp>
          <p:sp>
            <p:nvSpPr>
              <p:cNvPr id="332" name="TextBox 331">
                <a:extLst>
                  <a:ext uri="{FF2B5EF4-FFF2-40B4-BE49-F238E27FC236}">
                    <a16:creationId xmlns:a16="http://schemas.microsoft.com/office/drawing/2014/main" id="{582923AA-28CF-5C09-9FB9-8188795ED720}"/>
                  </a:ext>
                </a:extLst>
              </p:cNvPr>
              <p:cNvSpPr txBox="1"/>
              <p:nvPr/>
            </p:nvSpPr>
            <p:spPr>
              <a:xfrm>
                <a:off x="5470354"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23</a:t>
                </a:r>
              </a:p>
              <a:p>
                <a:pPr algn="ctr"/>
                <a:r>
                  <a:rPr lang="en-US" sz="1400" b="1">
                    <a:solidFill>
                      <a:schemeClr val="tx1">
                        <a:lumMod val="50000"/>
                        <a:lumOff val="50000"/>
                      </a:schemeClr>
                    </a:solidFill>
                    <a:cs typeface="Arial Narrow" panose="020B0604020202020204" pitchFamily="34" charset="0"/>
                  </a:rPr>
                  <a:t>7</a:t>
                </a:r>
              </a:p>
            </p:txBody>
          </p:sp>
          <p:sp>
            <p:nvSpPr>
              <p:cNvPr id="333" name="TextBox 332">
                <a:extLst>
                  <a:ext uri="{FF2B5EF4-FFF2-40B4-BE49-F238E27FC236}">
                    <a16:creationId xmlns:a16="http://schemas.microsoft.com/office/drawing/2014/main" id="{A1FEF2FA-7032-796A-E6E6-2B989884C2B2}"/>
                  </a:ext>
                </a:extLst>
              </p:cNvPr>
              <p:cNvSpPr txBox="1"/>
              <p:nvPr/>
            </p:nvSpPr>
            <p:spPr>
              <a:xfrm>
                <a:off x="5651496"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16</a:t>
                </a:r>
              </a:p>
              <a:p>
                <a:pPr algn="ctr"/>
                <a:r>
                  <a:rPr lang="en-US" sz="1400" b="1">
                    <a:solidFill>
                      <a:schemeClr val="tx1">
                        <a:lumMod val="50000"/>
                        <a:lumOff val="50000"/>
                      </a:schemeClr>
                    </a:solidFill>
                    <a:cs typeface="Arial Narrow" panose="020B0604020202020204" pitchFamily="34" charset="0"/>
                  </a:rPr>
                  <a:t>3</a:t>
                </a:r>
              </a:p>
            </p:txBody>
          </p:sp>
          <p:sp>
            <p:nvSpPr>
              <p:cNvPr id="334" name="TextBox 333">
                <a:extLst>
                  <a:ext uri="{FF2B5EF4-FFF2-40B4-BE49-F238E27FC236}">
                    <a16:creationId xmlns:a16="http://schemas.microsoft.com/office/drawing/2014/main" id="{F1EDE2A4-A72A-8255-0C64-367E6717A6E9}"/>
                  </a:ext>
                </a:extLst>
              </p:cNvPr>
              <p:cNvSpPr txBox="1"/>
              <p:nvPr/>
            </p:nvSpPr>
            <p:spPr>
              <a:xfrm>
                <a:off x="5832638"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8</a:t>
                </a:r>
              </a:p>
              <a:p>
                <a:pPr algn="ctr"/>
                <a:r>
                  <a:rPr lang="en-US" sz="1400" b="1">
                    <a:solidFill>
                      <a:schemeClr val="tx1">
                        <a:lumMod val="50000"/>
                        <a:lumOff val="50000"/>
                      </a:schemeClr>
                    </a:solidFill>
                    <a:cs typeface="Arial Narrow" panose="020B0604020202020204" pitchFamily="34" charset="0"/>
                  </a:rPr>
                  <a:t>1</a:t>
                </a:r>
              </a:p>
            </p:txBody>
          </p:sp>
          <p:sp>
            <p:nvSpPr>
              <p:cNvPr id="335" name="TextBox 334">
                <a:extLst>
                  <a:ext uri="{FF2B5EF4-FFF2-40B4-BE49-F238E27FC236}">
                    <a16:creationId xmlns:a16="http://schemas.microsoft.com/office/drawing/2014/main" id="{DC6C98B8-96F6-5C4E-114C-A95419027E50}"/>
                  </a:ext>
                </a:extLst>
              </p:cNvPr>
              <p:cNvSpPr txBox="1"/>
              <p:nvPr/>
            </p:nvSpPr>
            <p:spPr>
              <a:xfrm>
                <a:off x="6013780"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7</a:t>
                </a:r>
              </a:p>
              <a:p>
                <a:pPr algn="ctr"/>
                <a:r>
                  <a:rPr lang="en-US" sz="1400" b="1">
                    <a:solidFill>
                      <a:schemeClr val="tx1">
                        <a:lumMod val="50000"/>
                        <a:lumOff val="50000"/>
                      </a:schemeClr>
                    </a:solidFill>
                    <a:cs typeface="Arial Narrow" panose="020B0604020202020204" pitchFamily="34" charset="0"/>
                  </a:rPr>
                  <a:t>1</a:t>
                </a:r>
              </a:p>
            </p:txBody>
          </p:sp>
          <p:sp>
            <p:nvSpPr>
              <p:cNvPr id="336" name="TextBox 335">
                <a:extLst>
                  <a:ext uri="{FF2B5EF4-FFF2-40B4-BE49-F238E27FC236}">
                    <a16:creationId xmlns:a16="http://schemas.microsoft.com/office/drawing/2014/main" id="{6DADDF0C-C883-F5DB-F598-E7B80CD3915B}"/>
                  </a:ext>
                </a:extLst>
              </p:cNvPr>
              <p:cNvSpPr txBox="1"/>
              <p:nvPr/>
            </p:nvSpPr>
            <p:spPr>
              <a:xfrm>
                <a:off x="6194922"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5</a:t>
                </a:r>
              </a:p>
              <a:p>
                <a:pPr algn="ctr"/>
                <a:endParaRPr lang="en-US" sz="1400" b="1">
                  <a:solidFill>
                    <a:schemeClr val="tx1">
                      <a:lumMod val="50000"/>
                      <a:lumOff val="50000"/>
                    </a:schemeClr>
                  </a:solidFill>
                  <a:cs typeface="Arial Narrow" panose="020B0604020202020204" pitchFamily="34" charset="0"/>
                </a:endParaRPr>
              </a:p>
            </p:txBody>
          </p:sp>
          <p:sp>
            <p:nvSpPr>
              <p:cNvPr id="337" name="TextBox 336">
                <a:extLst>
                  <a:ext uri="{FF2B5EF4-FFF2-40B4-BE49-F238E27FC236}">
                    <a16:creationId xmlns:a16="http://schemas.microsoft.com/office/drawing/2014/main" id="{A3A6DCB3-0AA2-1728-57F3-6EC7817F7628}"/>
                  </a:ext>
                </a:extLst>
              </p:cNvPr>
              <p:cNvSpPr txBox="1"/>
              <p:nvPr/>
            </p:nvSpPr>
            <p:spPr>
              <a:xfrm>
                <a:off x="6376064" y="3807809"/>
                <a:ext cx="222451" cy="341100"/>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a:t>
                </a:r>
              </a:p>
              <a:p>
                <a:pPr algn="ctr"/>
                <a:endParaRPr lang="en-US" sz="1400" b="1">
                  <a:solidFill>
                    <a:schemeClr val="tx1">
                      <a:lumMod val="50000"/>
                      <a:lumOff val="50000"/>
                    </a:schemeClr>
                  </a:solidFill>
                  <a:cs typeface="Arial Narrow" panose="020B0604020202020204" pitchFamily="34" charset="0"/>
                </a:endParaRPr>
              </a:p>
            </p:txBody>
          </p:sp>
        </p:grpSp>
        <p:sp>
          <p:nvSpPr>
            <p:cNvPr id="34" name="TextBox 33">
              <a:extLst>
                <a:ext uri="{FF2B5EF4-FFF2-40B4-BE49-F238E27FC236}">
                  <a16:creationId xmlns:a16="http://schemas.microsoft.com/office/drawing/2014/main" id="{94BFA1C6-3631-D280-3446-7794775D914E}"/>
                </a:ext>
              </a:extLst>
            </p:cNvPr>
            <p:cNvSpPr txBox="1"/>
            <p:nvPr/>
          </p:nvSpPr>
          <p:spPr>
            <a:xfrm>
              <a:off x="2514447" y="3630234"/>
              <a:ext cx="556253" cy="511651"/>
            </a:xfrm>
            <a:prstGeom prst="rect">
              <a:avLst/>
            </a:prstGeom>
            <a:noFill/>
          </p:spPr>
          <p:txBody>
            <a:bodyPr wrap="square" lIns="0" tIns="0" rIns="0" bIns="0" rtlCol="0">
              <a:spAutoFit/>
            </a:bodyPr>
            <a:lstStyle/>
            <a:p>
              <a:r>
                <a:rPr lang="en-US" sz="1400">
                  <a:cs typeface="Arial Narrow" panose="020B0604020202020204" pitchFamily="34" charset="0"/>
                </a:rPr>
                <a:t>No. at risk</a:t>
              </a:r>
            </a:p>
            <a:p>
              <a:r>
                <a:rPr lang="en-US" sz="1400">
                  <a:cs typeface="Arial Narrow" panose="020B0604020202020204" pitchFamily="34" charset="0"/>
                </a:rPr>
                <a:t>EV+P</a:t>
              </a:r>
            </a:p>
            <a:p>
              <a:r>
                <a:rPr lang="en-US" sz="1400">
                  <a:cs typeface="Arial Narrow" panose="020B0604020202020204" pitchFamily="34" charset="0"/>
                </a:rPr>
                <a:t>Chemotherapy</a:t>
              </a:r>
            </a:p>
          </p:txBody>
        </p:sp>
        <p:grpSp>
          <p:nvGrpSpPr>
            <p:cNvPr id="35" name="Graphic 2">
              <a:extLst>
                <a:ext uri="{FF2B5EF4-FFF2-40B4-BE49-F238E27FC236}">
                  <a16:creationId xmlns:a16="http://schemas.microsoft.com/office/drawing/2014/main" id="{BFF48D61-993A-B0B9-71C8-C23E0C1BD33D}"/>
                </a:ext>
              </a:extLst>
            </p:cNvPr>
            <p:cNvGrpSpPr/>
            <p:nvPr/>
          </p:nvGrpSpPr>
          <p:grpSpPr>
            <a:xfrm>
              <a:off x="3043848" y="1473813"/>
              <a:ext cx="3581982" cy="1426426"/>
              <a:chOff x="3043848" y="1473813"/>
              <a:chExt cx="3581982" cy="1426426"/>
            </a:xfrm>
            <a:noFill/>
          </p:grpSpPr>
          <p:sp>
            <p:nvSpPr>
              <p:cNvPr id="39" name="Freeform 12">
                <a:extLst>
                  <a:ext uri="{FF2B5EF4-FFF2-40B4-BE49-F238E27FC236}">
                    <a16:creationId xmlns:a16="http://schemas.microsoft.com/office/drawing/2014/main" id="{F5997AAF-63A8-0D24-E268-549427CE00CC}"/>
                  </a:ext>
                </a:extLst>
              </p:cNvPr>
              <p:cNvSpPr/>
              <p:nvPr/>
            </p:nvSpPr>
            <p:spPr>
              <a:xfrm>
                <a:off x="3043848" y="1509829"/>
                <a:ext cx="3545694" cy="444514"/>
              </a:xfrm>
              <a:custGeom>
                <a:avLst/>
                <a:gdLst>
                  <a:gd name="connsiteX0" fmla="*/ 0 w 3545694"/>
                  <a:gd name="connsiteY0" fmla="*/ 0 h 444514"/>
                  <a:gd name="connsiteX1" fmla="*/ 178574 w 3545694"/>
                  <a:gd name="connsiteY1" fmla="*/ 0 h 444514"/>
                  <a:gd name="connsiteX2" fmla="*/ 190033 w 3545694"/>
                  <a:gd name="connsiteY2" fmla="*/ 0 h 444514"/>
                  <a:gd name="connsiteX3" fmla="*/ 192898 w 3545694"/>
                  <a:gd name="connsiteY3" fmla="*/ 0 h 444514"/>
                  <a:gd name="connsiteX4" fmla="*/ 336139 w 3545694"/>
                  <a:gd name="connsiteY4" fmla="*/ 0 h 444514"/>
                  <a:gd name="connsiteX5" fmla="*/ 336139 w 3545694"/>
                  <a:gd name="connsiteY5" fmla="*/ 13269 h 444514"/>
                  <a:gd name="connsiteX6" fmla="*/ 378157 w 3545694"/>
                  <a:gd name="connsiteY6" fmla="*/ 13269 h 444514"/>
                  <a:gd name="connsiteX7" fmla="*/ 378157 w 3545694"/>
                  <a:gd name="connsiteY7" fmla="*/ 39807 h 444514"/>
                  <a:gd name="connsiteX8" fmla="*/ 386751 w 3545694"/>
                  <a:gd name="connsiteY8" fmla="*/ 39807 h 444514"/>
                  <a:gd name="connsiteX9" fmla="*/ 386751 w 3545694"/>
                  <a:gd name="connsiteY9" fmla="*/ 66345 h 444514"/>
                  <a:gd name="connsiteX10" fmla="*/ 392481 w 3545694"/>
                  <a:gd name="connsiteY10" fmla="*/ 66345 h 444514"/>
                  <a:gd name="connsiteX11" fmla="*/ 392481 w 3545694"/>
                  <a:gd name="connsiteY11" fmla="*/ 79614 h 444514"/>
                  <a:gd name="connsiteX12" fmla="*/ 402030 w 3545694"/>
                  <a:gd name="connsiteY12" fmla="*/ 79614 h 444514"/>
                  <a:gd name="connsiteX13" fmla="*/ 402030 w 3545694"/>
                  <a:gd name="connsiteY13" fmla="*/ 92884 h 444514"/>
                  <a:gd name="connsiteX14" fmla="*/ 440228 w 3545694"/>
                  <a:gd name="connsiteY14" fmla="*/ 92884 h 444514"/>
                  <a:gd name="connsiteX15" fmla="*/ 440228 w 3545694"/>
                  <a:gd name="connsiteY15" fmla="*/ 106153 h 444514"/>
                  <a:gd name="connsiteX16" fmla="*/ 503254 w 3545694"/>
                  <a:gd name="connsiteY16" fmla="*/ 106153 h 444514"/>
                  <a:gd name="connsiteX17" fmla="*/ 511848 w 3545694"/>
                  <a:gd name="connsiteY17" fmla="*/ 106153 h 444514"/>
                  <a:gd name="connsiteX18" fmla="*/ 511848 w 3545694"/>
                  <a:gd name="connsiteY18" fmla="*/ 119422 h 444514"/>
                  <a:gd name="connsiteX19" fmla="*/ 523308 w 3545694"/>
                  <a:gd name="connsiteY19" fmla="*/ 119422 h 444514"/>
                  <a:gd name="connsiteX20" fmla="*/ 527127 w 3545694"/>
                  <a:gd name="connsiteY20" fmla="*/ 119422 h 444514"/>
                  <a:gd name="connsiteX21" fmla="*/ 527127 w 3545694"/>
                  <a:gd name="connsiteY21" fmla="*/ 133639 h 444514"/>
                  <a:gd name="connsiteX22" fmla="*/ 556730 w 3545694"/>
                  <a:gd name="connsiteY22" fmla="*/ 133639 h 444514"/>
                  <a:gd name="connsiteX23" fmla="*/ 556730 w 3545694"/>
                  <a:gd name="connsiteY23" fmla="*/ 146908 h 444514"/>
                  <a:gd name="connsiteX24" fmla="*/ 565325 w 3545694"/>
                  <a:gd name="connsiteY24" fmla="*/ 146908 h 444514"/>
                  <a:gd name="connsiteX25" fmla="*/ 565325 w 3545694"/>
                  <a:gd name="connsiteY25" fmla="*/ 173446 h 444514"/>
                  <a:gd name="connsiteX26" fmla="*/ 613072 w 3545694"/>
                  <a:gd name="connsiteY26" fmla="*/ 173446 h 444514"/>
                  <a:gd name="connsiteX27" fmla="*/ 613072 w 3545694"/>
                  <a:gd name="connsiteY27" fmla="*/ 187663 h 444514"/>
                  <a:gd name="connsiteX28" fmla="*/ 711431 w 3545694"/>
                  <a:gd name="connsiteY28" fmla="*/ 187663 h 444514"/>
                  <a:gd name="connsiteX29" fmla="*/ 711431 w 3545694"/>
                  <a:gd name="connsiteY29" fmla="*/ 200932 h 444514"/>
                  <a:gd name="connsiteX30" fmla="*/ 732440 w 3545694"/>
                  <a:gd name="connsiteY30" fmla="*/ 200932 h 444514"/>
                  <a:gd name="connsiteX31" fmla="*/ 732440 w 3545694"/>
                  <a:gd name="connsiteY31" fmla="*/ 215149 h 444514"/>
                  <a:gd name="connsiteX32" fmla="*/ 752493 w 3545694"/>
                  <a:gd name="connsiteY32" fmla="*/ 215149 h 444514"/>
                  <a:gd name="connsiteX33" fmla="*/ 770637 w 3545694"/>
                  <a:gd name="connsiteY33" fmla="*/ 215149 h 444514"/>
                  <a:gd name="connsiteX34" fmla="*/ 770637 w 3545694"/>
                  <a:gd name="connsiteY34" fmla="*/ 228418 h 444514"/>
                  <a:gd name="connsiteX35" fmla="*/ 809790 w 3545694"/>
                  <a:gd name="connsiteY35" fmla="*/ 228418 h 444514"/>
                  <a:gd name="connsiteX36" fmla="*/ 809790 w 3545694"/>
                  <a:gd name="connsiteY36" fmla="*/ 242635 h 444514"/>
                  <a:gd name="connsiteX37" fmla="*/ 878545 w 3545694"/>
                  <a:gd name="connsiteY37" fmla="*/ 242635 h 444514"/>
                  <a:gd name="connsiteX38" fmla="*/ 928202 w 3545694"/>
                  <a:gd name="connsiteY38" fmla="*/ 242635 h 444514"/>
                  <a:gd name="connsiteX39" fmla="*/ 964490 w 3545694"/>
                  <a:gd name="connsiteY39" fmla="*/ 242635 h 444514"/>
                  <a:gd name="connsiteX40" fmla="*/ 964490 w 3545694"/>
                  <a:gd name="connsiteY40" fmla="*/ 255904 h 444514"/>
                  <a:gd name="connsiteX41" fmla="*/ 973085 w 3545694"/>
                  <a:gd name="connsiteY41" fmla="*/ 255904 h 444514"/>
                  <a:gd name="connsiteX42" fmla="*/ 1002688 w 3545694"/>
                  <a:gd name="connsiteY42" fmla="*/ 255904 h 444514"/>
                  <a:gd name="connsiteX43" fmla="*/ 1023696 w 3545694"/>
                  <a:gd name="connsiteY43" fmla="*/ 255904 h 444514"/>
                  <a:gd name="connsiteX44" fmla="*/ 1023696 w 3545694"/>
                  <a:gd name="connsiteY44" fmla="*/ 271068 h 444514"/>
                  <a:gd name="connsiteX45" fmla="*/ 1098182 w 3545694"/>
                  <a:gd name="connsiteY45" fmla="*/ 271068 h 444514"/>
                  <a:gd name="connsiteX46" fmla="*/ 1124920 w 3545694"/>
                  <a:gd name="connsiteY46" fmla="*/ 271068 h 444514"/>
                  <a:gd name="connsiteX47" fmla="*/ 1124920 w 3545694"/>
                  <a:gd name="connsiteY47" fmla="*/ 285285 h 444514"/>
                  <a:gd name="connsiteX48" fmla="*/ 1134470 w 3545694"/>
                  <a:gd name="connsiteY48" fmla="*/ 285285 h 444514"/>
                  <a:gd name="connsiteX49" fmla="*/ 1134470 w 3545694"/>
                  <a:gd name="connsiteY49" fmla="*/ 299502 h 444514"/>
                  <a:gd name="connsiteX50" fmla="*/ 1145929 w 3545694"/>
                  <a:gd name="connsiteY50" fmla="*/ 299502 h 444514"/>
                  <a:gd name="connsiteX51" fmla="*/ 1161208 w 3545694"/>
                  <a:gd name="connsiteY51" fmla="*/ 299502 h 444514"/>
                  <a:gd name="connsiteX52" fmla="*/ 1164073 w 3545694"/>
                  <a:gd name="connsiteY52" fmla="*/ 299502 h 444514"/>
                  <a:gd name="connsiteX53" fmla="*/ 1172667 w 3545694"/>
                  <a:gd name="connsiteY53" fmla="*/ 299502 h 444514"/>
                  <a:gd name="connsiteX54" fmla="*/ 1172667 w 3545694"/>
                  <a:gd name="connsiteY54" fmla="*/ 314667 h 444514"/>
                  <a:gd name="connsiteX55" fmla="*/ 1214685 w 3545694"/>
                  <a:gd name="connsiteY55" fmla="*/ 314667 h 444514"/>
                  <a:gd name="connsiteX56" fmla="*/ 1217550 w 3545694"/>
                  <a:gd name="connsiteY56" fmla="*/ 314667 h 444514"/>
                  <a:gd name="connsiteX57" fmla="*/ 1217550 w 3545694"/>
                  <a:gd name="connsiteY57" fmla="*/ 329831 h 444514"/>
                  <a:gd name="connsiteX58" fmla="*/ 1252882 w 3545694"/>
                  <a:gd name="connsiteY58" fmla="*/ 329831 h 444514"/>
                  <a:gd name="connsiteX59" fmla="*/ 1259567 w 3545694"/>
                  <a:gd name="connsiteY59" fmla="*/ 329831 h 444514"/>
                  <a:gd name="connsiteX60" fmla="*/ 1271026 w 3545694"/>
                  <a:gd name="connsiteY60" fmla="*/ 329831 h 444514"/>
                  <a:gd name="connsiteX61" fmla="*/ 1273891 w 3545694"/>
                  <a:gd name="connsiteY61" fmla="*/ 329831 h 444514"/>
                  <a:gd name="connsiteX62" fmla="*/ 1273891 w 3545694"/>
                  <a:gd name="connsiteY62" fmla="*/ 329831 h 444514"/>
                  <a:gd name="connsiteX63" fmla="*/ 1303494 w 3545694"/>
                  <a:gd name="connsiteY63" fmla="*/ 329831 h 444514"/>
                  <a:gd name="connsiteX64" fmla="*/ 1310179 w 3545694"/>
                  <a:gd name="connsiteY64" fmla="*/ 329831 h 444514"/>
                  <a:gd name="connsiteX65" fmla="*/ 1315908 w 3545694"/>
                  <a:gd name="connsiteY65" fmla="*/ 329831 h 444514"/>
                  <a:gd name="connsiteX66" fmla="*/ 1336917 w 3545694"/>
                  <a:gd name="connsiteY66" fmla="*/ 329831 h 444514"/>
                  <a:gd name="connsiteX67" fmla="*/ 1336917 w 3545694"/>
                  <a:gd name="connsiteY67" fmla="*/ 346892 h 444514"/>
                  <a:gd name="connsiteX68" fmla="*/ 1366520 w 3545694"/>
                  <a:gd name="connsiteY68" fmla="*/ 346892 h 444514"/>
                  <a:gd name="connsiteX69" fmla="*/ 1393259 w 3545694"/>
                  <a:gd name="connsiteY69" fmla="*/ 346892 h 444514"/>
                  <a:gd name="connsiteX70" fmla="*/ 1401853 w 3545694"/>
                  <a:gd name="connsiteY70" fmla="*/ 346892 h 444514"/>
                  <a:gd name="connsiteX71" fmla="*/ 1455330 w 3545694"/>
                  <a:gd name="connsiteY71" fmla="*/ 346892 h 444514"/>
                  <a:gd name="connsiteX72" fmla="*/ 1473474 w 3545694"/>
                  <a:gd name="connsiteY72" fmla="*/ 346892 h 444514"/>
                  <a:gd name="connsiteX73" fmla="*/ 1479203 w 3545694"/>
                  <a:gd name="connsiteY73" fmla="*/ 346892 h 444514"/>
                  <a:gd name="connsiteX74" fmla="*/ 1503077 w 3545694"/>
                  <a:gd name="connsiteY74" fmla="*/ 346892 h 444514"/>
                  <a:gd name="connsiteX75" fmla="*/ 1518356 w 3545694"/>
                  <a:gd name="connsiteY75" fmla="*/ 346892 h 444514"/>
                  <a:gd name="connsiteX76" fmla="*/ 1518356 w 3545694"/>
                  <a:gd name="connsiteY76" fmla="*/ 365847 h 444514"/>
                  <a:gd name="connsiteX77" fmla="*/ 1547959 w 3545694"/>
                  <a:gd name="connsiteY77" fmla="*/ 365847 h 444514"/>
                  <a:gd name="connsiteX78" fmla="*/ 1566103 w 3545694"/>
                  <a:gd name="connsiteY78" fmla="*/ 365847 h 444514"/>
                  <a:gd name="connsiteX79" fmla="*/ 1568968 w 3545694"/>
                  <a:gd name="connsiteY79" fmla="*/ 365847 h 444514"/>
                  <a:gd name="connsiteX80" fmla="*/ 1568968 w 3545694"/>
                  <a:gd name="connsiteY80" fmla="*/ 384803 h 444514"/>
                  <a:gd name="connsiteX81" fmla="*/ 1616715 w 3545694"/>
                  <a:gd name="connsiteY81" fmla="*/ 384803 h 444514"/>
                  <a:gd name="connsiteX82" fmla="*/ 1616715 w 3545694"/>
                  <a:gd name="connsiteY82" fmla="*/ 404707 h 444514"/>
                  <a:gd name="connsiteX83" fmla="*/ 1631039 w 3545694"/>
                  <a:gd name="connsiteY83" fmla="*/ 404707 h 444514"/>
                  <a:gd name="connsiteX84" fmla="*/ 1649183 w 3545694"/>
                  <a:gd name="connsiteY84" fmla="*/ 404707 h 444514"/>
                  <a:gd name="connsiteX85" fmla="*/ 1649183 w 3545694"/>
                  <a:gd name="connsiteY85" fmla="*/ 444514 h 444514"/>
                  <a:gd name="connsiteX86" fmla="*/ 1652048 w 3545694"/>
                  <a:gd name="connsiteY86" fmla="*/ 444514 h 444514"/>
                  <a:gd name="connsiteX87" fmla="*/ 1670191 w 3545694"/>
                  <a:gd name="connsiteY87" fmla="*/ 444514 h 444514"/>
                  <a:gd name="connsiteX88" fmla="*/ 1673056 w 3545694"/>
                  <a:gd name="connsiteY88" fmla="*/ 444514 h 444514"/>
                  <a:gd name="connsiteX89" fmla="*/ 1688335 w 3545694"/>
                  <a:gd name="connsiteY89" fmla="*/ 444514 h 444514"/>
                  <a:gd name="connsiteX90" fmla="*/ 1732262 w 3545694"/>
                  <a:gd name="connsiteY90" fmla="*/ 444514 h 444514"/>
                  <a:gd name="connsiteX91" fmla="*/ 1753271 w 3545694"/>
                  <a:gd name="connsiteY91" fmla="*/ 444514 h 444514"/>
                  <a:gd name="connsiteX92" fmla="*/ 1806748 w 3545694"/>
                  <a:gd name="connsiteY92" fmla="*/ 444514 h 444514"/>
                  <a:gd name="connsiteX93" fmla="*/ 1813432 w 3545694"/>
                  <a:gd name="connsiteY93" fmla="*/ 444514 h 444514"/>
                  <a:gd name="connsiteX94" fmla="*/ 1816297 w 3545694"/>
                  <a:gd name="connsiteY94" fmla="*/ 444514 h 444514"/>
                  <a:gd name="connsiteX95" fmla="*/ 1854495 w 3545694"/>
                  <a:gd name="connsiteY95" fmla="*/ 444514 h 444514"/>
                  <a:gd name="connsiteX96" fmla="*/ 1857360 w 3545694"/>
                  <a:gd name="connsiteY96" fmla="*/ 444514 h 444514"/>
                  <a:gd name="connsiteX97" fmla="*/ 1869774 w 3545694"/>
                  <a:gd name="connsiteY97" fmla="*/ 444514 h 444514"/>
                  <a:gd name="connsiteX98" fmla="*/ 1875504 w 3545694"/>
                  <a:gd name="connsiteY98" fmla="*/ 444514 h 444514"/>
                  <a:gd name="connsiteX99" fmla="*/ 1881233 w 3545694"/>
                  <a:gd name="connsiteY99" fmla="*/ 444514 h 444514"/>
                  <a:gd name="connsiteX100" fmla="*/ 1893647 w 3545694"/>
                  <a:gd name="connsiteY100" fmla="*/ 444514 h 444514"/>
                  <a:gd name="connsiteX101" fmla="*/ 1941394 w 3545694"/>
                  <a:gd name="connsiteY101" fmla="*/ 444514 h 444514"/>
                  <a:gd name="connsiteX102" fmla="*/ 1944259 w 3545694"/>
                  <a:gd name="connsiteY102" fmla="*/ 444514 h 444514"/>
                  <a:gd name="connsiteX103" fmla="*/ 1961448 w 3545694"/>
                  <a:gd name="connsiteY103" fmla="*/ 444514 h 444514"/>
                  <a:gd name="connsiteX104" fmla="*/ 1961448 w 3545694"/>
                  <a:gd name="connsiteY104" fmla="*/ 444514 h 444514"/>
                  <a:gd name="connsiteX105" fmla="*/ 2000601 w 3545694"/>
                  <a:gd name="connsiteY105" fmla="*/ 444514 h 444514"/>
                  <a:gd name="connsiteX106" fmla="*/ 2006330 w 3545694"/>
                  <a:gd name="connsiteY106" fmla="*/ 444514 h 444514"/>
                  <a:gd name="connsiteX107" fmla="*/ 2066492 w 3545694"/>
                  <a:gd name="connsiteY107" fmla="*/ 444514 h 444514"/>
                  <a:gd name="connsiteX108" fmla="*/ 2086546 w 3545694"/>
                  <a:gd name="connsiteY108" fmla="*/ 444514 h 444514"/>
                  <a:gd name="connsiteX109" fmla="*/ 2098960 w 3545694"/>
                  <a:gd name="connsiteY109" fmla="*/ 444514 h 444514"/>
                  <a:gd name="connsiteX110" fmla="*/ 2125698 w 3545694"/>
                  <a:gd name="connsiteY110" fmla="*/ 444514 h 444514"/>
                  <a:gd name="connsiteX111" fmla="*/ 2152436 w 3545694"/>
                  <a:gd name="connsiteY111" fmla="*/ 444514 h 444514"/>
                  <a:gd name="connsiteX112" fmla="*/ 2190634 w 3545694"/>
                  <a:gd name="connsiteY112" fmla="*/ 444514 h 444514"/>
                  <a:gd name="connsiteX113" fmla="*/ 2211643 w 3545694"/>
                  <a:gd name="connsiteY113" fmla="*/ 444514 h 444514"/>
                  <a:gd name="connsiteX114" fmla="*/ 2253660 w 3545694"/>
                  <a:gd name="connsiteY114" fmla="*/ 444514 h 444514"/>
                  <a:gd name="connsiteX115" fmla="*/ 2280398 w 3545694"/>
                  <a:gd name="connsiteY115" fmla="*/ 444514 h 444514"/>
                  <a:gd name="connsiteX116" fmla="*/ 2301407 w 3545694"/>
                  <a:gd name="connsiteY116" fmla="*/ 444514 h 444514"/>
                  <a:gd name="connsiteX117" fmla="*/ 2316686 w 3545694"/>
                  <a:gd name="connsiteY117" fmla="*/ 444514 h 444514"/>
                  <a:gd name="connsiteX118" fmla="*/ 2336740 w 3545694"/>
                  <a:gd name="connsiteY118" fmla="*/ 444514 h 444514"/>
                  <a:gd name="connsiteX119" fmla="*/ 2375893 w 3545694"/>
                  <a:gd name="connsiteY119" fmla="*/ 444514 h 444514"/>
                  <a:gd name="connsiteX120" fmla="*/ 2408360 w 3545694"/>
                  <a:gd name="connsiteY120" fmla="*/ 444514 h 444514"/>
                  <a:gd name="connsiteX121" fmla="*/ 2440829 w 3545694"/>
                  <a:gd name="connsiteY121" fmla="*/ 444514 h 444514"/>
                  <a:gd name="connsiteX122" fmla="*/ 2506720 w 3545694"/>
                  <a:gd name="connsiteY122" fmla="*/ 444514 h 444514"/>
                  <a:gd name="connsiteX123" fmla="*/ 2539187 w 3545694"/>
                  <a:gd name="connsiteY123" fmla="*/ 444514 h 444514"/>
                  <a:gd name="connsiteX124" fmla="*/ 2542052 w 3545694"/>
                  <a:gd name="connsiteY124" fmla="*/ 444514 h 444514"/>
                  <a:gd name="connsiteX125" fmla="*/ 2565926 w 3545694"/>
                  <a:gd name="connsiteY125" fmla="*/ 444514 h 444514"/>
                  <a:gd name="connsiteX126" fmla="*/ 2586934 w 3545694"/>
                  <a:gd name="connsiteY126" fmla="*/ 444514 h 444514"/>
                  <a:gd name="connsiteX127" fmla="*/ 2607943 w 3545694"/>
                  <a:gd name="connsiteY127" fmla="*/ 444514 h 444514"/>
                  <a:gd name="connsiteX128" fmla="*/ 2700572 w 3545694"/>
                  <a:gd name="connsiteY128" fmla="*/ 444514 h 444514"/>
                  <a:gd name="connsiteX129" fmla="*/ 2712032 w 3545694"/>
                  <a:gd name="connsiteY129" fmla="*/ 444514 h 444514"/>
                  <a:gd name="connsiteX130" fmla="*/ 2807526 w 3545694"/>
                  <a:gd name="connsiteY130" fmla="*/ 444514 h 444514"/>
                  <a:gd name="connsiteX131" fmla="*/ 2810391 w 3545694"/>
                  <a:gd name="connsiteY131" fmla="*/ 444514 h 444514"/>
                  <a:gd name="connsiteX132" fmla="*/ 2816120 w 3545694"/>
                  <a:gd name="connsiteY132" fmla="*/ 444514 h 444514"/>
                  <a:gd name="connsiteX133" fmla="*/ 2861003 w 3545694"/>
                  <a:gd name="connsiteY133" fmla="*/ 444514 h 444514"/>
                  <a:gd name="connsiteX134" fmla="*/ 2876281 w 3545694"/>
                  <a:gd name="connsiteY134" fmla="*/ 444514 h 444514"/>
                  <a:gd name="connsiteX135" fmla="*/ 3075864 w 3545694"/>
                  <a:gd name="connsiteY135" fmla="*/ 444514 h 444514"/>
                  <a:gd name="connsiteX136" fmla="*/ 3084459 w 3545694"/>
                  <a:gd name="connsiteY136" fmla="*/ 444514 h 444514"/>
                  <a:gd name="connsiteX137" fmla="*/ 3126476 w 3545694"/>
                  <a:gd name="connsiteY137" fmla="*/ 444514 h 444514"/>
                  <a:gd name="connsiteX138" fmla="*/ 3319374 w 3545694"/>
                  <a:gd name="connsiteY138" fmla="*/ 444514 h 444514"/>
                  <a:gd name="connsiteX139" fmla="*/ 3328924 w 3545694"/>
                  <a:gd name="connsiteY139" fmla="*/ 444514 h 444514"/>
                  <a:gd name="connsiteX140" fmla="*/ 3346112 w 3545694"/>
                  <a:gd name="connsiteY140" fmla="*/ 444514 h 444514"/>
                  <a:gd name="connsiteX141" fmla="*/ 3352797 w 3545694"/>
                  <a:gd name="connsiteY141" fmla="*/ 444514 h 444514"/>
                  <a:gd name="connsiteX142" fmla="*/ 3545695 w 3545694"/>
                  <a:gd name="connsiteY142" fmla="*/ 444514 h 444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3545694" h="444514">
                    <a:moveTo>
                      <a:pt x="0" y="0"/>
                    </a:moveTo>
                    <a:lnTo>
                      <a:pt x="178574" y="0"/>
                    </a:lnTo>
                    <a:lnTo>
                      <a:pt x="190033" y="0"/>
                    </a:lnTo>
                    <a:lnTo>
                      <a:pt x="192898" y="0"/>
                    </a:lnTo>
                    <a:lnTo>
                      <a:pt x="336139" y="0"/>
                    </a:lnTo>
                    <a:lnTo>
                      <a:pt x="336139" y="13269"/>
                    </a:lnTo>
                    <a:lnTo>
                      <a:pt x="378157" y="13269"/>
                    </a:lnTo>
                    <a:lnTo>
                      <a:pt x="378157" y="39807"/>
                    </a:lnTo>
                    <a:lnTo>
                      <a:pt x="386751" y="39807"/>
                    </a:lnTo>
                    <a:lnTo>
                      <a:pt x="386751" y="66345"/>
                    </a:lnTo>
                    <a:lnTo>
                      <a:pt x="392481" y="66345"/>
                    </a:lnTo>
                    <a:lnTo>
                      <a:pt x="392481" y="79614"/>
                    </a:lnTo>
                    <a:lnTo>
                      <a:pt x="402030" y="79614"/>
                    </a:lnTo>
                    <a:lnTo>
                      <a:pt x="402030" y="92884"/>
                    </a:lnTo>
                    <a:lnTo>
                      <a:pt x="440228" y="92884"/>
                    </a:lnTo>
                    <a:lnTo>
                      <a:pt x="440228" y="106153"/>
                    </a:lnTo>
                    <a:lnTo>
                      <a:pt x="503254" y="106153"/>
                    </a:lnTo>
                    <a:lnTo>
                      <a:pt x="511848" y="106153"/>
                    </a:lnTo>
                    <a:lnTo>
                      <a:pt x="511848" y="119422"/>
                    </a:lnTo>
                    <a:lnTo>
                      <a:pt x="523308" y="119422"/>
                    </a:lnTo>
                    <a:lnTo>
                      <a:pt x="527127" y="119422"/>
                    </a:lnTo>
                    <a:lnTo>
                      <a:pt x="527127" y="133639"/>
                    </a:lnTo>
                    <a:lnTo>
                      <a:pt x="556730" y="133639"/>
                    </a:lnTo>
                    <a:lnTo>
                      <a:pt x="556730" y="146908"/>
                    </a:lnTo>
                    <a:lnTo>
                      <a:pt x="565325" y="146908"/>
                    </a:lnTo>
                    <a:lnTo>
                      <a:pt x="565325" y="173446"/>
                    </a:lnTo>
                    <a:lnTo>
                      <a:pt x="613072" y="173446"/>
                    </a:lnTo>
                    <a:lnTo>
                      <a:pt x="613072" y="187663"/>
                    </a:lnTo>
                    <a:lnTo>
                      <a:pt x="711431" y="187663"/>
                    </a:lnTo>
                    <a:lnTo>
                      <a:pt x="711431" y="200932"/>
                    </a:lnTo>
                    <a:lnTo>
                      <a:pt x="732440" y="200932"/>
                    </a:lnTo>
                    <a:lnTo>
                      <a:pt x="732440" y="215149"/>
                    </a:lnTo>
                    <a:lnTo>
                      <a:pt x="752493" y="215149"/>
                    </a:lnTo>
                    <a:lnTo>
                      <a:pt x="770637" y="215149"/>
                    </a:lnTo>
                    <a:lnTo>
                      <a:pt x="770637" y="228418"/>
                    </a:lnTo>
                    <a:lnTo>
                      <a:pt x="809790" y="228418"/>
                    </a:lnTo>
                    <a:lnTo>
                      <a:pt x="809790" y="242635"/>
                    </a:lnTo>
                    <a:lnTo>
                      <a:pt x="878545" y="242635"/>
                    </a:lnTo>
                    <a:lnTo>
                      <a:pt x="928202" y="242635"/>
                    </a:lnTo>
                    <a:lnTo>
                      <a:pt x="964490" y="242635"/>
                    </a:lnTo>
                    <a:lnTo>
                      <a:pt x="964490" y="255904"/>
                    </a:lnTo>
                    <a:lnTo>
                      <a:pt x="973085" y="255904"/>
                    </a:lnTo>
                    <a:lnTo>
                      <a:pt x="1002688" y="255904"/>
                    </a:lnTo>
                    <a:lnTo>
                      <a:pt x="1023696" y="255904"/>
                    </a:lnTo>
                    <a:lnTo>
                      <a:pt x="1023696" y="271068"/>
                    </a:lnTo>
                    <a:lnTo>
                      <a:pt x="1098182" y="271068"/>
                    </a:lnTo>
                    <a:lnTo>
                      <a:pt x="1124920" y="271068"/>
                    </a:lnTo>
                    <a:lnTo>
                      <a:pt x="1124920" y="285285"/>
                    </a:lnTo>
                    <a:lnTo>
                      <a:pt x="1134470" y="285285"/>
                    </a:lnTo>
                    <a:lnTo>
                      <a:pt x="1134470" y="299502"/>
                    </a:lnTo>
                    <a:lnTo>
                      <a:pt x="1145929" y="299502"/>
                    </a:lnTo>
                    <a:lnTo>
                      <a:pt x="1161208" y="299502"/>
                    </a:lnTo>
                    <a:lnTo>
                      <a:pt x="1164073" y="299502"/>
                    </a:lnTo>
                    <a:lnTo>
                      <a:pt x="1172667" y="299502"/>
                    </a:lnTo>
                    <a:lnTo>
                      <a:pt x="1172667" y="314667"/>
                    </a:lnTo>
                    <a:lnTo>
                      <a:pt x="1214685" y="314667"/>
                    </a:lnTo>
                    <a:lnTo>
                      <a:pt x="1217550" y="314667"/>
                    </a:lnTo>
                    <a:lnTo>
                      <a:pt x="1217550" y="329831"/>
                    </a:lnTo>
                    <a:lnTo>
                      <a:pt x="1252882" y="329831"/>
                    </a:lnTo>
                    <a:lnTo>
                      <a:pt x="1259567" y="329831"/>
                    </a:lnTo>
                    <a:lnTo>
                      <a:pt x="1271026" y="329831"/>
                    </a:lnTo>
                    <a:lnTo>
                      <a:pt x="1273891" y="329831"/>
                    </a:lnTo>
                    <a:lnTo>
                      <a:pt x="1273891" y="329831"/>
                    </a:lnTo>
                    <a:lnTo>
                      <a:pt x="1303494" y="329831"/>
                    </a:lnTo>
                    <a:lnTo>
                      <a:pt x="1310179" y="329831"/>
                    </a:lnTo>
                    <a:lnTo>
                      <a:pt x="1315908" y="329831"/>
                    </a:lnTo>
                    <a:lnTo>
                      <a:pt x="1336917" y="329831"/>
                    </a:lnTo>
                    <a:lnTo>
                      <a:pt x="1336917" y="346892"/>
                    </a:lnTo>
                    <a:lnTo>
                      <a:pt x="1366520" y="346892"/>
                    </a:lnTo>
                    <a:lnTo>
                      <a:pt x="1393259" y="346892"/>
                    </a:lnTo>
                    <a:lnTo>
                      <a:pt x="1401853" y="346892"/>
                    </a:lnTo>
                    <a:lnTo>
                      <a:pt x="1455330" y="346892"/>
                    </a:lnTo>
                    <a:lnTo>
                      <a:pt x="1473474" y="346892"/>
                    </a:lnTo>
                    <a:lnTo>
                      <a:pt x="1479203" y="346892"/>
                    </a:lnTo>
                    <a:lnTo>
                      <a:pt x="1503077" y="346892"/>
                    </a:lnTo>
                    <a:lnTo>
                      <a:pt x="1518356" y="346892"/>
                    </a:lnTo>
                    <a:lnTo>
                      <a:pt x="1518356" y="365847"/>
                    </a:lnTo>
                    <a:lnTo>
                      <a:pt x="1547959" y="365847"/>
                    </a:lnTo>
                    <a:lnTo>
                      <a:pt x="1566103" y="365847"/>
                    </a:lnTo>
                    <a:lnTo>
                      <a:pt x="1568968" y="365847"/>
                    </a:lnTo>
                    <a:lnTo>
                      <a:pt x="1568968" y="384803"/>
                    </a:lnTo>
                    <a:lnTo>
                      <a:pt x="1616715" y="384803"/>
                    </a:lnTo>
                    <a:lnTo>
                      <a:pt x="1616715" y="404707"/>
                    </a:lnTo>
                    <a:lnTo>
                      <a:pt x="1631039" y="404707"/>
                    </a:lnTo>
                    <a:lnTo>
                      <a:pt x="1649183" y="404707"/>
                    </a:lnTo>
                    <a:lnTo>
                      <a:pt x="1649183" y="444514"/>
                    </a:lnTo>
                    <a:lnTo>
                      <a:pt x="1652048" y="444514"/>
                    </a:lnTo>
                    <a:lnTo>
                      <a:pt x="1670191" y="444514"/>
                    </a:lnTo>
                    <a:lnTo>
                      <a:pt x="1673056" y="444514"/>
                    </a:lnTo>
                    <a:lnTo>
                      <a:pt x="1688335" y="444514"/>
                    </a:lnTo>
                    <a:lnTo>
                      <a:pt x="1732262" y="444514"/>
                    </a:lnTo>
                    <a:lnTo>
                      <a:pt x="1753271" y="444514"/>
                    </a:lnTo>
                    <a:lnTo>
                      <a:pt x="1806748" y="444514"/>
                    </a:lnTo>
                    <a:lnTo>
                      <a:pt x="1813432" y="444514"/>
                    </a:lnTo>
                    <a:lnTo>
                      <a:pt x="1816297" y="444514"/>
                    </a:lnTo>
                    <a:lnTo>
                      <a:pt x="1854495" y="444514"/>
                    </a:lnTo>
                    <a:lnTo>
                      <a:pt x="1857360" y="444514"/>
                    </a:lnTo>
                    <a:lnTo>
                      <a:pt x="1869774" y="444514"/>
                    </a:lnTo>
                    <a:lnTo>
                      <a:pt x="1875504" y="444514"/>
                    </a:lnTo>
                    <a:lnTo>
                      <a:pt x="1881233" y="444514"/>
                    </a:lnTo>
                    <a:lnTo>
                      <a:pt x="1893647" y="444514"/>
                    </a:lnTo>
                    <a:lnTo>
                      <a:pt x="1941394" y="444514"/>
                    </a:lnTo>
                    <a:lnTo>
                      <a:pt x="1944259" y="444514"/>
                    </a:lnTo>
                    <a:lnTo>
                      <a:pt x="1961448" y="444514"/>
                    </a:lnTo>
                    <a:lnTo>
                      <a:pt x="1961448" y="444514"/>
                    </a:lnTo>
                    <a:lnTo>
                      <a:pt x="2000601" y="444514"/>
                    </a:lnTo>
                    <a:lnTo>
                      <a:pt x="2006330" y="444514"/>
                    </a:lnTo>
                    <a:lnTo>
                      <a:pt x="2066492" y="444514"/>
                    </a:lnTo>
                    <a:lnTo>
                      <a:pt x="2086546" y="444514"/>
                    </a:lnTo>
                    <a:lnTo>
                      <a:pt x="2098960" y="444514"/>
                    </a:lnTo>
                    <a:lnTo>
                      <a:pt x="2125698" y="444514"/>
                    </a:lnTo>
                    <a:lnTo>
                      <a:pt x="2152436" y="444514"/>
                    </a:lnTo>
                    <a:lnTo>
                      <a:pt x="2190634" y="444514"/>
                    </a:lnTo>
                    <a:lnTo>
                      <a:pt x="2211643" y="444514"/>
                    </a:lnTo>
                    <a:lnTo>
                      <a:pt x="2253660" y="444514"/>
                    </a:lnTo>
                    <a:lnTo>
                      <a:pt x="2280398" y="444514"/>
                    </a:lnTo>
                    <a:lnTo>
                      <a:pt x="2301407" y="444514"/>
                    </a:lnTo>
                    <a:lnTo>
                      <a:pt x="2316686" y="444514"/>
                    </a:lnTo>
                    <a:lnTo>
                      <a:pt x="2336740" y="444514"/>
                    </a:lnTo>
                    <a:lnTo>
                      <a:pt x="2375893" y="444514"/>
                    </a:lnTo>
                    <a:lnTo>
                      <a:pt x="2408360" y="444514"/>
                    </a:lnTo>
                    <a:lnTo>
                      <a:pt x="2440829" y="444514"/>
                    </a:lnTo>
                    <a:lnTo>
                      <a:pt x="2506720" y="444514"/>
                    </a:lnTo>
                    <a:lnTo>
                      <a:pt x="2539187" y="444514"/>
                    </a:lnTo>
                    <a:lnTo>
                      <a:pt x="2542052" y="444514"/>
                    </a:lnTo>
                    <a:lnTo>
                      <a:pt x="2565926" y="444514"/>
                    </a:lnTo>
                    <a:lnTo>
                      <a:pt x="2586934" y="444514"/>
                    </a:lnTo>
                    <a:lnTo>
                      <a:pt x="2607943" y="444514"/>
                    </a:lnTo>
                    <a:lnTo>
                      <a:pt x="2700572" y="444514"/>
                    </a:lnTo>
                    <a:lnTo>
                      <a:pt x="2712032" y="444514"/>
                    </a:lnTo>
                    <a:lnTo>
                      <a:pt x="2807526" y="444514"/>
                    </a:lnTo>
                    <a:lnTo>
                      <a:pt x="2810391" y="444514"/>
                    </a:lnTo>
                    <a:lnTo>
                      <a:pt x="2816120" y="444514"/>
                    </a:lnTo>
                    <a:lnTo>
                      <a:pt x="2861003" y="444514"/>
                    </a:lnTo>
                    <a:lnTo>
                      <a:pt x="2876281" y="444514"/>
                    </a:lnTo>
                    <a:lnTo>
                      <a:pt x="3075864" y="444514"/>
                    </a:lnTo>
                    <a:lnTo>
                      <a:pt x="3084459" y="444514"/>
                    </a:lnTo>
                    <a:lnTo>
                      <a:pt x="3126476" y="444514"/>
                    </a:lnTo>
                    <a:lnTo>
                      <a:pt x="3319374" y="444514"/>
                    </a:lnTo>
                    <a:lnTo>
                      <a:pt x="3328924" y="444514"/>
                    </a:lnTo>
                    <a:lnTo>
                      <a:pt x="3346112" y="444514"/>
                    </a:lnTo>
                    <a:lnTo>
                      <a:pt x="3352797" y="444514"/>
                    </a:lnTo>
                    <a:lnTo>
                      <a:pt x="3545695" y="444514"/>
                    </a:lnTo>
                  </a:path>
                </a:pathLst>
              </a:custGeom>
              <a:noFill/>
              <a:ln w="12700" cap="flat">
                <a:solidFill>
                  <a:srgbClr val="18365A"/>
                </a:solidFill>
                <a:prstDash val="solid"/>
                <a:miter/>
              </a:ln>
            </p:spPr>
            <p:txBody>
              <a:bodyPr rtlCol="0" anchor="ctr"/>
              <a:lstStyle/>
              <a:p>
                <a:endParaRPr lang="en-US" sz="1400"/>
              </a:p>
            </p:txBody>
          </p:sp>
          <p:sp>
            <p:nvSpPr>
              <p:cNvPr id="40" name="Freeform 13">
                <a:extLst>
                  <a:ext uri="{FF2B5EF4-FFF2-40B4-BE49-F238E27FC236}">
                    <a16:creationId xmlns:a16="http://schemas.microsoft.com/office/drawing/2014/main" id="{B6751F85-069F-6D11-7C45-A6952660E73B}"/>
                  </a:ext>
                </a:extLst>
              </p:cNvPr>
              <p:cNvSpPr/>
              <p:nvPr/>
            </p:nvSpPr>
            <p:spPr>
              <a:xfrm>
                <a:off x="3043848" y="1509829"/>
                <a:ext cx="3087323" cy="1354393"/>
              </a:xfrm>
              <a:custGeom>
                <a:avLst/>
                <a:gdLst>
                  <a:gd name="connsiteX0" fmla="*/ 0 w 3087323"/>
                  <a:gd name="connsiteY0" fmla="*/ 0 h 1354393"/>
                  <a:gd name="connsiteX1" fmla="*/ 133692 w 3087323"/>
                  <a:gd name="connsiteY1" fmla="*/ 0 h 1354393"/>
                  <a:gd name="connsiteX2" fmla="*/ 190033 w 3087323"/>
                  <a:gd name="connsiteY2" fmla="*/ 0 h 1354393"/>
                  <a:gd name="connsiteX3" fmla="*/ 195763 w 3087323"/>
                  <a:gd name="connsiteY3" fmla="*/ 0 h 1354393"/>
                  <a:gd name="connsiteX4" fmla="*/ 211042 w 3087323"/>
                  <a:gd name="connsiteY4" fmla="*/ 0 h 1354393"/>
                  <a:gd name="connsiteX5" fmla="*/ 232051 w 3087323"/>
                  <a:gd name="connsiteY5" fmla="*/ 0 h 1354393"/>
                  <a:gd name="connsiteX6" fmla="*/ 267383 w 3087323"/>
                  <a:gd name="connsiteY6" fmla="*/ 0 h 1354393"/>
                  <a:gd name="connsiteX7" fmla="*/ 351418 w 3087323"/>
                  <a:gd name="connsiteY7" fmla="*/ 0 h 1354393"/>
                  <a:gd name="connsiteX8" fmla="*/ 351418 w 3087323"/>
                  <a:gd name="connsiteY8" fmla="*/ 30329 h 1354393"/>
                  <a:gd name="connsiteX9" fmla="*/ 368607 w 3087323"/>
                  <a:gd name="connsiteY9" fmla="*/ 30329 h 1354393"/>
                  <a:gd name="connsiteX10" fmla="*/ 368607 w 3087323"/>
                  <a:gd name="connsiteY10" fmla="*/ 89092 h 1354393"/>
                  <a:gd name="connsiteX11" fmla="*/ 371472 w 3087323"/>
                  <a:gd name="connsiteY11" fmla="*/ 89092 h 1354393"/>
                  <a:gd name="connsiteX12" fmla="*/ 371472 w 3087323"/>
                  <a:gd name="connsiteY12" fmla="*/ 119422 h 1354393"/>
                  <a:gd name="connsiteX13" fmla="*/ 375292 w 3087323"/>
                  <a:gd name="connsiteY13" fmla="*/ 119422 h 1354393"/>
                  <a:gd name="connsiteX14" fmla="*/ 375292 w 3087323"/>
                  <a:gd name="connsiteY14" fmla="*/ 148803 h 1354393"/>
                  <a:gd name="connsiteX15" fmla="*/ 392481 w 3087323"/>
                  <a:gd name="connsiteY15" fmla="*/ 148803 h 1354393"/>
                  <a:gd name="connsiteX16" fmla="*/ 392481 w 3087323"/>
                  <a:gd name="connsiteY16" fmla="*/ 179133 h 1354393"/>
                  <a:gd name="connsiteX17" fmla="*/ 437363 w 3087323"/>
                  <a:gd name="connsiteY17" fmla="*/ 179133 h 1354393"/>
                  <a:gd name="connsiteX18" fmla="*/ 437363 w 3087323"/>
                  <a:gd name="connsiteY18" fmla="*/ 208514 h 1354393"/>
                  <a:gd name="connsiteX19" fmla="*/ 482245 w 3087323"/>
                  <a:gd name="connsiteY19" fmla="*/ 208514 h 1354393"/>
                  <a:gd name="connsiteX20" fmla="*/ 482245 w 3087323"/>
                  <a:gd name="connsiteY20" fmla="*/ 237896 h 1354393"/>
                  <a:gd name="connsiteX21" fmla="*/ 487975 w 3087323"/>
                  <a:gd name="connsiteY21" fmla="*/ 237896 h 1354393"/>
                  <a:gd name="connsiteX22" fmla="*/ 487975 w 3087323"/>
                  <a:gd name="connsiteY22" fmla="*/ 268225 h 1354393"/>
                  <a:gd name="connsiteX23" fmla="*/ 523308 w 3087323"/>
                  <a:gd name="connsiteY23" fmla="*/ 268225 h 1354393"/>
                  <a:gd name="connsiteX24" fmla="*/ 523308 w 3087323"/>
                  <a:gd name="connsiteY24" fmla="*/ 297606 h 1354393"/>
                  <a:gd name="connsiteX25" fmla="*/ 544316 w 3087323"/>
                  <a:gd name="connsiteY25" fmla="*/ 297606 h 1354393"/>
                  <a:gd name="connsiteX26" fmla="*/ 544316 w 3087323"/>
                  <a:gd name="connsiteY26" fmla="*/ 327936 h 1354393"/>
                  <a:gd name="connsiteX27" fmla="*/ 568190 w 3087323"/>
                  <a:gd name="connsiteY27" fmla="*/ 327936 h 1354393"/>
                  <a:gd name="connsiteX28" fmla="*/ 586334 w 3087323"/>
                  <a:gd name="connsiteY28" fmla="*/ 327936 h 1354393"/>
                  <a:gd name="connsiteX29" fmla="*/ 586334 w 3087323"/>
                  <a:gd name="connsiteY29" fmla="*/ 358265 h 1354393"/>
                  <a:gd name="connsiteX30" fmla="*/ 669413 w 3087323"/>
                  <a:gd name="connsiteY30" fmla="*/ 358265 h 1354393"/>
                  <a:gd name="connsiteX31" fmla="*/ 699017 w 3087323"/>
                  <a:gd name="connsiteY31" fmla="*/ 358265 h 1354393"/>
                  <a:gd name="connsiteX32" fmla="*/ 717160 w 3087323"/>
                  <a:gd name="connsiteY32" fmla="*/ 358265 h 1354393"/>
                  <a:gd name="connsiteX33" fmla="*/ 717160 w 3087323"/>
                  <a:gd name="connsiteY33" fmla="*/ 389542 h 1354393"/>
                  <a:gd name="connsiteX34" fmla="*/ 732440 w 3087323"/>
                  <a:gd name="connsiteY34" fmla="*/ 389542 h 1354393"/>
                  <a:gd name="connsiteX35" fmla="*/ 732440 w 3087323"/>
                  <a:gd name="connsiteY35" fmla="*/ 421767 h 1354393"/>
                  <a:gd name="connsiteX36" fmla="*/ 752493 w 3087323"/>
                  <a:gd name="connsiteY36" fmla="*/ 421767 h 1354393"/>
                  <a:gd name="connsiteX37" fmla="*/ 752493 w 3087323"/>
                  <a:gd name="connsiteY37" fmla="*/ 453992 h 1354393"/>
                  <a:gd name="connsiteX38" fmla="*/ 756313 w 3087323"/>
                  <a:gd name="connsiteY38" fmla="*/ 453992 h 1354393"/>
                  <a:gd name="connsiteX39" fmla="*/ 794511 w 3087323"/>
                  <a:gd name="connsiteY39" fmla="*/ 453992 h 1354393"/>
                  <a:gd name="connsiteX40" fmla="*/ 794511 w 3087323"/>
                  <a:gd name="connsiteY40" fmla="*/ 486217 h 1354393"/>
                  <a:gd name="connsiteX41" fmla="*/ 800240 w 3087323"/>
                  <a:gd name="connsiteY41" fmla="*/ 486217 h 1354393"/>
                  <a:gd name="connsiteX42" fmla="*/ 800240 w 3087323"/>
                  <a:gd name="connsiteY42" fmla="*/ 520337 h 1354393"/>
                  <a:gd name="connsiteX43" fmla="*/ 839393 w 3087323"/>
                  <a:gd name="connsiteY43" fmla="*/ 520337 h 1354393"/>
                  <a:gd name="connsiteX44" fmla="*/ 839393 w 3087323"/>
                  <a:gd name="connsiteY44" fmla="*/ 553510 h 1354393"/>
                  <a:gd name="connsiteX45" fmla="*/ 908149 w 3087323"/>
                  <a:gd name="connsiteY45" fmla="*/ 553510 h 1354393"/>
                  <a:gd name="connsiteX46" fmla="*/ 925338 w 3087323"/>
                  <a:gd name="connsiteY46" fmla="*/ 553510 h 1354393"/>
                  <a:gd name="connsiteX47" fmla="*/ 925338 w 3087323"/>
                  <a:gd name="connsiteY47" fmla="*/ 587631 h 1354393"/>
                  <a:gd name="connsiteX48" fmla="*/ 934887 w 3087323"/>
                  <a:gd name="connsiteY48" fmla="*/ 587631 h 1354393"/>
                  <a:gd name="connsiteX49" fmla="*/ 934887 w 3087323"/>
                  <a:gd name="connsiteY49" fmla="*/ 622699 h 1354393"/>
                  <a:gd name="connsiteX50" fmla="*/ 943481 w 3087323"/>
                  <a:gd name="connsiteY50" fmla="*/ 622699 h 1354393"/>
                  <a:gd name="connsiteX51" fmla="*/ 943481 w 3087323"/>
                  <a:gd name="connsiteY51" fmla="*/ 656819 h 1354393"/>
                  <a:gd name="connsiteX52" fmla="*/ 949211 w 3087323"/>
                  <a:gd name="connsiteY52" fmla="*/ 656819 h 1354393"/>
                  <a:gd name="connsiteX53" fmla="*/ 949211 w 3087323"/>
                  <a:gd name="connsiteY53" fmla="*/ 691888 h 1354393"/>
                  <a:gd name="connsiteX54" fmla="*/ 1065714 w 3087323"/>
                  <a:gd name="connsiteY54" fmla="*/ 691888 h 1354393"/>
                  <a:gd name="connsiteX55" fmla="*/ 1127785 w 3087323"/>
                  <a:gd name="connsiteY55" fmla="*/ 691888 h 1354393"/>
                  <a:gd name="connsiteX56" fmla="*/ 1127785 w 3087323"/>
                  <a:gd name="connsiteY56" fmla="*/ 762972 h 1354393"/>
                  <a:gd name="connsiteX57" fmla="*/ 1154523 w 3087323"/>
                  <a:gd name="connsiteY57" fmla="*/ 762972 h 1354393"/>
                  <a:gd name="connsiteX58" fmla="*/ 1154523 w 3087323"/>
                  <a:gd name="connsiteY58" fmla="*/ 799936 h 1354393"/>
                  <a:gd name="connsiteX59" fmla="*/ 1372250 w 3087323"/>
                  <a:gd name="connsiteY59" fmla="*/ 799936 h 1354393"/>
                  <a:gd name="connsiteX60" fmla="*/ 1372250 w 3087323"/>
                  <a:gd name="connsiteY60" fmla="*/ 836900 h 1354393"/>
                  <a:gd name="connsiteX61" fmla="*/ 1375115 w 3087323"/>
                  <a:gd name="connsiteY61" fmla="*/ 836900 h 1354393"/>
                  <a:gd name="connsiteX62" fmla="*/ 1375115 w 3087323"/>
                  <a:gd name="connsiteY62" fmla="*/ 874811 h 1354393"/>
                  <a:gd name="connsiteX63" fmla="*/ 1384664 w 3087323"/>
                  <a:gd name="connsiteY63" fmla="*/ 874811 h 1354393"/>
                  <a:gd name="connsiteX64" fmla="*/ 1473474 w 3087323"/>
                  <a:gd name="connsiteY64" fmla="*/ 874811 h 1354393"/>
                  <a:gd name="connsiteX65" fmla="*/ 1503077 w 3087323"/>
                  <a:gd name="connsiteY65" fmla="*/ 874811 h 1354393"/>
                  <a:gd name="connsiteX66" fmla="*/ 1515491 w 3087323"/>
                  <a:gd name="connsiteY66" fmla="*/ 874811 h 1354393"/>
                  <a:gd name="connsiteX67" fmla="*/ 1780010 w 3087323"/>
                  <a:gd name="connsiteY67" fmla="*/ 874811 h 1354393"/>
                  <a:gd name="connsiteX68" fmla="*/ 1792424 w 3087323"/>
                  <a:gd name="connsiteY68" fmla="*/ 874811 h 1354393"/>
                  <a:gd name="connsiteX69" fmla="*/ 1992006 w 3087323"/>
                  <a:gd name="connsiteY69" fmla="*/ 874811 h 1354393"/>
                  <a:gd name="connsiteX70" fmla="*/ 2003466 w 3087323"/>
                  <a:gd name="connsiteY70" fmla="*/ 874811 h 1354393"/>
                  <a:gd name="connsiteX71" fmla="*/ 2003466 w 3087323"/>
                  <a:gd name="connsiteY71" fmla="*/ 927888 h 1354393"/>
                  <a:gd name="connsiteX72" fmla="*/ 2066492 w 3087323"/>
                  <a:gd name="connsiteY72" fmla="*/ 927888 h 1354393"/>
                  <a:gd name="connsiteX73" fmla="*/ 2066492 w 3087323"/>
                  <a:gd name="connsiteY73" fmla="*/ 980964 h 1354393"/>
                  <a:gd name="connsiteX74" fmla="*/ 2104689 w 3087323"/>
                  <a:gd name="connsiteY74" fmla="*/ 980964 h 1354393"/>
                  <a:gd name="connsiteX75" fmla="*/ 2238381 w 3087323"/>
                  <a:gd name="connsiteY75" fmla="*/ 980964 h 1354393"/>
                  <a:gd name="connsiteX76" fmla="*/ 2316686 w 3087323"/>
                  <a:gd name="connsiteY76" fmla="*/ 980964 h 1354393"/>
                  <a:gd name="connsiteX77" fmla="*/ 2333875 w 3087323"/>
                  <a:gd name="connsiteY77" fmla="*/ 980964 h 1354393"/>
                  <a:gd name="connsiteX78" fmla="*/ 2336740 w 3087323"/>
                  <a:gd name="connsiteY78" fmla="*/ 980964 h 1354393"/>
                  <a:gd name="connsiteX79" fmla="*/ 2384487 w 3087323"/>
                  <a:gd name="connsiteY79" fmla="*/ 980964 h 1354393"/>
                  <a:gd name="connsiteX80" fmla="*/ 2408360 w 3087323"/>
                  <a:gd name="connsiteY80" fmla="*/ 980964 h 1354393"/>
                  <a:gd name="connsiteX81" fmla="*/ 2584070 w 3087323"/>
                  <a:gd name="connsiteY81" fmla="*/ 980964 h 1354393"/>
                  <a:gd name="connsiteX82" fmla="*/ 2586934 w 3087323"/>
                  <a:gd name="connsiteY82" fmla="*/ 980964 h 1354393"/>
                  <a:gd name="connsiteX83" fmla="*/ 2610808 w 3087323"/>
                  <a:gd name="connsiteY83" fmla="*/ 980964 h 1354393"/>
                  <a:gd name="connsiteX84" fmla="*/ 2620357 w 3087323"/>
                  <a:gd name="connsiteY84" fmla="*/ 980964 h 1354393"/>
                  <a:gd name="connsiteX85" fmla="*/ 2730176 w 3087323"/>
                  <a:gd name="connsiteY85" fmla="*/ 980964 h 1354393"/>
                  <a:gd name="connsiteX86" fmla="*/ 2810391 w 3087323"/>
                  <a:gd name="connsiteY86" fmla="*/ 980964 h 1354393"/>
                  <a:gd name="connsiteX87" fmla="*/ 2810391 w 3087323"/>
                  <a:gd name="connsiteY87" fmla="*/ 1354394 h 1354393"/>
                  <a:gd name="connsiteX88" fmla="*/ 3087323 w 3087323"/>
                  <a:gd name="connsiteY88" fmla="*/ 1354394 h 1354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Lst>
                <a:rect l="l" t="t" r="r" b="b"/>
                <a:pathLst>
                  <a:path w="3087323" h="1354393">
                    <a:moveTo>
                      <a:pt x="0" y="0"/>
                    </a:moveTo>
                    <a:lnTo>
                      <a:pt x="133692" y="0"/>
                    </a:lnTo>
                    <a:lnTo>
                      <a:pt x="190033" y="0"/>
                    </a:lnTo>
                    <a:lnTo>
                      <a:pt x="195763" y="0"/>
                    </a:lnTo>
                    <a:lnTo>
                      <a:pt x="211042" y="0"/>
                    </a:lnTo>
                    <a:lnTo>
                      <a:pt x="232051" y="0"/>
                    </a:lnTo>
                    <a:lnTo>
                      <a:pt x="267383" y="0"/>
                    </a:lnTo>
                    <a:lnTo>
                      <a:pt x="351418" y="0"/>
                    </a:lnTo>
                    <a:lnTo>
                      <a:pt x="351418" y="30329"/>
                    </a:lnTo>
                    <a:lnTo>
                      <a:pt x="368607" y="30329"/>
                    </a:lnTo>
                    <a:lnTo>
                      <a:pt x="368607" y="89092"/>
                    </a:lnTo>
                    <a:lnTo>
                      <a:pt x="371472" y="89092"/>
                    </a:lnTo>
                    <a:lnTo>
                      <a:pt x="371472" y="119422"/>
                    </a:lnTo>
                    <a:lnTo>
                      <a:pt x="375292" y="119422"/>
                    </a:lnTo>
                    <a:lnTo>
                      <a:pt x="375292" y="148803"/>
                    </a:lnTo>
                    <a:lnTo>
                      <a:pt x="392481" y="148803"/>
                    </a:lnTo>
                    <a:lnTo>
                      <a:pt x="392481" y="179133"/>
                    </a:lnTo>
                    <a:lnTo>
                      <a:pt x="437363" y="179133"/>
                    </a:lnTo>
                    <a:lnTo>
                      <a:pt x="437363" y="208514"/>
                    </a:lnTo>
                    <a:lnTo>
                      <a:pt x="482245" y="208514"/>
                    </a:lnTo>
                    <a:lnTo>
                      <a:pt x="482245" y="237896"/>
                    </a:lnTo>
                    <a:lnTo>
                      <a:pt x="487975" y="237896"/>
                    </a:lnTo>
                    <a:lnTo>
                      <a:pt x="487975" y="268225"/>
                    </a:lnTo>
                    <a:lnTo>
                      <a:pt x="523308" y="268225"/>
                    </a:lnTo>
                    <a:lnTo>
                      <a:pt x="523308" y="297606"/>
                    </a:lnTo>
                    <a:lnTo>
                      <a:pt x="544316" y="297606"/>
                    </a:lnTo>
                    <a:lnTo>
                      <a:pt x="544316" y="327936"/>
                    </a:lnTo>
                    <a:lnTo>
                      <a:pt x="568190" y="327936"/>
                    </a:lnTo>
                    <a:lnTo>
                      <a:pt x="586334" y="327936"/>
                    </a:lnTo>
                    <a:lnTo>
                      <a:pt x="586334" y="358265"/>
                    </a:lnTo>
                    <a:lnTo>
                      <a:pt x="669413" y="358265"/>
                    </a:lnTo>
                    <a:lnTo>
                      <a:pt x="699017" y="358265"/>
                    </a:lnTo>
                    <a:lnTo>
                      <a:pt x="717160" y="358265"/>
                    </a:lnTo>
                    <a:lnTo>
                      <a:pt x="717160" y="389542"/>
                    </a:lnTo>
                    <a:lnTo>
                      <a:pt x="732440" y="389542"/>
                    </a:lnTo>
                    <a:lnTo>
                      <a:pt x="732440" y="421767"/>
                    </a:lnTo>
                    <a:lnTo>
                      <a:pt x="752493" y="421767"/>
                    </a:lnTo>
                    <a:lnTo>
                      <a:pt x="752493" y="453992"/>
                    </a:lnTo>
                    <a:lnTo>
                      <a:pt x="756313" y="453992"/>
                    </a:lnTo>
                    <a:lnTo>
                      <a:pt x="794511" y="453992"/>
                    </a:lnTo>
                    <a:lnTo>
                      <a:pt x="794511" y="486217"/>
                    </a:lnTo>
                    <a:lnTo>
                      <a:pt x="800240" y="486217"/>
                    </a:lnTo>
                    <a:lnTo>
                      <a:pt x="800240" y="520337"/>
                    </a:lnTo>
                    <a:lnTo>
                      <a:pt x="839393" y="520337"/>
                    </a:lnTo>
                    <a:lnTo>
                      <a:pt x="839393" y="553510"/>
                    </a:lnTo>
                    <a:lnTo>
                      <a:pt x="908149" y="553510"/>
                    </a:lnTo>
                    <a:lnTo>
                      <a:pt x="925338" y="553510"/>
                    </a:lnTo>
                    <a:lnTo>
                      <a:pt x="925338" y="587631"/>
                    </a:lnTo>
                    <a:lnTo>
                      <a:pt x="934887" y="587631"/>
                    </a:lnTo>
                    <a:lnTo>
                      <a:pt x="934887" y="622699"/>
                    </a:lnTo>
                    <a:lnTo>
                      <a:pt x="943481" y="622699"/>
                    </a:lnTo>
                    <a:lnTo>
                      <a:pt x="943481" y="656819"/>
                    </a:lnTo>
                    <a:lnTo>
                      <a:pt x="949211" y="656819"/>
                    </a:lnTo>
                    <a:lnTo>
                      <a:pt x="949211" y="691888"/>
                    </a:lnTo>
                    <a:lnTo>
                      <a:pt x="1065714" y="691888"/>
                    </a:lnTo>
                    <a:lnTo>
                      <a:pt x="1127785" y="691888"/>
                    </a:lnTo>
                    <a:lnTo>
                      <a:pt x="1127785" y="762972"/>
                    </a:lnTo>
                    <a:lnTo>
                      <a:pt x="1154523" y="762972"/>
                    </a:lnTo>
                    <a:lnTo>
                      <a:pt x="1154523" y="799936"/>
                    </a:lnTo>
                    <a:lnTo>
                      <a:pt x="1372250" y="799936"/>
                    </a:lnTo>
                    <a:lnTo>
                      <a:pt x="1372250" y="836900"/>
                    </a:lnTo>
                    <a:lnTo>
                      <a:pt x="1375115" y="836900"/>
                    </a:lnTo>
                    <a:lnTo>
                      <a:pt x="1375115" y="874811"/>
                    </a:lnTo>
                    <a:lnTo>
                      <a:pt x="1384664" y="874811"/>
                    </a:lnTo>
                    <a:lnTo>
                      <a:pt x="1473474" y="874811"/>
                    </a:lnTo>
                    <a:lnTo>
                      <a:pt x="1503077" y="874811"/>
                    </a:lnTo>
                    <a:lnTo>
                      <a:pt x="1515491" y="874811"/>
                    </a:lnTo>
                    <a:lnTo>
                      <a:pt x="1780010" y="874811"/>
                    </a:lnTo>
                    <a:lnTo>
                      <a:pt x="1792424" y="874811"/>
                    </a:lnTo>
                    <a:lnTo>
                      <a:pt x="1992006" y="874811"/>
                    </a:lnTo>
                    <a:lnTo>
                      <a:pt x="2003466" y="874811"/>
                    </a:lnTo>
                    <a:lnTo>
                      <a:pt x="2003466" y="927888"/>
                    </a:lnTo>
                    <a:lnTo>
                      <a:pt x="2066492" y="927888"/>
                    </a:lnTo>
                    <a:lnTo>
                      <a:pt x="2066492" y="980964"/>
                    </a:lnTo>
                    <a:lnTo>
                      <a:pt x="2104689" y="980964"/>
                    </a:lnTo>
                    <a:lnTo>
                      <a:pt x="2238381" y="980964"/>
                    </a:lnTo>
                    <a:lnTo>
                      <a:pt x="2316686" y="980964"/>
                    </a:lnTo>
                    <a:lnTo>
                      <a:pt x="2333875" y="980964"/>
                    </a:lnTo>
                    <a:lnTo>
                      <a:pt x="2336740" y="980964"/>
                    </a:lnTo>
                    <a:lnTo>
                      <a:pt x="2384487" y="980964"/>
                    </a:lnTo>
                    <a:lnTo>
                      <a:pt x="2408360" y="980964"/>
                    </a:lnTo>
                    <a:lnTo>
                      <a:pt x="2584070" y="980964"/>
                    </a:lnTo>
                    <a:lnTo>
                      <a:pt x="2586934" y="980964"/>
                    </a:lnTo>
                    <a:lnTo>
                      <a:pt x="2610808" y="980964"/>
                    </a:lnTo>
                    <a:lnTo>
                      <a:pt x="2620357" y="980964"/>
                    </a:lnTo>
                    <a:lnTo>
                      <a:pt x="2730176" y="980964"/>
                    </a:lnTo>
                    <a:lnTo>
                      <a:pt x="2810391" y="980964"/>
                    </a:lnTo>
                    <a:lnTo>
                      <a:pt x="2810391" y="1354394"/>
                    </a:lnTo>
                    <a:lnTo>
                      <a:pt x="3087323" y="1354394"/>
                    </a:lnTo>
                  </a:path>
                </a:pathLst>
              </a:custGeom>
              <a:noFill/>
              <a:ln w="12700" cap="flat">
                <a:solidFill>
                  <a:srgbClr val="7F7F7F"/>
                </a:solidFill>
                <a:prstDash val="solid"/>
                <a:miter/>
              </a:ln>
            </p:spPr>
            <p:txBody>
              <a:bodyPr rtlCol="0" anchor="ctr"/>
              <a:lstStyle/>
              <a:p>
                <a:endParaRPr lang="en-US" sz="1400"/>
              </a:p>
            </p:txBody>
          </p:sp>
          <p:grpSp>
            <p:nvGrpSpPr>
              <p:cNvPr id="41" name="Graphic 2">
                <a:extLst>
                  <a:ext uri="{FF2B5EF4-FFF2-40B4-BE49-F238E27FC236}">
                    <a16:creationId xmlns:a16="http://schemas.microsoft.com/office/drawing/2014/main" id="{A524C87E-81B9-DC28-5268-FA42C2032015}"/>
                  </a:ext>
                </a:extLst>
              </p:cNvPr>
              <p:cNvGrpSpPr/>
              <p:nvPr/>
            </p:nvGrpSpPr>
            <p:grpSpPr>
              <a:xfrm>
                <a:off x="3186135" y="1473813"/>
                <a:ext cx="3439695" cy="515598"/>
                <a:chOff x="3186135" y="1473813"/>
                <a:chExt cx="3439695" cy="515598"/>
              </a:xfrm>
            </p:grpSpPr>
            <p:sp>
              <p:nvSpPr>
                <p:cNvPr id="112" name="Freeform 15">
                  <a:extLst>
                    <a:ext uri="{FF2B5EF4-FFF2-40B4-BE49-F238E27FC236}">
                      <a16:creationId xmlns:a16="http://schemas.microsoft.com/office/drawing/2014/main" id="{982E07BF-0470-9562-BD54-535F3217AB22}"/>
                    </a:ext>
                  </a:extLst>
                </p:cNvPr>
                <p:cNvSpPr/>
                <p:nvPr/>
              </p:nvSpPr>
              <p:spPr>
                <a:xfrm>
                  <a:off x="3186135" y="1509829"/>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13" name="Freeform 16">
                  <a:extLst>
                    <a:ext uri="{FF2B5EF4-FFF2-40B4-BE49-F238E27FC236}">
                      <a16:creationId xmlns:a16="http://schemas.microsoft.com/office/drawing/2014/main" id="{9E16E92A-5EC4-9791-8A43-A6BC9C7534AA}"/>
                    </a:ext>
                  </a:extLst>
                </p:cNvPr>
                <p:cNvSpPr/>
                <p:nvPr/>
              </p:nvSpPr>
              <p:spPr>
                <a:xfrm>
                  <a:off x="3222422" y="1473813"/>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18365A"/>
                  </a:solidFill>
                  <a:prstDash val="solid"/>
                  <a:miter/>
                </a:ln>
              </p:spPr>
              <p:txBody>
                <a:bodyPr rtlCol="0" anchor="ctr"/>
                <a:lstStyle/>
                <a:p>
                  <a:endParaRPr lang="en-US" sz="1400"/>
                </a:p>
              </p:txBody>
            </p:sp>
            <p:sp>
              <p:nvSpPr>
                <p:cNvPr id="114" name="Freeform 17">
                  <a:extLst>
                    <a:ext uri="{FF2B5EF4-FFF2-40B4-BE49-F238E27FC236}">
                      <a16:creationId xmlns:a16="http://schemas.microsoft.com/office/drawing/2014/main" id="{77C764CD-D665-2E4B-102F-C3F897CBD4EB}"/>
                    </a:ext>
                  </a:extLst>
                </p:cNvPr>
                <p:cNvSpPr/>
                <p:nvPr/>
              </p:nvSpPr>
              <p:spPr>
                <a:xfrm>
                  <a:off x="3198549" y="1509829"/>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15" name="Freeform 18">
                  <a:extLst>
                    <a:ext uri="{FF2B5EF4-FFF2-40B4-BE49-F238E27FC236}">
                      <a16:creationId xmlns:a16="http://schemas.microsoft.com/office/drawing/2014/main" id="{92471999-891E-80CB-0EB4-688C051A17CD}"/>
                    </a:ext>
                  </a:extLst>
                </p:cNvPr>
                <p:cNvSpPr/>
                <p:nvPr/>
              </p:nvSpPr>
              <p:spPr>
                <a:xfrm>
                  <a:off x="3233882" y="1473813"/>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18365A"/>
                  </a:solidFill>
                  <a:prstDash val="solid"/>
                  <a:miter/>
                </a:ln>
              </p:spPr>
              <p:txBody>
                <a:bodyPr rtlCol="0" anchor="ctr"/>
                <a:lstStyle/>
                <a:p>
                  <a:endParaRPr lang="en-US" sz="1400"/>
                </a:p>
              </p:txBody>
            </p:sp>
            <p:sp>
              <p:nvSpPr>
                <p:cNvPr id="116" name="Freeform 19">
                  <a:extLst>
                    <a:ext uri="{FF2B5EF4-FFF2-40B4-BE49-F238E27FC236}">
                      <a16:creationId xmlns:a16="http://schemas.microsoft.com/office/drawing/2014/main" id="{87A3F3D2-6B33-77D7-F3CE-0E5206F752B6}"/>
                    </a:ext>
                  </a:extLst>
                </p:cNvPr>
                <p:cNvSpPr/>
                <p:nvPr/>
              </p:nvSpPr>
              <p:spPr>
                <a:xfrm>
                  <a:off x="3201414" y="1509829"/>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17" name="Freeform 20">
                  <a:extLst>
                    <a:ext uri="{FF2B5EF4-FFF2-40B4-BE49-F238E27FC236}">
                      <a16:creationId xmlns:a16="http://schemas.microsoft.com/office/drawing/2014/main" id="{EE10E20D-F7E3-9345-E150-E56DED8FB920}"/>
                    </a:ext>
                  </a:extLst>
                </p:cNvPr>
                <p:cNvSpPr/>
                <p:nvPr/>
              </p:nvSpPr>
              <p:spPr>
                <a:xfrm>
                  <a:off x="3236746" y="1473813"/>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18365A"/>
                  </a:solidFill>
                  <a:prstDash val="solid"/>
                  <a:miter/>
                </a:ln>
              </p:spPr>
              <p:txBody>
                <a:bodyPr rtlCol="0" anchor="ctr"/>
                <a:lstStyle/>
                <a:p>
                  <a:endParaRPr lang="en-US" sz="1400"/>
                </a:p>
              </p:txBody>
            </p:sp>
            <p:sp>
              <p:nvSpPr>
                <p:cNvPr id="118" name="Freeform 21">
                  <a:extLst>
                    <a:ext uri="{FF2B5EF4-FFF2-40B4-BE49-F238E27FC236}">
                      <a16:creationId xmlns:a16="http://schemas.microsoft.com/office/drawing/2014/main" id="{3ECE9216-38A3-F550-0003-0C731C5D0AE1}"/>
                    </a:ext>
                  </a:extLst>
                </p:cNvPr>
                <p:cNvSpPr/>
                <p:nvPr/>
              </p:nvSpPr>
              <p:spPr>
                <a:xfrm>
                  <a:off x="3510814" y="1615982"/>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19" name="Freeform 22">
                  <a:extLst>
                    <a:ext uri="{FF2B5EF4-FFF2-40B4-BE49-F238E27FC236}">
                      <a16:creationId xmlns:a16="http://schemas.microsoft.com/office/drawing/2014/main" id="{797FD8CB-8E7D-90B7-D622-D5EAD16023EF}"/>
                    </a:ext>
                  </a:extLst>
                </p:cNvPr>
                <p:cNvSpPr/>
                <p:nvPr/>
              </p:nvSpPr>
              <p:spPr>
                <a:xfrm>
                  <a:off x="3547102" y="1580914"/>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20" name="Freeform 23">
                  <a:extLst>
                    <a:ext uri="{FF2B5EF4-FFF2-40B4-BE49-F238E27FC236}">
                      <a16:creationId xmlns:a16="http://schemas.microsoft.com/office/drawing/2014/main" id="{F1457B48-A236-A57B-FCDC-F206CADFBBF7}"/>
                    </a:ext>
                  </a:extLst>
                </p:cNvPr>
                <p:cNvSpPr/>
                <p:nvPr/>
              </p:nvSpPr>
              <p:spPr>
                <a:xfrm>
                  <a:off x="3531823" y="1629251"/>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21" name="Freeform 24">
                  <a:extLst>
                    <a:ext uri="{FF2B5EF4-FFF2-40B4-BE49-F238E27FC236}">
                      <a16:creationId xmlns:a16="http://schemas.microsoft.com/office/drawing/2014/main" id="{7A1EF013-DD35-370F-8D12-50D7A84A7F16}"/>
                    </a:ext>
                  </a:extLst>
                </p:cNvPr>
                <p:cNvSpPr/>
                <p:nvPr/>
              </p:nvSpPr>
              <p:spPr>
                <a:xfrm>
                  <a:off x="3567156" y="1594183"/>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22" name="Freeform 25">
                  <a:extLst>
                    <a:ext uri="{FF2B5EF4-FFF2-40B4-BE49-F238E27FC236}">
                      <a16:creationId xmlns:a16="http://schemas.microsoft.com/office/drawing/2014/main" id="{B7677F7B-F260-2B51-CB9C-3180743AB379}"/>
                    </a:ext>
                  </a:extLst>
                </p:cNvPr>
                <p:cNvSpPr/>
                <p:nvPr/>
              </p:nvSpPr>
              <p:spPr>
                <a:xfrm>
                  <a:off x="3572886" y="1683275"/>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123" name="Freeform 26">
                  <a:extLst>
                    <a:ext uri="{FF2B5EF4-FFF2-40B4-BE49-F238E27FC236}">
                      <a16:creationId xmlns:a16="http://schemas.microsoft.com/office/drawing/2014/main" id="{51BCCDA3-6328-96EE-E400-F30533A286DD}"/>
                    </a:ext>
                  </a:extLst>
                </p:cNvPr>
                <p:cNvSpPr/>
                <p:nvPr/>
              </p:nvSpPr>
              <p:spPr>
                <a:xfrm>
                  <a:off x="3609173" y="164820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24" name="Freeform 27">
                  <a:extLst>
                    <a:ext uri="{FF2B5EF4-FFF2-40B4-BE49-F238E27FC236}">
                      <a16:creationId xmlns:a16="http://schemas.microsoft.com/office/drawing/2014/main" id="{0CE604C9-3276-D2FA-F4C3-40C3B2571AE2}"/>
                    </a:ext>
                  </a:extLst>
                </p:cNvPr>
                <p:cNvSpPr/>
                <p:nvPr/>
              </p:nvSpPr>
              <p:spPr>
                <a:xfrm>
                  <a:off x="3761009" y="1724978"/>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25" name="Freeform 28">
                  <a:extLst>
                    <a:ext uri="{FF2B5EF4-FFF2-40B4-BE49-F238E27FC236}">
                      <a16:creationId xmlns:a16="http://schemas.microsoft.com/office/drawing/2014/main" id="{6C98CCC1-358B-3523-19D7-8234B410DD6B}"/>
                    </a:ext>
                  </a:extLst>
                </p:cNvPr>
                <p:cNvSpPr/>
                <p:nvPr/>
              </p:nvSpPr>
              <p:spPr>
                <a:xfrm>
                  <a:off x="3796342" y="1688962"/>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26" name="Freeform 29">
                  <a:extLst>
                    <a:ext uri="{FF2B5EF4-FFF2-40B4-BE49-F238E27FC236}">
                      <a16:creationId xmlns:a16="http://schemas.microsoft.com/office/drawing/2014/main" id="{20D02284-9F49-3B6D-3804-C15314E05AD0}"/>
                    </a:ext>
                  </a:extLst>
                </p:cNvPr>
                <p:cNvSpPr/>
                <p:nvPr/>
              </p:nvSpPr>
              <p:spPr>
                <a:xfrm>
                  <a:off x="3886106" y="1752464"/>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27" name="Freeform 30">
                  <a:extLst>
                    <a:ext uri="{FF2B5EF4-FFF2-40B4-BE49-F238E27FC236}">
                      <a16:creationId xmlns:a16="http://schemas.microsoft.com/office/drawing/2014/main" id="{299F294F-69BE-2434-3A7E-A7D8F55DD902}"/>
                    </a:ext>
                  </a:extLst>
                </p:cNvPr>
                <p:cNvSpPr/>
                <p:nvPr/>
              </p:nvSpPr>
              <p:spPr>
                <a:xfrm>
                  <a:off x="3922394" y="1716448"/>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28" name="Freeform 31">
                  <a:extLst>
                    <a:ext uri="{FF2B5EF4-FFF2-40B4-BE49-F238E27FC236}">
                      <a16:creationId xmlns:a16="http://schemas.microsoft.com/office/drawing/2014/main" id="{1433E841-7BDA-EB6E-E833-1A623C864B21}"/>
                    </a:ext>
                  </a:extLst>
                </p:cNvPr>
                <p:cNvSpPr/>
                <p:nvPr/>
              </p:nvSpPr>
              <p:spPr>
                <a:xfrm>
                  <a:off x="3936718" y="1752464"/>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29" name="Freeform 32">
                  <a:extLst>
                    <a:ext uri="{FF2B5EF4-FFF2-40B4-BE49-F238E27FC236}">
                      <a16:creationId xmlns:a16="http://schemas.microsoft.com/office/drawing/2014/main" id="{528CFE44-D002-2DB9-BF49-9DC7BFE62673}"/>
                    </a:ext>
                  </a:extLst>
                </p:cNvPr>
                <p:cNvSpPr/>
                <p:nvPr/>
              </p:nvSpPr>
              <p:spPr>
                <a:xfrm>
                  <a:off x="3972051" y="1716448"/>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30" name="Freeform 33">
                  <a:extLst>
                    <a:ext uri="{FF2B5EF4-FFF2-40B4-BE49-F238E27FC236}">
                      <a16:creationId xmlns:a16="http://schemas.microsoft.com/office/drawing/2014/main" id="{FA7EE3C6-1591-2E07-2D5E-B42FDD0F982B}"/>
                    </a:ext>
                  </a:extLst>
                </p:cNvPr>
                <p:cNvSpPr/>
                <p:nvPr/>
              </p:nvSpPr>
              <p:spPr>
                <a:xfrm>
                  <a:off x="3981600" y="176573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31" name="Freeform 34">
                  <a:extLst>
                    <a:ext uri="{FF2B5EF4-FFF2-40B4-BE49-F238E27FC236}">
                      <a16:creationId xmlns:a16="http://schemas.microsoft.com/office/drawing/2014/main" id="{E75A1106-5F2D-77CA-D359-C6C80604A4BD}"/>
                    </a:ext>
                  </a:extLst>
                </p:cNvPr>
                <p:cNvSpPr/>
                <p:nvPr/>
              </p:nvSpPr>
              <p:spPr>
                <a:xfrm>
                  <a:off x="4016933" y="1730665"/>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32" name="Freeform 35">
                  <a:extLst>
                    <a:ext uri="{FF2B5EF4-FFF2-40B4-BE49-F238E27FC236}">
                      <a16:creationId xmlns:a16="http://schemas.microsoft.com/office/drawing/2014/main" id="{A9ED41B8-7F4D-08D9-7569-7619EA68D550}"/>
                    </a:ext>
                  </a:extLst>
                </p:cNvPr>
                <p:cNvSpPr/>
                <p:nvPr/>
              </p:nvSpPr>
              <p:spPr>
                <a:xfrm>
                  <a:off x="4011203" y="176573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133" name="Freeform 36">
                  <a:extLst>
                    <a:ext uri="{FF2B5EF4-FFF2-40B4-BE49-F238E27FC236}">
                      <a16:creationId xmlns:a16="http://schemas.microsoft.com/office/drawing/2014/main" id="{D3A9CA10-11E7-1FDC-6C66-861FF5E691B3}"/>
                    </a:ext>
                  </a:extLst>
                </p:cNvPr>
                <p:cNvSpPr/>
                <p:nvPr/>
              </p:nvSpPr>
              <p:spPr>
                <a:xfrm>
                  <a:off x="4046536" y="1730665"/>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34" name="Freeform 37">
                  <a:extLst>
                    <a:ext uri="{FF2B5EF4-FFF2-40B4-BE49-F238E27FC236}">
                      <a16:creationId xmlns:a16="http://schemas.microsoft.com/office/drawing/2014/main" id="{C8A48EE7-02BA-BBDA-0E74-8975A96C33CF}"/>
                    </a:ext>
                  </a:extLst>
                </p:cNvPr>
                <p:cNvSpPr/>
                <p:nvPr/>
              </p:nvSpPr>
              <p:spPr>
                <a:xfrm>
                  <a:off x="4011203" y="176573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135" name="Freeform 38">
                  <a:extLst>
                    <a:ext uri="{FF2B5EF4-FFF2-40B4-BE49-F238E27FC236}">
                      <a16:creationId xmlns:a16="http://schemas.microsoft.com/office/drawing/2014/main" id="{94EBE5FF-B425-F5D9-0AA6-BBF20BA62226}"/>
                    </a:ext>
                  </a:extLst>
                </p:cNvPr>
                <p:cNvSpPr/>
                <p:nvPr/>
              </p:nvSpPr>
              <p:spPr>
                <a:xfrm>
                  <a:off x="4046536" y="1730665"/>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36" name="Freeform 39">
                  <a:extLst>
                    <a:ext uri="{FF2B5EF4-FFF2-40B4-BE49-F238E27FC236}">
                      <a16:creationId xmlns:a16="http://schemas.microsoft.com/office/drawing/2014/main" id="{42F5397E-541E-B43B-12F7-D92869C7E8E7}"/>
                    </a:ext>
                  </a:extLst>
                </p:cNvPr>
                <p:cNvSpPr/>
                <p:nvPr/>
              </p:nvSpPr>
              <p:spPr>
                <a:xfrm>
                  <a:off x="4106697" y="1780898"/>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137" name="Freeform 40">
                  <a:extLst>
                    <a:ext uri="{FF2B5EF4-FFF2-40B4-BE49-F238E27FC236}">
                      <a16:creationId xmlns:a16="http://schemas.microsoft.com/office/drawing/2014/main" id="{C0E8EB81-6387-B058-B553-5C8604CFF1DC}"/>
                    </a:ext>
                  </a:extLst>
                </p:cNvPr>
                <p:cNvSpPr/>
                <p:nvPr/>
              </p:nvSpPr>
              <p:spPr>
                <a:xfrm>
                  <a:off x="4142030" y="1744882"/>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38" name="Freeform 41">
                  <a:extLst>
                    <a:ext uri="{FF2B5EF4-FFF2-40B4-BE49-F238E27FC236}">
                      <a16:creationId xmlns:a16="http://schemas.microsoft.com/office/drawing/2014/main" id="{6EEB574C-98E7-A280-267A-2153850C992D}"/>
                    </a:ext>
                  </a:extLst>
                </p:cNvPr>
                <p:cNvSpPr/>
                <p:nvPr/>
              </p:nvSpPr>
              <p:spPr>
                <a:xfrm>
                  <a:off x="4153489" y="1809331"/>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139" name="Freeform 42">
                  <a:extLst>
                    <a:ext uri="{FF2B5EF4-FFF2-40B4-BE49-F238E27FC236}">
                      <a16:creationId xmlns:a16="http://schemas.microsoft.com/office/drawing/2014/main" id="{84EF3B0D-AFC8-2364-B901-1E3AE1FA0C5E}"/>
                    </a:ext>
                  </a:extLst>
                </p:cNvPr>
                <p:cNvSpPr/>
                <p:nvPr/>
              </p:nvSpPr>
              <p:spPr>
                <a:xfrm>
                  <a:off x="4189777" y="1774263"/>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40" name="Freeform 43">
                  <a:extLst>
                    <a:ext uri="{FF2B5EF4-FFF2-40B4-BE49-F238E27FC236}">
                      <a16:creationId xmlns:a16="http://schemas.microsoft.com/office/drawing/2014/main" id="{3BA867F1-0380-6FB0-CD45-474D9224539B}"/>
                    </a:ext>
                  </a:extLst>
                </p:cNvPr>
                <p:cNvSpPr/>
                <p:nvPr/>
              </p:nvSpPr>
              <p:spPr>
                <a:xfrm>
                  <a:off x="4168769" y="1809331"/>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141" name="Freeform 44">
                  <a:extLst>
                    <a:ext uri="{FF2B5EF4-FFF2-40B4-BE49-F238E27FC236}">
                      <a16:creationId xmlns:a16="http://schemas.microsoft.com/office/drawing/2014/main" id="{72F0B631-1E17-32D7-8D34-B8B1B2E665DC}"/>
                    </a:ext>
                  </a:extLst>
                </p:cNvPr>
                <p:cNvSpPr/>
                <p:nvPr/>
              </p:nvSpPr>
              <p:spPr>
                <a:xfrm>
                  <a:off x="4205056" y="1774263"/>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42" name="Freeform 45">
                  <a:extLst>
                    <a:ext uri="{FF2B5EF4-FFF2-40B4-BE49-F238E27FC236}">
                      <a16:creationId xmlns:a16="http://schemas.microsoft.com/office/drawing/2014/main" id="{3E14ECB8-0C23-A46F-78C9-8B7E3B47870F}"/>
                    </a:ext>
                  </a:extLst>
                </p:cNvPr>
                <p:cNvSpPr/>
                <p:nvPr/>
              </p:nvSpPr>
              <p:spPr>
                <a:xfrm>
                  <a:off x="4171633" y="1809331"/>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18365A"/>
                  </a:solidFill>
                  <a:prstDash val="solid"/>
                  <a:miter/>
                </a:ln>
              </p:spPr>
              <p:txBody>
                <a:bodyPr rtlCol="0" anchor="ctr"/>
                <a:lstStyle/>
                <a:p>
                  <a:endParaRPr lang="en-US" sz="1400"/>
                </a:p>
              </p:txBody>
            </p:sp>
            <p:sp>
              <p:nvSpPr>
                <p:cNvPr id="143" name="Freeform 46">
                  <a:extLst>
                    <a:ext uri="{FF2B5EF4-FFF2-40B4-BE49-F238E27FC236}">
                      <a16:creationId xmlns:a16="http://schemas.microsoft.com/office/drawing/2014/main" id="{ABA310AB-BB50-41DB-1942-223B99A06742}"/>
                    </a:ext>
                  </a:extLst>
                </p:cNvPr>
                <p:cNvSpPr/>
                <p:nvPr/>
              </p:nvSpPr>
              <p:spPr>
                <a:xfrm>
                  <a:off x="4207921" y="1774263"/>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44" name="Freeform 47">
                  <a:extLst>
                    <a:ext uri="{FF2B5EF4-FFF2-40B4-BE49-F238E27FC236}">
                      <a16:creationId xmlns:a16="http://schemas.microsoft.com/office/drawing/2014/main" id="{0EE7E020-7ADB-1D55-7EB8-849ECEAA839A}"/>
                    </a:ext>
                  </a:extLst>
                </p:cNvPr>
                <p:cNvSpPr/>
                <p:nvPr/>
              </p:nvSpPr>
              <p:spPr>
                <a:xfrm>
                  <a:off x="4180228" y="1824496"/>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145" name="Freeform 48">
                  <a:extLst>
                    <a:ext uri="{FF2B5EF4-FFF2-40B4-BE49-F238E27FC236}">
                      <a16:creationId xmlns:a16="http://schemas.microsoft.com/office/drawing/2014/main" id="{AA20427B-2EA3-FFD6-1E5B-94F27ECB193F}"/>
                    </a:ext>
                  </a:extLst>
                </p:cNvPr>
                <p:cNvSpPr/>
                <p:nvPr/>
              </p:nvSpPr>
              <p:spPr>
                <a:xfrm>
                  <a:off x="4216516" y="1788480"/>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18365A"/>
                  </a:solidFill>
                  <a:prstDash val="solid"/>
                  <a:miter/>
                </a:ln>
              </p:spPr>
              <p:txBody>
                <a:bodyPr rtlCol="0" anchor="ctr"/>
                <a:lstStyle/>
                <a:p>
                  <a:endParaRPr lang="en-US" sz="1400"/>
                </a:p>
              </p:txBody>
            </p:sp>
            <p:sp>
              <p:nvSpPr>
                <p:cNvPr id="146" name="Freeform 49">
                  <a:extLst>
                    <a:ext uri="{FF2B5EF4-FFF2-40B4-BE49-F238E27FC236}">
                      <a16:creationId xmlns:a16="http://schemas.microsoft.com/office/drawing/2014/main" id="{2FBB2A00-6FF3-569D-C2DC-2D75C23ECC16}"/>
                    </a:ext>
                  </a:extLst>
                </p:cNvPr>
                <p:cNvSpPr/>
                <p:nvPr/>
              </p:nvSpPr>
              <p:spPr>
                <a:xfrm>
                  <a:off x="4222245" y="1824496"/>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47" name="Freeform 50">
                  <a:extLst>
                    <a:ext uri="{FF2B5EF4-FFF2-40B4-BE49-F238E27FC236}">
                      <a16:creationId xmlns:a16="http://schemas.microsoft.com/office/drawing/2014/main" id="{4782DCD1-A006-95D1-16EC-6870C6B31052}"/>
                    </a:ext>
                  </a:extLst>
                </p:cNvPr>
                <p:cNvSpPr/>
                <p:nvPr/>
              </p:nvSpPr>
              <p:spPr>
                <a:xfrm>
                  <a:off x="4258533" y="1788480"/>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18365A"/>
                  </a:solidFill>
                  <a:prstDash val="solid"/>
                  <a:miter/>
                </a:ln>
              </p:spPr>
              <p:txBody>
                <a:bodyPr rtlCol="0" anchor="ctr"/>
                <a:lstStyle/>
                <a:p>
                  <a:endParaRPr lang="en-US" sz="1400"/>
                </a:p>
              </p:txBody>
            </p:sp>
            <p:sp>
              <p:nvSpPr>
                <p:cNvPr id="148" name="Freeform 51">
                  <a:extLst>
                    <a:ext uri="{FF2B5EF4-FFF2-40B4-BE49-F238E27FC236}">
                      <a16:creationId xmlns:a16="http://schemas.microsoft.com/office/drawing/2014/main" id="{F49B1389-0395-E679-1BF9-E2A7A578D6E2}"/>
                    </a:ext>
                  </a:extLst>
                </p:cNvPr>
                <p:cNvSpPr/>
                <p:nvPr/>
              </p:nvSpPr>
              <p:spPr>
                <a:xfrm>
                  <a:off x="4261398" y="1839661"/>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49" name="Freeform 52">
                  <a:extLst>
                    <a:ext uri="{FF2B5EF4-FFF2-40B4-BE49-F238E27FC236}">
                      <a16:creationId xmlns:a16="http://schemas.microsoft.com/office/drawing/2014/main" id="{EA3FE307-D0BA-BEA5-BC45-68CE6167EE31}"/>
                    </a:ext>
                  </a:extLst>
                </p:cNvPr>
                <p:cNvSpPr/>
                <p:nvPr/>
              </p:nvSpPr>
              <p:spPr>
                <a:xfrm>
                  <a:off x="4296731" y="1804592"/>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50" name="Freeform 53">
                  <a:extLst>
                    <a:ext uri="{FF2B5EF4-FFF2-40B4-BE49-F238E27FC236}">
                      <a16:creationId xmlns:a16="http://schemas.microsoft.com/office/drawing/2014/main" id="{346367B2-D5F9-5CB5-1E07-2C207D110369}"/>
                    </a:ext>
                  </a:extLst>
                </p:cNvPr>
                <p:cNvSpPr/>
                <p:nvPr/>
              </p:nvSpPr>
              <p:spPr>
                <a:xfrm>
                  <a:off x="4267127" y="1839661"/>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51" name="Freeform 54">
                  <a:extLst>
                    <a:ext uri="{FF2B5EF4-FFF2-40B4-BE49-F238E27FC236}">
                      <a16:creationId xmlns:a16="http://schemas.microsoft.com/office/drawing/2014/main" id="{37AB5137-5D87-A409-C7CA-46825661EAAD}"/>
                    </a:ext>
                  </a:extLst>
                </p:cNvPr>
                <p:cNvSpPr/>
                <p:nvPr/>
              </p:nvSpPr>
              <p:spPr>
                <a:xfrm>
                  <a:off x="4303415" y="1804592"/>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52" name="Freeform 55">
                  <a:extLst>
                    <a:ext uri="{FF2B5EF4-FFF2-40B4-BE49-F238E27FC236}">
                      <a16:creationId xmlns:a16="http://schemas.microsoft.com/office/drawing/2014/main" id="{2BAB9441-03A8-379F-0F0E-440C2AD9B2D1}"/>
                    </a:ext>
                  </a:extLst>
                </p:cNvPr>
                <p:cNvSpPr/>
                <p:nvPr/>
              </p:nvSpPr>
              <p:spPr>
                <a:xfrm>
                  <a:off x="4278587" y="1839661"/>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153" name="Freeform 56">
                  <a:extLst>
                    <a:ext uri="{FF2B5EF4-FFF2-40B4-BE49-F238E27FC236}">
                      <a16:creationId xmlns:a16="http://schemas.microsoft.com/office/drawing/2014/main" id="{EC133762-52B8-4C33-4E13-C4D3F4C00C0B}"/>
                    </a:ext>
                  </a:extLst>
                </p:cNvPr>
                <p:cNvSpPr/>
                <p:nvPr/>
              </p:nvSpPr>
              <p:spPr>
                <a:xfrm>
                  <a:off x="4314874" y="1804592"/>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54" name="Freeform 57">
                  <a:extLst>
                    <a:ext uri="{FF2B5EF4-FFF2-40B4-BE49-F238E27FC236}">
                      <a16:creationId xmlns:a16="http://schemas.microsoft.com/office/drawing/2014/main" id="{D45FB176-3F0C-9C76-E184-9846C14B60D7}"/>
                    </a:ext>
                  </a:extLst>
                </p:cNvPr>
                <p:cNvSpPr/>
                <p:nvPr/>
              </p:nvSpPr>
              <p:spPr>
                <a:xfrm>
                  <a:off x="4281452" y="1839661"/>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18365A"/>
                  </a:solidFill>
                  <a:prstDash val="solid"/>
                  <a:miter/>
                </a:ln>
              </p:spPr>
              <p:txBody>
                <a:bodyPr rtlCol="0" anchor="ctr"/>
                <a:lstStyle/>
                <a:p>
                  <a:endParaRPr lang="en-US" sz="1400"/>
                </a:p>
              </p:txBody>
            </p:sp>
            <p:sp>
              <p:nvSpPr>
                <p:cNvPr id="155" name="Freeform 58">
                  <a:extLst>
                    <a:ext uri="{FF2B5EF4-FFF2-40B4-BE49-F238E27FC236}">
                      <a16:creationId xmlns:a16="http://schemas.microsoft.com/office/drawing/2014/main" id="{140305CD-23A1-96B8-AF83-DF0D3D80D523}"/>
                    </a:ext>
                  </a:extLst>
                </p:cNvPr>
                <p:cNvSpPr/>
                <p:nvPr/>
              </p:nvSpPr>
              <p:spPr>
                <a:xfrm>
                  <a:off x="4317739" y="1804592"/>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56" name="Freeform 59">
                  <a:extLst>
                    <a:ext uri="{FF2B5EF4-FFF2-40B4-BE49-F238E27FC236}">
                      <a16:creationId xmlns:a16="http://schemas.microsoft.com/office/drawing/2014/main" id="{E51092E4-6A28-3F0B-5C39-B18C632E2246}"/>
                    </a:ext>
                  </a:extLst>
                </p:cNvPr>
                <p:cNvSpPr/>
                <p:nvPr/>
              </p:nvSpPr>
              <p:spPr>
                <a:xfrm>
                  <a:off x="4312010" y="1839661"/>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157" name="Freeform 60">
                  <a:extLst>
                    <a:ext uri="{FF2B5EF4-FFF2-40B4-BE49-F238E27FC236}">
                      <a16:creationId xmlns:a16="http://schemas.microsoft.com/office/drawing/2014/main" id="{4204490B-D3C5-67C6-5060-208444B794E8}"/>
                    </a:ext>
                  </a:extLst>
                </p:cNvPr>
                <p:cNvSpPr/>
                <p:nvPr/>
              </p:nvSpPr>
              <p:spPr>
                <a:xfrm>
                  <a:off x="4347342" y="1804592"/>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58" name="Freeform 61">
                  <a:extLst>
                    <a:ext uri="{FF2B5EF4-FFF2-40B4-BE49-F238E27FC236}">
                      <a16:creationId xmlns:a16="http://schemas.microsoft.com/office/drawing/2014/main" id="{717C44FC-A9D7-0AF4-DB7B-44F4A2561787}"/>
                    </a:ext>
                  </a:extLst>
                </p:cNvPr>
                <p:cNvSpPr/>
                <p:nvPr/>
              </p:nvSpPr>
              <p:spPr>
                <a:xfrm>
                  <a:off x="4317739" y="1839661"/>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59" name="Freeform 62">
                  <a:extLst>
                    <a:ext uri="{FF2B5EF4-FFF2-40B4-BE49-F238E27FC236}">
                      <a16:creationId xmlns:a16="http://schemas.microsoft.com/office/drawing/2014/main" id="{9E53F226-AAC7-CBFC-F362-AF95EA3CB172}"/>
                    </a:ext>
                  </a:extLst>
                </p:cNvPr>
                <p:cNvSpPr/>
                <p:nvPr/>
              </p:nvSpPr>
              <p:spPr>
                <a:xfrm>
                  <a:off x="4354027" y="1804592"/>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60" name="Freeform 191">
                  <a:extLst>
                    <a:ext uri="{FF2B5EF4-FFF2-40B4-BE49-F238E27FC236}">
                      <a16:creationId xmlns:a16="http://schemas.microsoft.com/office/drawing/2014/main" id="{3A049E88-F92F-61B4-F67C-433C758CEB05}"/>
                    </a:ext>
                  </a:extLst>
                </p:cNvPr>
                <p:cNvSpPr/>
                <p:nvPr/>
              </p:nvSpPr>
              <p:spPr>
                <a:xfrm>
                  <a:off x="4317739" y="1839661"/>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61" name="Freeform 192">
                  <a:extLst>
                    <a:ext uri="{FF2B5EF4-FFF2-40B4-BE49-F238E27FC236}">
                      <a16:creationId xmlns:a16="http://schemas.microsoft.com/office/drawing/2014/main" id="{8268DBEA-ED2E-50E9-364F-DE69DB45F67C}"/>
                    </a:ext>
                  </a:extLst>
                </p:cNvPr>
                <p:cNvSpPr/>
                <p:nvPr/>
              </p:nvSpPr>
              <p:spPr>
                <a:xfrm>
                  <a:off x="4354027" y="1804592"/>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62" name="Freeform 193">
                  <a:extLst>
                    <a:ext uri="{FF2B5EF4-FFF2-40B4-BE49-F238E27FC236}">
                      <a16:creationId xmlns:a16="http://schemas.microsoft.com/office/drawing/2014/main" id="{D451346B-BDA4-39D9-55FA-243D9A5CAE9C}"/>
                    </a:ext>
                  </a:extLst>
                </p:cNvPr>
                <p:cNvSpPr/>
                <p:nvPr/>
              </p:nvSpPr>
              <p:spPr>
                <a:xfrm>
                  <a:off x="4323469" y="1839661"/>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163" name="Freeform 194">
                  <a:extLst>
                    <a:ext uri="{FF2B5EF4-FFF2-40B4-BE49-F238E27FC236}">
                      <a16:creationId xmlns:a16="http://schemas.microsoft.com/office/drawing/2014/main" id="{8A10B0E3-D764-819E-DFD7-39DBDB16EE2C}"/>
                    </a:ext>
                  </a:extLst>
                </p:cNvPr>
                <p:cNvSpPr/>
                <p:nvPr/>
              </p:nvSpPr>
              <p:spPr>
                <a:xfrm>
                  <a:off x="4359757" y="1804592"/>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64" name="Freeform 195">
                  <a:extLst>
                    <a:ext uri="{FF2B5EF4-FFF2-40B4-BE49-F238E27FC236}">
                      <a16:creationId xmlns:a16="http://schemas.microsoft.com/office/drawing/2014/main" id="{55340A65-D74F-13E8-3134-24B0C185AF1E}"/>
                    </a:ext>
                  </a:extLst>
                </p:cNvPr>
                <p:cNvSpPr/>
                <p:nvPr/>
              </p:nvSpPr>
              <p:spPr>
                <a:xfrm>
                  <a:off x="4344478" y="1856721"/>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65" name="Freeform 196">
                  <a:extLst>
                    <a:ext uri="{FF2B5EF4-FFF2-40B4-BE49-F238E27FC236}">
                      <a16:creationId xmlns:a16="http://schemas.microsoft.com/office/drawing/2014/main" id="{8878F576-8AAA-5168-F0DE-AA255FF323EA}"/>
                    </a:ext>
                  </a:extLst>
                </p:cNvPr>
                <p:cNvSpPr/>
                <p:nvPr/>
              </p:nvSpPr>
              <p:spPr>
                <a:xfrm>
                  <a:off x="4380765" y="1820705"/>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18365A"/>
                  </a:solidFill>
                  <a:prstDash val="solid"/>
                  <a:miter/>
                </a:ln>
              </p:spPr>
              <p:txBody>
                <a:bodyPr rtlCol="0" anchor="ctr"/>
                <a:lstStyle/>
                <a:p>
                  <a:endParaRPr lang="en-US" sz="1400"/>
                </a:p>
              </p:txBody>
            </p:sp>
            <p:sp>
              <p:nvSpPr>
                <p:cNvPr id="166" name="Freeform 197">
                  <a:extLst>
                    <a:ext uri="{FF2B5EF4-FFF2-40B4-BE49-F238E27FC236}">
                      <a16:creationId xmlns:a16="http://schemas.microsoft.com/office/drawing/2014/main" id="{1B92A6E3-DCA9-0450-594A-B59CA2E34DB6}"/>
                    </a:ext>
                  </a:extLst>
                </p:cNvPr>
                <p:cNvSpPr/>
                <p:nvPr/>
              </p:nvSpPr>
              <p:spPr>
                <a:xfrm>
                  <a:off x="4374081" y="1856721"/>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167" name="Freeform 198">
                  <a:extLst>
                    <a:ext uri="{FF2B5EF4-FFF2-40B4-BE49-F238E27FC236}">
                      <a16:creationId xmlns:a16="http://schemas.microsoft.com/office/drawing/2014/main" id="{113DFCF1-D1DF-1D3C-12BE-5014F7F9B7F8}"/>
                    </a:ext>
                  </a:extLst>
                </p:cNvPr>
                <p:cNvSpPr/>
                <p:nvPr/>
              </p:nvSpPr>
              <p:spPr>
                <a:xfrm>
                  <a:off x="4410369" y="1820705"/>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18365A"/>
                  </a:solidFill>
                  <a:prstDash val="solid"/>
                  <a:miter/>
                </a:ln>
              </p:spPr>
              <p:txBody>
                <a:bodyPr rtlCol="0" anchor="ctr"/>
                <a:lstStyle/>
                <a:p>
                  <a:endParaRPr lang="en-US" sz="1400"/>
                </a:p>
              </p:txBody>
            </p:sp>
            <p:sp>
              <p:nvSpPr>
                <p:cNvPr id="168" name="Freeform 199">
                  <a:extLst>
                    <a:ext uri="{FF2B5EF4-FFF2-40B4-BE49-F238E27FC236}">
                      <a16:creationId xmlns:a16="http://schemas.microsoft.com/office/drawing/2014/main" id="{5F68218B-F204-988C-2D1B-5621E206BEA4}"/>
                    </a:ext>
                  </a:extLst>
                </p:cNvPr>
                <p:cNvSpPr/>
                <p:nvPr/>
              </p:nvSpPr>
              <p:spPr>
                <a:xfrm>
                  <a:off x="4400819" y="1856721"/>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18365A"/>
                  </a:solidFill>
                  <a:prstDash val="solid"/>
                  <a:miter/>
                </a:ln>
              </p:spPr>
              <p:txBody>
                <a:bodyPr rtlCol="0" anchor="ctr"/>
                <a:lstStyle/>
                <a:p>
                  <a:endParaRPr lang="en-US" sz="1400"/>
                </a:p>
              </p:txBody>
            </p:sp>
            <p:sp>
              <p:nvSpPr>
                <p:cNvPr id="169" name="Freeform 200">
                  <a:extLst>
                    <a:ext uri="{FF2B5EF4-FFF2-40B4-BE49-F238E27FC236}">
                      <a16:creationId xmlns:a16="http://schemas.microsoft.com/office/drawing/2014/main" id="{52133645-16E0-87CB-FB1C-C5E0CBDC7263}"/>
                    </a:ext>
                  </a:extLst>
                </p:cNvPr>
                <p:cNvSpPr/>
                <p:nvPr/>
              </p:nvSpPr>
              <p:spPr>
                <a:xfrm>
                  <a:off x="4437107" y="1820705"/>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18365A"/>
                  </a:solidFill>
                  <a:prstDash val="solid"/>
                  <a:miter/>
                </a:ln>
              </p:spPr>
              <p:txBody>
                <a:bodyPr rtlCol="0" anchor="ctr"/>
                <a:lstStyle/>
                <a:p>
                  <a:endParaRPr lang="en-US" sz="1400"/>
                </a:p>
              </p:txBody>
            </p:sp>
            <p:sp>
              <p:nvSpPr>
                <p:cNvPr id="170" name="Freeform 201">
                  <a:extLst>
                    <a:ext uri="{FF2B5EF4-FFF2-40B4-BE49-F238E27FC236}">
                      <a16:creationId xmlns:a16="http://schemas.microsoft.com/office/drawing/2014/main" id="{255041AE-0193-7BE6-D03B-D966E37ECED3}"/>
                    </a:ext>
                  </a:extLst>
                </p:cNvPr>
                <p:cNvSpPr/>
                <p:nvPr/>
              </p:nvSpPr>
              <p:spPr>
                <a:xfrm>
                  <a:off x="4410369" y="1856721"/>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71" name="Freeform 202">
                  <a:extLst>
                    <a:ext uri="{FF2B5EF4-FFF2-40B4-BE49-F238E27FC236}">
                      <a16:creationId xmlns:a16="http://schemas.microsoft.com/office/drawing/2014/main" id="{9DDCAFE3-F7CF-D2ED-862B-7EC49A9D8D06}"/>
                    </a:ext>
                  </a:extLst>
                </p:cNvPr>
                <p:cNvSpPr/>
                <p:nvPr/>
              </p:nvSpPr>
              <p:spPr>
                <a:xfrm>
                  <a:off x="4445701" y="1820705"/>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18365A"/>
                  </a:solidFill>
                  <a:prstDash val="solid"/>
                  <a:miter/>
                </a:ln>
              </p:spPr>
              <p:txBody>
                <a:bodyPr rtlCol="0" anchor="ctr"/>
                <a:lstStyle/>
                <a:p>
                  <a:endParaRPr lang="en-US" sz="1400"/>
                </a:p>
              </p:txBody>
            </p:sp>
            <p:sp>
              <p:nvSpPr>
                <p:cNvPr id="172" name="Freeform 203">
                  <a:extLst>
                    <a:ext uri="{FF2B5EF4-FFF2-40B4-BE49-F238E27FC236}">
                      <a16:creationId xmlns:a16="http://schemas.microsoft.com/office/drawing/2014/main" id="{3F4C41C7-CF71-25B1-58C8-2A750BF3ECA6}"/>
                    </a:ext>
                  </a:extLst>
                </p:cNvPr>
                <p:cNvSpPr/>
                <p:nvPr/>
              </p:nvSpPr>
              <p:spPr>
                <a:xfrm>
                  <a:off x="4463845" y="1856721"/>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73" name="Freeform 204">
                  <a:extLst>
                    <a:ext uri="{FF2B5EF4-FFF2-40B4-BE49-F238E27FC236}">
                      <a16:creationId xmlns:a16="http://schemas.microsoft.com/office/drawing/2014/main" id="{AB1EC43C-A1DC-9342-104D-4E0F2EAD3B5E}"/>
                    </a:ext>
                  </a:extLst>
                </p:cNvPr>
                <p:cNvSpPr/>
                <p:nvPr/>
              </p:nvSpPr>
              <p:spPr>
                <a:xfrm>
                  <a:off x="4499178" y="1820705"/>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18365A"/>
                  </a:solidFill>
                  <a:prstDash val="solid"/>
                  <a:miter/>
                </a:ln>
              </p:spPr>
              <p:txBody>
                <a:bodyPr rtlCol="0" anchor="ctr"/>
                <a:lstStyle/>
                <a:p>
                  <a:endParaRPr lang="en-US" sz="1400"/>
                </a:p>
              </p:txBody>
            </p:sp>
            <p:sp>
              <p:nvSpPr>
                <p:cNvPr id="174" name="Freeform 205">
                  <a:extLst>
                    <a:ext uri="{FF2B5EF4-FFF2-40B4-BE49-F238E27FC236}">
                      <a16:creationId xmlns:a16="http://schemas.microsoft.com/office/drawing/2014/main" id="{AEFFDADB-5F98-CF32-BF3E-E0BB5CF36226}"/>
                    </a:ext>
                  </a:extLst>
                </p:cNvPr>
                <p:cNvSpPr/>
                <p:nvPr/>
              </p:nvSpPr>
              <p:spPr>
                <a:xfrm>
                  <a:off x="4481034" y="1856721"/>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175" name="Freeform 206">
                  <a:extLst>
                    <a:ext uri="{FF2B5EF4-FFF2-40B4-BE49-F238E27FC236}">
                      <a16:creationId xmlns:a16="http://schemas.microsoft.com/office/drawing/2014/main" id="{92B8A609-08A3-DBB6-ECCA-3A1D7979E8E0}"/>
                    </a:ext>
                  </a:extLst>
                </p:cNvPr>
                <p:cNvSpPr/>
                <p:nvPr/>
              </p:nvSpPr>
              <p:spPr>
                <a:xfrm>
                  <a:off x="4517322" y="1820705"/>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18365A"/>
                  </a:solidFill>
                  <a:prstDash val="solid"/>
                  <a:miter/>
                </a:ln>
              </p:spPr>
              <p:txBody>
                <a:bodyPr rtlCol="0" anchor="ctr"/>
                <a:lstStyle/>
                <a:p>
                  <a:endParaRPr lang="en-US" sz="1400"/>
                </a:p>
              </p:txBody>
            </p:sp>
            <p:sp>
              <p:nvSpPr>
                <p:cNvPr id="176" name="Freeform 207">
                  <a:extLst>
                    <a:ext uri="{FF2B5EF4-FFF2-40B4-BE49-F238E27FC236}">
                      <a16:creationId xmlns:a16="http://schemas.microsoft.com/office/drawing/2014/main" id="{820664D7-C810-352C-A929-0A8064BD8B9E}"/>
                    </a:ext>
                  </a:extLst>
                </p:cNvPr>
                <p:cNvSpPr/>
                <p:nvPr/>
              </p:nvSpPr>
              <p:spPr>
                <a:xfrm>
                  <a:off x="4487719" y="1856721"/>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77" name="Freeform 208">
                  <a:extLst>
                    <a:ext uri="{FF2B5EF4-FFF2-40B4-BE49-F238E27FC236}">
                      <a16:creationId xmlns:a16="http://schemas.microsoft.com/office/drawing/2014/main" id="{2E69EA1C-0DC8-F428-950B-24C7D9673D64}"/>
                    </a:ext>
                  </a:extLst>
                </p:cNvPr>
                <p:cNvSpPr/>
                <p:nvPr/>
              </p:nvSpPr>
              <p:spPr>
                <a:xfrm>
                  <a:off x="4523052" y="1820705"/>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18365A"/>
                  </a:solidFill>
                  <a:prstDash val="solid"/>
                  <a:miter/>
                </a:ln>
              </p:spPr>
              <p:txBody>
                <a:bodyPr rtlCol="0" anchor="ctr"/>
                <a:lstStyle/>
                <a:p>
                  <a:endParaRPr lang="en-US" sz="1400"/>
                </a:p>
              </p:txBody>
            </p:sp>
            <p:sp>
              <p:nvSpPr>
                <p:cNvPr id="178" name="Freeform 209">
                  <a:extLst>
                    <a:ext uri="{FF2B5EF4-FFF2-40B4-BE49-F238E27FC236}">
                      <a16:creationId xmlns:a16="http://schemas.microsoft.com/office/drawing/2014/main" id="{4ABC52B0-C8D3-BA5E-0C43-8B4456712546}"/>
                    </a:ext>
                  </a:extLst>
                </p:cNvPr>
                <p:cNvSpPr/>
                <p:nvPr/>
              </p:nvSpPr>
              <p:spPr>
                <a:xfrm>
                  <a:off x="4511592" y="1856721"/>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79" name="Freeform 210">
                  <a:extLst>
                    <a:ext uri="{FF2B5EF4-FFF2-40B4-BE49-F238E27FC236}">
                      <a16:creationId xmlns:a16="http://schemas.microsoft.com/office/drawing/2014/main" id="{78AD0160-327C-A7DC-9652-B0E81BD263E7}"/>
                    </a:ext>
                  </a:extLst>
                </p:cNvPr>
                <p:cNvSpPr/>
                <p:nvPr/>
              </p:nvSpPr>
              <p:spPr>
                <a:xfrm>
                  <a:off x="4546925" y="1820705"/>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18365A"/>
                  </a:solidFill>
                  <a:prstDash val="solid"/>
                  <a:miter/>
                </a:ln>
              </p:spPr>
              <p:txBody>
                <a:bodyPr rtlCol="0" anchor="ctr"/>
                <a:lstStyle/>
                <a:p>
                  <a:endParaRPr lang="en-US" sz="1400"/>
                </a:p>
              </p:txBody>
            </p:sp>
            <p:sp>
              <p:nvSpPr>
                <p:cNvPr id="180" name="Freeform 211">
                  <a:extLst>
                    <a:ext uri="{FF2B5EF4-FFF2-40B4-BE49-F238E27FC236}">
                      <a16:creationId xmlns:a16="http://schemas.microsoft.com/office/drawing/2014/main" id="{8AF8942E-3CAE-25FA-68CE-4539B9D97312}"/>
                    </a:ext>
                  </a:extLst>
                </p:cNvPr>
                <p:cNvSpPr/>
                <p:nvPr/>
              </p:nvSpPr>
              <p:spPr>
                <a:xfrm>
                  <a:off x="4555519" y="1875677"/>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181" name="Freeform 212">
                  <a:extLst>
                    <a:ext uri="{FF2B5EF4-FFF2-40B4-BE49-F238E27FC236}">
                      <a16:creationId xmlns:a16="http://schemas.microsoft.com/office/drawing/2014/main" id="{58E49FF3-6E17-9544-ED8C-49B7463CB39E}"/>
                    </a:ext>
                  </a:extLst>
                </p:cNvPr>
                <p:cNvSpPr/>
                <p:nvPr/>
              </p:nvSpPr>
              <p:spPr>
                <a:xfrm>
                  <a:off x="4591807" y="1839661"/>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18365A"/>
                  </a:solidFill>
                  <a:prstDash val="solid"/>
                  <a:miter/>
                </a:ln>
              </p:spPr>
              <p:txBody>
                <a:bodyPr rtlCol="0" anchor="ctr"/>
                <a:lstStyle/>
                <a:p>
                  <a:endParaRPr lang="en-US" sz="1400"/>
                </a:p>
              </p:txBody>
            </p:sp>
            <p:sp>
              <p:nvSpPr>
                <p:cNvPr id="182" name="Freeform 213">
                  <a:extLst>
                    <a:ext uri="{FF2B5EF4-FFF2-40B4-BE49-F238E27FC236}">
                      <a16:creationId xmlns:a16="http://schemas.microsoft.com/office/drawing/2014/main" id="{704BF453-033A-B42C-0AB8-446F32B651F1}"/>
                    </a:ext>
                  </a:extLst>
                </p:cNvPr>
                <p:cNvSpPr/>
                <p:nvPr/>
              </p:nvSpPr>
              <p:spPr>
                <a:xfrm>
                  <a:off x="4555519" y="1875677"/>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183" name="Freeform 214">
                  <a:extLst>
                    <a:ext uri="{FF2B5EF4-FFF2-40B4-BE49-F238E27FC236}">
                      <a16:creationId xmlns:a16="http://schemas.microsoft.com/office/drawing/2014/main" id="{8274BAFB-5C3F-E06B-4E7B-88727C49FA40}"/>
                    </a:ext>
                  </a:extLst>
                </p:cNvPr>
                <p:cNvSpPr/>
                <p:nvPr/>
              </p:nvSpPr>
              <p:spPr>
                <a:xfrm>
                  <a:off x="4591807" y="1839661"/>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18365A"/>
                  </a:solidFill>
                  <a:prstDash val="solid"/>
                  <a:miter/>
                </a:ln>
              </p:spPr>
              <p:txBody>
                <a:bodyPr rtlCol="0" anchor="ctr"/>
                <a:lstStyle/>
                <a:p>
                  <a:endParaRPr lang="en-US" sz="1400"/>
                </a:p>
              </p:txBody>
            </p:sp>
            <p:sp>
              <p:nvSpPr>
                <p:cNvPr id="184" name="Freeform 215">
                  <a:extLst>
                    <a:ext uri="{FF2B5EF4-FFF2-40B4-BE49-F238E27FC236}">
                      <a16:creationId xmlns:a16="http://schemas.microsoft.com/office/drawing/2014/main" id="{7B78FB64-8762-C4B0-9DC3-D7A3E60B5E83}"/>
                    </a:ext>
                  </a:extLst>
                </p:cNvPr>
                <p:cNvSpPr/>
                <p:nvPr/>
              </p:nvSpPr>
              <p:spPr>
                <a:xfrm>
                  <a:off x="4573663" y="1875677"/>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85" name="Freeform 216">
                  <a:extLst>
                    <a:ext uri="{FF2B5EF4-FFF2-40B4-BE49-F238E27FC236}">
                      <a16:creationId xmlns:a16="http://schemas.microsoft.com/office/drawing/2014/main" id="{B9C6A864-E854-5BC8-DF5E-5D24C9C115C5}"/>
                    </a:ext>
                  </a:extLst>
                </p:cNvPr>
                <p:cNvSpPr/>
                <p:nvPr/>
              </p:nvSpPr>
              <p:spPr>
                <a:xfrm>
                  <a:off x="4609951" y="1839661"/>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18365A"/>
                  </a:solidFill>
                  <a:prstDash val="solid"/>
                  <a:miter/>
                </a:ln>
              </p:spPr>
              <p:txBody>
                <a:bodyPr rtlCol="0" anchor="ctr"/>
                <a:lstStyle/>
                <a:p>
                  <a:endParaRPr lang="en-US" sz="1400"/>
                </a:p>
              </p:txBody>
            </p:sp>
            <p:sp>
              <p:nvSpPr>
                <p:cNvPr id="186" name="Freeform 248">
                  <a:extLst>
                    <a:ext uri="{FF2B5EF4-FFF2-40B4-BE49-F238E27FC236}">
                      <a16:creationId xmlns:a16="http://schemas.microsoft.com/office/drawing/2014/main" id="{2E9027B1-91DE-86CD-F008-C4218C1E6FB7}"/>
                    </a:ext>
                  </a:extLst>
                </p:cNvPr>
                <p:cNvSpPr/>
                <p:nvPr/>
              </p:nvSpPr>
              <p:spPr>
                <a:xfrm>
                  <a:off x="4639554" y="1914536"/>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87" name="Freeform 249">
                  <a:extLst>
                    <a:ext uri="{FF2B5EF4-FFF2-40B4-BE49-F238E27FC236}">
                      <a16:creationId xmlns:a16="http://schemas.microsoft.com/office/drawing/2014/main" id="{623B7AA7-3A51-925B-4285-3124A3A53EC5}"/>
                    </a:ext>
                  </a:extLst>
                </p:cNvPr>
                <p:cNvSpPr/>
                <p:nvPr/>
              </p:nvSpPr>
              <p:spPr>
                <a:xfrm>
                  <a:off x="4674887" y="1878520"/>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18365A"/>
                  </a:solidFill>
                  <a:prstDash val="solid"/>
                  <a:miter/>
                </a:ln>
              </p:spPr>
              <p:txBody>
                <a:bodyPr rtlCol="0" anchor="ctr"/>
                <a:lstStyle/>
                <a:p>
                  <a:endParaRPr lang="en-US" sz="1400"/>
                </a:p>
              </p:txBody>
            </p:sp>
            <p:sp>
              <p:nvSpPr>
                <p:cNvPr id="188" name="Freeform 250">
                  <a:extLst>
                    <a:ext uri="{FF2B5EF4-FFF2-40B4-BE49-F238E27FC236}">
                      <a16:creationId xmlns:a16="http://schemas.microsoft.com/office/drawing/2014/main" id="{97AA9D7A-1520-0D73-D44F-811557D0A480}"/>
                    </a:ext>
                  </a:extLst>
                </p:cNvPr>
                <p:cNvSpPr/>
                <p:nvPr/>
              </p:nvSpPr>
              <p:spPr>
                <a:xfrm>
                  <a:off x="4659608" y="195434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189" name="Freeform 251">
                  <a:extLst>
                    <a:ext uri="{FF2B5EF4-FFF2-40B4-BE49-F238E27FC236}">
                      <a16:creationId xmlns:a16="http://schemas.microsoft.com/office/drawing/2014/main" id="{A056B714-D0B8-6AC1-2818-3D5581FDFDAE}"/>
                    </a:ext>
                  </a:extLst>
                </p:cNvPr>
                <p:cNvSpPr/>
                <p:nvPr/>
              </p:nvSpPr>
              <p:spPr>
                <a:xfrm>
                  <a:off x="4695896"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90" name="Freeform 252">
                  <a:extLst>
                    <a:ext uri="{FF2B5EF4-FFF2-40B4-BE49-F238E27FC236}">
                      <a16:creationId xmlns:a16="http://schemas.microsoft.com/office/drawing/2014/main" id="{EA87DA80-90A1-9023-94F2-713305E161D8}"/>
                    </a:ext>
                  </a:extLst>
                </p:cNvPr>
                <p:cNvSpPr/>
                <p:nvPr/>
              </p:nvSpPr>
              <p:spPr>
                <a:xfrm>
                  <a:off x="4677752" y="1954343"/>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18365A"/>
                  </a:solidFill>
                  <a:prstDash val="solid"/>
                  <a:miter/>
                </a:ln>
              </p:spPr>
              <p:txBody>
                <a:bodyPr rtlCol="0" anchor="ctr"/>
                <a:lstStyle/>
                <a:p>
                  <a:endParaRPr lang="en-US" sz="1400"/>
                </a:p>
              </p:txBody>
            </p:sp>
            <p:sp>
              <p:nvSpPr>
                <p:cNvPr id="191" name="Freeform 253">
                  <a:extLst>
                    <a:ext uri="{FF2B5EF4-FFF2-40B4-BE49-F238E27FC236}">
                      <a16:creationId xmlns:a16="http://schemas.microsoft.com/office/drawing/2014/main" id="{1310AB72-2043-D83B-C9B2-9059477ED89A}"/>
                    </a:ext>
                  </a:extLst>
                </p:cNvPr>
                <p:cNvSpPr/>
                <p:nvPr/>
              </p:nvSpPr>
              <p:spPr>
                <a:xfrm>
                  <a:off x="4714040"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92" name="Freeform 254">
                  <a:extLst>
                    <a:ext uri="{FF2B5EF4-FFF2-40B4-BE49-F238E27FC236}">
                      <a16:creationId xmlns:a16="http://schemas.microsoft.com/office/drawing/2014/main" id="{ED58C089-6791-F1A1-7A90-26B4F47BCCC6}"/>
                    </a:ext>
                  </a:extLst>
                </p:cNvPr>
                <p:cNvSpPr/>
                <p:nvPr/>
              </p:nvSpPr>
              <p:spPr>
                <a:xfrm>
                  <a:off x="4677752" y="1954343"/>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18365A"/>
                  </a:solidFill>
                  <a:prstDash val="solid"/>
                  <a:miter/>
                </a:ln>
              </p:spPr>
              <p:txBody>
                <a:bodyPr rtlCol="0" anchor="ctr"/>
                <a:lstStyle/>
                <a:p>
                  <a:endParaRPr lang="en-US" sz="1400"/>
                </a:p>
              </p:txBody>
            </p:sp>
            <p:sp>
              <p:nvSpPr>
                <p:cNvPr id="193" name="Freeform 319">
                  <a:extLst>
                    <a:ext uri="{FF2B5EF4-FFF2-40B4-BE49-F238E27FC236}">
                      <a16:creationId xmlns:a16="http://schemas.microsoft.com/office/drawing/2014/main" id="{135D6743-372E-64B0-0D80-E21C9712003D}"/>
                    </a:ext>
                  </a:extLst>
                </p:cNvPr>
                <p:cNvSpPr/>
                <p:nvPr/>
              </p:nvSpPr>
              <p:spPr>
                <a:xfrm>
                  <a:off x="4714040"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94" name="Freeform 320">
                  <a:extLst>
                    <a:ext uri="{FF2B5EF4-FFF2-40B4-BE49-F238E27FC236}">
                      <a16:creationId xmlns:a16="http://schemas.microsoft.com/office/drawing/2014/main" id="{B357B147-EA96-0976-8BD0-2CDA7976332D}"/>
                    </a:ext>
                  </a:extLst>
                </p:cNvPr>
                <p:cNvSpPr/>
                <p:nvPr/>
              </p:nvSpPr>
              <p:spPr>
                <a:xfrm>
                  <a:off x="4677752" y="1954343"/>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18365A"/>
                  </a:solidFill>
                  <a:prstDash val="solid"/>
                  <a:miter/>
                </a:ln>
              </p:spPr>
              <p:txBody>
                <a:bodyPr rtlCol="0" anchor="ctr"/>
                <a:lstStyle/>
                <a:p>
                  <a:endParaRPr lang="en-US" sz="1400"/>
                </a:p>
              </p:txBody>
            </p:sp>
            <p:sp>
              <p:nvSpPr>
                <p:cNvPr id="195" name="Freeform 321">
                  <a:extLst>
                    <a:ext uri="{FF2B5EF4-FFF2-40B4-BE49-F238E27FC236}">
                      <a16:creationId xmlns:a16="http://schemas.microsoft.com/office/drawing/2014/main" id="{17EC20B8-8B3F-1B16-1515-6B57EBE9305F}"/>
                    </a:ext>
                  </a:extLst>
                </p:cNvPr>
                <p:cNvSpPr/>
                <p:nvPr/>
              </p:nvSpPr>
              <p:spPr>
                <a:xfrm>
                  <a:off x="4714040"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96" name="Freeform 322">
                  <a:extLst>
                    <a:ext uri="{FF2B5EF4-FFF2-40B4-BE49-F238E27FC236}">
                      <a16:creationId xmlns:a16="http://schemas.microsoft.com/office/drawing/2014/main" id="{3DCD1D9C-5040-6FC2-E326-73F756BAD4F6}"/>
                    </a:ext>
                  </a:extLst>
                </p:cNvPr>
                <p:cNvSpPr/>
                <p:nvPr/>
              </p:nvSpPr>
              <p:spPr>
                <a:xfrm>
                  <a:off x="4680617" y="1954343"/>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18365A"/>
                  </a:solidFill>
                  <a:prstDash val="solid"/>
                  <a:miter/>
                </a:ln>
              </p:spPr>
              <p:txBody>
                <a:bodyPr rtlCol="0" anchor="ctr"/>
                <a:lstStyle/>
                <a:p>
                  <a:endParaRPr lang="en-US" sz="1400"/>
                </a:p>
              </p:txBody>
            </p:sp>
            <p:sp>
              <p:nvSpPr>
                <p:cNvPr id="197" name="Freeform 323">
                  <a:extLst>
                    <a:ext uri="{FF2B5EF4-FFF2-40B4-BE49-F238E27FC236}">
                      <a16:creationId xmlns:a16="http://schemas.microsoft.com/office/drawing/2014/main" id="{054F36D0-2099-AAEB-99A8-09946FB804A4}"/>
                    </a:ext>
                  </a:extLst>
                </p:cNvPr>
                <p:cNvSpPr/>
                <p:nvPr/>
              </p:nvSpPr>
              <p:spPr>
                <a:xfrm>
                  <a:off x="4716904"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198" name="Freeform 324">
                  <a:extLst>
                    <a:ext uri="{FF2B5EF4-FFF2-40B4-BE49-F238E27FC236}">
                      <a16:creationId xmlns:a16="http://schemas.microsoft.com/office/drawing/2014/main" id="{89CC5280-C3EB-436D-D60D-99D63DA28625}"/>
                    </a:ext>
                  </a:extLst>
                </p:cNvPr>
                <p:cNvSpPr/>
                <p:nvPr/>
              </p:nvSpPr>
              <p:spPr>
                <a:xfrm>
                  <a:off x="4695896"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199" name="Freeform 325">
                  <a:extLst>
                    <a:ext uri="{FF2B5EF4-FFF2-40B4-BE49-F238E27FC236}">
                      <a16:creationId xmlns:a16="http://schemas.microsoft.com/office/drawing/2014/main" id="{2C71D8A3-55AC-A9C0-5A70-EEE7CE642677}"/>
                    </a:ext>
                  </a:extLst>
                </p:cNvPr>
                <p:cNvSpPr/>
                <p:nvPr/>
              </p:nvSpPr>
              <p:spPr>
                <a:xfrm>
                  <a:off x="4732184"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00" name="Freeform 326">
                  <a:extLst>
                    <a:ext uri="{FF2B5EF4-FFF2-40B4-BE49-F238E27FC236}">
                      <a16:creationId xmlns:a16="http://schemas.microsoft.com/office/drawing/2014/main" id="{0DFBB210-7576-5F8F-3E06-AEB076CC7BE7}"/>
                    </a:ext>
                  </a:extLst>
                </p:cNvPr>
                <p:cNvSpPr/>
                <p:nvPr/>
              </p:nvSpPr>
              <p:spPr>
                <a:xfrm>
                  <a:off x="4740778"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201" name="Freeform 327">
                  <a:extLst>
                    <a:ext uri="{FF2B5EF4-FFF2-40B4-BE49-F238E27FC236}">
                      <a16:creationId xmlns:a16="http://schemas.microsoft.com/office/drawing/2014/main" id="{B61E8112-776E-D012-448E-43C06197F0BD}"/>
                    </a:ext>
                  </a:extLst>
                </p:cNvPr>
                <p:cNvSpPr/>
                <p:nvPr/>
              </p:nvSpPr>
              <p:spPr>
                <a:xfrm>
                  <a:off x="4776111"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02" name="Freeform 328">
                  <a:extLst>
                    <a:ext uri="{FF2B5EF4-FFF2-40B4-BE49-F238E27FC236}">
                      <a16:creationId xmlns:a16="http://schemas.microsoft.com/office/drawing/2014/main" id="{1916D399-A29D-9B19-AD37-988FE94CB47D}"/>
                    </a:ext>
                  </a:extLst>
                </p:cNvPr>
                <p:cNvSpPr/>
                <p:nvPr/>
              </p:nvSpPr>
              <p:spPr>
                <a:xfrm>
                  <a:off x="4760832" y="195434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203" name="Freeform 329">
                  <a:extLst>
                    <a:ext uri="{FF2B5EF4-FFF2-40B4-BE49-F238E27FC236}">
                      <a16:creationId xmlns:a16="http://schemas.microsoft.com/office/drawing/2014/main" id="{7CADCFD3-CB7B-7FE6-2C70-BE950F12CAF0}"/>
                    </a:ext>
                  </a:extLst>
                </p:cNvPr>
                <p:cNvSpPr/>
                <p:nvPr/>
              </p:nvSpPr>
              <p:spPr>
                <a:xfrm>
                  <a:off x="4797119"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04" name="Freeform 330">
                  <a:extLst>
                    <a:ext uri="{FF2B5EF4-FFF2-40B4-BE49-F238E27FC236}">
                      <a16:creationId xmlns:a16="http://schemas.microsoft.com/office/drawing/2014/main" id="{E7028085-C73A-2144-9295-C6EBB06BCA93}"/>
                    </a:ext>
                  </a:extLst>
                </p:cNvPr>
                <p:cNvSpPr/>
                <p:nvPr/>
              </p:nvSpPr>
              <p:spPr>
                <a:xfrm>
                  <a:off x="4760832" y="195434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205" name="Freeform 331">
                  <a:extLst>
                    <a:ext uri="{FF2B5EF4-FFF2-40B4-BE49-F238E27FC236}">
                      <a16:creationId xmlns:a16="http://schemas.microsoft.com/office/drawing/2014/main" id="{C6D3E6FD-55FE-9C54-F4A4-9805B633B333}"/>
                    </a:ext>
                  </a:extLst>
                </p:cNvPr>
                <p:cNvSpPr/>
                <p:nvPr/>
              </p:nvSpPr>
              <p:spPr>
                <a:xfrm>
                  <a:off x="4797119"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06" name="Freeform 332">
                  <a:extLst>
                    <a:ext uri="{FF2B5EF4-FFF2-40B4-BE49-F238E27FC236}">
                      <a16:creationId xmlns:a16="http://schemas.microsoft.com/office/drawing/2014/main" id="{5BB81E29-D892-672A-594E-88A69DEA3453}"/>
                    </a:ext>
                  </a:extLst>
                </p:cNvPr>
                <p:cNvSpPr/>
                <p:nvPr/>
              </p:nvSpPr>
              <p:spPr>
                <a:xfrm>
                  <a:off x="4815263"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207" name="Freeform 333">
                  <a:extLst>
                    <a:ext uri="{FF2B5EF4-FFF2-40B4-BE49-F238E27FC236}">
                      <a16:creationId xmlns:a16="http://schemas.microsoft.com/office/drawing/2014/main" id="{1AD36B13-02E8-2309-1D5B-9BA4AACD81C0}"/>
                    </a:ext>
                  </a:extLst>
                </p:cNvPr>
                <p:cNvSpPr/>
                <p:nvPr/>
              </p:nvSpPr>
              <p:spPr>
                <a:xfrm>
                  <a:off x="4850596"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08" name="Freeform 334">
                  <a:extLst>
                    <a:ext uri="{FF2B5EF4-FFF2-40B4-BE49-F238E27FC236}">
                      <a16:creationId xmlns:a16="http://schemas.microsoft.com/office/drawing/2014/main" id="{39183810-BE83-AFCC-E7E0-C031DF1C7A4B}"/>
                    </a:ext>
                  </a:extLst>
                </p:cNvPr>
                <p:cNvSpPr/>
                <p:nvPr/>
              </p:nvSpPr>
              <p:spPr>
                <a:xfrm>
                  <a:off x="4820993"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209" name="Freeform 335">
                  <a:extLst>
                    <a:ext uri="{FF2B5EF4-FFF2-40B4-BE49-F238E27FC236}">
                      <a16:creationId xmlns:a16="http://schemas.microsoft.com/office/drawing/2014/main" id="{60F25F99-3C94-AF8D-6EEF-34E863685FB0}"/>
                    </a:ext>
                  </a:extLst>
                </p:cNvPr>
                <p:cNvSpPr/>
                <p:nvPr/>
              </p:nvSpPr>
              <p:spPr>
                <a:xfrm>
                  <a:off x="4857281"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10" name="Freeform 336">
                  <a:extLst>
                    <a:ext uri="{FF2B5EF4-FFF2-40B4-BE49-F238E27FC236}">
                      <a16:creationId xmlns:a16="http://schemas.microsoft.com/office/drawing/2014/main" id="{96076EB8-5370-DB7D-0ABA-471A66136E4A}"/>
                    </a:ext>
                  </a:extLst>
                </p:cNvPr>
                <p:cNvSpPr/>
                <p:nvPr/>
              </p:nvSpPr>
              <p:spPr>
                <a:xfrm>
                  <a:off x="4823858"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211" name="Freeform 337">
                  <a:extLst>
                    <a:ext uri="{FF2B5EF4-FFF2-40B4-BE49-F238E27FC236}">
                      <a16:creationId xmlns:a16="http://schemas.microsoft.com/office/drawing/2014/main" id="{3379898E-F238-F78C-C436-3087D2E404D2}"/>
                    </a:ext>
                  </a:extLst>
                </p:cNvPr>
                <p:cNvSpPr/>
                <p:nvPr/>
              </p:nvSpPr>
              <p:spPr>
                <a:xfrm>
                  <a:off x="4860146"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12" name="Freeform 338">
                  <a:extLst>
                    <a:ext uri="{FF2B5EF4-FFF2-40B4-BE49-F238E27FC236}">
                      <a16:creationId xmlns:a16="http://schemas.microsoft.com/office/drawing/2014/main" id="{026E18EF-05F8-8AD7-2148-FFDCA76DEEE0}"/>
                    </a:ext>
                  </a:extLst>
                </p:cNvPr>
                <p:cNvSpPr/>
                <p:nvPr/>
              </p:nvSpPr>
              <p:spPr>
                <a:xfrm>
                  <a:off x="4863010"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213" name="Freeform 339">
                  <a:extLst>
                    <a:ext uri="{FF2B5EF4-FFF2-40B4-BE49-F238E27FC236}">
                      <a16:creationId xmlns:a16="http://schemas.microsoft.com/office/drawing/2014/main" id="{0F19367B-8DF9-EFB9-DBD5-B6149DFF9171}"/>
                    </a:ext>
                  </a:extLst>
                </p:cNvPr>
                <p:cNvSpPr/>
                <p:nvPr/>
              </p:nvSpPr>
              <p:spPr>
                <a:xfrm>
                  <a:off x="4898343"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14" name="Freeform 340">
                  <a:extLst>
                    <a:ext uri="{FF2B5EF4-FFF2-40B4-BE49-F238E27FC236}">
                      <a16:creationId xmlns:a16="http://schemas.microsoft.com/office/drawing/2014/main" id="{2A9061C4-8393-BAA0-88F8-DFF2A196AD76}"/>
                    </a:ext>
                  </a:extLst>
                </p:cNvPr>
                <p:cNvSpPr/>
                <p:nvPr/>
              </p:nvSpPr>
              <p:spPr>
                <a:xfrm>
                  <a:off x="4865875" y="195434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215" name="Freeform 341">
                  <a:extLst>
                    <a:ext uri="{FF2B5EF4-FFF2-40B4-BE49-F238E27FC236}">
                      <a16:creationId xmlns:a16="http://schemas.microsoft.com/office/drawing/2014/main" id="{F0C1B615-BB6D-F406-499D-929A1FD98A95}"/>
                    </a:ext>
                  </a:extLst>
                </p:cNvPr>
                <p:cNvSpPr/>
                <p:nvPr/>
              </p:nvSpPr>
              <p:spPr>
                <a:xfrm>
                  <a:off x="4901208"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16" name="Freeform 342">
                  <a:extLst>
                    <a:ext uri="{FF2B5EF4-FFF2-40B4-BE49-F238E27FC236}">
                      <a16:creationId xmlns:a16="http://schemas.microsoft.com/office/drawing/2014/main" id="{2CCE3F72-B8EA-5789-1A38-07C14B42046B}"/>
                    </a:ext>
                  </a:extLst>
                </p:cNvPr>
                <p:cNvSpPr/>
                <p:nvPr/>
              </p:nvSpPr>
              <p:spPr>
                <a:xfrm>
                  <a:off x="4877335" y="195434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217" name="Freeform 343">
                  <a:extLst>
                    <a:ext uri="{FF2B5EF4-FFF2-40B4-BE49-F238E27FC236}">
                      <a16:creationId xmlns:a16="http://schemas.microsoft.com/office/drawing/2014/main" id="{72D848EB-C3CB-E442-266F-C87FF26AC83B}"/>
                    </a:ext>
                  </a:extLst>
                </p:cNvPr>
                <p:cNvSpPr/>
                <p:nvPr/>
              </p:nvSpPr>
              <p:spPr>
                <a:xfrm>
                  <a:off x="4913622"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18" name="Freeform 344">
                  <a:extLst>
                    <a:ext uri="{FF2B5EF4-FFF2-40B4-BE49-F238E27FC236}">
                      <a16:creationId xmlns:a16="http://schemas.microsoft.com/office/drawing/2014/main" id="{1F858DF5-A688-4D34-6886-0C412A6C36B4}"/>
                    </a:ext>
                  </a:extLst>
                </p:cNvPr>
                <p:cNvSpPr/>
                <p:nvPr/>
              </p:nvSpPr>
              <p:spPr>
                <a:xfrm>
                  <a:off x="4883064" y="1954343"/>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18365A"/>
                  </a:solidFill>
                  <a:prstDash val="solid"/>
                  <a:miter/>
                </a:ln>
              </p:spPr>
              <p:txBody>
                <a:bodyPr rtlCol="0" anchor="ctr"/>
                <a:lstStyle/>
                <a:p>
                  <a:endParaRPr lang="en-US" sz="1400"/>
                </a:p>
              </p:txBody>
            </p:sp>
            <p:sp>
              <p:nvSpPr>
                <p:cNvPr id="219" name="Freeform 345">
                  <a:extLst>
                    <a:ext uri="{FF2B5EF4-FFF2-40B4-BE49-F238E27FC236}">
                      <a16:creationId xmlns:a16="http://schemas.microsoft.com/office/drawing/2014/main" id="{F0C810DE-EF75-98DC-8F6C-B9C7D2D1FBBA}"/>
                    </a:ext>
                  </a:extLst>
                </p:cNvPr>
                <p:cNvSpPr/>
                <p:nvPr/>
              </p:nvSpPr>
              <p:spPr>
                <a:xfrm>
                  <a:off x="4919352"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20" name="Freeform 346">
                  <a:extLst>
                    <a:ext uri="{FF2B5EF4-FFF2-40B4-BE49-F238E27FC236}">
                      <a16:creationId xmlns:a16="http://schemas.microsoft.com/office/drawing/2014/main" id="{AB20F30E-1EB9-8E05-615B-DF1E85E95F4C}"/>
                    </a:ext>
                  </a:extLst>
                </p:cNvPr>
                <p:cNvSpPr/>
                <p:nvPr/>
              </p:nvSpPr>
              <p:spPr>
                <a:xfrm>
                  <a:off x="4889749" y="195434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221" name="Freeform 347">
                  <a:extLst>
                    <a:ext uri="{FF2B5EF4-FFF2-40B4-BE49-F238E27FC236}">
                      <a16:creationId xmlns:a16="http://schemas.microsoft.com/office/drawing/2014/main" id="{8AAD1154-6E26-5BFA-345E-4E792290714C}"/>
                    </a:ext>
                  </a:extLst>
                </p:cNvPr>
                <p:cNvSpPr/>
                <p:nvPr/>
              </p:nvSpPr>
              <p:spPr>
                <a:xfrm>
                  <a:off x="4925082"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22" name="Freeform 348">
                  <a:extLst>
                    <a:ext uri="{FF2B5EF4-FFF2-40B4-BE49-F238E27FC236}">
                      <a16:creationId xmlns:a16="http://schemas.microsoft.com/office/drawing/2014/main" id="{4BD7BC89-6A59-43F5-0A90-39DC3FF99BC9}"/>
                    </a:ext>
                  </a:extLst>
                </p:cNvPr>
                <p:cNvSpPr/>
                <p:nvPr/>
              </p:nvSpPr>
              <p:spPr>
                <a:xfrm>
                  <a:off x="4901208"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223" name="Freeform 349">
                  <a:extLst>
                    <a:ext uri="{FF2B5EF4-FFF2-40B4-BE49-F238E27FC236}">
                      <a16:creationId xmlns:a16="http://schemas.microsoft.com/office/drawing/2014/main" id="{0EBA4637-F8B8-11D9-342D-A5EC0671C0E5}"/>
                    </a:ext>
                  </a:extLst>
                </p:cNvPr>
                <p:cNvSpPr/>
                <p:nvPr/>
              </p:nvSpPr>
              <p:spPr>
                <a:xfrm>
                  <a:off x="4937496"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24" name="Freeform 350">
                  <a:extLst>
                    <a:ext uri="{FF2B5EF4-FFF2-40B4-BE49-F238E27FC236}">
                      <a16:creationId xmlns:a16="http://schemas.microsoft.com/office/drawing/2014/main" id="{3AD2C231-F785-FE71-D56D-58EB1DD53A46}"/>
                    </a:ext>
                  </a:extLst>
                </p:cNvPr>
                <p:cNvSpPr/>
                <p:nvPr/>
              </p:nvSpPr>
              <p:spPr>
                <a:xfrm>
                  <a:off x="4948955"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225" name="Freeform 351">
                  <a:extLst>
                    <a:ext uri="{FF2B5EF4-FFF2-40B4-BE49-F238E27FC236}">
                      <a16:creationId xmlns:a16="http://schemas.microsoft.com/office/drawing/2014/main" id="{AC165A05-2CD8-BC9F-4C54-D4184C8C3A14}"/>
                    </a:ext>
                  </a:extLst>
                </p:cNvPr>
                <p:cNvSpPr/>
                <p:nvPr/>
              </p:nvSpPr>
              <p:spPr>
                <a:xfrm>
                  <a:off x="4985243"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26" name="Freeform 352">
                  <a:extLst>
                    <a:ext uri="{FF2B5EF4-FFF2-40B4-BE49-F238E27FC236}">
                      <a16:creationId xmlns:a16="http://schemas.microsoft.com/office/drawing/2014/main" id="{567C364B-5AE4-6685-FCAC-6D9F5C3B15DE}"/>
                    </a:ext>
                  </a:extLst>
                </p:cNvPr>
                <p:cNvSpPr/>
                <p:nvPr/>
              </p:nvSpPr>
              <p:spPr>
                <a:xfrm>
                  <a:off x="4951820" y="195434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227" name="Freeform 353">
                  <a:extLst>
                    <a:ext uri="{FF2B5EF4-FFF2-40B4-BE49-F238E27FC236}">
                      <a16:creationId xmlns:a16="http://schemas.microsoft.com/office/drawing/2014/main" id="{DDE4B4C7-C18C-BEA3-6C3B-D9831BB38ACF}"/>
                    </a:ext>
                  </a:extLst>
                </p:cNvPr>
                <p:cNvSpPr/>
                <p:nvPr/>
              </p:nvSpPr>
              <p:spPr>
                <a:xfrm>
                  <a:off x="4988108"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28" name="Freeform 354">
                  <a:extLst>
                    <a:ext uri="{FF2B5EF4-FFF2-40B4-BE49-F238E27FC236}">
                      <a16:creationId xmlns:a16="http://schemas.microsoft.com/office/drawing/2014/main" id="{EAE07030-8D42-993E-A163-D8785F7C7CF7}"/>
                    </a:ext>
                  </a:extLst>
                </p:cNvPr>
                <p:cNvSpPr/>
                <p:nvPr/>
              </p:nvSpPr>
              <p:spPr>
                <a:xfrm>
                  <a:off x="4969964"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229" name="Freeform 355">
                  <a:extLst>
                    <a:ext uri="{FF2B5EF4-FFF2-40B4-BE49-F238E27FC236}">
                      <a16:creationId xmlns:a16="http://schemas.microsoft.com/office/drawing/2014/main" id="{22B2865E-275B-B73E-B3F3-481E35EFD916}"/>
                    </a:ext>
                  </a:extLst>
                </p:cNvPr>
                <p:cNvSpPr/>
                <p:nvPr/>
              </p:nvSpPr>
              <p:spPr>
                <a:xfrm>
                  <a:off x="5005297"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30" name="Freeform 356">
                  <a:extLst>
                    <a:ext uri="{FF2B5EF4-FFF2-40B4-BE49-F238E27FC236}">
                      <a16:creationId xmlns:a16="http://schemas.microsoft.com/office/drawing/2014/main" id="{0B6A058A-A80B-55C5-9042-84DABAF97CE7}"/>
                    </a:ext>
                  </a:extLst>
                </p:cNvPr>
                <p:cNvSpPr/>
                <p:nvPr/>
              </p:nvSpPr>
              <p:spPr>
                <a:xfrm>
                  <a:off x="5008161" y="195434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231" name="Freeform 357">
                  <a:extLst>
                    <a:ext uri="{FF2B5EF4-FFF2-40B4-BE49-F238E27FC236}">
                      <a16:creationId xmlns:a16="http://schemas.microsoft.com/office/drawing/2014/main" id="{CC25571C-4790-CA28-9005-89D188B38D0E}"/>
                    </a:ext>
                  </a:extLst>
                </p:cNvPr>
                <p:cNvSpPr/>
                <p:nvPr/>
              </p:nvSpPr>
              <p:spPr>
                <a:xfrm>
                  <a:off x="5044449"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32" name="Freeform 358">
                  <a:extLst>
                    <a:ext uri="{FF2B5EF4-FFF2-40B4-BE49-F238E27FC236}">
                      <a16:creationId xmlns:a16="http://schemas.microsoft.com/office/drawing/2014/main" id="{D4E753E7-BB42-1696-C85E-3083946C09B7}"/>
                    </a:ext>
                  </a:extLst>
                </p:cNvPr>
                <p:cNvSpPr/>
                <p:nvPr/>
              </p:nvSpPr>
              <p:spPr>
                <a:xfrm>
                  <a:off x="5014846"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233" name="Freeform 359">
                  <a:extLst>
                    <a:ext uri="{FF2B5EF4-FFF2-40B4-BE49-F238E27FC236}">
                      <a16:creationId xmlns:a16="http://schemas.microsoft.com/office/drawing/2014/main" id="{EE0F3241-7F33-E3B7-F3D1-699C6062FEBB}"/>
                    </a:ext>
                  </a:extLst>
                </p:cNvPr>
                <p:cNvSpPr/>
                <p:nvPr/>
              </p:nvSpPr>
              <p:spPr>
                <a:xfrm>
                  <a:off x="5050179"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34" name="Freeform 360">
                  <a:extLst>
                    <a:ext uri="{FF2B5EF4-FFF2-40B4-BE49-F238E27FC236}">
                      <a16:creationId xmlns:a16="http://schemas.microsoft.com/office/drawing/2014/main" id="{2AD24AC4-485E-8F00-5DE5-94DDEB036397}"/>
                    </a:ext>
                  </a:extLst>
                </p:cNvPr>
                <p:cNvSpPr/>
                <p:nvPr/>
              </p:nvSpPr>
              <p:spPr>
                <a:xfrm>
                  <a:off x="5074052"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235" name="Freeform 361">
                  <a:extLst>
                    <a:ext uri="{FF2B5EF4-FFF2-40B4-BE49-F238E27FC236}">
                      <a16:creationId xmlns:a16="http://schemas.microsoft.com/office/drawing/2014/main" id="{90766465-B220-3B09-4842-572AD1DEB664}"/>
                    </a:ext>
                  </a:extLst>
                </p:cNvPr>
                <p:cNvSpPr/>
                <p:nvPr/>
              </p:nvSpPr>
              <p:spPr>
                <a:xfrm>
                  <a:off x="5110340"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36" name="Freeform 362">
                  <a:extLst>
                    <a:ext uri="{FF2B5EF4-FFF2-40B4-BE49-F238E27FC236}">
                      <a16:creationId xmlns:a16="http://schemas.microsoft.com/office/drawing/2014/main" id="{1E97B479-82B0-18BF-F6A1-689FCDB3A740}"/>
                    </a:ext>
                  </a:extLst>
                </p:cNvPr>
                <p:cNvSpPr/>
                <p:nvPr/>
              </p:nvSpPr>
              <p:spPr>
                <a:xfrm>
                  <a:off x="5074052"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237" name="Freeform 363">
                  <a:extLst>
                    <a:ext uri="{FF2B5EF4-FFF2-40B4-BE49-F238E27FC236}">
                      <a16:creationId xmlns:a16="http://schemas.microsoft.com/office/drawing/2014/main" id="{271F88A2-E3AD-D202-4F90-BD3E569CB0A1}"/>
                    </a:ext>
                  </a:extLst>
                </p:cNvPr>
                <p:cNvSpPr/>
                <p:nvPr/>
              </p:nvSpPr>
              <p:spPr>
                <a:xfrm>
                  <a:off x="5110340"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38" name="Freeform 364">
                  <a:extLst>
                    <a:ext uri="{FF2B5EF4-FFF2-40B4-BE49-F238E27FC236}">
                      <a16:creationId xmlns:a16="http://schemas.microsoft.com/office/drawing/2014/main" id="{1576267A-9D56-4243-85B4-029DD9F8CFA5}"/>
                    </a:ext>
                  </a:extLst>
                </p:cNvPr>
                <p:cNvSpPr/>
                <p:nvPr/>
              </p:nvSpPr>
              <p:spPr>
                <a:xfrm>
                  <a:off x="5095061" y="195434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239" name="Freeform 365">
                  <a:extLst>
                    <a:ext uri="{FF2B5EF4-FFF2-40B4-BE49-F238E27FC236}">
                      <a16:creationId xmlns:a16="http://schemas.microsoft.com/office/drawing/2014/main" id="{0B0B4888-3754-C6C2-0B61-D6466AD0854B}"/>
                    </a:ext>
                  </a:extLst>
                </p:cNvPr>
                <p:cNvSpPr/>
                <p:nvPr/>
              </p:nvSpPr>
              <p:spPr>
                <a:xfrm>
                  <a:off x="5130394"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40" name="Freeform 427">
                  <a:extLst>
                    <a:ext uri="{FF2B5EF4-FFF2-40B4-BE49-F238E27FC236}">
                      <a16:creationId xmlns:a16="http://schemas.microsoft.com/office/drawing/2014/main" id="{0A20094A-F783-7A9A-AEB9-43FEEB518548}"/>
                    </a:ext>
                  </a:extLst>
                </p:cNvPr>
                <p:cNvSpPr/>
                <p:nvPr/>
              </p:nvSpPr>
              <p:spPr>
                <a:xfrm>
                  <a:off x="5106520" y="195434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241" name="Freeform 429">
                  <a:extLst>
                    <a:ext uri="{FF2B5EF4-FFF2-40B4-BE49-F238E27FC236}">
                      <a16:creationId xmlns:a16="http://schemas.microsoft.com/office/drawing/2014/main" id="{CF9DBA7F-F0ED-943D-0EAF-8944EE023CF4}"/>
                    </a:ext>
                  </a:extLst>
                </p:cNvPr>
                <p:cNvSpPr/>
                <p:nvPr/>
              </p:nvSpPr>
              <p:spPr>
                <a:xfrm>
                  <a:off x="5142808"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42" name="Freeform 430">
                  <a:extLst>
                    <a:ext uri="{FF2B5EF4-FFF2-40B4-BE49-F238E27FC236}">
                      <a16:creationId xmlns:a16="http://schemas.microsoft.com/office/drawing/2014/main" id="{066565E2-2760-788F-1A5A-71FAE3CC6643}"/>
                    </a:ext>
                  </a:extLst>
                </p:cNvPr>
                <p:cNvSpPr/>
                <p:nvPr/>
              </p:nvSpPr>
              <p:spPr>
                <a:xfrm>
                  <a:off x="5133259" y="195434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243" name="Freeform 431">
                  <a:extLst>
                    <a:ext uri="{FF2B5EF4-FFF2-40B4-BE49-F238E27FC236}">
                      <a16:creationId xmlns:a16="http://schemas.microsoft.com/office/drawing/2014/main" id="{0D39C022-D1BA-103E-6FC3-F9B7892D45E8}"/>
                    </a:ext>
                  </a:extLst>
                </p:cNvPr>
                <p:cNvSpPr/>
                <p:nvPr/>
              </p:nvSpPr>
              <p:spPr>
                <a:xfrm>
                  <a:off x="5169546"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44" name="Freeform 432">
                  <a:extLst>
                    <a:ext uri="{FF2B5EF4-FFF2-40B4-BE49-F238E27FC236}">
                      <a16:creationId xmlns:a16="http://schemas.microsoft.com/office/drawing/2014/main" id="{8CAC90E2-8593-95AC-3221-A1FF723AB5DB}"/>
                    </a:ext>
                  </a:extLst>
                </p:cNvPr>
                <p:cNvSpPr/>
                <p:nvPr/>
              </p:nvSpPr>
              <p:spPr>
                <a:xfrm>
                  <a:off x="5159997" y="195434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245" name="Freeform 433">
                  <a:extLst>
                    <a:ext uri="{FF2B5EF4-FFF2-40B4-BE49-F238E27FC236}">
                      <a16:creationId xmlns:a16="http://schemas.microsoft.com/office/drawing/2014/main" id="{309EA1B6-DA1B-B8BA-E2D2-4621B23C318D}"/>
                    </a:ext>
                  </a:extLst>
                </p:cNvPr>
                <p:cNvSpPr/>
                <p:nvPr/>
              </p:nvSpPr>
              <p:spPr>
                <a:xfrm>
                  <a:off x="5196285"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46" name="Freeform 434">
                  <a:extLst>
                    <a:ext uri="{FF2B5EF4-FFF2-40B4-BE49-F238E27FC236}">
                      <a16:creationId xmlns:a16="http://schemas.microsoft.com/office/drawing/2014/main" id="{343F9D96-0542-37A6-84C7-467348B033B3}"/>
                    </a:ext>
                  </a:extLst>
                </p:cNvPr>
                <p:cNvSpPr/>
                <p:nvPr/>
              </p:nvSpPr>
              <p:spPr>
                <a:xfrm>
                  <a:off x="5199150" y="195434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247" name="Freeform 435">
                  <a:extLst>
                    <a:ext uri="{FF2B5EF4-FFF2-40B4-BE49-F238E27FC236}">
                      <a16:creationId xmlns:a16="http://schemas.microsoft.com/office/drawing/2014/main" id="{EEBB713D-83C1-8614-F35C-554BA2713DFF}"/>
                    </a:ext>
                  </a:extLst>
                </p:cNvPr>
                <p:cNvSpPr/>
                <p:nvPr/>
              </p:nvSpPr>
              <p:spPr>
                <a:xfrm>
                  <a:off x="5234482"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48" name="Freeform 436">
                  <a:extLst>
                    <a:ext uri="{FF2B5EF4-FFF2-40B4-BE49-F238E27FC236}">
                      <a16:creationId xmlns:a16="http://schemas.microsoft.com/office/drawing/2014/main" id="{88E7EF88-252B-9FDE-1AC2-3F4879A0FF68}"/>
                    </a:ext>
                  </a:extLst>
                </p:cNvPr>
                <p:cNvSpPr/>
                <p:nvPr/>
              </p:nvSpPr>
              <p:spPr>
                <a:xfrm>
                  <a:off x="5199150" y="195434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249" name="Freeform 437">
                  <a:extLst>
                    <a:ext uri="{FF2B5EF4-FFF2-40B4-BE49-F238E27FC236}">
                      <a16:creationId xmlns:a16="http://schemas.microsoft.com/office/drawing/2014/main" id="{B4AF3179-1B79-08DE-7081-5B5B0693FE64}"/>
                    </a:ext>
                  </a:extLst>
                </p:cNvPr>
                <p:cNvSpPr/>
                <p:nvPr/>
              </p:nvSpPr>
              <p:spPr>
                <a:xfrm>
                  <a:off x="5234482"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50" name="Freeform 438">
                  <a:extLst>
                    <a:ext uri="{FF2B5EF4-FFF2-40B4-BE49-F238E27FC236}">
                      <a16:creationId xmlns:a16="http://schemas.microsoft.com/office/drawing/2014/main" id="{FF6F7314-D8F2-BBD7-112A-98F8360B7FA7}"/>
                    </a:ext>
                  </a:extLst>
                </p:cNvPr>
                <p:cNvSpPr/>
                <p:nvPr/>
              </p:nvSpPr>
              <p:spPr>
                <a:xfrm>
                  <a:off x="5220158"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251" name="Freeform 439">
                  <a:extLst>
                    <a:ext uri="{FF2B5EF4-FFF2-40B4-BE49-F238E27FC236}">
                      <a16:creationId xmlns:a16="http://schemas.microsoft.com/office/drawing/2014/main" id="{C5EFA378-A9E3-D017-218C-EDD00898F472}"/>
                    </a:ext>
                  </a:extLst>
                </p:cNvPr>
                <p:cNvSpPr/>
                <p:nvPr/>
              </p:nvSpPr>
              <p:spPr>
                <a:xfrm>
                  <a:off x="5255491"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52" name="Freeform 440">
                  <a:extLst>
                    <a:ext uri="{FF2B5EF4-FFF2-40B4-BE49-F238E27FC236}">
                      <a16:creationId xmlns:a16="http://schemas.microsoft.com/office/drawing/2014/main" id="{F5F7ED89-E113-9609-315E-DC0393263FFA}"/>
                    </a:ext>
                  </a:extLst>
                </p:cNvPr>
                <p:cNvSpPr/>
                <p:nvPr/>
              </p:nvSpPr>
              <p:spPr>
                <a:xfrm>
                  <a:off x="5261221" y="195434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253" name="Freeform 441">
                  <a:extLst>
                    <a:ext uri="{FF2B5EF4-FFF2-40B4-BE49-F238E27FC236}">
                      <a16:creationId xmlns:a16="http://schemas.microsoft.com/office/drawing/2014/main" id="{2591E8CC-9B57-7C3E-C459-D722C715C698}"/>
                    </a:ext>
                  </a:extLst>
                </p:cNvPr>
                <p:cNvSpPr/>
                <p:nvPr/>
              </p:nvSpPr>
              <p:spPr>
                <a:xfrm>
                  <a:off x="5297508"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54" name="Freeform 442">
                  <a:extLst>
                    <a:ext uri="{FF2B5EF4-FFF2-40B4-BE49-F238E27FC236}">
                      <a16:creationId xmlns:a16="http://schemas.microsoft.com/office/drawing/2014/main" id="{4FC9569C-2CCE-7BB5-0842-19839F03B66C}"/>
                    </a:ext>
                  </a:extLst>
                </p:cNvPr>
                <p:cNvSpPr/>
                <p:nvPr/>
              </p:nvSpPr>
              <p:spPr>
                <a:xfrm>
                  <a:off x="5287959" y="1954343"/>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18365A"/>
                  </a:solidFill>
                  <a:prstDash val="solid"/>
                  <a:miter/>
                </a:ln>
              </p:spPr>
              <p:txBody>
                <a:bodyPr rtlCol="0" anchor="ctr"/>
                <a:lstStyle/>
                <a:p>
                  <a:endParaRPr lang="en-US" sz="1400"/>
                </a:p>
              </p:txBody>
            </p:sp>
            <p:sp>
              <p:nvSpPr>
                <p:cNvPr id="255" name="Freeform 443">
                  <a:extLst>
                    <a:ext uri="{FF2B5EF4-FFF2-40B4-BE49-F238E27FC236}">
                      <a16:creationId xmlns:a16="http://schemas.microsoft.com/office/drawing/2014/main" id="{DB598A73-2ACD-E277-A468-AAC956975B9F}"/>
                    </a:ext>
                  </a:extLst>
                </p:cNvPr>
                <p:cNvSpPr/>
                <p:nvPr/>
              </p:nvSpPr>
              <p:spPr>
                <a:xfrm>
                  <a:off x="5324247"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56" name="Freeform 444">
                  <a:extLst>
                    <a:ext uri="{FF2B5EF4-FFF2-40B4-BE49-F238E27FC236}">
                      <a16:creationId xmlns:a16="http://schemas.microsoft.com/office/drawing/2014/main" id="{77E84280-9464-8E28-52E5-CCEF324197EF}"/>
                    </a:ext>
                  </a:extLst>
                </p:cNvPr>
                <p:cNvSpPr/>
                <p:nvPr/>
              </p:nvSpPr>
              <p:spPr>
                <a:xfrm>
                  <a:off x="5287959" y="1954343"/>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18365A"/>
                  </a:solidFill>
                  <a:prstDash val="solid"/>
                  <a:miter/>
                </a:ln>
              </p:spPr>
              <p:txBody>
                <a:bodyPr rtlCol="0" anchor="ctr"/>
                <a:lstStyle/>
                <a:p>
                  <a:endParaRPr lang="en-US" sz="1400"/>
                </a:p>
              </p:txBody>
            </p:sp>
            <p:sp>
              <p:nvSpPr>
                <p:cNvPr id="257" name="Freeform 445">
                  <a:extLst>
                    <a:ext uri="{FF2B5EF4-FFF2-40B4-BE49-F238E27FC236}">
                      <a16:creationId xmlns:a16="http://schemas.microsoft.com/office/drawing/2014/main" id="{6E0049B2-8695-9D23-2F61-E167E3065241}"/>
                    </a:ext>
                  </a:extLst>
                </p:cNvPr>
                <p:cNvSpPr/>
                <p:nvPr/>
              </p:nvSpPr>
              <p:spPr>
                <a:xfrm>
                  <a:off x="5324247"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58" name="Freeform 446">
                  <a:extLst>
                    <a:ext uri="{FF2B5EF4-FFF2-40B4-BE49-F238E27FC236}">
                      <a16:creationId xmlns:a16="http://schemas.microsoft.com/office/drawing/2014/main" id="{434AA458-B2E4-677E-298B-5A986D92372A}"/>
                    </a:ext>
                  </a:extLst>
                </p:cNvPr>
                <p:cNvSpPr/>
                <p:nvPr/>
              </p:nvSpPr>
              <p:spPr>
                <a:xfrm>
                  <a:off x="5308968" y="195434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259" name="Freeform 447">
                  <a:extLst>
                    <a:ext uri="{FF2B5EF4-FFF2-40B4-BE49-F238E27FC236}">
                      <a16:creationId xmlns:a16="http://schemas.microsoft.com/office/drawing/2014/main" id="{1ABAD3DD-B3C7-5C4E-AAC0-9A71FF5DD8BC}"/>
                    </a:ext>
                  </a:extLst>
                </p:cNvPr>
                <p:cNvSpPr/>
                <p:nvPr/>
              </p:nvSpPr>
              <p:spPr>
                <a:xfrm>
                  <a:off x="5345255"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60" name="Freeform 448">
                  <a:extLst>
                    <a:ext uri="{FF2B5EF4-FFF2-40B4-BE49-F238E27FC236}">
                      <a16:creationId xmlns:a16="http://schemas.microsoft.com/office/drawing/2014/main" id="{CE01E9C8-4AA0-242B-F6F7-81549BAAD0C2}"/>
                    </a:ext>
                  </a:extLst>
                </p:cNvPr>
                <p:cNvSpPr/>
                <p:nvPr/>
              </p:nvSpPr>
              <p:spPr>
                <a:xfrm>
                  <a:off x="5324247" y="195434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261" name="Freeform 449">
                  <a:extLst>
                    <a:ext uri="{FF2B5EF4-FFF2-40B4-BE49-F238E27FC236}">
                      <a16:creationId xmlns:a16="http://schemas.microsoft.com/office/drawing/2014/main" id="{47B1383B-CB47-840F-33B6-C7604FF0791A}"/>
                    </a:ext>
                  </a:extLst>
                </p:cNvPr>
                <p:cNvSpPr/>
                <p:nvPr/>
              </p:nvSpPr>
              <p:spPr>
                <a:xfrm>
                  <a:off x="5360535"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62" name="Freeform 450">
                  <a:extLst>
                    <a:ext uri="{FF2B5EF4-FFF2-40B4-BE49-F238E27FC236}">
                      <a16:creationId xmlns:a16="http://schemas.microsoft.com/office/drawing/2014/main" id="{FDCC9583-8D1C-82FB-E155-3562821FDE63}"/>
                    </a:ext>
                  </a:extLst>
                </p:cNvPr>
                <p:cNvSpPr/>
                <p:nvPr/>
              </p:nvSpPr>
              <p:spPr>
                <a:xfrm>
                  <a:off x="5345255"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263" name="Freeform 451">
                  <a:extLst>
                    <a:ext uri="{FF2B5EF4-FFF2-40B4-BE49-F238E27FC236}">
                      <a16:creationId xmlns:a16="http://schemas.microsoft.com/office/drawing/2014/main" id="{87220696-EEE5-6913-24DF-DBF4B2832A98}"/>
                    </a:ext>
                  </a:extLst>
                </p:cNvPr>
                <p:cNvSpPr/>
                <p:nvPr/>
              </p:nvSpPr>
              <p:spPr>
                <a:xfrm>
                  <a:off x="5380588"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64" name="Freeform 452">
                  <a:extLst>
                    <a:ext uri="{FF2B5EF4-FFF2-40B4-BE49-F238E27FC236}">
                      <a16:creationId xmlns:a16="http://schemas.microsoft.com/office/drawing/2014/main" id="{99C74EA3-47D4-6B9A-CA8A-22349614EA8E}"/>
                    </a:ext>
                  </a:extLst>
                </p:cNvPr>
                <p:cNvSpPr/>
                <p:nvPr/>
              </p:nvSpPr>
              <p:spPr>
                <a:xfrm>
                  <a:off x="5383453" y="1954343"/>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18365A"/>
                  </a:solidFill>
                  <a:prstDash val="solid"/>
                  <a:miter/>
                </a:ln>
              </p:spPr>
              <p:txBody>
                <a:bodyPr rtlCol="0" anchor="ctr"/>
                <a:lstStyle/>
                <a:p>
                  <a:endParaRPr lang="en-US" sz="1400"/>
                </a:p>
              </p:txBody>
            </p:sp>
            <p:sp>
              <p:nvSpPr>
                <p:cNvPr id="265" name="Freeform 453">
                  <a:extLst>
                    <a:ext uri="{FF2B5EF4-FFF2-40B4-BE49-F238E27FC236}">
                      <a16:creationId xmlns:a16="http://schemas.microsoft.com/office/drawing/2014/main" id="{EDE2EEE8-F340-A918-45DC-1AC6B465B097}"/>
                    </a:ext>
                  </a:extLst>
                </p:cNvPr>
                <p:cNvSpPr/>
                <p:nvPr/>
              </p:nvSpPr>
              <p:spPr>
                <a:xfrm>
                  <a:off x="5419741"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66" name="Freeform 454">
                  <a:extLst>
                    <a:ext uri="{FF2B5EF4-FFF2-40B4-BE49-F238E27FC236}">
                      <a16:creationId xmlns:a16="http://schemas.microsoft.com/office/drawing/2014/main" id="{558BB7DD-5D8C-C9DB-21E9-C1A00DF3DD9F}"/>
                    </a:ext>
                  </a:extLst>
                </p:cNvPr>
                <p:cNvSpPr/>
                <p:nvPr/>
              </p:nvSpPr>
              <p:spPr>
                <a:xfrm>
                  <a:off x="5415921" y="1954343"/>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18365A"/>
                  </a:solidFill>
                  <a:prstDash val="solid"/>
                  <a:miter/>
                </a:ln>
              </p:spPr>
              <p:txBody>
                <a:bodyPr rtlCol="0" anchor="ctr"/>
                <a:lstStyle/>
                <a:p>
                  <a:endParaRPr lang="en-US" sz="1400"/>
                </a:p>
              </p:txBody>
            </p:sp>
            <p:sp>
              <p:nvSpPr>
                <p:cNvPr id="267" name="Freeform 455">
                  <a:extLst>
                    <a:ext uri="{FF2B5EF4-FFF2-40B4-BE49-F238E27FC236}">
                      <a16:creationId xmlns:a16="http://schemas.microsoft.com/office/drawing/2014/main" id="{71744430-795C-C32E-61FB-D0CA3DA4A1A8}"/>
                    </a:ext>
                  </a:extLst>
                </p:cNvPr>
                <p:cNvSpPr/>
                <p:nvPr/>
              </p:nvSpPr>
              <p:spPr>
                <a:xfrm>
                  <a:off x="5452209"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68" name="Freeform 456">
                  <a:extLst>
                    <a:ext uri="{FF2B5EF4-FFF2-40B4-BE49-F238E27FC236}">
                      <a16:creationId xmlns:a16="http://schemas.microsoft.com/office/drawing/2014/main" id="{888D0280-E479-EE2D-6D94-1EA793478025}"/>
                    </a:ext>
                  </a:extLst>
                </p:cNvPr>
                <p:cNvSpPr/>
                <p:nvPr/>
              </p:nvSpPr>
              <p:spPr>
                <a:xfrm>
                  <a:off x="5449344"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269" name="Freeform 457">
                  <a:extLst>
                    <a:ext uri="{FF2B5EF4-FFF2-40B4-BE49-F238E27FC236}">
                      <a16:creationId xmlns:a16="http://schemas.microsoft.com/office/drawing/2014/main" id="{C510A287-7093-BEDE-52A9-C664C700CBB5}"/>
                    </a:ext>
                  </a:extLst>
                </p:cNvPr>
                <p:cNvSpPr/>
                <p:nvPr/>
              </p:nvSpPr>
              <p:spPr>
                <a:xfrm>
                  <a:off x="5484677"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70" name="Freeform 458">
                  <a:extLst>
                    <a:ext uri="{FF2B5EF4-FFF2-40B4-BE49-F238E27FC236}">
                      <a16:creationId xmlns:a16="http://schemas.microsoft.com/office/drawing/2014/main" id="{7F0E5D76-201D-DE3A-1BC4-0C8F2A5AB807}"/>
                    </a:ext>
                  </a:extLst>
                </p:cNvPr>
                <p:cNvSpPr/>
                <p:nvPr/>
              </p:nvSpPr>
              <p:spPr>
                <a:xfrm>
                  <a:off x="5514280" y="195434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271" name="Freeform 459">
                  <a:extLst>
                    <a:ext uri="{FF2B5EF4-FFF2-40B4-BE49-F238E27FC236}">
                      <a16:creationId xmlns:a16="http://schemas.microsoft.com/office/drawing/2014/main" id="{168CAEAD-A238-E6E0-C836-CF7B12694935}"/>
                    </a:ext>
                  </a:extLst>
                </p:cNvPr>
                <p:cNvSpPr/>
                <p:nvPr/>
              </p:nvSpPr>
              <p:spPr>
                <a:xfrm>
                  <a:off x="5550568"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72" name="Freeform 460">
                  <a:extLst>
                    <a:ext uri="{FF2B5EF4-FFF2-40B4-BE49-F238E27FC236}">
                      <a16:creationId xmlns:a16="http://schemas.microsoft.com/office/drawing/2014/main" id="{A9ED0D4D-B32F-F9CD-4089-DE6B565ECB9D}"/>
                    </a:ext>
                  </a:extLst>
                </p:cNvPr>
                <p:cNvSpPr/>
                <p:nvPr/>
              </p:nvSpPr>
              <p:spPr>
                <a:xfrm>
                  <a:off x="5547703" y="195434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273" name="Freeform 461">
                  <a:extLst>
                    <a:ext uri="{FF2B5EF4-FFF2-40B4-BE49-F238E27FC236}">
                      <a16:creationId xmlns:a16="http://schemas.microsoft.com/office/drawing/2014/main" id="{B5FADB90-0BF3-F51F-99C4-45150A6CA043}"/>
                    </a:ext>
                  </a:extLst>
                </p:cNvPr>
                <p:cNvSpPr/>
                <p:nvPr/>
              </p:nvSpPr>
              <p:spPr>
                <a:xfrm>
                  <a:off x="5583036"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74" name="Freeform 462">
                  <a:extLst>
                    <a:ext uri="{FF2B5EF4-FFF2-40B4-BE49-F238E27FC236}">
                      <a16:creationId xmlns:a16="http://schemas.microsoft.com/office/drawing/2014/main" id="{EC305FF5-6DDF-3987-EBAC-4C723F1B1667}"/>
                    </a:ext>
                  </a:extLst>
                </p:cNvPr>
                <p:cNvSpPr/>
                <p:nvPr/>
              </p:nvSpPr>
              <p:spPr>
                <a:xfrm>
                  <a:off x="5550568"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275" name="Freeform 463">
                  <a:extLst>
                    <a:ext uri="{FF2B5EF4-FFF2-40B4-BE49-F238E27FC236}">
                      <a16:creationId xmlns:a16="http://schemas.microsoft.com/office/drawing/2014/main" id="{F554F3BD-C703-4D74-79D2-88C9DA7B9A95}"/>
                    </a:ext>
                  </a:extLst>
                </p:cNvPr>
                <p:cNvSpPr/>
                <p:nvPr/>
              </p:nvSpPr>
              <p:spPr>
                <a:xfrm>
                  <a:off x="5585901"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76" name="Freeform 464">
                  <a:extLst>
                    <a:ext uri="{FF2B5EF4-FFF2-40B4-BE49-F238E27FC236}">
                      <a16:creationId xmlns:a16="http://schemas.microsoft.com/office/drawing/2014/main" id="{63B67AFD-97D7-ED6F-3168-123F01AF0F15}"/>
                    </a:ext>
                  </a:extLst>
                </p:cNvPr>
                <p:cNvSpPr/>
                <p:nvPr/>
              </p:nvSpPr>
              <p:spPr>
                <a:xfrm>
                  <a:off x="5574441"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277" name="Freeform 465">
                  <a:extLst>
                    <a:ext uri="{FF2B5EF4-FFF2-40B4-BE49-F238E27FC236}">
                      <a16:creationId xmlns:a16="http://schemas.microsoft.com/office/drawing/2014/main" id="{C3B3646B-77D5-56E4-803A-2678050C0D0F}"/>
                    </a:ext>
                  </a:extLst>
                </p:cNvPr>
                <p:cNvSpPr/>
                <p:nvPr/>
              </p:nvSpPr>
              <p:spPr>
                <a:xfrm>
                  <a:off x="5609774"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78" name="Freeform 466">
                  <a:extLst>
                    <a:ext uri="{FF2B5EF4-FFF2-40B4-BE49-F238E27FC236}">
                      <a16:creationId xmlns:a16="http://schemas.microsoft.com/office/drawing/2014/main" id="{5228CE34-7D7F-AD4A-2C75-31586E2E77D5}"/>
                    </a:ext>
                  </a:extLst>
                </p:cNvPr>
                <p:cNvSpPr/>
                <p:nvPr/>
              </p:nvSpPr>
              <p:spPr>
                <a:xfrm>
                  <a:off x="5595450" y="195434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279" name="Freeform 467">
                  <a:extLst>
                    <a:ext uri="{FF2B5EF4-FFF2-40B4-BE49-F238E27FC236}">
                      <a16:creationId xmlns:a16="http://schemas.microsoft.com/office/drawing/2014/main" id="{2AB3AF04-7A3D-FD09-72DB-08D9BE92B703}"/>
                    </a:ext>
                  </a:extLst>
                </p:cNvPr>
                <p:cNvSpPr/>
                <p:nvPr/>
              </p:nvSpPr>
              <p:spPr>
                <a:xfrm>
                  <a:off x="5630783"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80" name="Freeform 468">
                  <a:extLst>
                    <a:ext uri="{FF2B5EF4-FFF2-40B4-BE49-F238E27FC236}">
                      <a16:creationId xmlns:a16="http://schemas.microsoft.com/office/drawing/2014/main" id="{6F8BCAAB-06A5-A1B9-F483-724E7E83A490}"/>
                    </a:ext>
                  </a:extLst>
                </p:cNvPr>
                <p:cNvSpPr/>
                <p:nvPr/>
              </p:nvSpPr>
              <p:spPr>
                <a:xfrm>
                  <a:off x="5615504" y="195434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281" name="Freeform 469">
                  <a:extLst>
                    <a:ext uri="{FF2B5EF4-FFF2-40B4-BE49-F238E27FC236}">
                      <a16:creationId xmlns:a16="http://schemas.microsoft.com/office/drawing/2014/main" id="{E23D6A3E-07A6-509D-722F-D086BD3F858B}"/>
                    </a:ext>
                  </a:extLst>
                </p:cNvPr>
                <p:cNvSpPr/>
                <p:nvPr/>
              </p:nvSpPr>
              <p:spPr>
                <a:xfrm>
                  <a:off x="5651791"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82" name="Freeform 470">
                  <a:extLst>
                    <a:ext uri="{FF2B5EF4-FFF2-40B4-BE49-F238E27FC236}">
                      <a16:creationId xmlns:a16="http://schemas.microsoft.com/office/drawing/2014/main" id="{EDB1B661-6F86-6CD7-6448-D908DB99C7FE}"/>
                    </a:ext>
                  </a:extLst>
                </p:cNvPr>
                <p:cNvSpPr/>
                <p:nvPr/>
              </p:nvSpPr>
              <p:spPr>
                <a:xfrm>
                  <a:off x="5708133"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283" name="Freeform 471">
                  <a:extLst>
                    <a:ext uri="{FF2B5EF4-FFF2-40B4-BE49-F238E27FC236}">
                      <a16:creationId xmlns:a16="http://schemas.microsoft.com/office/drawing/2014/main" id="{B1592A45-2B89-F742-F902-EF74DB58F9FF}"/>
                    </a:ext>
                  </a:extLst>
                </p:cNvPr>
                <p:cNvSpPr/>
                <p:nvPr/>
              </p:nvSpPr>
              <p:spPr>
                <a:xfrm>
                  <a:off x="5744421"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84" name="Freeform 472">
                  <a:extLst>
                    <a:ext uri="{FF2B5EF4-FFF2-40B4-BE49-F238E27FC236}">
                      <a16:creationId xmlns:a16="http://schemas.microsoft.com/office/drawing/2014/main" id="{B052276E-AF46-3208-F51E-4F66255F3290}"/>
                    </a:ext>
                  </a:extLst>
                </p:cNvPr>
                <p:cNvSpPr/>
                <p:nvPr/>
              </p:nvSpPr>
              <p:spPr>
                <a:xfrm>
                  <a:off x="5719592" y="195434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285" name="Freeform 473">
                  <a:extLst>
                    <a:ext uri="{FF2B5EF4-FFF2-40B4-BE49-F238E27FC236}">
                      <a16:creationId xmlns:a16="http://schemas.microsoft.com/office/drawing/2014/main" id="{8A307AC1-3F4F-DAB9-6320-BFAB3DEB1F79}"/>
                    </a:ext>
                  </a:extLst>
                </p:cNvPr>
                <p:cNvSpPr/>
                <p:nvPr/>
              </p:nvSpPr>
              <p:spPr>
                <a:xfrm>
                  <a:off x="5755880"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86" name="Freeform 474">
                  <a:extLst>
                    <a:ext uri="{FF2B5EF4-FFF2-40B4-BE49-F238E27FC236}">
                      <a16:creationId xmlns:a16="http://schemas.microsoft.com/office/drawing/2014/main" id="{FB41888A-0000-ACD3-0DEB-FA92145E7D85}"/>
                    </a:ext>
                  </a:extLst>
                </p:cNvPr>
                <p:cNvSpPr/>
                <p:nvPr/>
              </p:nvSpPr>
              <p:spPr>
                <a:xfrm>
                  <a:off x="5815086" y="195434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287" name="Freeform 475">
                  <a:extLst>
                    <a:ext uri="{FF2B5EF4-FFF2-40B4-BE49-F238E27FC236}">
                      <a16:creationId xmlns:a16="http://schemas.microsoft.com/office/drawing/2014/main" id="{EF64AE04-380E-F50C-C976-761B37A72B56}"/>
                    </a:ext>
                  </a:extLst>
                </p:cNvPr>
                <p:cNvSpPr/>
                <p:nvPr/>
              </p:nvSpPr>
              <p:spPr>
                <a:xfrm>
                  <a:off x="5851374"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88" name="Freeform 476">
                  <a:extLst>
                    <a:ext uri="{FF2B5EF4-FFF2-40B4-BE49-F238E27FC236}">
                      <a16:creationId xmlns:a16="http://schemas.microsoft.com/office/drawing/2014/main" id="{673E60C2-1834-8D39-D739-EC3295F12B57}"/>
                    </a:ext>
                  </a:extLst>
                </p:cNvPr>
                <p:cNvSpPr/>
                <p:nvPr/>
              </p:nvSpPr>
              <p:spPr>
                <a:xfrm>
                  <a:off x="5817951" y="1954343"/>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18365A"/>
                  </a:solidFill>
                  <a:prstDash val="solid"/>
                  <a:miter/>
                </a:ln>
              </p:spPr>
              <p:txBody>
                <a:bodyPr rtlCol="0" anchor="ctr"/>
                <a:lstStyle/>
                <a:p>
                  <a:endParaRPr lang="en-US" sz="1400"/>
                </a:p>
              </p:txBody>
            </p:sp>
            <p:sp>
              <p:nvSpPr>
                <p:cNvPr id="289" name="Freeform 477">
                  <a:extLst>
                    <a:ext uri="{FF2B5EF4-FFF2-40B4-BE49-F238E27FC236}">
                      <a16:creationId xmlns:a16="http://schemas.microsoft.com/office/drawing/2014/main" id="{31E06251-112D-322F-3BDD-CC267BAC5CAD}"/>
                    </a:ext>
                  </a:extLst>
                </p:cNvPr>
                <p:cNvSpPr/>
                <p:nvPr/>
              </p:nvSpPr>
              <p:spPr>
                <a:xfrm>
                  <a:off x="5854239"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90" name="Freeform 478">
                  <a:extLst>
                    <a:ext uri="{FF2B5EF4-FFF2-40B4-BE49-F238E27FC236}">
                      <a16:creationId xmlns:a16="http://schemas.microsoft.com/office/drawing/2014/main" id="{8313AF4B-7BCB-66FB-A43B-E0249254E67C}"/>
                    </a:ext>
                  </a:extLst>
                </p:cNvPr>
                <p:cNvSpPr/>
                <p:nvPr/>
              </p:nvSpPr>
              <p:spPr>
                <a:xfrm>
                  <a:off x="5817951" y="1954343"/>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18365A"/>
                  </a:solidFill>
                  <a:prstDash val="solid"/>
                  <a:miter/>
                </a:ln>
              </p:spPr>
              <p:txBody>
                <a:bodyPr rtlCol="0" anchor="ctr"/>
                <a:lstStyle/>
                <a:p>
                  <a:endParaRPr lang="en-US" sz="1400"/>
                </a:p>
              </p:txBody>
            </p:sp>
            <p:sp>
              <p:nvSpPr>
                <p:cNvPr id="291" name="Freeform 479">
                  <a:extLst>
                    <a:ext uri="{FF2B5EF4-FFF2-40B4-BE49-F238E27FC236}">
                      <a16:creationId xmlns:a16="http://schemas.microsoft.com/office/drawing/2014/main" id="{06B474EF-6124-8867-FA40-AB81B588C03C}"/>
                    </a:ext>
                  </a:extLst>
                </p:cNvPr>
                <p:cNvSpPr/>
                <p:nvPr/>
              </p:nvSpPr>
              <p:spPr>
                <a:xfrm>
                  <a:off x="5854239"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92" name="Freeform 480">
                  <a:extLst>
                    <a:ext uri="{FF2B5EF4-FFF2-40B4-BE49-F238E27FC236}">
                      <a16:creationId xmlns:a16="http://schemas.microsoft.com/office/drawing/2014/main" id="{64D1AC2C-683B-8D46-EFF4-AE48402D5F9F}"/>
                    </a:ext>
                  </a:extLst>
                </p:cNvPr>
                <p:cNvSpPr/>
                <p:nvPr/>
              </p:nvSpPr>
              <p:spPr>
                <a:xfrm>
                  <a:off x="5817951" y="1954343"/>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18365A"/>
                  </a:solidFill>
                  <a:prstDash val="solid"/>
                  <a:miter/>
                </a:ln>
              </p:spPr>
              <p:txBody>
                <a:bodyPr rtlCol="0" anchor="ctr"/>
                <a:lstStyle/>
                <a:p>
                  <a:endParaRPr lang="en-US" sz="1400"/>
                </a:p>
              </p:txBody>
            </p:sp>
            <p:sp>
              <p:nvSpPr>
                <p:cNvPr id="293" name="Freeform 481">
                  <a:extLst>
                    <a:ext uri="{FF2B5EF4-FFF2-40B4-BE49-F238E27FC236}">
                      <a16:creationId xmlns:a16="http://schemas.microsoft.com/office/drawing/2014/main" id="{F5567597-74C7-FA92-0E65-CD96D8E93EA9}"/>
                    </a:ext>
                  </a:extLst>
                </p:cNvPr>
                <p:cNvSpPr/>
                <p:nvPr/>
              </p:nvSpPr>
              <p:spPr>
                <a:xfrm>
                  <a:off x="5854239"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94" name="Freeform 482">
                  <a:extLst>
                    <a:ext uri="{FF2B5EF4-FFF2-40B4-BE49-F238E27FC236}">
                      <a16:creationId xmlns:a16="http://schemas.microsoft.com/office/drawing/2014/main" id="{1D1734F4-8DE2-B3B4-DEB8-F2DC2A40FE1E}"/>
                    </a:ext>
                  </a:extLst>
                </p:cNvPr>
                <p:cNvSpPr/>
                <p:nvPr/>
              </p:nvSpPr>
              <p:spPr>
                <a:xfrm>
                  <a:off x="5824636" y="195434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295" name="Freeform 483">
                  <a:extLst>
                    <a:ext uri="{FF2B5EF4-FFF2-40B4-BE49-F238E27FC236}">
                      <a16:creationId xmlns:a16="http://schemas.microsoft.com/office/drawing/2014/main" id="{8AD7EE17-4F1B-8678-DAA4-99745A976E1E}"/>
                    </a:ext>
                  </a:extLst>
                </p:cNvPr>
                <p:cNvSpPr/>
                <p:nvPr/>
              </p:nvSpPr>
              <p:spPr>
                <a:xfrm>
                  <a:off x="5859968"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96" name="Freeform 484">
                  <a:extLst>
                    <a:ext uri="{FF2B5EF4-FFF2-40B4-BE49-F238E27FC236}">
                      <a16:creationId xmlns:a16="http://schemas.microsoft.com/office/drawing/2014/main" id="{69635F20-F23B-C59D-A827-F57849AD928C}"/>
                    </a:ext>
                  </a:extLst>
                </p:cNvPr>
                <p:cNvSpPr/>
                <p:nvPr/>
              </p:nvSpPr>
              <p:spPr>
                <a:xfrm>
                  <a:off x="5824636" y="195434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297" name="Freeform 485">
                  <a:extLst>
                    <a:ext uri="{FF2B5EF4-FFF2-40B4-BE49-F238E27FC236}">
                      <a16:creationId xmlns:a16="http://schemas.microsoft.com/office/drawing/2014/main" id="{02443BE1-0CE3-365F-1184-73D2BA9C33B1}"/>
                    </a:ext>
                  </a:extLst>
                </p:cNvPr>
                <p:cNvSpPr/>
                <p:nvPr/>
              </p:nvSpPr>
              <p:spPr>
                <a:xfrm>
                  <a:off x="5859968"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298" name="Freeform 486">
                  <a:extLst>
                    <a:ext uri="{FF2B5EF4-FFF2-40B4-BE49-F238E27FC236}">
                      <a16:creationId xmlns:a16="http://schemas.microsoft.com/office/drawing/2014/main" id="{E91FA943-667B-4546-C9EF-E6A65E35D6C9}"/>
                    </a:ext>
                  </a:extLst>
                </p:cNvPr>
                <p:cNvSpPr/>
                <p:nvPr/>
              </p:nvSpPr>
              <p:spPr>
                <a:xfrm>
                  <a:off x="5868563" y="195434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299" name="Freeform 487">
                  <a:extLst>
                    <a:ext uri="{FF2B5EF4-FFF2-40B4-BE49-F238E27FC236}">
                      <a16:creationId xmlns:a16="http://schemas.microsoft.com/office/drawing/2014/main" id="{2CE00EE9-0692-4992-1033-3329F994F31F}"/>
                    </a:ext>
                  </a:extLst>
                </p:cNvPr>
                <p:cNvSpPr/>
                <p:nvPr/>
              </p:nvSpPr>
              <p:spPr>
                <a:xfrm>
                  <a:off x="5904851"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300" name="Freeform 488">
                  <a:extLst>
                    <a:ext uri="{FF2B5EF4-FFF2-40B4-BE49-F238E27FC236}">
                      <a16:creationId xmlns:a16="http://schemas.microsoft.com/office/drawing/2014/main" id="{93DAAEFA-5297-3E19-2AC3-CDB03FB4B4FE}"/>
                    </a:ext>
                  </a:extLst>
                </p:cNvPr>
                <p:cNvSpPr/>
                <p:nvPr/>
              </p:nvSpPr>
              <p:spPr>
                <a:xfrm>
                  <a:off x="5883842"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301" name="Freeform 489">
                  <a:extLst>
                    <a:ext uri="{FF2B5EF4-FFF2-40B4-BE49-F238E27FC236}">
                      <a16:creationId xmlns:a16="http://schemas.microsoft.com/office/drawing/2014/main" id="{34389F68-1F91-AF11-2920-4BF8F9D05DF7}"/>
                    </a:ext>
                  </a:extLst>
                </p:cNvPr>
                <p:cNvSpPr/>
                <p:nvPr/>
              </p:nvSpPr>
              <p:spPr>
                <a:xfrm>
                  <a:off x="5920130"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302" name="Freeform 490">
                  <a:extLst>
                    <a:ext uri="{FF2B5EF4-FFF2-40B4-BE49-F238E27FC236}">
                      <a16:creationId xmlns:a16="http://schemas.microsoft.com/office/drawing/2014/main" id="{CE0231C1-806E-B492-ABDD-0839D9D3BBC2}"/>
                    </a:ext>
                  </a:extLst>
                </p:cNvPr>
                <p:cNvSpPr/>
                <p:nvPr/>
              </p:nvSpPr>
              <p:spPr>
                <a:xfrm>
                  <a:off x="6083425" y="195434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303" name="Freeform 491">
                  <a:extLst>
                    <a:ext uri="{FF2B5EF4-FFF2-40B4-BE49-F238E27FC236}">
                      <a16:creationId xmlns:a16="http://schemas.microsoft.com/office/drawing/2014/main" id="{7796CDE8-C9A2-856B-F3E0-950B7BCB912A}"/>
                    </a:ext>
                  </a:extLst>
                </p:cNvPr>
                <p:cNvSpPr/>
                <p:nvPr/>
              </p:nvSpPr>
              <p:spPr>
                <a:xfrm>
                  <a:off x="6119712"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304" name="Freeform 492">
                  <a:extLst>
                    <a:ext uri="{FF2B5EF4-FFF2-40B4-BE49-F238E27FC236}">
                      <a16:creationId xmlns:a16="http://schemas.microsoft.com/office/drawing/2014/main" id="{2C5820E7-3C80-4DE2-C3D3-4E1BF82A1F6C}"/>
                    </a:ext>
                  </a:extLst>
                </p:cNvPr>
                <p:cNvSpPr/>
                <p:nvPr/>
              </p:nvSpPr>
              <p:spPr>
                <a:xfrm>
                  <a:off x="6092019" y="195434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18365A"/>
                  </a:solidFill>
                  <a:prstDash val="solid"/>
                  <a:miter/>
                </a:ln>
              </p:spPr>
              <p:txBody>
                <a:bodyPr rtlCol="0" anchor="ctr"/>
                <a:lstStyle/>
                <a:p>
                  <a:endParaRPr lang="en-US" sz="1400"/>
                </a:p>
              </p:txBody>
            </p:sp>
            <p:sp>
              <p:nvSpPr>
                <p:cNvPr id="305" name="Freeform 493">
                  <a:extLst>
                    <a:ext uri="{FF2B5EF4-FFF2-40B4-BE49-F238E27FC236}">
                      <a16:creationId xmlns:a16="http://schemas.microsoft.com/office/drawing/2014/main" id="{A78984A3-4560-273B-F786-132C7E36C299}"/>
                    </a:ext>
                  </a:extLst>
                </p:cNvPr>
                <p:cNvSpPr/>
                <p:nvPr/>
              </p:nvSpPr>
              <p:spPr>
                <a:xfrm>
                  <a:off x="6128307"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306" name="Freeform 494">
                  <a:extLst>
                    <a:ext uri="{FF2B5EF4-FFF2-40B4-BE49-F238E27FC236}">
                      <a16:creationId xmlns:a16="http://schemas.microsoft.com/office/drawing/2014/main" id="{29438E35-8BAB-4020-7191-44544D642EDA}"/>
                    </a:ext>
                  </a:extLst>
                </p:cNvPr>
                <p:cNvSpPr/>
                <p:nvPr/>
              </p:nvSpPr>
              <p:spPr>
                <a:xfrm>
                  <a:off x="6134036"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307" name="Freeform 495">
                  <a:extLst>
                    <a:ext uri="{FF2B5EF4-FFF2-40B4-BE49-F238E27FC236}">
                      <a16:creationId xmlns:a16="http://schemas.microsoft.com/office/drawing/2014/main" id="{47568763-C684-2108-63FB-74F332B45551}"/>
                    </a:ext>
                  </a:extLst>
                </p:cNvPr>
                <p:cNvSpPr/>
                <p:nvPr/>
              </p:nvSpPr>
              <p:spPr>
                <a:xfrm>
                  <a:off x="6170324"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308" name="Freeform 496">
                  <a:extLst>
                    <a:ext uri="{FF2B5EF4-FFF2-40B4-BE49-F238E27FC236}">
                      <a16:creationId xmlns:a16="http://schemas.microsoft.com/office/drawing/2014/main" id="{879A747E-6095-7EBE-88E8-476B09AE8EAC}"/>
                    </a:ext>
                  </a:extLst>
                </p:cNvPr>
                <p:cNvSpPr/>
                <p:nvPr/>
              </p:nvSpPr>
              <p:spPr>
                <a:xfrm>
                  <a:off x="6327889"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309" name="Freeform 497">
                  <a:extLst>
                    <a:ext uri="{FF2B5EF4-FFF2-40B4-BE49-F238E27FC236}">
                      <a16:creationId xmlns:a16="http://schemas.microsoft.com/office/drawing/2014/main" id="{AFC5AA79-75B7-0BE2-76EA-3DF1CE5049D0}"/>
                    </a:ext>
                  </a:extLst>
                </p:cNvPr>
                <p:cNvSpPr/>
                <p:nvPr/>
              </p:nvSpPr>
              <p:spPr>
                <a:xfrm>
                  <a:off x="6363222"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310" name="Freeform 498">
                  <a:extLst>
                    <a:ext uri="{FF2B5EF4-FFF2-40B4-BE49-F238E27FC236}">
                      <a16:creationId xmlns:a16="http://schemas.microsoft.com/office/drawing/2014/main" id="{05A80156-87EF-B31F-3585-93FCD05F44FD}"/>
                    </a:ext>
                  </a:extLst>
                </p:cNvPr>
                <p:cNvSpPr/>
                <p:nvPr/>
              </p:nvSpPr>
              <p:spPr>
                <a:xfrm>
                  <a:off x="6336484" y="195434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311" name="Freeform 499">
                  <a:extLst>
                    <a:ext uri="{FF2B5EF4-FFF2-40B4-BE49-F238E27FC236}">
                      <a16:creationId xmlns:a16="http://schemas.microsoft.com/office/drawing/2014/main" id="{5C455BA5-729F-B82A-684D-69137C15966A}"/>
                    </a:ext>
                  </a:extLst>
                </p:cNvPr>
                <p:cNvSpPr/>
                <p:nvPr/>
              </p:nvSpPr>
              <p:spPr>
                <a:xfrm>
                  <a:off x="6372772"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312" name="Freeform 500">
                  <a:extLst>
                    <a:ext uri="{FF2B5EF4-FFF2-40B4-BE49-F238E27FC236}">
                      <a16:creationId xmlns:a16="http://schemas.microsoft.com/office/drawing/2014/main" id="{F444ADB0-7812-584B-8178-2CA2D221D0AD}"/>
                    </a:ext>
                  </a:extLst>
                </p:cNvPr>
                <p:cNvSpPr/>
                <p:nvPr/>
              </p:nvSpPr>
              <p:spPr>
                <a:xfrm>
                  <a:off x="6354628" y="195434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313" name="Freeform 501">
                  <a:extLst>
                    <a:ext uri="{FF2B5EF4-FFF2-40B4-BE49-F238E27FC236}">
                      <a16:creationId xmlns:a16="http://schemas.microsoft.com/office/drawing/2014/main" id="{05A1A273-9B1D-C64E-3CD5-DE87BE64942F}"/>
                    </a:ext>
                  </a:extLst>
                </p:cNvPr>
                <p:cNvSpPr/>
                <p:nvPr/>
              </p:nvSpPr>
              <p:spPr>
                <a:xfrm>
                  <a:off x="6389961"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314" name="Freeform 502">
                  <a:extLst>
                    <a:ext uri="{FF2B5EF4-FFF2-40B4-BE49-F238E27FC236}">
                      <a16:creationId xmlns:a16="http://schemas.microsoft.com/office/drawing/2014/main" id="{4E76C88D-AA9B-2B83-8AB6-0F27F624C5AA}"/>
                    </a:ext>
                  </a:extLst>
                </p:cNvPr>
                <p:cNvSpPr/>
                <p:nvPr/>
              </p:nvSpPr>
              <p:spPr>
                <a:xfrm>
                  <a:off x="6360357" y="195434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18365A"/>
                  </a:solidFill>
                  <a:prstDash val="solid"/>
                  <a:miter/>
                </a:ln>
              </p:spPr>
              <p:txBody>
                <a:bodyPr rtlCol="0" anchor="ctr"/>
                <a:lstStyle/>
                <a:p>
                  <a:endParaRPr lang="en-US" sz="1400"/>
                </a:p>
              </p:txBody>
            </p:sp>
            <p:sp>
              <p:nvSpPr>
                <p:cNvPr id="315" name="Freeform 503">
                  <a:extLst>
                    <a:ext uri="{FF2B5EF4-FFF2-40B4-BE49-F238E27FC236}">
                      <a16:creationId xmlns:a16="http://schemas.microsoft.com/office/drawing/2014/main" id="{4D5E5E3A-5A09-D288-94A7-6DCE7885B739}"/>
                    </a:ext>
                  </a:extLst>
                </p:cNvPr>
                <p:cNvSpPr/>
                <p:nvPr/>
              </p:nvSpPr>
              <p:spPr>
                <a:xfrm>
                  <a:off x="6396645"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sp>
              <p:nvSpPr>
                <p:cNvPr id="316" name="Freeform 504">
                  <a:extLst>
                    <a:ext uri="{FF2B5EF4-FFF2-40B4-BE49-F238E27FC236}">
                      <a16:creationId xmlns:a16="http://schemas.microsoft.com/office/drawing/2014/main" id="{2724937B-8147-23AF-935E-89557CC90F69}"/>
                    </a:ext>
                  </a:extLst>
                </p:cNvPr>
                <p:cNvSpPr/>
                <p:nvPr/>
              </p:nvSpPr>
              <p:spPr>
                <a:xfrm>
                  <a:off x="6554210" y="195434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18365A"/>
                  </a:solidFill>
                  <a:prstDash val="solid"/>
                  <a:miter/>
                </a:ln>
              </p:spPr>
              <p:txBody>
                <a:bodyPr rtlCol="0" anchor="ctr"/>
                <a:lstStyle/>
                <a:p>
                  <a:endParaRPr lang="en-US" sz="1400"/>
                </a:p>
              </p:txBody>
            </p:sp>
            <p:sp>
              <p:nvSpPr>
                <p:cNvPr id="317" name="Freeform 505">
                  <a:extLst>
                    <a:ext uri="{FF2B5EF4-FFF2-40B4-BE49-F238E27FC236}">
                      <a16:creationId xmlns:a16="http://schemas.microsoft.com/office/drawing/2014/main" id="{CDA0D50E-FEA0-85F1-87B1-8745EC38A8E2}"/>
                    </a:ext>
                  </a:extLst>
                </p:cNvPr>
                <p:cNvSpPr/>
                <p:nvPr/>
              </p:nvSpPr>
              <p:spPr>
                <a:xfrm>
                  <a:off x="6589543" y="1918327"/>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18365A"/>
                  </a:solidFill>
                  <a:prstDash val="solid"/>
                  <a:miter/>
                </a:ln>
              </p:spPr>
              <p:txBody>
                <a:bodyPr rtlCol="0" anchor="ctr"/>
                <a:lstStyle/>
                <a:p>
                  <a:endParaRPr lang="en-US" sz="1400"/>
                </a:p>
              </p:txBody>
            </p:sp>
          </p:grpSp>
          <p:grpSp>
            <p:nvGrpSpPr>
              <p:cNvPr id="42" name="Graphic 2">
                <a:extLst>
                  <a:ext uri="{FF2B5EF4-FFF2-40B4-BE49-F238E27FC236}">
                    <a16:creationId xmlns:a16="http://schemas.microsoft.com/office/drawing/2014/main" id="{52EF5943-3415-DF29-77B0-EAACF7ECD9F3}"/>
                  </a:ext>
                </a:extLst>
              </p:cNvPr>
              <p:cNvGrpSpPr/>
              <p:nvPr/>
            </p:nvGrpSpPr>
            <p:grpSpPr>
              <a:xfrm>
                <a:off x="3141252" y="1473813"/>
                <a:ext cx="3026207" cy="1426426"/>
                <a:chOff x="3141252" y="1473813"/>
                <a:chExt cx="3026207" cy="1426426"/>
              </a:xfrm>
            </p:grpSpPr>
            <p:sp>
              <p:nvSpPr>
                <p:cNvPr id="43" name="Freeform 507">
                  <a:extLst>
                    <a:ext uri="{FF2B5EF4-FFF2-40B4-BE49-F238E27FC236}">
                      <a16:creationId xmlns:a16="http://schemas.microsoft.com/office/drawing/2014/main" id="{18925854-13F6-D210-8D1C-540298FE26AA}"/>
                    </a:ext>
                  </a:extLst>
                </p:cNvPr>
                <p:cNvSpPr/>
                <p:nvPr/>
              </p:nvSpPr>
              <p:spPr>
                <a:xfrm>
                  <a:off x="6129262" y="2860432"/>
                  <a:ext cx="5729" cy="4738"/>
                </a:xfrm>
                <a:custGeom>
                  <a:avLst/>
                  <a:gdLst>
                    <a:gd name="connsiteX0" fmla="*/ 5730 w 5729"/>
                    <a:gd name="connsiteY0" fmla="*/ 0 h 4738"/>
                    <a:gd name="connsiteX1" fmla="*/ 0 w 5729"/>
                    <a:gd name="connsiteY1" fmla="*/ 4739 h 4738"/>
                  </a:gdLst>
                  <a:ahLst/>
                  <a:cxnLst>
                    <a:cxn ang="0">
                      <a:pos x="connsiteX0" y="connsiteY0"/>
                    </a:cxn>
                    <a:cxn ang="0">
                      <a:pos x="connsiteX1" y="connsiteY1"/>
                    </a:cxn>
                  </a:cxnLst>
                  <a:rect l="l" t="t" r="r" b="b"/>
                  <a:pathLst>
                    <a:path w="5729" h="4738">
                      <a:moveTo>
                        <a:pt x="5730" y="0"/>
                      </a:moveTo>
                      <a:lnTo>
                        <a:pt x="0" y="4739"/>
                      </a:lnTo>
                    </a:path>
                  </a:pathLst>
                </a:custGeom>
                <a:ln w="12700" cap="flat">
                  <a:solidFill>
                    <a:srgbClr val="7F7F7F"/>
                  </a:solidFill>
                  <a:prstDash val="solid"/>
                  <a:miter/>
                </a:ln>
              </p:spPr>
              <p:txBody>
                <a:bodyPr rtlCol="0" anchor="ctr"/>
                <a:lstStyle/>
                <a:p>
                  <a:endParaRPr lang="en-US" sz="1400"/>
                </a:p>
              </p:txBody>
            </p:sp>
            <p:sp>
              <p:nvSpPr>
                <p:cNvPr id="44" name="Freeform 508">
                  <a:extLst>
                    <a:ext uri="{FF2B5EF4-FFF2-40B4-BE49-F238E27FC236}">
                      <a16:creationId xmlns:a16="http://schemas.microsoft.com/office/drawing/2014/main" id="{39E43768-7C1A-1571-9BFC-BE457FA284EF}"/>
                    </a:ext>
                  </a:extLst>
                </p:cNvPr>
                <p:cNvSpPr/>
                <p:nvPr/>
              </p:nvSpPr>
              <p:spPr>
                <a:xfrm>
                  <a:off x="3141252" y="1509829"/>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7F7F7F"/>
                  </a:solidFill>
                  <a:prstDash val="solid"/>
                  <a:miter/>
                </a:ln>
              </p:spPr>
              <p:txBody>
                <a:bodyPr rtlCol="0" anchor="ctr"/>
                <a:lstStyle/>
                <a:p>
                  <a:endParaRPr lang="en-US" sz="1400"/>
                </a:p>
              </p:txBody>
            </p:sp>
            <p:sp>
              <p:nvSpPr>
                <p:cNvPr id="45" name="Freeform 509">
                  <a:extLst>
                    <a:ext uri="{FF2B5EF4-FFF2-40B4-BE49-F238E27FC236}">
                      <a16:creationId xmlns:a16="http://schemas.microsoft.com/office/drawing/2014/main" id="{3021F2F4-73AE-8B7E-FB20-2C248D9E9ED3}"/>
                    </a:ext>
                  </a:extLst>
                </p:cNvPr>
                <p:cNvSpPr/>
                <p:nvPr/>
              </p:nvSpPr>
              <p:spPr>
                <a:xfrm>
                  <a:off x="3177540" y="1473813"/>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46" name="Freeform 510">
                  <a:extLst>
                    <a:ext uri="{FF2B5EF4-FFF2-40B4-BE49-F238E27FC236}">
                      <a16:creationId xmlns:a16="http://schemas.microsoft.com/office/drawing/2014/main" id="{82123B35-23F5-93C1-4A67-785842E53B92}"/>
                    </a:ext>
                  </a:extLst>
                </p:cNvPr>
                <p:cNvSpPr/>
                <p:nvPr/>
              </p:nvSpPr>
              <p:spPr>
                <a:xfrm>
                  <a:off x="3198549" y="1509829"/>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7F7F7F"/>
                  </a:solidFill>
                  <a:prstDash val="solid"/>
                  <a:miter/>
                </a:ln>
              </p:spPr>
              <p:txBody>
                <a:bodyPr rtlCol="0" anchor="ctr"/>
                <a:lstStyle/>
                <a:p>
                  <a:endParaRPr lang="en-US" sz="1400"/>
                </a:p>
              </p:txBody>
            </p:sp>
            <p:sp>
              <p:nvSpPr>
                <p:cNvPr id="47" name="Freeform 511">
                  <a:extLst>
                    <a:ext uri="{FF2B5EF4-FFF2-40B4-BE49-F238E27FC236}">
                      <a16:creationId xmlns:a16="http://schemas.microsoft.com/office/drawing/2014/main" id="{5DB009D7-D144-6F71-FB96-D2B4D4DBDBCD}"/>
                    </a:ext>
                  </a:extLst>
                </p:cNvPr>
                <p:cNvSpPr/>
                <p:nvPr/>
              </p:nvSpPr>
              <p:spPr>
                <a:xfrm>
                  <a:off x="3233882" y="1473813"/>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48" name="Freeform 512">
                  <a:extLst>
                    <a:ext uri="{FF2B5EF4-FFF2-40B4-BE49-F238E27FC236}">
                      <a16:creationId xmlns:a16="http://schemas.microsoft.com/office/drawing/2014/main" id="{20BF9C06-D6A6-D233-1C23-B11E89D4C608}"/>
                    </a:ext>
                  </a:extLst>
                </p:cNvPr>
                <p:cNvSpPr/>
                <p:nvPr/>
              </p:nvSpPr>
              <p:spPr>
                <a:xfrm>
                  <a:off x="3204278" y="1509829"/>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7F7F7F"/>
                  </a:solidFill>
                  <a:prstDash val="solid"/>
                  <a:miter/>
                </a:ln>
              </p:spPr>
              <p:txBody>
                <a:bodyPr rtlCol="0" anchor="ctr"/>
                <a:lstStyle/>
                <a:p>
                  <a:endParaRPr lang="en-US" sz="1400"/>
                </a:p>
              </p:txBody>
            </p:sp>
            <p:sp>
              <p:nvSpPr>
                <p:cNvPr id="49" name="Freeform 513">
                  <a:extLst>
                    <a:ext uri="{FF2B5EF4-FFF2-40B4-BE49-F238E27FC236}">
                      <a16:creationId xmlns:a16="http://schemas.microsoft.com/office/drawing/2014/main" id="{1717D487-5991-9DFD-41E2-AAF971CECB36}"/>
                    </a:ext>
                  </a:extLst>
                </p:cNvPr>
                <p:cNvSpPr/>
                <p:nvPr/>
              </p:nvSpPr>
              <p:spPr>
                <a:xfrm>
                  <a:off x="3239611" y="1473813"/>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50" name="Freeform 514">
                  <a:extLst>
                    <a:ext uri="{FF2B5EF4-FFF2-40B4-BE49-F238E27FC236}">
                      <a16:creationId xmlns:a16="http://schemas.microsoft.com/office/drawing/2014/main" id="{9C311526-2BDF-8106-C0C6-5890AD18BDE5}"/>
                    </a:ext>
                  </a:extLst>
                </p:cNvPr>
                <p:cNvSpPr/>
                <p:nvPr/>
              </p:nvSpPr>
              <p:spPr>
                <a:xfrm>
                  <a:off x="3218603" y="1509829"/>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7F7F7F"/>
                  </a:solidFill>
                  <a:prstDash val="solid"/>
                  <a:miter/>
                </a:ln>
              </p:spPr>
              <p:txBody>
                <a:bodyPr rtlCol="0" anchor="ctr"/>
                <a:lstStyle/>
                <a:p>
                  <a:endParaRPr lang="en-US" sz="1400"/>
                </a:p>
              </p:txBody>
            </p:sp>
            <p:sp>
              <p:nvSpPr>
                <p:cNvPr id="51" name="Freeform 515">
                  <a:extLst>
                    <a:ext uri="{FF2B5EF4-FFF2-40B4-BE49-F238E27FC236}">
                      <a16:creationId xmlns:a16="http://schemas.microsoft.com/office/drawing/2014/main" id="{3D09285F-83E1-9A2D-DB9E-987E564E71C5}"/>
                    </a:ext>
                  </a:extLst>
                </p:cNvPr>
                <p:cNvSpPr/>
                <p:nvPr/>
              </p:nvSpPr>
              <p:spPr>
                <a:xfrm>
                  <a:off x="3254890" y="1473813"/>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52" name="Freeform 516">
                  <a:extLst>
                    <a:ext uri="{FF2B5EF4-FFF2-40B4-BE49-F238E27FC236}">
                      <a16:creationId xmlns:a16="http://schemas.microsoft.com/office/drawing/2014/main" id="{29F8CA4B-61B9-5859-8618-865EDF0ECA58}"/>
                    </a:ext>
                  </a:extLst>
                </p:cNvPr>
                <p:cNvSpPr/>
                <p:nvPr/>
              </p:nvSpPr>
              <p:spPr>
                <a:xfrm>
                  <a:off x="3239611" y="1509829"/>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7F7F7F"/>
                  </a:solidFill>
                  <a:prstDash val="solid"/>
                  <a:miter/>
                </a:ln>
              </p:spPr>
              <p:txBody>
                <a:bodyPr rtlCol="0" anchor="ctr"/>
                <a:lstStyle/>
                <a:p>
                  <a:endParaRPr lang="en-US" sz="1400"/>
                </a:p>
              </p:txBody>
            </p:sp>
            <p:sp>
              <p:nvSpPr>
                <p:cNvPr id="53" name="Freeform 517">
                  <a:extLst>
                    <a:ext uri="{FF2B5EF4-FFF2-40B4-BE49-F238E27FC236}">
                      <a16:creationId xmlns:a16="http://schemas.microsoft.com/office/drawing/2014/main" id="{9DA1FBEC-4552-641E-0EA8-86CFD2409272}"/>
                    </a:ext>
                  </a:extLst>
                </p:cNvPr>
                <p:cNvSpPr/>
                <p:nvPr/>
              </p:nvSpPr>
              <p:spPr>
                <a:xfrm>
                  <a:off x="3275899" y="1473813"/>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54" name="Freeform 518">
                  <a:extLst>
                    <a:ext uri="{FF2B5EF4-FFF2-40B4-BE49-F238E27FC236}">
                      <a16:creationId xmlns:a16="http://schemas.microsoft.com/office/drawing/2014/main" id="{21DBAA33-8A44-2997-68EF-658E68C1EF86}"/>
                    </a:ext>
                  </a:extLst>
                </p:cNvPr>
                <p:cNvSpPr/>
                <p:nvPr/>
              </p:nvSpPr>
              <p:spPr>
                <a:xfrm>
                  <a:off x="3275899" y="1509829"/>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7F7F7F"/>
                  </a:solidFill>
                  <a:prstDash val="solid"/>
                  <a:miter/>
                </a:ln>
              </p:spPr>
              <p:txBody>
                <a:bodyPr rtlCol="0" anchor="ctr"/>
                <a:lstStyle/>
                <a:p>
                  <a:endParaRPr lang="en-US" sz="1400"/>
                </a:p>
              </p:txBody>
            </p:sp>
            <p:sp>
              <p:nvSpPr>
                <p:cNvPr id="55" name="Freeform 519">
                  <a:extLst>
                    <a:ext uri="{FF2B5EF4-FFF2-40B4-BE49-F238E27FC236}">
                      <a16:creationId xmlns:a16="http://schemas.microsoft.com/office/drawing/2014/main" id="{012F6E92-2C4D-C36E-64CE-33E7A8ED488C}"/>
                    </a:ext>
                  </a:extLst>
                </p:cNvPr>
                <p:cNvSpPr/>
                <p:nvPr/>
              </p:nvSpPr>
              <p:spPr>
                <a:xfrm>
                  <a:off x="3311232" y="1473813"/>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56" name="Freeform 520">
                  <a:extLst>
                    <a:ext uri="{FF2B5EF4-FFF2-40B4-BE49-F238E27FC236}">
                      <a16:creationId xmlns:a16="http://schemas.microsoft.com/office/drawing/2014/main" id="{56DE19A4-185C-65A1-2B7A-D4467AC74FEA}"/>
                    </a:ext>
                  </a:extLst>
                </p:cNvPr>
                <p:cNvSpPr/>
                <p:nvPr/>
              </p:nvSpPr>
              <p:spPr>
                <a:xfrm>
                  <a:off x="3576705" y="1837765"/>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7F7F7F"/>
                  </a:solidFill>
                  <a:prstDash val="solid"/>
                  <a:miter/>
                </a:ln>
              </p:spPr>
              <p:txBody>
                <a:bodyPr rtlCol="0" anchor="ctr"/>
                <a:lstStyle/>
                <a:p>
                  <a:endParaRPr lang="en-US" sz="1400"/>
                </a:p>
              </p:txBody>
            </p:sp>
            <p:sp>
              <p:nvSpPr>
                <p:cNvPr id="57" name="Freeform 521">
                  <a:extLst>
                    <a:ext uri="{FF2B5EF4-FFF2-40B4-BE49-F238E27FC236}">
                      <a16:creationId xmlns:a16="http://schemas.microsoft.com/office/drawing/2014/main" id="{2E647EAD-0F94-9CAE-8A9A-4B30D6D999D8}"/>
                    </a:ext>
                  </a:extLst>
                </p:cNvPr>
                <p:cNvSpPr/>
                <p:nvPr/>
              </p:nvSpPr>
              <p:spPr>
                <a:xfrm>
                  <a:off x="3612038" y="1801749"/>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58" name="Freeform 522">
                  <a:extLst>
                    <a:ext uri="{FF2B5EF4-FFF2-40B4-BE49-F238E27FC236}">
                      <a16:creationId xmlns:a16="http://schemas.microsoft.com/office/drawing/2014/main" id="{AF05222E-A0A6-1012-E655-E87467E2D141}"/>
                    </a:ext>
                  </a:extLst>
                </p:cNvPr>
                <p:cNvSpPr/>
                <p:nvPr/>
              </p:nvSpPr>
              <p:spPr>
                <a:xfrm>
                  <a:off x="3676974" y="1868094"/>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7F7F7F"/>
                  </a:solidFill>
                  <a:prstDash val="solid"/>
                  <a:miter/>
                </a:ln>
              </p:spPr>
              <p:txBody>
                <a:bodyPr rtlCol="0" anchor="ctr"/>
                <a:lstStyle/>
                <a:p>
                  <a:endParaRPr lang="en-US" sz="1400"/>
                </a:p>
              </p:txBody>
            </p:sp>
            <p:sp>
              <p:nvSpPr>
                <p:cNvPr id="59" name="Freeform 523">
                  <a:extLst>
                    <a:ext uri="{FF2B5EF4-FFF2-40B4-BE49-F238E27FC236}">
                      <a16:creationId xmlns:a16="http://schemas.microsoft.com/office/drawing/2014/main" id="{7DA7E5F5-FCD5-6DC0-CF6B-AA0ACF661DC6}"/>
                    </a:ext>
                  </a:extLst>
                </p:cNvPr>
                <p:cNvSpPr/>
                <p:nvPr/>
              </p:nvSpPr>
              <p:spPr>
                <a:xfrm>
                  <a:off x="3713262" y="1832078"/>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60" name="Freeform 524">
                  <a:extLst>
                    <a:ext uri="{FF2B5EF4-FFF2-40B4-BE49-F238E27FC236}">
                      <a16:creationId xmlns:a16="http://schemas.microsoft.com/office/drawing/2014/main" id="{F558B721-D5B1-A67D-01F1-76653AE1C132}"/>
                    </a:ext>
                  </a:extLst>
                </p:cNvPr>
                <p:cNvSpPr/>
                <p:nvPr/>
              </p:nvSpPr>
              <p:spPr>
                <a:xfrm>
                  <a:off x="3707532" y="1868094"/>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7F7F7F"/>
                  </a:solidFill>
                  <a:prstDash val="solid"/>
                  <a:miter/>
                </a:ln>
              </p:spPr>
              <p:txBody>
                <a:bodyPr rtlCol="0" anchor="ctr"/>
                <a:lstStyle/>
                <a:p>
                  <a:endParaRPr lang="en-US" sz="1400"/>
                </a:p>
              </p:txBody>
            </p:sp>
            <p:sp>
              <p:nvSpPr>
                <p:cNvPr id="61" name="Freeform 525">
                  <a:extLst>
                    <a:ext uri="{FF2B5EF4-FFF2-40B4-BE49-F238E27FC236}">
                      <a16:creationId xmlns:a16="http://schemas.microsoft.com/office/drawing/2014/main" id="{B742A89F-2732-72DD-A30B-C6AAA5EBF1A3}"/>
                    </a:ext>
                  </a:extLst>
                </p:cNvPr>
                <p:cNvSpPr/>
                <p:nvPr/>
              </p:nvSpPr>
              <p:spPr>
                <a:xfrm>
                  <a:off x="3742865" y="1832078"/>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62" name="Freeform 526">
                  <a:extLst>
                    <a:ext uri="{FF2B5EF4-FFF2-40B4-BE49-F238E27FC236}">
                      <a16:creationId xmlns:a16="http://schemas.microsoft.com/office/drawing/2014/main" id="{74B83DEA-ECEC-6C87-E62E-DCB67350F1A4}"/>
                    </a:ext>
                  </a:extLst>
                </p:cNvPr>
                <p:cNvSpPr/>
                <p:nvPr/>
              </p:nvSpPr>
              <p:spPr>
                <a:xfrm>
                  <a:off x="3763874" y="1963821"/>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7F7F7F"/>
                  </a:solidFill>
                  <a:prstDash val="solid"/>
                  <a:miter/>
                </a:ln>
              </p:spPr>
              <p:txBody>
                <a:bodyPr rtlCol="0" anchor="ctr"/>
                <a:lstStyle/>
                <a:p>
                  <a:endParaRPr lang="en-US" sz="1400"/>
                </a:p>
              </p:txBody>
            </p:sp>
            <p:sp>
              <p:nvSpPr>
                <p:cNvPr id="63" name="Freeform 527">
                  <a:extLst>
                    <a:ext uri="{FF2B5EF4-FFF2-40B4-BE49-F238E27FC236}">
                      <a16:creationId xmlns:a16="http://schemas.microsoft.com/office/drawing/2014/main" id="{6FF16CF9-7871-3667-1BD4-283F69F5B505}"/>
                    </a:ext>
                  </a:extLst>
                </p:cNvPr>
                <p:cNvSpPr/>
                <p:nvPr/>
              </p:nvSpPr>
              <p:spPr>
                <a:xfrm>
                  <a:off x="3800161" y="1927805"/>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7F7F7F"/>
                  </a:solidFill>
                  <a:prstDash val="solid"/>
                  <a:miter/>
                </a:ln>
              </p:spPr>
              <p:txBody>
                <a:bodyPr rtlCol="0" anchor="ctr"/>
                <a:lstStyle/>
                <a:p>
                  <a:endParaRPr lang="en-US" sz="1400"/>
                </a:p>
              </p:txBody>
            </p:sp>
            <p:sp>
              <p:nvSpPr>
                <p:cNvPr id="64" name="Freeform 528">
                  <a:extLst>
                    <a:ext uri="{FF2B5EF4-FFF2-40B4-BE49-F238E27FC236}">
                      <a16:creationId xmlns:a16="http://schemas.microsoft.com/office/drawing/2014/main" id="{F133DB04-E08F-D043-5C23-5855264BF423}"/>
                    </a:ext>
                  </a:extLst>
                </p:cNvPr>
                <p:cNvSpPr/>
                <p:nvPr/>
              </p:nvSpPr>
              <p:spPr>
                <a:xfrm>
                  <a:off x="3803026" y="1996046"/>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7F7F7F"/>
                  </a:solidFill>
                  <a:prstDash val="solid"/>
                  <a:miter/>
                </a:ln>
              </p:spPr>
              <p:txBody>
                <a:bodyPr rtlCol="0" anchor="ctr"/>
                <a:lstStyle/>
                <a:p>
                  <a:endParaRPr lang="en-US" sz="1400"/>
                </a:p>
              </p:txBody>
            </p:sp>
            <p:sp>
              <p:nvSpPr>
                <p:cNvPr id="65" name="Freeform 529">
                  <a:extLst>
                    <a:ext uri="{FF2B5EF4-FFF2-40B4-BE49-F238E27FC236}">
                      <a16:creationId xmlns:a16="http://schemas.microsoft.com/office/drawing/2014/main" id="{202056CC-327A-E65F-9A7A-0C22424D211E}"/>
                    </a:ext>
                  </a:extLst>
                </p:cNvPr>
                <p:cNvSpPr/>
                <p:nvPr/>
              </p:nvSpPr>
              <p:spPr>
                <a:xfrm>
                  <a:off x="3838359" y="1960030"/>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66" name="Freeform 530">
                  <a:extLst>
                    <a:ext uri="{FF2B5EF4-FFF2-40B4-BE49-F238E27FC236}">
                      <a16:creationId xmlns:a16="http://schemas.microsoft.com/office/drawing/2014/main" id="{424BF15D-238B-CB10-7F5B-4FF8EBA703BE}"/>
                    </a:ext>
                  </a:extLst>
                </p:cNvPr>
                <p:cNvSpPr/>
                <p:nvPr/>
              </p:nvSpPr>
              <p:spPr>
                <a:xfrm>
                  <a:off x="3915709" y="2063339"/>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7F7F7F"/>
                  </a:solidFill>
                  <a:prstDash val="solid"/>
                  <a:miter/>
                </a:ln>
              </p:spPr>
              <p:txBody>
                <a:bodyPr rtlCol="0" anchor="ctr"/>
                <a:lstStyle/>
                <a:p>
                  <a:endParaRPr lang="en-US" sz="1400"/>
                </a:p>
              </p:txBody>
            </p:sp>
            <p:sp>
              <p:nvSpPr>
                <p:cNvPr id="67" name="Freeform 531">
                  <a:extLst>
                    <a:ext uri="{FF2B5EF4-FFF2-40B4-BE49-F238E27FC236}">
                      <a16:creationId xmlns:a16="http://schemas.microsoft.com/office/drawing/2014/main" id="{7594BDCA-72F9-B538-C382-6C7458F845CE}"/>
                    </a:ext>
                  </a:extLst>
                </p:cNvPr>
                <p:cNvSpPr/>
                <p:nvPr/>
              </p:nvSpPr>
              <p:spPr>
                <a:xfrm>
                  <a:off x="3951997" y="2027323"/>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68" name="Freeform 532">
                  <a:extLst>
                    <a:ext uri="{FF2B5EF4-FFF2-40B4-BE49-F238E27FC236}">
                      <a16:creationId xmlns:a16="http://schemas.microsoft.com/office/drawing/2014/main" id="{561F3C7E-E00B-A32B-A61D-20AC3300C491}"/>
                    </a:ext>
                  </a:extLst>
                </p:cNvPr>
                <p:cNvSpPr/>
                <p:nvPr/>
              </p:nvSpPr>
              <p:spPr>
                <a:xfrm>
                  <a:off x="4073274" y="2201717"/>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7F7F7F"/>
                  </a:solidFill>
                  <a:prstDash val="solid"/>
                  <a:miter/>
                </a:ln>
              </p:spPr>
              <p:txBody>
                <a:bodyPr rtlCol="0" anchor="ctr"/>
                <a:lstStyle/>
                <a:p>
                  <a:endParaRPr lang="en-US" sz="1400"/>
                </a:p>
              </p:txBody>
            </p:sp>
            <p:sp>
              <p:nvSpPr>
                <p:cNvPr id="69" name="Freeform 533">
                  <a:extLst>
                    <a:ext uri="{FF2B5EF4-FFF2-40B4-BE49-F238E27FC236}">
                      <a16:creationId xmlns:a16="http://schemas.microsoft.com/office/drawing/2014/main" id="{ECDDAD0D-BE08-110D-647A-8126AE859A13}"/>
                    </a:ext>
                  </a:extLst>
                </p:cNvPr>
                <p:cNvSpPr/>
                <p:nvPr/>
              </p:nvSpPr>
              <p:spPr>
                <a:xfrm>
                  <a:off x="4109562" y="2165701"/>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7F7F7F"/>
                  </a:solidFill>
                  <a:prstDash val="solid"/>
                  <a:miter/>
                </a:ln>
              </p:spPr>
              <p:txBody>
                <a:bodyPr rtlCol="0" anchor="ctr"/>
                <a:lstStyle/>
                <a:p>
                  <a:endParaRPr lang="en-US" sz="1400"/>
                </a:p>
              </p:txBody>
            </p:sp>
            <p:sp>
              <p:nvSpPr>
                <p:cNvPr id="70" name="Freeform 534">
                  <a:extLst>
                    <a:ext uri="{FF2B5EF4-FFF2-40B4-BE49-F238E27FC236}">
                      <a16:creationId xmlns:a16="http://schemas.microsoft.com/office/drawing/2014/main" id="{8CBA6A86-5796-EA11-4F89-5A15842D8726}"/>
                    </a:ext>
                  </a:extLst>
                </p:cNvPr>
                <p:cNvSpPr/>
                <p:nvPr/>
              </p:nvSpPr>
              <p:spPr>
                <a:xfrm>
                  <a:off x="4136301" y="2272801"/>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7F7F7F"/>
                  </a:solidFill>
                  <a:prstDash val="solid"/>
                  <a:miter/>
                </a:ln>
              </p:spPr>
              <p:txBody>
                <a:bodyPr rtlCol="0" anchor="ctr"/>
                <a:lstStyle/>
                <a:p>
                  <a:endParaRPr lang="en-US" sz="1400"/>
                </a:p>
              </p:txBody>
            </p:sp>
            <p:sp>
              <p:nvSpPr>
                <p:cNvPr id="71" name="Freeform 535">
                  <a:extLst>
                    <a:ext uri="{FF2B5EF4-FFF2-40B4-BE49-F238E27FC236}">
                      <a16:creationId xmlns:a16="http://schemas.microsoft.com/office/drawing/2014/main" id="{8A5BB0B8-5989-BDE5-01F0-1835FC137934}"/>
                    </a:ext>
                  </a:extLst>
                </p:cNvPr>
                <p:cNvSpPr/>
                <p:nvPr/>
              </p:nvSpPr>
              <p:spPr>
                <a:xfrm>
                  <a:off x="4171633" y="2236785"/>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72" name="Freeform 536">
                  <a:extLst>
                    <a:ext uri="{FF2B5EF4-FFF2-40B4-BE49-F238E27FC236}">
                      <a16:creationId xmlns:a16="http://schemas.microsoft.com/office/drawing/2014/main" id="{37436BE8-0664-CE74-5F08-FA9EDE6F54C8}"/>
                    </a:ext>
                  </a:extLst>
                </p:cNvPr>
                <p:cNvSpPr/>
                <p:nvPr/>
              </p:nvSpPr>
              <p:spPr>
                <a:xfrm>
                  <a:off x="4392225" y="2384641"/>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7F7F7F"/>
                  </a:solidFill>
                  <a:prstDash val="solid"/>
                  <a:miter/>
                </a:ln>
              </p:spPr>
              <p:txBody>
                <a:bodyPr rtlCol="0" anchor="ctr"/>
                <a:lstStyle/>
                <a:p>
                  <a:endParaRPr lang="en-US" sz="1400"/>
                </a:p>
              </p:txBody>
            </p:sp>
            <p:sp>
              <p:nvSpPr>
                <p:cNvPr id="73" name="Freeform 537">
                  <a:extLst>
                    <a:ext uri="{FF2B5EF4-FFF2-40B4-BE49-F238E27FC236}">
                      <a16:creationId xmlns:a16="http://schemas.microsoft.com/office/drawing/2014/main" id="{AD652F88-C74D-CAF3-E057-09721B9FA326}"/>
                    </a:ext>
                  </a:extLst>
                </p:cNvPr>
                <p:cNvSpPr/>
                <p:nvPr/>
              </p:nvSpPr>
              <p:spPr>
                <a:xfrm>
                  <a:off x="4428512" y="2348625"/>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7F7F7F"/>
                  </a:solidFill>
                  <a:prstDash val="solid"/>
                  <a:miter/>
                </a:ln>
              </p:spPr>
              <p:txBody>
                <a:bodyPr rtlCol="0" anchor="ctr"/>
                <a:lstStyle/>
                <a:p>
                  <a:endParaRPr lang="en-US" sz="1400"/>
                </a:p>
              </p:txBody>
            </p:sp>
            <p:sp>
              <p:nvSpPr>
                <p:cNvPr id="74" name="Freeform 538">
                  <a:extLst>
                    <a:ext uri="{FF2B5EF4-FFF2-40B4-BE49-F238E27FC236}">
                      <a16:creationId xmlns:a16="http://schemas.microsoft.com/office/drawing/2014/main" id="{707820ED-91F8-FF22-3821-8482E22F6BFF}"/>
                    </a:ext>
                  </a:extLst>
                </p:cNvPr>
                <p:cNvSpPr/>
                <p:nvPr/>
              </p:nvSpPr>
              <p:spPr>
                <a:xfrm>
                  <a:off x="4481034" y="2384641"/>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7F7F7F"/>
                  </a:solidFill>
                  <a:prstDash val="solid"/>
                  <a:miter/>
                </a:ln>
              </p:spPr>
              <p:txBody>
                <a:bodyPr rtlCol="0" anchor="ctr"/>
                <a:lstStyle/>
                <a:p>
                  <a:endParaRPr lang="en-US" sz="1400"/>
                </a:p>
              </p:txBody>
            </p:sp>
            <p:sp>
              <p:nvSpPr>
                <p:cNvPr id="75" name="Freeform 539">
                  <a:extLst>
                    <a:ext uri="{FF2B5EF4-FFF2-40B4-BE49-F238E27FC236}">
                      <a16:creationId xmlns:a16="http://schemas.microsoft.com/office/drawing/2014/main" id="{2866B719-CB5C-FFDB-8DB7-C6BEFABB8E0D}"/>
                    </a:ext>
                  </a:extLst>
                </p:cNvPr>
                <p:cNvSpPr/>
                <p:nvPr/>
              </p:nvSpPr>
              <p:spPr>
                <a:xfrm>
                  <a:off x="4517322" y="2348625"/>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7F7F7F"/>
                  </a:solidFill>
                  <a:prstDash val="solid"/>
                  <a:miter/>
                </a:ln>
              </p:spPr>
              <p:txBody>
                <a:bodyPr rtlCol="0" anchor="ctr"/>
                <a:lstStyle/>
                <a:p>
                  <a:endParaRPr lang="en-US" sz="1400"/>
                </a:p>
              </p:txBody>
            </p:sp>
            <p:sp>
              <p:nvSpPr>
                <p:cNvPr id="76" name="Freeform 540">
                  <a:extLst>
                    <a:ext uri="{FF2B5EF4-FFF2-40B4-BE49-F238E27FC236}">
                      <a16:creationId xmlns:a16="http://schemas.microsoft.com/office/drawing/2014/main" id="{1348BF10-F733-B1B1-B1E0-47A47314E51F}"/>
                    </a:ext>
                  </a:extLst>
                </p:cNvPr>
                <p:cNvSpPr/>
                <p:nvPr/>
              </p:nvSpPr>
              <p:spPr>
                <a:xfrm>
                  <a:off x="4511592" y="2384641"/>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7F7F7F"/>
                  </a:solidFill>
                  <a:prstDash val="solid"/>
                  <a:miter/>
                </a:ln>
              </p:spPr>
              <p:txBody>
                <a:bodyPr rtlCol="0" anchor="ctr"/>
                <a:lstStyle/>
                <a:p>
                  <a:endParaRPr lang="en-US" sz="1400"/>
                </a:p>
              </p:txBody>
            </p:sp>
            <p:sp>
              <p:nvSpPr>
                <p:cNvPr id="77" name="Freeform 541">
                  <a:extLst>
                    <a:ext uri="{FF2B5EF4-FFF2-40B4-BE49-F238E27FC236}">
                      <a16:creationId xmlns:a16="http://schemas.microsoft.com/office/drawing/2014/main" id="{B1B8A16F-212C-2E83-18BA-291480F60011}"/>
                    </a:ext>
                  </a:extLst>
                </p:cNvPr>
                <p:cNvSpPr/>
                <p:nvPr/>
              </p:nvSpPr>
              <p:spPr>
                <a:xfrm>
                  <a:off x="4546925" y="2348625"/>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7F7F7F"/>
                  </a:solidFill>
                  <a:prstDash val="solid"/>
                  <a:miter/>
                </a:ln>
              </p:spPr>
              <p:txBody>
                <a:bodyPr rtlCol="0" anchor="ctr"/>
                <a:lstStyle/>
                <a:p>
                  <a:endParaRPr lang="en-US" sz="1400"/>
                </a:p>
              </p:txBody>
            </p:sp>
            <p:sp>
              <p:nvSpPr>
                <p:cNvPr id="78" name="Freeform 542">
                  <a:extLst>
                    <a:ext uri="{FF2B5EF4-FFF2-40B4-BE49-F238E27FC236}">
                      <a16:creationId xmlns:a16="http://schemas.microsoft.com/office/drawing/2014/main" id="{5C292054-648E-D943-0C87-BCCCC93A7874}"/>
                    </a:ext>
                  </a:extLst>
                </p:cNvPr>
                <p:cNvSpPr/>
                <p:nvPr/>
              </p:nvSpPr>
              <p:spPr>
                <a:xfrm>
                  <a:off x="4523052" y="2384641"/>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7F7F7F"/>
                  </a:solidFill>
                  <a:prstDash val="solid"/>
                  <a:miter/>
                </a:ln>
              </p:spPr>
              <p:txBody>
                <a:bodyPr rtlCol="0" anchor="ctr"/>
                <a:lstStyle/>
                <a:p>
                  <a:endParaRPr lang="en-US" sz="1400"/>
                </a:p>
              </p:txBody>
            </p:sp>
            <p:sp>
              <p:nvSpPr>
                <p:cNvPr id="79" name="Freeform 543">
                  <a:extLst>
                    <a:ext uri="{FF2B5EF4-FFF2-40B4-BE49-F238E27FC236}">
                      <a16:creationId xmlns:a16="http://schemas.microsoft.com/office/drawing/2014/main" id="{A28C9EEE-6712-7017-78A8-835777D48C3C}"/>
                    </a:ext>
                  </a:extLst>
                </p:cNvPr>
                <p:cNvSpPr/>
                <p:nvPr/>
              </p:nvSpPr>
              <p:spPr>
                <a:xfrm>
                  <a:off x="4559339" y="2348625"/>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7F7F7F"/>
                  </a:solidFill>
                  <a:prstDash val="solid"/>
                  <a:miter/>
                </a:ln>
              </p:spPr>
              <p:txBody>
                <a:bodyPr rtlCol="0" anchor="ctr"/>
                <a:lstStyle/>
                <a:p>
                  <a:endParaRPr lang="en-US" sz="1400"/>
                </a:p>
              </p:txBody>
            </p:sp>
            <p:sp>
              <p:nvSpPr>
                <p:cNvPr id="80" name="Freeform 544">
                  <a:extLst>
                    <a:ext uri="{FF2B5EF4-FFF2-40B4-BE49-F238E27FC236}">
                      <a16:creationId xmlns:a16="http://schemas.microsoft.com/office/drawing/2014/main" id="{79E468DC-41D5-AD40-8664-10AC4D63174E}"/>
                    </a:ext>
                  </a:extLst>
                </p:cNvPr>
                <p:cNvSpPr/>
                <p:nvPr/>
              </p:nvSpPr>
              <p:spPr>
                <a:xfrm>
                  <a:off x="4788525" y="2384641"/>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7F7F7F"/>
                  </a:solidFill>
                  <a:prstDash val="solid"/>
                  <a:miter/>
                </a:ln>
              </p:spPr>
              <p:txBody>
                <a:bodyPr rtlCol="0" anchor="ctr"/>
                <a:lstStyle/>
                <a:p>
                  <a:endParaRPr lang="en-US" sz="1400"/>
                </a:p>
              </p:txBody>
            </p:sp>
            <p:sp>
              <p:nvSpPr>
                <p:cNvPr id="81" name="Freeform 545">
                  <a:extLst>
                    <a:ext uri="{FF2B5EF4-FFF2-40B4-BE49-F238E27FC236}">
                      <a16:creationId xmlns:a16="http://schemas.microsoft.com/office/drawing/2014/main" id="{8125E739-7B9D-D47C-B119-92701448CBFA}"/>
                    </a:ext>
                  </a:extLst>
                </p:cNvPr>
                <p:cNvSpPr/>
                <p:nvPr/>
              </p:nvSpPr>
              <p:spPr>
                <a:xfrm>
                  <a:off x="4823858" y="2348625"/>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7F7F7F"/>
                  </a:solidFill>
                  <a:prstDash val="solid"/>
                  <a:miter/>
                </a:ln>
              </p:spPr>
              <p:txBody>
                <a:bodyPr rtlCol="0" anchor="ctr"/>
                <a:lstStyle/>
                <a:p>
                  <a:endParaRPr lang="en-US" sz="1400"/>
                </a:p>
              </p:txBody>
            </p:sp>
            <p:sp>
              <p:nvSpPr>
                <p:cNvPr id="82" name="Freeform 546">
                  <a:extLst>
                    <a:ext uri="{FF2B5EF4-FFF2-40B4-BE49-F238E27FC236}">
                      <a16:creationId xmlns:a16="http://schemas.microsoft.com/office/drawing/2014/main" id="{D9A78C1C-DCE4-6BCB-FB55-CA189799BDB6}"/>
                    </a:ext>
                  </a:extLst>
                </p:cNvPr>
                <p:cNvSpPr/>
                <p:nvPr/>
              </p:nvSpPr>
              <p:spPr>
                <a:xfrm>
                  <a:off x="4799984" y="2384641"/>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7F7F7F"/>
                  </a:solidFill>
                  <a:prstDash val="solid"/>
                  <a:miter/>
                </a:ln>
              </p:spPr>
              <p:txBody>
                <a:bodyPr rtlCol="0" anchor="ctr"/>
                <a:lstStyle/>
                <a:p>
                  <a:endParaRPr lang="en-US" sz="1400"/>
                </a:p>
              </p:txBody>
            </p:sp>
            <p:sp>
              <p:nvSpPr>
                <p:cNvPr id="83" name="Freeform 547">
                  <a:extLst>
                    <a:ext uri="{FF2B5EF4-FFF2-40B4-BE49-F238E27FC236}">
                      <a16:creationId xmlns:a16="http://schemas.microsoft.com/office/drawing/2014/main" id="{809659CD-1049-5EED-AA11-EC684DCB6C36}"/>
                    </a:ext>
                  </a:extLst>
                </p:cNvPr>
                <p:cNvSpPr/>
                <p:nvPr/>
              </p:nvSpPr>
              <p:spPr>
                <a:xfrm>
                  <a:off x="4836272" y="2348625"/>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7F7F7F"/>
                  </a:solidFill>
                  <a:prstDash val="solid"/>
                  <a:miter/>
                </a:ln>
              </p:spPr>
              <p:txBody>
                <a:bodyPr rtlCol="0" anchor="ctr"/>
                <a:lstStyle/>
                <a:p>
                  <a:endParaRPr lang="en-US" sz="1400"/>
                </a:p>
              </p:txBody>
            </p:sp>
            <p:sp>
              <p:nvSpPr>
                <p:cNvPr id="84" name="Freeform 548">
                  <a:extLst>
                    <a:ext uri="{FF2B5EF4-FFF2-40B4-BE49-F238E27FC236}">
                      <a16:creationId xmlns:a16="http://schemas.microsoft.com/office/drawing/2014/main" id="{0CBDC705-6C1C-6D00-3D53-A3737F8BAA36}"/>
                    </a:ext>
                  </a:extLst>
                </p:cNvPr>
                <p:cNvSpPr/>
                <p:nvPr/>
              </p:nvSpPr>
              <p:spPr>
                <a:xfrm>
                  <a:off x="4999567" y="2384641"/>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7F7F7F"/>
                  </a:solidFill>
                  <a:prstDash val="solid"/>
                  <a:miter/>
                </a:ln>
              </p:spPr>
              <p:txBody>
                <a:bodyPr rtlCol="0" anchor="ctr"/>
                <a:lstStyle/>
                <a:p>
                  <a:endParaRPr lang="en-US" sz="1400"/>
                </a:p>
              </p:txBody>
            </p:sp>
            <p:sp>
              <p:nvSpPr>
                <p:cNvPr id="85" name="Freeform 549">
                  <a:extLst>
                    <a:ext uri="{FF2B5EF4-FFF2-40B4-BE49-F238E27FC236}">
                      <a16:creationId xmlns:a16="http://schemas.microsoft.com/office/drawing/2014/main" id="{E4991046-058C-E588-6774-B621C7A840DC}"/>
                    </a:ext>
                  </a:extLst>
                </p:cNvPr>
                <p:cNvSpPr/>
                <p:nvPr/>
              </p:nvSpPr>
              <p:spPr>
                <a:xfrm>
                  <a:off x="5035855" y="2348625"/>
                  <a:ext cx="9549" cy="71084"/>
                </a:xfrm>
                <a:custGeom>
                  <a:avLst/>
                  <a:gdLst>
                    <a:gd name="connsiteX0" fmla="*/ 0 w 9549"/>
                    <a:gd name="connsiteY0" fmla="*/ 0 h 71084"/>
                    <a:gd name="connsiteX1" fmla="*/ 0 w 9549"/>
                    <a:gd name="connsiteY1" fmla="*/ 71084 h 71084"/>
                  </a:gdLst>
                  <a:ahLst/>
                  <a:cxnLst>
                    <a:cxn ang="0">
                      <a:pos x="connsiteX0" y="connsiteY0"/>
                    </a:cxn>
                    <a:cxn ang="0">
                      <a:pos x="connsiteX1" y="connsiteY1"/>
                    </a:cxn>
                  </a:cxnLst>
                  <a:rect l="l" t="t" r="r" b="b"/>
                  <a:pathLst>
                    <a:path w="9549" h="71084">
                      <a:moveTo>
                        <a:pt x="0" y="0"/>
                      </a:moveTo>
                      <a:lnTo>
                        <a:pt x="0" y="71084"/>
                      </a:lnTo>
                    </a:path>
                  </a:pathLst>
                </a:custGeom>
                <a:ln w="12700" cap="flat">
                  <a:solidFill>
                    <a:srgbClr val="7F7F7F"/>
                  </a:solidFill>
                  <a:prstDash val="solid"/>
                  <a:miter/>
                </a:ln>
              </p:spPr>
              <p:txBody>
                <a:bodyPr rtlCol="0" anchor="ctr"/>
                <a:lstStyle/>
                <a:p>
                  <a:endParaRPr lang="en-US" sz="1400"/>
                </a:p>
              </p:txBody>
            </p:sp>
            <p:sp>
              <p:nvSpPr>
                <p:cNvPr id="86" name="Freeform 550">
                  <a:extLst>
                    <a:ext uri="{FF2B5EF4-FFF2-40B4-BE49-F238E27FC236}">
                      <a16:creationId xmlns:a16="http://schemas.microsoft.com/office/drawing/2014/main" id="{2C0C120B-118C-603C-6B4E-BFC796BF18EC}"/>
                    </a:ext>
                  </a:extLst>
                </p:cNvPr>
                <p:cNvSpPr/>
                <p:nvPr/>
              </p:nvSpPr>
              <p:spPr>
                <a:xfrm>
                  <a:off x="5112250" y="2490793"/>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7F7F7F"/>
                  </a:solidFill>
                  <a:prstDash val="solid"/>
                  <a:miter/>
                </a:ln>
              </p:spPr>
              <p:txBody>
                <a:bodyPr rtlCol="0" anchor="ctr"/>
                <a:lstStyle/>
                <a:p>
                  <a:endParaRPr lang="en-US" sz="1400"/>
                </a:p>
              </p:txBody>
            </p:sp>
            <p:sp>
              <p:nvSpPr>
                <p:cNvPr id="87" name="Freeform 551">
                  <a:extLst>
                    <a:ext uri="{FF2B5EF4-FFF2-40B4-BE49-F238E27FC236}">
                      <a16:creationId xmlns:a16="http://schemas.microsoft.com/office/drawing/2014/main" id="{2FDA3778-4514-3409-7F95-2572997BFE79}"/>
                    </a:ext>
                  </a:extLst>
                </p:cNvPr>
                <p:cNvSpPr/>
                <p:nvPr/>
              </p:nvSpPr>
              <p:spPr>
                <a:xfrm>
                  <a:off x="5148538" y="2454777"/>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88" name="Freeform 552">
                  <a:extLst>
                    <a:ext uri="{FF2B5EF4-FFF2-40B4-BE49-F238E27FC236}">
                      <a16:creationId xmlns:a16="http://schemas.microsoft.com/office/drawing/2014/main" id="{4EDF3A11-D373-1577-0344-F17E56B5BCC8}"/>
                    </a:ext>
                  </a:extLst>
                </p:cNvPr>
                <p:cNvSpPr/>
                <p:nvPr/>
              </p:nvSpPr>
              <p:spPr>
                <a:xfrm>
                  <a:off x="5246897" y="249079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7F7F7F"/>
                  </a:solidFill>
                  <a:prstDash val="solid"/>
                  <a:miter/>
                </a:ln>
              </p:spPr>
              <p:txBody>
                <a:bodyPr rtlCol="0" anchor="ctr"/>
                <a:lstStyle/>
                <a:p>
                  <a:endParaRPr lang="en-US" sz="1400"/>
                </a:p>
              </p:txBody>
            </p:sp>
            <p:sp>
              <p:nvSpPr>
                <p:cNvPr id="89" name="Freeform 553">
                  <a:extLst>
                    <a:ext uri="{FF2B5EF4-FFF2-40B4-BE49-F238E27FC236}">
                      <a16:creationId xmlns:a16="http://schemas.microsoft.com/office/drawing/2014/main" id="{3C77A525-2985-A16B-4F18-7E8CD6478B57}"/>
                    </a:ext>
                  </a:extLst>
                </p:cNvPr>
                <p:cNvSpPr/>
                <p:nvPr/>
              </p:nvSpPr>
              <p:spPr>
                <a:xfrm>
                  <a:off x="5282229" y="2454777"/>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90" name="Freeform 554">
                  <a:extLst>
                    <a:ext uri="{FF2B5EF4-FFF2-40B4-BE49-F238E27FC236}">
                      <a16:creationId xmlns:a16="http://schemas.microsoft.com/office/drawing/2014/main" id="{0B65D145-FC47-1CA3-941C-BAFD102F71FC}"/>
                    </a:ext>
                  </a:extLst>
                </p:cNvPr>
                <p:cNvSpPr/>
                <p:nvPr/>
              </p:nvSpPr>
              <p:spPr>
                <a:xfrm>
                  <a:off x="5324247" y="249079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7F7F7F"/>
                  </a:solidFill>
                  <a:prstDash val="solid"/>
                  <a:miter/>
                </a:ln>
              </p:spPr>
              <p:txBody>
                <a:bodyPr rtlCol="0" anchor="ctr"/>
                <a:lstStyle/>
                <a:p>
                  <a:endParaRPr lang="en-US" sz="1400"/>
                </a:p>
              </p:txBody>
            </p:sp>
            <p:sp>
              <p:nvSpPr>
                <p:cNvPr id="91" name="Freeform 555">
                  <a:extLst>
                    <a:ext uri="{FF2B5EF4-FFF2-40B4-BE49-F238E27FC236}">
                      <a16:creationId xmlns:a16="http://schemas.microsoft.com/office/drawing/2014/main" id="{8AF8B999-98D6-FF69-FB20-029F43DCE6BD}"/>
                    </a:ext>
                  </a:extLst>
                </p:cNvPr>
                <p:cNvSpPr/>
                <p:nvPr/>
              </p:nvSpPr>
              <p:spPr>
                <a:xfrm>
                  <a:off x="5360535" y="2454777"/>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92" name="Freeform 556">
                  <a:extLst>
                    <a:ext uri="{FF2B5EF4-FFF2-40B4-BE49-F238E27FC236}">
                      <a16:creationId xmlns:a16="http://schemas.microsoft.com/office/drawing/2014/main" id="{87D383F9-42B9-AAB9-92A8-E64C2F37BAE6}"/>
                    </a:ext>
                  </a:extLst>
                </p:cNvPr>
                <p:cNvSpPr/>
                <p:nvPr/>
              </p:nvSpPr>
              <p:spPr>
                <a:xfrm>
                  <a:off x="5341436" y="249079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7F7F7F"/>
                  </a:solidFill>
                  <a:prstDash val="solid"/>
                  <a:miter/>
                </a:ln>
              </p:spPr>
              <p:txBody>
                <a:bodyPr rtlCol="0" anchor="ctr"/>
                <a:lstStyle/>
                <a:p>
                  <a:endParaRPr lang="en-US" sz="1400"/>
                </a:p>
              </p:txBody>
            </p:sp>
            <p:sp>
              <p:nvSpPr>
                <p:cNvPr id="93" name="Freeform 557">
                  <a:extLst>
                    <a:ext uri="{FF2B5EF4-FFF2-40B4-BE49-F238E27FC236}">
                      <a16:creationId xmlns:a16="http://schemas.microsoft.com/office/drawing/2014/main" id="{CE6BC1EA-DF05-E682-337F-0E458FC3E82B}"/>
                    </a:ext>
                  </a:extLst>
                </p:cNvPr>
                <p:cNvSpPr/>
                <p:nvPr/>
              </p:nvSpPr>
              <p:spPr>
                <a:xfrm>
                  <a:off x="5377723" y="2454777"/>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94" name="Freeform 558">
                  <a:extLst>
                    <a:ext uri="{FF2B5EF4-FFF2-40B4-BE49-F238E27FC236}">
                      <a16:creationId xmlns:a16="http://schemas.microsoft.com/office/drawing/2014/main" id="{CF680D62-86D6-9684-6B8D-C9B3B7B720C9}"/>
                    </a:ext>
                  </a:extLst>
                </p:cNvPr>
                <p:cNvSpPr/>
                <p:nvPr/>
              </p:nvSpPr>
              <p:spPr>
                <a:xfrm>
                  <a:off x="5345255" y="249079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7F7F7F"/>
                  </a:solidFill>
                  <a:prstDash val="solid"/>
                  <a:miter/>
                </a:ln>
              </p:spPr>
              <p:txBody>
                <a:bodyPr rtlCol="0" anchor="ctr"/>
                <a:lstStyle/>
                <a:p>
                  <a:endParaRPr lang="en-US" sz="1400"/>
                </a:p>
              </p:txBody>
            </p:sp>
            <p:sp>
              <p:nvSpPr>
                <p:cNvPr id="95" name="Freeform 559">
                  <a:extLst>
                    <a:ext uri="{FF2B5EF4-FFF2-40B4-BE49-F238E27FC236}">
                      <a16:creationId xmlns:a16="http://schemas.microsoft.com/office/drawing/2014/main" id="{2D33C8A9-209C-644B-7397-0CDA42C51D04}"/>
                    </a:ext>
                  </a:extLst>
                </p:cNvPr>
                <p:cNvSpPr/>
                <p:nvPr/>
              </p:nvSpPr>
              <p:spPr>
                <a:xfrm>
                  <a:off x="5380588" y="2454777"/>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96" name="Freeform 560">
                  <a:extLst>
                    <a:ext uri="{FF2B5EF4-FFF2-40B4-BE49-F238E27FC236}">
                      <a16:creationId xmlns:a16="http://schemas.microsoft.com/office/drawing/2014/main" id="{654CA9C4-26FF-6252-A411-A97049F10AB6}"/>
                    </a:ext>
                  </a:extLst>
                </p:cNvPr>
                <p:cNvSpPr/>
                <p:nvPr/>
              </p:nvSpPr>
              <p:spPr>
                <a:xfrm>
                  <a:off x="5393002" y="249079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7F7F7F"/>
                  </a:solidFill>
                  <a:prstDash val="solid"/>
                  <a:miter/>
                </a:ln>
              </p:spPr>
              <p:txBody>
                <a:bodyPr rtlCol="0" anchor="ctr"/>
                <a:lstStyle/>
                <a:p>
                  <a:endParaRPr lang="en-US" sz="1400"/>
                </a:p>
              </p:txBody>
            </p:sp>
            <p:sp>
              <p:nvSpPr>
                <p:cNvPr id="97" name="Freeform 561">
                  <a:extLst>
                    <a:ext uri="{FF2B5EF4-FFF2-40B4-BE49-F238E27FC236}">
                      <a16:creationId xmlns:a16="http://schemas.microsoft.com/office/drawing/2014/main" id="{A93112F0-E848-E616-7B11-D682B00F3DBB}"/>
                    </a:ext>
                  </a:extLst>
                </p:cNvPr>
                <p:cNvSpPr/>
                <p:nvPr/>
              </p:nvSpPr>
              <p:spPr>
                <a:xfrm>
                  <a:off x="5428335" y="2454777"/>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98" name="Freeform 562">
                  <a:extLst>
                    <a:ext uri="{FF2B5EF4-FFF2-40B4-BE49-F238E27FC236}">
                      <a16:creationId xmlns:a16="http://schemas.microsoft.com/office/drawing/2014/main" id="{01D1BEE6-0512-B030-1F97-8086C0D731AC}"/>
                    </a:ext>
                  </a:extLst>
                </p:cNvPr>
                <p:cNvSpPr/>
                <p:nvPr/>
              </p:nvSpPr>
              <p:spPr>
                <a:xfrm>
                  <a:off x="5415921" y="2490793"/>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7F7F7F"/>
                  </a:solidFill>
                  <a:prstDash val="solid"/>
                  <a:miter/>
                </a:ln>
              </p:spPr>
              <p:txBody>
                <a:bodyPr rtlCol="0" anchor="ctr"/>
                <a:lstStyle/>
                <a:p>
                  <a:endParaRPr lang="en-US" sz="1400"/>
                </a:p>
              </p:txBody>
            </p:sp>
            <p:sp>
              <p:nvSpPr>
                <p:cNvPr id="99" name="Freeform 563">
                  <a:extLst>
                    <a:ext uri="{FF2B5EF4-FFF2-40B4-BE49-F238E27FC236}">
                      <a16:creationId xmlns:a16="http://schemas.microsoft.com/office/drawing/2014/main" id="{F4439ADA-1C48-ADD2-26EA-D8B69F13FAE3}"/>
                    </a:ext>
                  </a:extLst>
                </p:cNvPr>
                <p:cNvSpPr/>
                <p:nvPr/>
              </p:nvSpPr>
              <p:spPr>
                <a:xfrm>
                  <a:off x="5452209" y="2454777"/>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100" name="Freeform 564">
                  <a:extLst>
                    <a:ext uri="{FF2B5EF4-FFF2-40B4-BE49-F238E27FC236}">
                      <a16:creationId xmlns:a16="http://schemas.microsoft.com/office/drawing/2014/main" id="{2FCEEB41-0784-C3C1-D02C-9AD8F5C2D903}"/>
                    </a:ext>
                  </a:extLst>
                </p:cNvPr>
                <p:cNvSpPr/>
                <p:nvPr/>
              </p:nvSpPr>
              <p:spPr>
                <a:xfrm>
                  <a:off x="5591630" y="249079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7F7F7F"/>
                  </a:solidFill>
                  <a:prstDash val="solid"/>
                  <a:miter/>
                </a:ln>
              </p:spPr>
              <p:txBody>
                <a:bodyPr rtlCol="0" anchor="ctr"/>
                <a:lstStyle/>
                <a:p>
                  <a:endParaRPr lang="en-US" sz="1400"/>
                </a:p>
              </p:txBody>
            </p:sp>
            <p:sp>
              <p:nvSpPr>
                <p:cNvPr id="101" name="Freeform 565">
                  <a:extLst>
                    <a:ext uri="{FF2B5EF4-FFF2-40B4-BE49-F238E27FC236}">
                      <a16:creationId xmlns:a16="http://schemas.microsoft.com/office/drawing/2014/main" id="{BD6A22E8-05C7-48E3-AE6B-B792482D3BF0}"/>
                    </a:ext>
                  </a:extLst>
                </p:cNvPr>
                <p:cNvSpPr/>
                <p:nvPr/>
              </p:nvSpPr>
              <p:spPr>
                <a:xfrm>
                  <a:off x="5627918" y="2454777"/>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102" name="Freeform 566">
                  <a:extLst>
                    <a:ext uri="{FF2B5EF4-FFF2-40B4-BE49-F238E27FC236}">
                      <a16:creationId xmlns:a16="http://schemas.microsoft.com/office/drawing/2014/main" id="{277EE2C2-CD16-59AA-E721-EE4115A172CA}"/>
                    </a:ext>
                  </a:extLst>
                </p:cNvPr>
                <p:cNvSpPr/>
                <p:nvPr/>
              </p:nvSpPr>
              <p:spPr>
                <a:xfrm>
                  <a:off x="5595450" y="2490793"/>
                  <a:ext cx="71620" cy="9477"/>
                </a:xfrm>
                <a:custGeom>
                  <a:avLst/>
                  <a:gdLst>
                    <a:gd name="connsiteX0" fmla="*/ 0 w 71620"/>
                    <a:gd name="connsiteY0" fmla="*/ 0 h 9477"/>
                    <a:gd name="connsiteX1" fmla="*/ 71620 w 71620"/>
                    <a:gd name="connsiteY1" fmla="*/ 0 h 9477"/>
                  </a:gdLst>
                  <a:ahLst/>
                  <a:cxnLst>
                    <a:cxn ang="0">
                      <a:pos x="connsiteX0" y="connsiteY0"/>
                    </a:cxn>
                    <a:cxn ang="0">
                      <a:pos x="connsiteX1" y="connsiteY1"/>
                    </a:cxn>
                  </a:cxnLst>
                  <a:rect l="l" t="t" r="r" b="b"/>
                  <a:pathLst>
                    <a:path w="71620" h="9477">
                      <a:moveTo>
                        <a:pt x="0" y="0"/>
                      </a:moveTo>
                      <a:lnTo>
                        <a:pt x="71620" y="0"/>
                      </a:lnTo>
                    </a:path>
                  </a:pathLst>
                </a:custGeom>
                <a:ln w="12700" cap="flat">
                  <a:solidFill>
                    <a:srgbClr val="7F7F7F"/>
                  </a:solidFill>
                  <a:prstDash val="solid"/>
                  <a:miter/>
                </a:ln>
              </p:spPr>
              <p:txBody>
                <a:bodyPr rtlCol="0" anchor="ctr"/>
                <a:lstStyle/>
                <a:p>
                  <a:endParaRPr lang="en-US" sz="1400"/>
                </a:p>
              </p:txBody>
            </p:sp>
            <p:sp>
              <p:nvSpPr>
                <p:cNvPr id="103" name="Freeform 567">
                  <a:extLst>
                    <a:ext uri="{FF2B5EF4-FFF2-40B4-BE49-F238E27FC236}">
                      <a16:creationId xmlns:a16="http://schemas.microsoft.com/office/drawing/2014/main" id="{9ADC8CE0-2499-D81E-80D5-7636CC005CE3}"/>
                    </a:ext>
                  </a:extLst>
                </p:cNvPr>
                <p:cNvSpPr/>
                <p:nvPr/>
              </p:nvSpPr>
              <p:spPr>
                <a:xfrm>
                  <a:off x="5630783" y="2454777"/>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104" name="Freeform 568">
                  <a:extLst>
                    <a:ext uri="{FF2B5EF4-FFF2-40B4-BE49-F238E27FC236}">
                      <a16:creationId xmlns:a16="http://schemas.microsoft.com/office/drawing/2014/main" id="{C133E65A-808F-6776-B752-E3335C57F5A9}"/>
                    </a:ext>
                  </a:extLst>
                </p:cNvPr>
                <p:cNvSpPr/>
                <p:nvPr/>
              </p:nvSpPr>
              <p:spPr>
                <a:xfrm>
                  <a:off x="5618368" y="249079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7F7F7F"/>
                  </a:solidFill>
                  <a:prstDash val="solid"/>
                  <a:miter/>
                </a:ln>
              </p:spPr>
              <p:txBody>
                <a:bodyPr rtlCol="0" anchor="ctr"/>
                <a:lstStyle/>
                <a:p>
                  <a:endParaRPr lang="en-US" sz="1400"/>
                </a:p>
              </p:txBody>
            </p:sp>
            <p:sp>
              <p:nvSpPr>
                <p:cNvPr id="105" name="Freeform 569">
                  <a:extLst>
                    <a:ext uri="{FF2B5EF4-FFF2-40B4-BE49-F238E27FC236}">
                      <a16:creationId xmlns:a16="http://schemas.microsoft.com/office/drawing/2014/main" id="{4A4FE2FF-B35E-53D6-11EB-C5648F8E7C49}"/>
                    </a:ext>
                  </a:extLst>
                </p:cNvPr>
                <p:cNvSpPr/>
                <p:nvPr/>
              </p:nvSpPr>
              <p:spPr>
                <a:xfrm>
                  <a:off x="5654656" y="2454777"/>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106" name="Freeform 570">
                  <a:extLst>
                    <a:ext uri="{FF2B5EF4-FFF2-40B4-BE49-F238E27FC236}">
                      <a16:creationId xmlns:a16="http://schemas.microsoft.com/office/drawing/2014/main" id="{2C9ED6CA-61F3-8EDF-E978-B2298D6DE501}"/>
                    </a:ext>
                  </a:extLst>
                </p:cNvPr>
                <p:cNvSpPr/>
                <p:nvPr/>
              </p:nvSpPr>
              <p:spPr>
                <a:xfrm>
                  <a:off x="5627918" y="2490793"/>
                  <a:ext cx="71620" cy="9477"/>
                </a:xfrm>
                <a:custGeom>
                  <a:avLst/>
                  <a:gdLst>
                    <a:gd name="connsiteX0" fmla="*/ 0 w 71620"/>
                    <a:gd name="connsiteY0" fmla="*/ 0 h 9477"/>
                    <a:gd name="connsiteX1" fmla="*/ 71621 w 71620"/>
                    <a:gd name="connsiteY1" fmla="*/ 0 h 9477"/>
                  </a:gdLst>
                  <a:ahLst/>
                  <a:cxnLst>
                    <a:cxn ang="0">
                      <a:pos x="connsiteX0" y="connsiteY0"/>
                    </a:cxn>
                    <a:cxn ang="0">
                      <a:pos x="connsiteX1" y="connsiteY1"/>
                    </a:cxn>
                  </a:cxnLst>
                  <a:rect l="l" t="t" r="r" b="b"/>
                  <a:pathLst>
                    <a:path w="71620" h="9477">
                      <a:moveTo>
                        <a:pt x="0" y="0"/>
                      </a:moveTo>
                      <a:lnTo>
                        <a:pt x="71621" y="0"/>
                      </a:lnTo>
                    </a:path>
                  </a:pathLst>
                </a:custGeom>
                <a:ln w="12700" cap="flat">
                  <a:solidFill>
                    <a:srgbClr val="7F7F7F"/>
                  </a:solidFill>
                  <a:prstDash val="solid"/>
                  <a:miter/>
                </a:ln>
              </p:spPr>
              <p:txBody>
                <a:bodyPr rtlCol="0" anchor="ctr"/>
                <a:lstStyle/>
                <a:p>
                  <a:endParaRPr lang="en-US" sz="1400"/>
                </a:p>
              </p:txBody>
            </p:sp>
            <p:sp>
              <p:nvSpPr>
                <p:cNvPr id="107" name="Freeform 571">
                  <a:extLst>
                    <a:ext uri="{FF2B5EF4-FFF2-40B4-BE49-F238E27FC236}">
                      <a16:creationId xmlns:a16="http://schemas.microsoft.com/office/drawing/2014/main" id="{94AAC693-113D-E4B0-BC65-3405C41A1AE5}"/>
                    </a:ext>
                  </a:extLst>
                </p:cNvPr>
                <p:cNvSpPr/>
                <p:nvPr/>
              </p:nvSpPr>
              <p:spPr>
                <a:xfrm>
                  <a:off x="5664206" y="2454777"/>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108" name="Freeform 572">
                  <a:extLst>
                    <a:ext uri="{FF2B5EF4-FFF2-40B4-BE49-F238E27FC236}">
                      <a16:creationId xmlns:a16="http://schemas.microsoft.com/office/drawing/2014/main" id="{23BE3FCD-D3D7-D4DE-71D9-CB074545F1A4}"/>
                    </a:ext>
                  </a:extLst>
                </p:cNvPr>
                <p:cNvSpPr/>
                <p:nvPr/>
              </p:nvSpPr>
              <p:spPr>
                <a:xfrm>
                  <a:off x="5737736" y="2490793"/>
                  <a:ext cx="72575" cy="9477"/>
                </a:xfrm>
                <a:custGeom>
                  <a:avLst/>
                  <a:gdLst>
                    <a:gd name="connsiteX0" fmla="*/ 0 w 72575"/>
                    <a:gd name="connsiteY0" fmla="*/ 0 h 9477"/>
                    <a:gd name="connsiteX1" fmla="*/ 72575 w 72575"/>
                    <a:gd name="connsiteY1" fmla="*/ 0 h 9477"/>
                  </a:gdLst>
                  <a:ahLst/>
                  <a:cxnLst>
                    <a:cxn ang="0">
                      <a:pos x="connsiteX0" y="connsiteY0"/>
                    </a:cxn>
                    <a:cxn ang="0">
                      <a:pos x="connsiteX1" y="connsiteY1"/>
                    </a:cxn>
                  </a:cxnLst>
                  <a:rect l="l" t="t" r="r" b="b"/>
                  <a:pathLst>
                    <a:path w="72575" h="9477">
                      <a:moveTo>
                        <a:pt x="0" y="0"/>
                      </a:moveTo>
                      <a:lnTo>
                        <a:pt x="72575" y="0"/>
                      </a:lnTo>
                    </a:path>
                  </a:pathLst>
                </a:custGeom>
                <a:ln w="12700" cap="flat">
                  <a:solidFill>
                    <a:srgbClr val="7F7F7F"/>
                  </a:solidFill>
                  <a:prstDash val="solid"/>
                  <a:miter/>
                </a:ln>
              </p:spPr>
              <p:txBody>
                <a:bodyPr rtlCol="0" anchor="ctr"/>
                <a:lstStyle/>
                <a:p>
                  <a:endParaRPr lang="en-US" sz="1400"/>
                </a:p>
              </p:txBody>
            </p:sp>
            <p:sp>
              <p:nvSpPr>
                <p:cNvPr id="109" name="Freeform 573">
                  <a:extLst>
                    <a:ext uri="{FF2B5EF4-FFF2-40B4-BE49-F238E27FC236}">
                      <a16:creationId xmlns:a16="http://schemas.microsoft.com/office/drawing/2014/main" id="{3A5456AE-CAB1-9B58-1F2C-7ED7FDE72E52}"/>
                    </a:ext>
                  </a:extLst>
                </p:cNvPr>
                <p:cNvSpPr/>
                <p:nvPr/>
              </p:nvSpPr>
              <p:spPr>
                <a:xfrm>
                  <a:off x="5774024" y="2454777"/>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sp>
              <p:nvSpPr>
                <p:cNvPr id="110" name="Freeform 574">
                  <a:extLst>
                    <a:ext uri="{FF2B5EF4-FFF2-40B4-BE49-F238E27FC236}">
                      <a16:creationId xmlns:a16="http://schemas.microsoft.com/office/drawing/2014/main" id="{D1C5F647-AF8A-8F1E-B5DA-A8AA0DC1315F}"/>
                    </a:ext>
                  </a:extLst>
                </p:cNvPr>
                <p:cNvSpPr/>
                <p:nvPr/>
              </p:nvSpPr>
              <p:spPr>
                <a:xfrm>
                  <a:off x="6094884" y="2864223"/>
                  <a:ext cx="72575" cy="9477"/>
                </a:xfrm>
                <a:custGeom>
                  <a:avLst/>
                  <a:gdLst>
                    <a:gd name="connsiteX0" fmla="*/ 0 w 72575"/>
                    <a:gd name="connsiteY0" fmla="*/ 0 h 9477"/>
                    <a:gd name="connsiteX1" fmla="*/ 72576 w 72575"/>
                    <a:gd name="connsiteY1" fmla="*/ 0 h 9477"/>
                  </a:gdLst>
                  <a:ahLst/>
                  <a:cxnLst>
                    <a:cxn ang="0">
                      <a:pos x="connsiteX0" y="connsiteY0"/>
                    </a:cxn>
                    <a:cxn ang="0">
                      <a:pos x="connsiteX1" y="connsiteY1"/>
                    </a:cxn>
                  </a:cxnLst>
                  <a:rect l="l" t="t" r="r" b="b"/>
                  <a:pathLst>
                    <a:path w="72575" h="9477">
                      <a:moveTo>
                        <a:pt x="0" y="0"/>
                      </a:moveTo>
                      <a:lnTo>
                        <a:pt x="72576" y="0"/>
                      </a:lnTo>
                    </a:path>
                  </a:pathLst>
                </a:custGeom>
                <a:ln w="12700" cap="flat">
                  <a:solidFill>
                    <a:srgbClr val="7F7F7F"/>
                  </a:solidFill>
                  <a:prstDash val="solid"/>
                  <a:miter/>
                </a:ln>
              </p:spPr>
              <p:txBody>
                <a:bodyPr rtlCol="0" anchor="ctr"/>
                <a:lstStyle/>
                <a:p>
                  <a:endParaRPr lang="en-US" sz="1400"/>
                </a:p>
              </p:txBody>
            </p:sp>
            <p:sp>
              <p:nvSpPr>
                <p:cNvPr id="111" name="Freeform 575">
                  <a:extLst>
                    <a:ext uri="{FF2B5EF4-FFF2-40B4-BE49-F238E27FC236}">
                      <a16:creationId xmlns:a16="http://schemas.microsoft.com/office/drawing/2014/main" id="{290F2819-A7D2-E354-A1B8-515319D6C8E8}"/>
                    </a:ext>
                  </a:extLst>
                </p:cNvPr>
                <p:cNvSpPr/>
                <p:nvPr/>
              </p:nvSpPr>
              <p:spPr>
                <a:xfrm>
                  <a:off x="6131172" y="2828207"/>
                  <a:ext cx="9549" cy="72032"/>
                </a:xfrm>
                <a:custGeom>
                  <a:avLst/>
                  <a:gdLst>
                    <a:gd name="connsiteX0" fmla="*/ 0 w 9549"/>
                    <a:gd name="connsiteY0" fmla="*/ 0 h 72032"/>
                    <a:gd name="connsiteX1" fmla="*/ 0 w 9549"/>
                    <a:gd name="connsiteY1" fmla="*/ 72032 h 72032"/>
                  </a:gdLst>
                  <a:ahLst/>
                  <a:cxnLst>
                    <a:cxn ang="0">
                      <a:pos x="connsiteX0" y="connsiteY0"/>
                    </a:cxn>
                    <a:cxn ang="0">
                      <a:pos x="connsiteX1" y="connsiteY1"/>
                    </a:cxn>
                  </a:cxnLst>
                  <a:rect l="l" t="t" r="r" b="b"/>
                  <a:pathLst>
                    <a:path w="9549" h="72032">
                      <a:moveTo>
                        <a:pt x="0" y="0"/>
                      </a:moveTo>
                      <a:lnTo>
                        <a:pt x="0" y="72032"/>
                      </a:lnTo>
                    </a:path>
                  </a:pathLst>
                </a:custGeom>
                <a:ln w="12700" cap="flat">
                  <a:solidFill>
                    <a:srgbClr val="7F7F7F"/>
                  </a:solidFill>
                  <a:prstDash val="solid"/>
                  <a:miter/>
                </a:ln>
              </p:spPr>
              <p:txBody>
                <a:bodyPr rtlCol="0" anchor="ctr"/>
                <a:lstStyle/>
                <a:p>
                  <a:endParaRPr lang="en-US" sz="1400"/>
                </a:p>
              </p:txBody>
            </p:sp>
          </p:grpSp>
        </p:grpSp>
        <p:sp>
          <p:nvSpPr>
            <p:cNvPr id="37" name="TextBox 36">
              <a:extLst>
                <a:ext uri="{FF2B5EF4-FFF2-40B4-BE49-F238E27FC236}">
                  <a16:creationId xmlns:a16="http://schemas.microsoft.com/office/drawing/2014/main" id="{D82BAA81-F90D-7B42-1478-487BC27825EF}"/>
                </a:ext>
              </a:extLst>
            </p:cNvPr>
            <p:cNvSpPr txBox="1"/>
            <p:nvPr/>
          </p:nvSpPr>
          <p:spPr>
            <a:xfrm>
              <a:off x="6263644" y="1755162"/>
              <a:ext cx="461233" cy="170551"/>
            </a:xfrm>
            <a:prstGeom prst="rect">
              <a:avLst/>
            </a:prstGeom>
            <a:noFill/>
          </p:spPr>
          <p:txBody>
            <a:bodyPr wrap="square" lIns="0" tIns="0" rIns="0" bIns="0" rtlCol="0">
              <a:spAutoFit/>
            </a:bodyPr>
            <a:lstStyle/>
            <a:p>
              <a:pPr algn="ctr"/>
              <a:r>
                <a:rPr lang="en-US" sz="1400">
                  <a:solidFill>
                    <a:srgbClr val="18365A"/>
                  </a:solidFill>
                  <a:latin typeface="Arial" panose="020B0604020202020204" pitchFamily="34" charset="0"/>
                  <a:cs typeface="Arial" panose="020B0604020202020204" pitchFamily="34" charset="0"/>
                </a:rPr>
                <a:t>EV+P</a:t>
              </a:r>
            </a:p>
          </p:txBody>
        </p:sp>
        <p:sp>
          <p:nvSpPr>
            <p:cNvPr id="38" name="TextBox 37">
              <a:extLst>
                <a:ext uri="{FF2B5EF4-FFF2-40B4-BE49-F238E27FC236}">
                  <a16:creationId xmlns:a16="http://schemas.microsoft.com/office/drawing/2014/main" id="{69200333-F641-9DD8-63AD-47402C839D45}"/>
                </a:ext>
              </a:extLst>
            </p:cNvPr>
            <p:cNvSpPr txBox="1"/>
            <p:nvPr/>
          </p:nvSpPr>
          <p:spPr>
            <a:xfrm>
              <a:off x="5781811" y="2553888"/>
              <a:ext cx="754110" cy="170551"/>
            </a:xfrm>
            <a:prstGeom prst="rect">
              <a:avLst/>
            </a:prstGeom>
            <a:noFill/>
          </p:spPr>
          <p:txBody>
            <a:bodyPr wrap="square" lIns="0" tIns="0" rIns="0" bIns="0" rtlCol="0">
              <a:spAutoFit/>
            </a:bodyPr>
            <a:lstStyle/>
            <a:p>
              <a:pPr algn="ctr"/>
              <a:r>
                <a:rPr lang="en-US" sz="1400">
                  <a:solidFill>
                    <a:schemeClr val="tx1">
                      <a:lumMod val="50000"/>
                      <a:lumOff val="50000"/>
                    </a:schemeClr>
                  </a:solidFill>
                  <a:latin typeface="Arial" panose="020B0604020202020204" pitchFamily="34" charset="0"/>
                  <a:cs typeface="Arial" panose="020B0604020202020204" pitchFamily="34" charset="0"/>
                </a:rPr>
                <a:t>Chemotherapy</a:t>
              </a:r>
            </a:p>
          </p:txBody>
        </p:sp>
      </p:grpSp>
      <p:graphicFrame>
        <p:nvGraphicFramePr>
          <p:cNvPr id="405" name="Table 404">
            <a:extLst>
              <a:ext uri="{FF2B5EF4-FFF2-40B4-BE49-F238E27FC236}">
                <a16:creationId xmlns:a16="http://schemas.microsoft.com/office/drawing/2014/main" id="{228EB610-FD01-5C8D-06DB-F0F8FB5E6F4B}"/>
              </a:ext>
            </a:extLst>
          </p:cNvPr>
          <p:cNvGraphicFramePr>
            <a:graphicFrameLocks noGrp="1"/>
          </p:cNvGraphicFramePr>
          <p:nvPr>
            <p:extLst>
              <p:ext uri="{D42A27DB-BD31-4B8C-83A1-F6EECF244321}">
                <p14:modId xmlns:p14="http://schemas.microsoft.com/office/powerpoint/2010/main" val="1083500476"/>
              </p:ext>
            </p:extLst>
          </p:nvPr>
        </p:nvGraphicFramePr>
        <p:xfrm>
          <a:off x="1766546" y="2984121"/>
          <a:ext cx="2592000" cy="658368"/>
        </p:xfrm>
        <a:graphic>
          <a:graphicData uri="http://schemas.openxmlformats.org/drawingml/2006/table">
            <a:tbl>
              <a:tblPr firstRow="1" bandRow="1">
                <a:tableStyleId>{5C22544A-7EE6-4342-B048-85BDC9FD1C3A}</a:tableStyleId>
              </a:tblPr>
              <a:tblGrid>
                <a:gridCol w="1332000">
                  <a:extLst>
                    <a:ext uri="{9D8B030D-6E8A-4147-A177-3AD203B41FA5}">
                      <a16:colId xmlns:a16="http://schemas.microsoft.com/office/drawing/2014/main" val="1337622925"/>
                    </a:ext>
                  </a:extLst>
                </a:gridCol>
                <a:gridCol w="1260000">
                  <a:extLst>
                    <a:ext uri="{9D8B030D-6E8A-4147-A177-3AD203B41FA5}">
                      <a16:colId xmlns:a16="http://schemas.microsoft.com/office/drawing/2014/main" val="1668902268"/>
                    </a:ext>
                  </a:extLst>
                </a:gridCol>
              </a:tblGrid>
              <a:tr h="318855">
                <a:tc>
                  <a:txBody>
                    <a:bodyPr/>
                    <a:lstStyle/>
                    <a:p>
                      <a:pPr algn="ctr">
                        <a:lnSpc>
                          <a:spcPct val="90000"/>
                        </a:lnSpc>
                      </a:pPr>
                      <a:endParaRPr lang="en-GB" sz="1200">
                        <a:solidFill>
                          <a:schemeClr val="tx1"/>
                        </a:solidFill>
                        <a:latin typeface="Arial" panose="020B0604020202020204" pitchFamily="34" charset="0"/>
                        <a:cs typeface="Arial" panose="020B0604020202020204" pitchFamily="34" charset="0"/>
                      </a:endParaRPr>
                    </a:p>
                  </a:txBody>
                  <a:tcPr marL="18000" marR="18000" marT="0" marB="0" anchor="b">
                    <a:lnL w="6350" cap="flat" cmpd="sng" algn="ctr">
                      <a:solidFill>
                        <a:schemeClr val="bg1">
                          <a:lumMod val="65000"/>
                        </a:schemeClr>
                      </a:solidFill>
                      <a:prstDash val="solid"/>
                      <a:round/>
                      <a:headEnd type="none" w="med" len="med"/>
                      <a:tailEnd type="none" w="med" len="med"/>
                    </a:lnL>
                    <a:lnR w="12700" cmpd="sng">
                      <a:noFill/>
                    </a:lnR>
                    <a:lnT w="6350" cap="flat" cmpd="sng" algn="ctr">
                      <a:solidFill>
                        <a:schemeClr val="bg1">
                          <a:lumMod val="6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2F2F2"/>
                    </a:solidFill>
                  </a:tcPr>
                </a:tc>
                <a:tc>
                  <a:txBody>
                    <a:bodyPr/>
                    <a:lstStyle/>
                    <a:p>
                      <a:pPr algn="ctr">
                        <a:lnSpc>
                          <a:spcPct val="90000"/>
                        </a:lnSpc>
                      </a:pPr>
                      <a:r>
                        <a:rPr lang="en-US" sz="1200">
                          <a:solidFill>
                            <a:schemeClr val="tx1"/>
                          </a:solidFill>
                          <a:latin typeface="Arial" panose="020B0604020202020204" pitchFamily="34" charset="0"/>
                          <a:cs typeface="Arial" panose="020B0604020202020204" pitchFamily="34" charset="0"/>
                        </a:rPr>
                        <a:t>Median DOCR, </a:t>
                      </a:r>
                      <a:br>
                        <a:rPr lang="en-US" sz="1200">
                          <a:solidFill>
                            <a:schemeClr val="tx1"/>
                          </a:solidFill>
                          <a:latin typeface="Arial" panose="020B0604020202020204" pitchFamily="34" charset="0"/>
                          <a:cs typeface="Arial" panose="020B0604020202020204" pitchFamily="34" charset="0"/>
                        </a:rPr>
                      </a:br>
                      <a:r>
                        <a:rPr lang="en-US" sz="1200" err="1">
                          <a:solidFill>
                            <a:schemeClr val="tx1"/>
                          </a:solidFill>
                          <a:latin typeface="Arial" panose="020B0604020202020204" pitchFamily="34" charset="0"/>
                          <a:cs typeface="Arial" panose="020B0604020202020204" pitchFamily="34" charset="0"/>
                        </a:rPr>
                        <a:t>mo</a:t>
                      </a:r>
                      <a:r>
                        <a:rPr lang="en-US" sz="1200">
                          <a:solidFill>
                            <a:schemeClr val="tx1"/>
                          </a:solidFill>
                          <a:latin typeface="Arial" panose="020B0604020202020204" pitchFamily="34" charset="0"/>
                          <a:cs typeface="Arial" panose="020B0604020202020204" pitchFamily="34" charset="0"/>
                        </a:rPr>
                        <a:t> (95% CI)</a:t>
                      </a:r>
                      <a:endParaRPr lang="en-GB" sz="1200">
                        <a:solidFill>
                          <a:schemeClr val="tx1"/>
                        </a:solidFill>
                        <a:latin typeface="Arial" panose="020B0604020202020204" pitchFamily="34" charset="0"/>
                        <a:cs typeface="Arial" panose="020B0604020202020204" pitchFamily="34" charset="0"/>
                      </a:endParaRPr>
                    </a:p>
                  </a:txBody>
                  <a:tcPr marL="18000" marR="0" marT="0" marB="0" anchor="b">
                    <a:lnL w="12700" cmpd="sng">
                      <a:noFill/>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3607572848"/>
                  </a:ext>
                </a:extLst>
              </a:tr>
              <a:tr h="159428">
                <a:tc>
                  <a:txBody>
                    <a:bodyPr/>
                    <a:lstStyle/>
                    <a:p>
                      <a:pPr>
                        <a:lnSpc>
                          <a:spcPct val="90000"/>
                        </a:lnSpc>
                      </a:pPr>
                      <a:r>
                        <a:rPr lang="en-US" sz="1200" err="1">
                          <a:solidFill>
                            <a:schemeClr val="tx1"/>
                          </a:solidFill>
                          <a:latin typeface="Arial" panose="020B0604020202020204" pitchFamily="34" charset="0"/>
                          <a:cs typeface="Arial" panose="020B0604020202020204" pitchFamily="34" charset="0"/>
                        </a:rPr>
                        <a:t>EV+P</a:t>
                      </a:r>
                      <a:r>
                        <a:rPr lang="en-US" sz="1200" baseline="30000" err="1">
                          <a:solidFill>
                            <a:schemeClr val="tx1"/>
                          </a:solidFill>
                          <a:latin typeface="Arial" panose="020B0604020202020204" pitchFamily="34" charset="0"/>
                          <a:cs typeface="Arial" panose="020B0604020202020204" pitchFamily="34" charset="0"/>
                        </a:rPr>
                        <a:t>b</a:t>
                      </a:r>
                      <a:endParaRPr lang="en-GB" sz="1200" baseline="30000">
                        <a:solidFill>
                          <a:schemeClr val="tx1"/>
                        </a:solidFill>
                        <a:latin typeface="Arial" panose="020B0604020202020204" pitchFamily="34" charset="0"/>
                        <a:cs typeface="Arial" panose="020B0604020202020204" pitchFamily="34" charset="0"/>
                      </a:endParaRPr>
                    </a:p>
                  </a:txBody>
                  <a:tcPr marL="18000" marR="18000" marT="0" marB="0" anchor="ctr">
                    <a:lnL w="6350" cap="flat" cmpd="sng" algn="ctr">
                      <a:solidFill>
                        <a:schemeClr val="bg1">
                          <a:lumMod val="65000"/>
                        </a:schemeClr>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1200">
                          <a:solidFill>
                            <a:schemeClr val="tx1"/>
                          </a:solidFill>
                          <a:latin typeface="Arial" panose="020B0604020202020204" pitchFamily="34" charset="0"/>
                          <a:cs typeface="Arial" panose="020B0604020202020204" pitchFamily="34" charset="0"/>
                        </a:rPr>
                        <a:t>NR (NE, NE)</a:t>
                      </a:r>
                      <a:endParaRPr lang="en-GB" sz="1200">
                        <a:solidFill>
                          <a:schemeClr val="tx1"/>
                        </a:solidFill>
                        <a:latin typeface="Arial" panose="020B0604020202020204" pitchFamily="34" charset="0"/>
                        <a:cs typeface="Arial" panose="020B0604020202020204" pitchFamily="34" charset="0"/>
                      </a:endParaRPr>
                    </a:p>
                  </a:txBody>
                  <a:tcPr marL="18000" marR="0" marT="0" marB="0" anchor="ctr">
                    <a:lnL w="12700" cmpd="sng">
                      <a:noFill/>
                    </a:lnL>
                    <a:lnR w="6350" cap="flat" cmpd="sng" algn="ctr">
                      <a:solidFill>
                        <a:schemeClr val="bg1">
                          <a:lumMod val="65000"/>
                        </a:schemeClr>
                      </a:solidFill>
                      <a:prstDash val="solid"/>
                      <a:round/>
                      <a:headEnd type="none" w="med" len="med"/>
                      <a:tailEnd type="none" w="med" len="med"/>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88784701"/>
                  </a:ext>
                </a:extLst>
              </a:tr>
              <a:tr h="159428">
                <a:tc>
                  <a:txBody>
                    <a:bodyPr/>
                    <a:lstStyle/>
                    <a:p>
                      <a:pPr>
                        <a:lnSpc>
                          <a:spcPct val="90000"/>
                        </a:lnSpc>
                      </a:pPr>
                      <a:r>
                        <a:rPr lang="en-US" sz="1200">
                          <a:solidFill>
                            <a:schemeClr val="tx1"/>
                          </a:solidFill>
                          <a:latin typeface="Arial" panose="020B0604020202020204" pitchFamily="34" charset="0"/>
                          <a:cs typeface="Arial" panose="020B0604020202020204" pitchFamily="34" charset="0"/>
                        </a:rPr>
                        <a:t>Chemotherapy</a:t>
                      </a:r>
                      <a:r>
                        <a:rPr lang="en-US" sz="1200" baseline="30000">
                          <a:solidFill>
                            <a:schemeClr val="tx1"/>
                          </a:solidFill>
                          <a:latin typeface="Arial" panose="020B0604020202020204" pitchFamily="34" charset="0"/>
                          <a:cs typeface="Arial" panose="020B0604020202020204" pitchFamily="34" charset="0"/>
                        </a:rPr>
                        <a:t>b</a:t>
                      </a:r>
                      <a:r>
                        <a:rPr lang="en-US" sz="1200">
                          <a:solidFill>
                            <a:schemeClr val="tx1"/>
                          </a:solidFill>
                          <a:latin typeface="Arial" panose="020B0604020202020204" pitchFamily="34" charset="0"/>
                          <a:cs typeface="Arial" panose="020B0604020202020204" pitchFamily="34" charset="0"/>
                        </a:rPr>
                        <a:t> </a:t>
                      </a:r>
                      <a:endParaRPr lang="en-GB" sz="1200">
                        <a:solidFill>
                          <a:schemeClr val="tx1"/>
                        </a:solidFill>
                        <a:latin typeface="Arial" panose="020B0604020202020204" pitchFamily="34" charset="0"/>
                        <a:cs typeface="Arial" panose="020B0604020202020204" pitchFamily="34" charset="0"/>
                      </a:endParaRPr>
                    </a:p>
                  </a:txBody>
                  <a:tcPr marL="18000" marR="18000" marT="0" marB="0" anchor="ctr">
                    <a:lnL w="6350" cap="flat" cmpd="sng" algn="ctr">
                      <a:solidFill>
                        <a:schemeClr val="bg1">
                          <a:lumMod val="65000"/>
                        </a:schemeClr>
                      </a:solidFill>
                      <a:prstDash val="solid"/>
                      <a:round/>
                      <a:headEnd type="none" w="med" len="med"/>
                      <a:tailEnd type="none" w="med" len="med"/>
                    </a:lnL>
                    <a:lnR w="12700" cmpd="sng">
                      <a:noFill/>
                    </a:lnR>
                    <a:lnT w="38100" cmpd="sng">
                      <a:noFill/>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1200">
                          <a:solidFill>
                            <a:schemeClr val="tx1"/>
                          </a:solidFill>
                          <a:latin typeface="Arial" panose="020B0604020202020204" pitchFamily="34" charset="0"/>
                          <a:cs typeface="Arial" panose="020B0604020202020204" pitchFamily="34" charset="0"/>
                        </a:rPr>
                        <a:t>15.2 (10.3, NE)</a:t>
                      </a:r>
                      <a:endParaRPr lang="en-GB" sz="1200">
                        <a:solidFill>
                          <a:schemeClr val="tx1"/>
                        </a:solidFill>
                        <a:latin typeface="Arial" panose="020B0604020202020204" pitchFamily="34" charset="0"/>
                        <a:cs typeface="Arial" panose="020B0604020202020204" pitchFamily="34" charset="0"/>
                      </a:endParaRPr>
                    </a:p>
                  </a:txBody>
                  <a:tcPr marL="18000" marR="0" marT="0" marB="0" anchor="ctr">
                    <a:lnL w="12700" cmpd="sng">
                      <a:noFill/>
                    </a:lnL>
                    <a:lnR w="635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00676706"/>
                  </a:ext>
                </a:extLst>
              </a:tr>
            </a:tbl>
          </a:graphicData>
        </a:graphic>
      </p:graphicFrame>
    </p:spTree>
    <p:extLst>
      <p:ext uri="{BB962C8B-B14F-4D97-AF65-F5344CB8AC3E}">
        <p14:creationId xmlns:p14="http://schemas.microsoft.com/office/powerpoint/2010/main" val="2960169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B62F0984-512C-FD6F-7A4E-F39C9D84BA91}"/>
              </a:ext>
            </a:extLst>
          </p:cNvPr>
          <p:cNvSpPr txBox="1"/>
          <p:nvPr/>
        </p:nvSpPr>
        <p:spPr>
          <a:xfrm>
            <a:off x="640080" y="5670977"/>
            <a:ext cx="10911840" cy="549569"/>
          </a:xfrm>
          <a:prstGeom prst="rect">
            <a:avLst/>
          </a:prstGeom>
          <a:noFill/>
        </p:spPr>
        <p:txBody>
          <a:bodyPr wrap="square" lIns="0" tIns="0" rIns="0" bIns="0" anchor="b">
            <a:noAutofit/>
          </a:bodyPr>
          <a:lstStyle/>
          <a:p>
            <a:r>
              <a:rPr lang="en-US" sz="1000" b="1"/>
              <a:t>Data cutoff: </a:t>
            </a:r>
            <a:r>
              <a:rPr lang="en-US" sz="1000" b="1" baseline="30000" err="1"/>
              <a:t>a</a:t>
            </a:r>
            <a:r>
              <a:rPr lang="en-US" sz="1000" b="1" err="1"/>
              <a:t>August</a:t>
            </a:r>
            <a:r>
              <a:rPr lang="en-US" sz="1000" b="1"/>
              <a:t> 8, 2023; </a:t>
            </a:r>
            <a:r>
              <a:rPr lang="en-US" sz="1000" b="1" baseline="30000" err="1"/>
              <a:t>b</a:t>
            </a:r>
            <a:r>
              <a:rPr lang="en-US" sz="1000" b="1" err="1"/>
              <a:t>August</a:t>
            </a:r>
            <a:r>
              <a:rPr lang="en-US" sz="1000" b="1"/>
              <a:t> 8, 2024.</a:t>
            </a:r>
            <a:endParaRPr lang="en-US" sz="1000">
              <a:latin typeface="Arial" panose="020B0604020202020204" pitchFamily="34" charset="0"/>
              <a:cs typeface="Arial" panose="020B0604020202020204" pitchFamily="34" charset="0"/>
            </a:endParaRPr>
          </a:p>
          <a:p>
            <a:r>
              <a:rPr lang="en-US" sz="800">
                <a:latin typeface="Arial" panose="020B0604020202020204" pitchFamily="34" charset="0"/>
                <a:cs typeface="Arial" panose="020B0604020202020204" pitchFamily="34" charset="0"/>
              </a:rPr>
              <a:t>AESI, adverse event of special interest; AEOSI, adverse event of special interest; EV, enfortumab vedotin; Gr, grade; P, pembrolizumab; TRAE, treatment-related adverse event.</a:t>
            </a:r>
          </a:p>
          <a:p>
            <a:r>
              <a:rPr lang="en-US" sz="800">
                <a:latin typeface="Arial" panose="020B0604020202020204" pitchFamily="34" charset="0"/>
                <a:cs typeface="Arial" panose="020B0604020202020204" pitchFamily="34" charset="0"/>
              </a:rPr>
              <a:t>1. Powles T, et al. N Engl J Med. 2024;390(10):875-88.</a:t>
            </a:r>
          </a:p>
        </p:txBody>
      </p:sp>
      <p:sp>
        <p:nvSpPr>
          <p:cNvPr id="3" name="Slide Number Placeholder 2">
            <a:extLst>
              <a:ext uri="{FF2B5EF4-FFF2-40B4-BE49-F238E27FC236}">
                <a16:creationId xmlns:a16="http://schemas.microsoft.com/office/drawing/2014/main" id="{BE2C5510-5C28-FC0D-1D40-8D6DCBF7912C}"/>
              </a:ext>
            </a:extLst>
          </p:cNvPr>
          <p:cNvSpPr>
            <a:spLocks noGrp="1"/>
          </p:cNvSpPr>
          <p:nvPr>
            <p:ph type="sldNum" sz="quarter" idx="12"/>
          </p:nvPr>
        </p:nvSpPr>
        <p:spPr/>
        <p:txBody>
          <a:bodyPr/>
          <a:lstStyle/>
          <a:p>
            <a:fld id="{BE33F7A0-71F0-446B-9DE8-6D75BE64EE0F}" type="slidenum">
              <a:rPr lang="en-US" smtClean="0">
                <a:solidFill>
                  <a:srgbClr val="002557"/>
                </a:solidFill>
              </a:rPr>
              <a:pPr/>
              <a:t>13</a:t>
            </a:fld>
            <a:endParaRPr lang="en-US">
              <a:solidFill>
                <a:srgbClr val="002557"/>
              </a:solidFill>
            </a:endParaRPr>
          </a:p>
        </p:txBody>
      </p:sp>
      <p:grpSp>
        <p:nvGrpSpPr>
          <p:cNvPr id="5" name="Group 4">
            <a:extLst>
              <a:ext uri="{FF2B5EF4-FFF2-40B4-BE49-F238E27FC236}">
                <a16:creationId xmlns:a16="http://schemas.microsoft.com/office/drawing/2014/main" id="{EB09E223-908F-5970-9CC3-3C37DDA24CCC}"/>
              </a:ext>
            </a:extLst>
          </p:cNvPr>
          <p:cNvGrpSpPr/>
          <p:nvPr/>
        </p:nvGrpSpPr>
        <p:grpSpPr>
          <a:xfrm>
            <a:off x="655576" y="1343593"/>
            <a:ext cx="10821398" cy="3304838"/>
            <a:chOff x="655576" y="1337989"/>
            <a:chExt cx="10821398" cy="3569102"/>
          </a:xfrm>
        </p:grpSpPr>
        <p:grpSp>
          <p:nvGrpSpPr>
            <p:cNvPr id="45" name="Group 44">
              <a:extLst>
                <a:ext uri="{FF2B5EF4-FFF2-40B4-BE49-F238E27FC236}">
                  <a16:creationId xmlns:a16="http://schemas.microsoft.com/office/drawing/2014/main" id="{94977F1D-2149-C2A6-4A2D-F346A2AA4D32}"/>
                </a:ext>
              </a:extLst>
            </p:cNvPr>
            <p:cNvGrpSpPr/>
            <p:nvPr/>
          </p:nvGrpSpPr>
          <p:grpSpPr>
            <a:xfrm>
              <a:off x="655576" y="1337989"/>
              <a:ext cx="10821398" cy="3569102"/>
              <a:chOff x="1898638" y="1561907"/>
              <a:chExt cx="9486523" cy="3932096"/>
            </a:xfrm>
          </p:grpSpPr>
          <p:graphicFrame>
            <p:nvGraphicFramePr>
              <p:cNvPr id="6" name="Chart 5">
                <a:extLst>
                  <a:ext uri="{FF2B5EF4-FFF2-40B4-BE49-F238E27FC236}">
                    <a16:creationId xmlns:a16="http://schemas.microsoft.com/office/drawing/2014/main" id="{BF9126E7-1443-8E60-43AE-E754181E7C7B}"/>
                  </a:ext>
                </a:extLst>
              </p:cNvPr>
              <p:cNvGraphicFramePr/>
              <p:nvPr>
                <p:extLst>
                  <p:ext uri="{D42A27DB-BD31-4B8C-83A1-F6EECF244321}">
                    <p14:modId xmlns:p14="http://schemas.microsoft.com/office/powerpoint/2010/main" val="1762910394"/>
                  </p:ext>
                </p:extLst>
              </p:nvPr>
            </p:nvGraphicFramePr>
            <p:xfrm>
              <a:off x="2099697" y="1601207"/>
              <a:ext cx="9285464" cy="3468141"/>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Box 10">
                <a:extLst>
                  <a:ext uri="{FF2B5EF4-FFF2-40B4-BE49-F238E27FC236}">
                    <a16:creationId xmlns:a16="http://schemas.microsoft.com/office/drawing/2014/main" id="{A3BD632D-862B-6BA8-4D52-0F9A031A0D04}"/>
                  </a:ext>
                </a:extLst>
              </p:cNvPr>
              <p:cNvSpPr txBox="1"/>
              <p:nvPr/>
            </p:nvSpPr>
            <p:spPr>
              <a:xfrm>
                <a:off x="2476720" y="4724998"/>
                <a:ext cx="587681" cy="329573"/>
              </a:xfrm>
              <a:prstGeom prst="rect">
                <a:avLst/>
              </a:prstGeom>
              <a:noFill/>
            </p:spPr>
            <p:txBody>
              <a:bodyPr wrap="none" rtlCol="0">
                <a:spAutoFit/>
              </a:bodyPr>
              <a:lstStyle/>
              <a:p>
                <a:pPr algn="r"/>
                <a:r>
                  <a:rPr lang="en-US" sz="1200"/>
                  <a:t>Overall</a:t>
                </a:r>
              </a:p>
            </p:txBody>
          </p:sp>
          <p:sp>
            <p:nvSpPr>
              <p:cNvPr id="13" name="TextBox 12">
                <a:extLst>
                  <a:ext uri="{FF2B5EF4-FFF2-40B4-BE49-F238E27FC236}">
                    <a16:creationId xmlns:a16="http://schemas.microsoft.com/office/drawing/2014/main" id="{F01C61A2-C6A5-C618-9887-0C7F7396D66C}"/>
                  </a:ext>
                </a:extLst>
              </p:cNvPr>
              <p:cNvSpPr txBox="1"/>
              <p:nvPr/>
            </p:nvSpPr>
            <p:spPr>
              <a:xfrm>
                <a:off x="3397872" y="4724998"/>
                <a:ext cx="871545" cy="769005"/>
              </a:xfrm>
              <a:prstGeom prst="rect">
                <a:avLst/>
              </a:prstGeom>
              <a:noFill/>
            </p:spPr>
            <p:txBody>
              <a:bodyPr wrap="none" rtlCol="0">
                <a:spAutoFit/>
              </a:bodyPr>
              <a:lstStyle/>
              <a:p>
                <a:pPr algn="ctr"/>
                <a:r>
                  <a:rPr lang="en-US" sz="1200"/>
                  <a:t>Peripheral </a:t>
                </a:r>
                <a:br>
                  <a:rPr lang="en-US" sz="1200"/>
                </a:br>
                <a:r>
                  <a:rPr lang="en-US" sz="1200"/>
                  <a:t>sensory</a:t>
                </a:r>
                <a:br>
                  <a:rPr lang="en-US" sz="1200"/>
                </a:br>
                <a:r>
                  <a:rPr lang="en-US" sz="1200"/>
                  <a:t> neuropathy</a:t>
                </a:r>
              </a:p>
            </p:txBody>
          </p:sp>
          <p:sp>
            <p:nvSpPr>
              <p:cNvPr id="14" name="TextBox 13">
                <a:extLst>
                  <a:ext uri="{FF2B5EF4-FFF2-40B4-BE49-F238E27FC236}">
                    <a16:creationId xmlns:a16="http://schemas.microsoft.com/office/drawing/2014/main" id="{D2E01736-CB3C-078F-4219-6E0408046F5A}"/>
                  </a:ext>
                </a:extLst>
              </p:cNvPr>
              <p:cNvSpPr txBox="1"/>
              <p:nvPr/>
            </p:nvSpPr>
            <p:spPr>
              <a:xfrm>
                <a:off x="4496320" y="4724998"/>
                <a:ext cx="625624" cy="329573"/>
              </a:xfrm>
              <a:prstGeom prst="rect">
                <a:avLst/>
              </a:prstGeom>
              <a:noFill/>
            </p:spPr>
            <p:txBody>
              <a:bodyPr wrap="none" rtlCol="0">
                <a:spAutoFit/>
              </a:bodyPr>
              <a:lstStyle/>
              <a:p>
                <a:pPr algn="r"/>
                <a:r>
                  <a:rPr lang="en-US" sz="1200"/>
                  <a:t>Pruritus</a:t>
                </a:r>
              </a:p>
            </p:txBody>
          </p:sp>
          <p:sp>
            <p:nvSpPr>
              <p:cNvPr id="20" name="TextBox 19">
                <a:extLst>
                  <a:ext uri="{FF2B5EF4-FFF2-40B4-BE49-F238E27FC236}">
                    <a16:creationId xmlns:a16="http://schemas.microsoft.com/office/drawing/2014/main" id="{473E5089-28ED-130C-8164-AF5F374A0129}"/>
                  </a:ext>
                </a:extLst>
              </p:cNvPr>
              <p:cNvSpPr txBox="1"/>
              <p:nvPr/>
            </p:nvSpPr>
            <p:spPr>
              <a:xfrm>
                <a:off x="5474877" y="4733713"/>
                <a:ext cx="676213" cy="329573"/>
              </a:xfrm>
              <a:prstGeom prst="rect">
                <a:avLst/>
              </a:prstGeom>
              <a:noFill/>
            </p:spPr>
            <p:txBody>
              <a:bodyPr wrap="none" rtlCol="0">
                <a:spAutoFit/>
              </a:bodyPr>
              <a:lstStyle/>
              <a:p>
                <a:pPr algn="r"/>
                <a:r>
                  <a:rPr lang="en-US" sz="1200"/>
                  <a:t>Alopecia</a:t>
                </a:r>
              </a:p>
            </p:txBody>
          </p:sp>
          <p:sp>
            <p:nvSpPr>
              <p:cNvPr id="21" name="TextBox 20">
                <a:extLst>
                  <a:ext uri="{FF2B5EF4-FFF2-40B4-BE49-F238E27FC236}">
                    <a16:creationId xmlns:a16="http://schemas.microsoft.com/office/drawing/2014/main" id="{EE37AB28-A089-F2D2-6071-07E0A1E144A3}"/>
                  </a:ext>
                </a:extLst>
              </p:cNvPr>
              <p:cNvSpPr txBox="1"/>
              <p:nvPr/>
            </p:nvSpPr>
            <p:spPr>
              <a:xfrm>
                <a:off x="6317472" y="4712571"/>
                <a:ext cx="1041582" cy="549289"/>
              </a:xfrm>
              <a:prstGeom prst="rect">
                <a:avLst/>
              </a:prstGeom>
              <a:noFill/>
            </p:spPr>
            <p:txBody>
              <a:bodyPr wrap="none" rtlCol="0">
                <a:spAutoFit/>
              </a:bodyPr>
              <a:lstStyle/>
              <a:p>
                <a:pPr algn="ctr"/>
                <a:r>
                  <a:rPr lang="en-US" sz="1200"/>
                  <a:t>Maculopapular</a:t>
                </a:r>
                <a:br>
                  <a:rPr lang="en-US" sz="1200"/>
                </a:br>
                <a:r>
                  <a:rPr lang="en-US" sz="1200"/>
                  <a:t> rash</a:t>
                </a:r>
              </a:p>
            </p:txBody>
          </p:sp>
          <p:sp>
            <p:nvSpPr>
              <p:cNvPr id="22" name="TextBox 21">
                <a:extLst>
                  <a:ext uri="{FF2B5EF4-FFF2-40B4-BE49-F238E27FC236}">
                    <a16:creationId xmlns:a16="http://schemas.microsoft.com/office/drawing/2014/main" id="{C4B5C5C5-2721-E9E6-E07C-B5C4D20D6853}"/>
                  </a:ext>
                </a:extLst>
              </p:cNvPr>
              <p:cNvSpPr txBox="1"/>
              <p:nvPr/>
            </p:nvSpPr>
            <p:spPr>
              <a:xfrm>
                <a:off x="7533173" y="4747809"/>
                <a:ext cx="610165" cy="329573"/>
              </a:xfrm>
              <a:prstGeom prst="rect">
                <a:avLst/>
              </a:prstGeom>
              <a:noFill/>
            </p:spPr>
            <p:txBody>
              <a:bodyPr wrap="none" rtlCol="0">
                <a:spAutoFit/>
              </a:bodyPr>
              <a:lstStyle/>
              <a:p>
                <a:pPr algn="r"/>
                <a:r>
                  <a:rPr lang="en-US" sz="1200"/>
                  <a:t>Fatigue</a:t>
                </a:r>
              </a:p>
            </p:txBody>
          </p:sp>
          <p:sp>
            <p:nvSpPr>
              <p:cNvPr id="23" name="TextBox 22">
                <a:extLst>
                  <a:ext uri="{FF2B5EF4-FFF2-40B4-BE49-F238E27FC236}">
                    <a16:creationId xmlns:a16="http://schemas.microsoft.com/office/drawing/2014/main" id="{2D4BA4DD-22CF-8E44-7B93-CC4B7ACFF785}"/>
                  </a:ext>
                </a:extLst>
              </p:cNvPr>
              <p:cNvSpPr txBox="1"/>
              <p:nvPr/>
            </p:nvSpPr>
            <p:spPr>
              <a:xfrm>
                <a:off x="8510642" y="4757830"/>
                <a:ext cx="676213" cy="329573"/>
              </a:xfrm>
              <a:prstGeom prst="rect">
                <a:avLst/>
              </a:prstGeom>
              <a:noFill/>
            </p:spPr>
            <p:txBody>
              <a:bodyPr wrap="none" rtlCol="0">
                <a:spAutoFit/>
              </a:bodyPr>
              <a:lstStyle/>
              <a:p>
                <a:pPr algn="r"/>
                <a:r>
                  <a:rPr lang="en-US" sz="1200"/>
                  <a:t>Diarrhea</a:t>
                </a:r>
              </a:p>
            </p:txBody>
          </p:sp>
          <p:sp>
            <p:nvSpPr>
              <p:cNvPr id="24" name="TextBox 23">
                <a:extLst>
                  <a:ext uri="{FF2B5EF4-FFF2-40B4-BE49-F238E27FC236}">
                    <a16:creationId xmlns:a16="http://schemas.microsoft.com/office/drawing/2014/main" id="{E83022F4-DE6D-A004-222A-E3A6431373F7}"/>
                  </a:ext>
                </a:extLst>
              </p:cNvPr>
              <p:cNvSpPr txBox="1"/>
              <p:nvPr/>
            </p:nvSpPr>
            <p:spPr>
              <a:xfrm>
                <a:off x="9472390" y="4759808"/>
                <a:ext cx="849060" cy="549289"/>
              </a:xfrm>
              <a:prstGeom prst="rect">
                <a:avLst/>
              </a:prstGeom>
              <a:noFill/>
            </p:spPr>
            <p:txBody>
              <a:bodyPr wrap="none" rtlCol="0">
                <a:spAutoFit/>
              </a:bodyPr>
              <a:lstStyle/>
              <a:p>
                <a:pPr algn="ctr"/>
                <a:r>
                  <a:rPr lang="en-US" sz="1200"/>
                  <a:t>Decreased </a:t>
                </a:r>
                <a:br>
                  <a:rPr lang="en-US" sz="1200"/>
                </a:br>
                <a:r>
                  <a:rPr lang="en-US" sz="1200"/>
                  <a:t>appetite</a:t>
                </a:r>
              </a:p>
            </p:txBody>
          </p:sp>
          <p:sp>
            <p:nvSpPr>
              <p:cNvPr id="25" name="TextBox 24">
                <a:extLst>
                  <a:ext uri="{FF2B5EF4-FFF2-40B4-BE49-F238E27FC236}">
                    <a16:creationId xmlns:a16="http://schemas.microsoft.com/office/drawing/2014/main" id="{D95477B9-B152-AD2D-907D-7832EC4317F0}"/>
                  </a:ext>
                </a:extLst>
              </p:cNvPr>
              <p:cNvSpPr txBox="1"/>
              <p:nvPr/>
            </p:nvSpPr>
            <p:spPr>
              <a:xfrm>
                <a:off x="10542955" y="4757830"/>
                <a:ext cx="624218" cy="329573"/>
              </a:xfrm>
              <a:prstGeom prst="rect">
                <a:avLst/>
              </a:prstGeom>
              <a:noFill/>
            </p:spPr>
            <p:txBody>
              <a:bodyPr wrap="none" rtlCol="0">
                <a:spAutoFit/>
              </a:bodyPr>
              <a:lstStyle/>
              <a:p>
                <a:pPr algn="r"/>
                <a:r>
                  <a:rPr lang="en-US" sz="1200"/>
                  <a:t>Nausea</a:t>
                </a:r>
              </a:p>
            </p:txBody>
          </p:sp>
          <p:sp>
            <p:nvSpPr>
              <p:cNvPr id="26" name="TextBox 25">
                <a:extLst>
                  <a:ext uri="{FF2B5EF4-FFF2-40B4-BE49-F238E27FC236}">
                    <a16:creationId xmlns:a16="http://schemas.microsoft.com/office/drawing/2014/main" id="{925148F8-E9B7-9960-7F64-4444FEB58C4F}"/>
                  </a:ext>
                </a:extLst>
              </p:cNvPr>
              <p:cNvSpPr txBox="1"/>
              <p:nvPr/>
            </p:nvSpPr>
            <p:spPr>
              <a:xfrm>
                <a:off x="2422032" y="1561907"/>
                <a:ext cx="423265" cy="329573"/>
              </a:xfrm>
              <a:prstGeom prst="rect">
                <a:avLst/>
              </a:prstGeom>
              <a:noFill/>
            </p:spPr>
            <p:txBody>
              <a:bodyPr wrap="none" rtlCol="0">
                <a:spAutoFit/>
              </a:bodyPr>
              <a:lstStyle/>
              <a:p>
                <a:pPr algn="r"/>
                <a:r>
                  <a:rPr lang="en-US" sz="1200" b="1"/>
                  <a:t>97.0</a:t>
                </a:r>
              </a:p>
            </p:txBody>
          </p:sp>
          <p:sp>
            <p:nvSpPr>
              <p:cNvPr id="27" name="TextBox 26">
                <a:extLst>
                  <a:ext uri="{FF2B5EF4-FFF2-40B4-BE49-F238E27FC236}">
                    <a16:creationId xmlns:a16="http://schemas.microsoft.com/office/drawing/2014/main" id="{830D9AF0-02B1-8472-021D-2C52ACC13261}"/>
                  </a:ext>
                </a:extLst>
              </p:cNvPr>
              <p:cNvSpPr txBox="1"/>
              <p:nvPr/>
            </p:nvSpPr>
            <p:spPr>
              <a:xfrm>
                <a:off x="10477742" y="3849911"/>
                <a:ext cx="423265" cy="329573"/>
              </a:xfrm>
              <a:prstGeom prst="rect">
                <a:avLst/>
              </a:prstGeom>
              <a:noFill/>
            </p:spPr>
            <p:txBody>
              <a:bodyPr wrap="none" rtlCol="0">
                <a:spAutoFit/>
              </a:bodyPr>
              <a:lstStyle/>
              <a:p>
                <a:pPr algn="r"/>
                <a:r>
                  <a:rPr lang="en-US" sz="1200" b="1"/>
                  <a:t>20.2</a:t>
                </a:r>
              </a:p>
            </p:txBody>
          </p:sp>
          <p:sp>
            <p:nvSpPr>
              <p:cNvPr id="28" name="TextBox 27">
                <a:extLst>
                  <a:ext uri="{FF2B5EF4-FFF2-40B4-BE49-F238E27FC236}">
                    <a16:creationId xmlns:a16="http://schemas.microsoft.com/office/drawing/2014/main" id="{F31966D5-1B8D-39EA-9DE7-39FE02D22FB6}"/>
                  </a:ext>
                </a:extLst>
              </p:cNvPr>
              <p:cNvSpPr txBox="1"/>
              <p:nvPr/>
            </p:nvSpPr>
            <p:spPr>
              <a:xfrm>
                <a:off x="9479407" y="3659641"/>
                <a:ext cx="423265" cy="329573"/>
              </a:xfrm>
              <a:prstGeom prst="rect">
                <a:avLst/>
              </a:prstGeom>
              <a:noFill/>
            </p:spPr>
            <p:txBody>
              <a:bodyPr wrap="none" rtlCol="0">
                <a:spAutoFit/>
              </a:bodyPr>
              <a:lstStyle/>
              <a:p>
                <a:pPr algn="r"/>
                <a:r>
                  <a:rPr lang="en-US" sz="1200" b="1"/>
                  <a:t>26.8</a:t>
                </a:r>
              </a:p>
            </p:txBody>
          </p:sp>
          <p:sp>
            <p:nvSpPr>
              <p:cNvPr id="29" name="TextBox 28">
                <a:extLst>
                  <a:ext uri="{FF2B5EF4-FFF2-40B4-BE49-F238E27FC236}">
                    <a16:creationId xmlns:a16="http://schemas.microsoft.com/office/drawing/2014/main" id="{1052602B-22D6-2CE8-8D83-87D3237809A8}"/>
                  </a:ext>
                </a:extLst>
              </p:cNvPr>
              <p:cNvSpPr txBox="1"/>
              <p:nvPr/>
            </p:nvSpPr>
            <p:spPr>
              <a:xfrm>
                <a:off x="8461221" y="3621664"/>
                <a:ext cx="423265" cy="329573"/>
              </a:xfrm>
              <a:prstGeom prst="rect">
                <a:avLst/>
              </a:prstGeom>
              <a:noFill/>
            </p:spPr>
            <p:txBody>
              <a:bodyPr wrap="none" rtlCol="0">
                <a:spAutoFit/>
              </a:bodyPr>
              <a:lstStyle/>
              <a:p>
                <a:pPr algn="r"/>
                <a:r>
                  <a:rPr lang="en-US" sz="1200" b="1"/>
                  <a:t>27.5</a:t>
                </a:r>
              </a:p>
            </p:txBody>
          </p:sp>
          <p:sp>
            <p:nvSpPr>
              <p:cNvPr id="30" name="TextBox 29">
                <a:extLst>
                  <a:ext uri="{FF2B5EF4-FFF2-40B4-BE49-F238E27FC236}">
                    <a16:creationId xmlns:a16="http://schemas.microsoft.com/office/drawing/2014/main" id="{D9D160AA-9333-4143-8AF3-CFDC65923010}"/>
                  </a:ext>
                </a:extLst>
              </p:cNvPr>
              <p:cNvSpPr txBox="1"/>
              <p:nvPr/>
            </p:nvSpPr>
            <p:spPr>
              <a:xfrm>
                <a:off x="7468876" y="3581738"/>
                <a:ext cx="423265" cy="329573"/>
              </a:xfrm>
              <a:prstGeom prst="rect">
                <a:avLst/>
              </a:prstGeom>
              <a:noFill/>
            </p:spPr>
            <p:txBody>
              <a:bodyPr wrap="none" rtlCol="0">
                <a:spAutoFit/>
              </a:bodyPr>
              <a:lstStyle/>
              <a:p>
                <a:pPr algn="r"/>
                <a:r>
                  <a:rPr lang="en-US" sz="1200" b="1"/>
                  <a:t>29.3</a:t>
                </a:r>
              </a:p>
            </p:txBody>
          </p:sp>
          <p:sp>
            <p:nvSpPr>
              <p:cNvPr id="31" name="TextBox 30">
                <a:extLst>
                  <a:ext uri="{FF2B5EF4-FFF2-40B4-BE49-F238E27FC236}">
                    <a16:creationId xmlns:a16="http://schemas.microsoft.com/office/drawing/2014/main" id="{31A2E9AF-E14E-2D02-478F-77A0C1BDAAD8}"/>
                  </a:ext>
                </a:extLst>
              </p:cNvPr>
              <p:cNvSpPr txBox="1"/>
              <p:nvPr/>
            </p:nvSpPr>
            <p:spPr>
              <a:xfrm>
                <a:off x="6462701" y="3485938"/>
                <a:ext cx="423265" cy="329573"/>
              </a:xfrm>
              <a:prstGeom prst="rect">
                <a:avLst/>
              </a:prstGeom>
              <a:noFill/>
            </p:spPr>
            <p:txBody>
              <a:bodyPr wrap="none" rtlCol="0">
                <a:spAutoFit/>
              </a:bodyPr>
              <a:lstStyle/>
              <a:p>
                <a:pPr algn="r"/>
                <a:r>
                  <a:rPr lang="en-US" sz="1200" b="1"/>
                  <a:t>32.7</a:t>
                </a:r>
              </a:p>
            </p:txBody>
          </p:sp>
          <p:sp>
            <p:nvSpPr>
              <p:cNvPr id="32" name="TextBox 31">
                <a:extLst>
                  <a:ext uri="{FF2B5EF4-FFF2-40B4-BE49-F238E27FC236}">
                    <a16:creationId xmlns:a16="http://schemas.microsoft.com/office/drawing/2014/main" id="{5639A8DC-DB1C-60B5-7489-A28AFAD25EF8}"/>
                  </a:ext>
                </a:extLst>
              </p:cNvPr>
              <p:cNvSpPr txBox="1"/>
              <p:nvPr/>
            </p:nvSpPr>
            <p:spPr>
              <a:xfrm>
                <a:off x="5439285" y="3476945"/>
                <a:ext cx="423265" cy="329573"/>
              </a:xfrm>
              <a:prstGeom prst="rect">
                <a:avLst/>
              </a:prstGeom>
              <a:noFill/>
            </p:spPr>
            <p:txBody>
              <a:bodyPr wrap="none" rtlCol="0">
                <a:spAutoFit/>
              </a:bodyPr>
              <a:lstStyle/>
              <a:p>
                <a:pPr algn="r"/>
                <a:r>
                  <a:rPr lang="en-US" sz="1200" b="1"/>
                  <a:t>33.2</a:t>
                </a:r>
              </a:p>
            </p:txBody>
          </p:sp>
          <p:sp>
            <p:nvSpPr>
              <p:cNvPr id="33" name="TextBox 32">
                <a:extLst>
                  <a:ext uri="{FF2B5EF4-FFF2-40B4-BE49-F238E27FC236}">
                    <a16:creationId xmlns:a16="http://schemas.microsoft.com/office/drawing/2014/main" id="{3E7F9E28-CE8B-5904-BC34-C1816450B41F}"/>
                  </a:ext>
                </a:extLst>
              </p:cNvPr>
              <p:cNvSpPr txBox="1"/>
              <p:nvPr/>
            </p:nvSpPr>
            <p:spPr>
              <a:xfrm>
                <a:off x="4431117" y="3273730"/>
                <a:ext cx="423265" cy="329573"/>
              </a:xfrm>
              <a:prstGeom prst="rect">
                <a:avLst/>
              </a:prstGeom>
              <a:noFill/>
            </p:spPr>
            <p:txBody>
              <a:bodyPr wrap="none" rtlCol="0">
                <a:spAutoFit/>
              </a:bodyPr>
              <a:lstStyle/>
              <a:p>
                <a:pPr algn="r"/>
                <a:r>
                  <a:rPr lang="en-US" sz="1200" b="1"/>
                  <a:t>39.8</a:t>
                </a:r>
              </a:p>
            </p:txBody>
          </p:sp>
          <p:sp>
            <p:nvSpPr>
              <p:cNvPr id="34" name="TextBox 33">
                <a:extLst>
                  <a:ext uri="{FF2B5EF4-FFF2-40B4-BE49-F238E27FC236}">
                    <a16:creationId xmlns:a16="http://schemas.microsoft.com/office/drawing/2014/main" id="{2B34886C-BAEB-0025-68E3-7689D23EB827}"/>
                  </a:ext>
                </a:extLst>
              </p:cNvPr>
              <p:cNvSpPr txBox="1"/>
              <p:nvPr/>
            </p:nvSpPr>
            <p:spPr>
              <a:xfrm>
                <a:off x="3410380" y="2966198"/>
                <a:ext cx="423265" cy="329573"/>
              </a:xfrm>
              <a:prstGeom prst="rect">
                <a:avLst/>
              </a:prstGeom>
              <a:noFill/>
            </p:spPr>
            <p:txBody>
              <a:bodyPr wrap="none" rtlCol="0">
                <a:spAutoFit/>
              </a:bodyPr>
              <a:lstStyle/>
              <a:p>
                <a:pPr algn="r"/>
                <a:r>
                  <a:rPr lang="en-US" sz="1200" b="1"/>
                  <a:t>50.0</a:t>
                </a:r>
              </a:p>
            </p:txBody>
          </p:sp>
          <p:sp>
            <p:nvSpPr>
              <p:cNvPr id="35" name="TextBox 34">
                <a:extLst>
                  <a:ext uri="{FF2B5EF4-FFF2-40B4-BE49-F238E27FC236}">
                    <a16:creationId xmlns:a16="http://schemas.microsoft.com/office/drawing/2014/main" id="{1890013C-6B0F-7122-D490-1BFB1AC21840}"/>
                  </a:ext>
                </a:extLst>
              </p:cNvPr>
              <p:cNvSpPr txBox="1"/>
              <p:nvPr/>
            </p:nvSpPr>
            <p:spPr>
              <a:xfrm>
                <a:off x="2766085" y="1564358"/>
                <a:ext cx="423265" cy="329573"/>
              </a:xfrm>
              <a:prstGeom prst="rect">
                <a:avLst/>
              </a:prstGeom>
              <a:noFill/>
            </p:spPr>
            <p:txBody>
              <a:bodyPr wrap="none" rtlCol="0">
                <a:spAutoFit/>
              </a:bodyPr>
              <a:lstStyle/>
              <a:p>
                <a:pPr algn="r"/>
                <a:r>
                  <a:rPr lang="en-US" sz="1200" b="1"/>
                  <a:t>97.3</a:t>
                </a:r>
              </a:p>
            </p:txBody>
          </p:sp>
          <p:sp>
            <p:nvSpPr>
              <p:cNvPr id="36" name="TextBox 35">
                <a:extLst>
                  <a:ext uri="{FF2B5EF4-FFF2-40B4-BE49-F238E27FC236}">
                    <a16:creationId xmlns:a16="http://schemas.microsoft.com/office/drawing/2014/main" id="{D9EA865F-6D7E-157B-3365-7BE6FAE28F21}"/>
                  </a:ext>
                </a:extLst>
              </p:cNvPr>
              <p:cNvSpPr txBox="1"/>
              <p:nvPr/>
            </p:nvSpPr>
            <p:spPr>
              <a:xfrm>
                <a:off x="10819875" y="3831080"/>
                <a:ext cx="423265" cy="329573"/>
              </a:xfrm>
              <a:prstGeom prst="rect">
                <a:avLst/>
              </a:prstGeom>
              <a:noFill/>
            </p:spPr>
            <p:txBody>
              <a:bodyPr wrap="none" rtlCol="0">
                <a:spAutoFit/>
              </a:bodyPr>
              <a:lstStyle/>
              <a:p>
                <a:pPr algn="r"/>
                <a:r>
                  <a:rPr lang="en-US" sz="1200" b="1"/>
                  <a:t>21.1</a:t>
                </a:r>
              </a:p>
            </p:txBody>
          </p:sp>
          <p:sp>
            <p:nvSpPr>
              <p:cNvPr id="37" name="TextBox 36">
                <a:extLst>
                  <a:ext uri="{FF2B5EF4-FFF2-40B4-BE49-F238E27FC236}">
                    <a16:creationId xmlns:a16="http://schemas.microsoft.com/office/drawing/2014/main" id="{A607C2E2-E414-05CF-A880-D524EF41809E}"/>
                  </a:ext>
                </a:extLst>
              </p:cNvPr>
              <p:cNvSpPr txBox="1"/>
              <p:nvPr/>
            </p:nvSpPr>
            <p:spPr>
              <a:xfrm>
                <a:off x="9823849" y="3652974"/>
                <a:ext cx="423265" cy="329573"/>
              </a:xfrm>
              <a:prstGeom prst="rect">
                <a:avLst/>
              </a:prstGeom>
              <a:noFill/>
            </p:spPr>
            <p:txBody>
              <a:bodyPr wrap="none" rtlCol="0">
                <a:spAutoFit/>
              </a:bodyPr>
              <a:lstStyle/>
              <a:p>
                <a:pPr algn="r"/>
                <a:r>
                  <a:rPr lang="en-US" sz="1200" b="1"/>
                  <a:t>27.0</a:t>
                </a:r>
              </a:p>
            </p:txBody>
          </p:sp>
          <p:sp>
            <p:nvSpPr>
              <p:cNvPr id="38" name="TextBox 37">
                <a:extLst>
                  <a:ext uri="{FF2B5EF4-FFF2-40B4-BE49-F238E27FC236}">
                    <a16:creationId xmlns:a16="http://schemas.microsoft.com/office/drawing/2014/main" id="{80440646-7B7F-BDAE-CB90-1579EACCF30A}"/>
                  </a:ext>
                </a:extLst>
              </p:cNvPr>
              <p:cNvSpPr txBox="1"/>
              <p:nvPr/>
            </p:nvSpPr>
            <p:spPr>
              <a:xfrm>
                <a:off x="8813131" y="3613299"/>
                <a:ext cx="423265" cy="329573"/>
              </a:xfrm>
              <a:prstGeom prst="rect">
                <a:avLst/>
              </a:prstGeom>
              <a:noFill/>
            </p:spPr>
            <p:txBody>
              <a:bodyPr wrap="none" rtlCol="0">
                <a:spAutoFit/>
              </a:bodyPr>
              <a:lstStyle/>
              <a:p>
                <a:pPr algn="r"/>
                <a:r>
                  <a:rPr lang="en-US" sz="1200" b="1"/>
                  <a:t>28.0</a:t>
                </a:r>
              </a:p>
            </p:txBody>
          </p:sp>
          <p:sp>
            <p:nvSpPr>
              <p:cNvPr id="39" name="TextBox 38">
                <a:extLst>
                  <a:ext uri="{FF2B5EF4-FFF2-40B4-BE49-F238E27FC236}">
                    <a16:creationId xmlns:a16="http://schemas.microsoft.com/office/drawing/2014/main" id="{4236FA8F-0BAD-47A6-5551-D1E02F434501}"/>
                  </a:ext>
                </a:extLst>
              </p:cNvPr>
              <p:cNvSpPr txBox="1"/>
              <p:nvPr/>
            </p:nvSpPr>
            <p:spPr>
              <a:xfrm>
                <a:off x="7812941" y="3580004"/>
                <a:ext cx="423265" cy="329573"/>
              </a:xfrm>
              <a:prstGeom prst="rect">
                <a:avLst/>
              </a:prstGeom>
              <a:noFill/>
            </p:spPr>
            <p:txBody>
              <a:bodyPr wrap="none" rtlCol="0">
                <a:spAutoFit/>
              </a:bodyPr>
              <a:lstStyle/>
              <a:p>
                <a:pPr algn="r"/>
                <a:r>
                  <a:rPr lang="en-US" sz="1200" b="1"/>
                  <a:t>29.8</a:t>
                </a:r>
              </a:p>
            </p:txBody>
          </p:sp>
          <p:sp>
            <p:nvSpPr>
              <p:cNvPr id="40" name="TextBox 39">
                <a:extLst>
                  <a:ext uri="{FF2B5EF4-FFF2-40B4-BE49-F238E27FC236}">
                    <a16:creationId xmlns:a16="http://schemas.microsoft.com/office/drawing/2014/main" id="{E8BCF6A4-32A0-74DB-0F8D-6BE6D071FD7B}"/>
                  </a:ext>
                </a:extLst>
              </p:cNvPr>
              <p:cNvSpPr txBox="1"/>
              <p:nvPr/>
            </p:nvSpPr>
            <p:spPr>
              <a:xfrm>
                <a:off x="6794963" y="3483075"/>
                <a:ext cx="423265" cy="329573"/>
              </a:xfrm>
              <a:prstGeom prst="rect">
                <a:avLst/>
              </a:prstGeom>
              <a:noFill/>
            </p:spPr>
            <p:txBody>
              <a:bodyPr wrap="none" rtlCol="0">
                <a:spAutoFit/>
              </a:bodyPr>
              <a:lstStyle/>
              <a:p>
                <a:pPr algn="r"/>
                <a:r>
                  <a:rPr lang="en-US" sz="1200" b="1"/>
                  <a:t>32.7</a:t>
                </a:r>
              </a:p>
            </p:txBody>
          </p:sp>
          <p:sp>
            <p:nvSpPr>
              <p:cNvPr id="41" name="TextBox 40">
                <a:extLst>
                  <a:ext uri="{FF2B5EF4-FFF2-40B4-BE49-F238E27FC236}">
                    <a16:creationId xmlns:a16="http://schemas.microsoft.com/office/drawing/2014/main" id="{06AB84F9-FAB4-00F2-F56A-40FDF73B8FB3}"/>
                  </a:ext>
                </a:extLst>
              </p:cNvPr>
              <p:cNvSpPr txBox="1"/>
              <p:nvPr/>
            </p:nvSpPr>
            <p:spPr>
              <a:xfrm>
                <a:off x="5771760" y="3483578"/>
                <a:ext cx="423265" cy="329573"/>
              </a:xfrm>
              <a:prstGeom prst="rect">
                <a:avLst/>
              </a:prstGeom>
              <a:noFill/>
            </p:spPr>
            <p:txBody>
              <a:bodyPr wrap="none" rtlCol="0">
                <a:spAutoFit/>
              </a:bodyPr>
              <a:lstStyle/>
              <a:p>
                <a:pPr algn="r"/>
                <a:r>
                  <a:rPr lang="en-US" sz="1200" b="1"/>
                  <a:t>33.2</a:t>
                </a:r>
              </a:p>
            </p:txBody>
          </p:sp>
          <p:sp>
            <p:nvSpPr>
              <p:cNvPr id="42" name="TextBox 41">
                <a:extLst>
                  <a:ext uri="{FF2B5EF4-FFF2-40B4-BE49-F238E27FC236}">
                    <a16:creationId xmlns:a16="http://schemas.microsoft.com/office/drawing/2014/main" id="{0F766588-86F7-3A84-688C-45AD36BDE314}"/>
                  </a:ext>
                </a:extLst>
              </p:cNvPr>
              <p:cNvSpPr txBox="1"/>
              <p:nvPr/>
            </p:nvSpPr>
            <p:spPr>
              <a:xfrm>
                <a:off x="4763379" y="3241676"/>
                <a:ext cx="423265" cy="329573"/>
              </a:xfrm>
              <a:prstGeom prst="rect">
                <a:avLst/>
              </a:prstGeom>
              <a:noFill/>
            </p:spPr>
            <p:txBody>
              <a:bodyPr wrap="none" rtlCol="0">
                <a:spAutoFit/>
              </a:bodyPr>
              <a:lstStyle/>
              <a:p>
                <a:pPr algn="r"/>
                <a:r>
                  <a:rPr lang="en-US" sz="1200" b="1"/>
                  <a:t>40.7</a:t>
                </a:r>
              </a:p>
            </p:txBody>
          </p:sp>
          <p:sp>
            <p:nvSpPr>
              <p:cNvPr id="43" name="TextBox 42">
                <a:extLst>
                  <a:ext uri="{FF2B5EF4-FFF2-40B4-BE49-F238E27FC236}">
                    <a16:creationId xmlns:a16="http://schemas.microsoft.com/office/drawing/2014/main" id="{BFBEF7FA-E1F5-583A-391F-FA019FDFB8BE}"/>
                  </a:ext>
                </a:extLst>
              </p:cNvPr>
              <p:cNvSpPr txBox="1"/>
              <p:nvPr/>
            </p:nvSpPr>
            <p:spPr>
              <a:xfrm>
                <a:off x="3760328" y="2907292"/>
                <a:ext cx="423265" cy="329573"/>
              </a:xfrm>
              <a:prstGeom prst="rect">
                <a:avLst/>
              </a:prstGeom>
              <a:noFill/>
            </p:spPr>
            <p:txBody>
              <a:bodyPr wrap="none" rtlCol="0">
                <a:spAutoFit/>
              </a:bodyPr>
              <a:lstStyle/>
              <a:p>
                <a:pPr algn="r"/>
                <a:r>
                  <a:rPr lang="en-US" sz="1200" b="1"/>
                  <a:t>51.8</a:t>
                </a:r>
              </a:p>
            </p:txBody>
          </p:sp>
          <p:sp>
            <p:nvSpPr>
              <p:cNvPr id="44" name="TextBox 43">
                <a:extLst>
                  <a:ext uri="{FF2B5EF4-FFF2-40B4-BE49-F238E27FC236}">
                    <a16:creationId xmlns:a16="http://schemas.microsoft.com/office/drawing/2014/main" id="{FD6BB37F-7067-F264-0227-AE3C0F11B407}"/>
                  </a:ext>
                </a:extLst>
              </p:cNvPr>
              <p:cNvSpPr txBox="1"/>
              <p:nvPr/>
            </p:nvSpPr>
            <p:spPr>
              <a:xfrm rot="16200000">
                <a:off x="1352323" y="3172319"/>
                <a:ext cx="1335459" cy="242830"/>
              </a:xfrm>
              <a:prstGeom prst="rect">
                <a:avLst/>
              </a:prstGeom>
              <a:noFill/>
            </p:spPr>
            <p:txBody>
              <a:bodyPr wrap="none" rtlCol="0">
                <a:spAutoFit/>
              </a:bodyPr>
              <a:lstStyle/>
              <a:p>
                <a:pPr algn="r"/>
                <a:r>
                  <a:rPr lang="en-US" sz="1200"/>
                  <a:t>Incidence (%)</a:t>
                </a:r>
              </a:p>
            </p:txBody>
          </p:sp>
        </p:grpSp>
        <p:grpSp>
          <p:nvGrpSpPr>
            <p:cNvPr id="4" name="Group 3">
              <a:extLst>
                <a:ext uri="{FF2B5EF4-FFF2-40B4-BE49-F238E27FC236}">
                  <a16:creationId xmlns:a16="http://schemas.microsoft.com/office/drawing/2014/main" id="{F7770792-D561-A366-742D-0D2F0B194332}"/>
                </a:ext>
              </a:extLst>
            </p:cNvPr>
            <p:cNvGrpSpPr/>
            <p:nvPr/>
          </p:nvGrpSpPr>
          <p:grpSpPr>
            <a:xfrm>
              <a:off x="7535156" y="1406527"/>
              <a:ext cx="3921700" cy="1358878"/>
              <a:chOff x="6861544" y="1488236"/>
              <a:chExt cx="3921700" cy="1358878"/>
            </a:xfrm>
          </p:grpSpPr>
          <p:grpSp>
            <p:nvGrpSpPr>
              <p:cNvPr id="51" name="Group 50">
                <a:extLst>
                  <a:ext uri="{FF2B5EF4-FFF2-40B4-BE49-F238E27FC236}">
                    <a16:creationId xmlns:a16="http://schemas.microsoft.com/office/drawing/2014/main" id="{49FF836C-1855-BE54-F675-C330D56E3024}"/>
                  </a:ext>
                </a:extLst>
              </p:cNvPr>
              <p:cNvGrpSpPr/>
              <p:nvPr/>
            </p:nvGrpSpPr>
            <p:grpSpPr>
              <a:xfrm>
                <a:off x="6915465" y="1488236"/>
                <a:ext cx="3867779" cy="1358878"/>
                <a:chOff x="7463793" y="3740584"/>
                <a:chExt cx="3867779" cy="1421686"/>
              </a:xfrm>
            </p:grpSpPr>
            <p:sp>
              <p:nvSpPr>
                <p:cNvPr id="52" name="Rectangle 51">
                  <a:extLst>
                    <a:ext uri="{FF2B5EF4-FFF2-40B4-BE49-F238E27FC236}">
                      <a16:creationId xmlns:a16="http://schemas.microsoft.com/office/drawing/2014/main" id="{5CC9E94A-9B2F-B82B-F2E6-3001837446E4}"/>
                    </a:ext>
                  </a:extLst>
                </p:cNvPr>
                <p:cNvSpPr/>
                <p:nvPr/>
              </p:nvSpPr>
              <p:spPr>
                <a:xfrm>
                  <a:off x="10772432" y="4365775"/>
                  <a:ext cx="228600" cy="228600"/>
                </a:xfrm>
                <a:prstGeom prst="rect">
                  <a:avLst/>
                </a:prstGeom>
                <a:solidFill>
                  <a:schemeClr val="accent6"/>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53" name="Rectangle 52">
                  <a:extLst>
                    <a:ext uri="{FF2B5EF4-FFF2-40B4-BE49-F238E27FC236}">
                      <a16:creationId xmlns:a16="http://schemas.microsoft.com/office/drawing/2014/main" id="{5D4110ED-2943-2080-E3E4-DDE678F53FD7}"/>
                    </a:ext>
                  </a:extLst>
                </p:cNvPr>
                <p:cNvSpPr/>
                <p:nvPr/>
              </p:nvSpPr>
              <p:spPr>
                <a:xfrm>
                  <a:off x="10772432" y="4058660"/>
                  <a:ext cx="228600" cy="228600"/>
                </a:xfrm>
                <a:prstGeom prst="rect">
                  <a:avLst/>
                </a:prstGeom>
                <a:solidFill>
                  <a:srgbClr val="4472C4"/>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54" name="TextBox 53">
                  <a:extLst>
                    <a:ext uri="{FF2B5EF4-FFF2-40B4-BE49-F238E27FC236}">
                      <a16:creationId xmlns:a16="http://schemas.microsoft.com/office/drawing/2014/main" id="{92CF332E-52C3-A26A-D0F6-F3AE8AD54B95}"/>
                    </a:ext>
                  </a:extLst>
                </p:cNvPr>
                <p:cNvSpPr txBox="1"/>
                <p:nvPr/>
              </p:nvSpPr>
              <p:spPr>
                <a:xfrm>
                  <a:off x="10573964" y="3742010"/>
                  <a:ext cx="757608" cy="347751"/>
                </a:xfrm>
                <a:prstGeom prst="rect">
                  <a:avLst/>
                </a:prstGeom>
                <a:noFill/>
              </p:spPr>
              <p:txBody>
                <a:bodyPr wrap="square" rtlCol="0">
                  <a:spAutoFit/>
                </a:bodyPr>
                <a:lstStyle/>
                <a:p>
                  <a:r>
                    <a:rPr lang="en-US" sz="1400"/>
                    <a:t>Gr ≥3</a:t>
                  </a:r>
                  <a:endParaRPr lang="en-GB" sz="1400"/>
                </a:p>
              </p:txBody>
            </p:sp>
            <p:sp>
              <p:nvSpPr>
                <p:cNvPr id="55" name="TextBox 54">
                  <a:extLst>
                    <a:ext uri="{FF2B5EF4-FFF2-40B4-BE49-F238E27FC236}">
                      <a16:creationId xmlns:a16="http://schemas.microsoft.com/office/drawing/2014/main" id="{377EBB51-FF1B-0447-CC40-4D895EECB081}"/>
                    </a:ext>
                  </a:extLst>
                </p:cNvPr>
                <p:cNvSpPr txBox="1"/>
                <p:nvPr/>
              </p:nvSpPr>
              <p:spPr>
                <a:xfrm>
                  <a:off x="9961897" y="3740584"/>
                  <a:ext cx="757609" cy="347751"/>
                </a:xfrm>
                <a:prstGeom prst="rect">
                  <a:avLst/>
                </a:prstGeom>
                <a:noFill/>
              </p:spPr>
              <p:txBody>
                <a:bodyPr wrap="square" rtlCol="0">
                  <a:spAutoFit/>
                </a:bodyPr>
                <a:lstStyle/>
                <a:p>
                  <a:r>
                    <a:rPr lang="en-US" sz="1400"/>
                    <a:t>Gr 1-2</a:t>
                  </a:r>
                  <a:endParaRPr lang="en-GB" sz="1400"/>
                </a:p>
              </p:txBody>
            </p:sp>
            <p:sp>
              <p:nvSpPr>
                <p:cNvPr id="56" name="Rectangle 55">
                  <a:extLst>
                    <a:ext uri="{FF2B5EF4-FFF2-40B4-BE49-F238E27FC236}">
                      <a16:creationId xmlns:a16="http://schemas.microsoft.com/office/drawing/2014/main" id="{79935AE2-31CB-7918-46E6-E3E5BFE926E2}"/>
                    </a:ext>
                  </a:extLst>
                </p:cNvPr>
                <p:cNvSpPr/>
                <p:nvPr/>
              </p:nvSpPr>
              <p:spPr>
                <a:xfrm>
                  <a:off x="10224764" y="4365775"/>
                  <a:ext cx="228600" cy="228600"/>
                </a:xfrm>
                <a:prstGeom prst="rect">
                  <a:avLst/>
                </a:prstGeom>
                <a:solidFill>
                  <a:schemeClr val="accent6">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57" name="Rectangle 56">
                  <a:extLst>
                    <a:ext uri="{FF2B5EF4-FFF2-40B4-BE49-F238E27FC236}">
                      <a16:creationId xmlns:a16="http://schemas.microsoft.com/office/drawing/2014/main" id="{90DA2864-2CA5-1AE0-CB6B-6B7271F68ABA}"/>
                    </a:ext>
                  </a:extLst>
                </p:cNvPr>
                <p:cNvSpPr/>
                <p:nvPr/>
              </p:nvSpPr>
              <p:spPr>
                <a:xfrm>
                  <a:off x="10224764" y="4060190"/>
                  <a:ext cx="228600" cy="228600"/>
                </a:xfrm>
                <a:prstGeom prst="rect">
                  <a:avLst/>
                </a:prstGeom>
                <a:solidFill>
                  <a:srgbClr val="CACFE6"/>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58" name="TextBox 57">
                  <a:extLst>
                    <a:ext uri="{FF2B5EF4-FFF2-40B4-BE49-F238E27FC236}">
                      <a16:creationId xmlns:a16="http://schemas.microsoft.com/office/drawing/2014/main" id="{F5CF7D0B-A82A-6F8B-1F8A-90DF90D4C13E}"/>
                    </a:ext>
                  </a:extLst>
                </p:cNvPr>
                <p:cNvSpPr txBox="1"/>
                <p:nvPr/>
              </p:nvSpPr>
              <p:spPr>
                <a:xfrm>
                  <a:off x="7463793" y="3985715"/>
                  <a:ext cx="2696572" cy="1176555"/>
                </a:xfrm>
                <a:prstGeom prst="rect">
                  <a:avLst/>
                </a:prstGeom>
                <a:noFill/>
              </p:spPr>
              <p:txBody>
                <a:bodyPr wrap="none" rtlCol="0">
                  <a:spAutoFit/>
                </a:bodyPr>
                <a:lstStyle/>
                <a:p>
                  <a:pPr algn="ctr">
                    <a:spcAft>
                      <a:spcPts val="600"/>
                    </a:spcAft>
                  </a:pPr>
                  <a:r>
                    <a:rPr lang="en-US" sz="1400" b="1"/>
                    <a:t>Median follow-up: ~1.5 </a:t>
                  </a:r>
                  <a:r>
                    <a:rPr lang="en-US" sz="1400" b="1" err="1"/>
                    <a:t>years</a:t>
                  </a:r>
                  <a:r>
                    <a:rPr lang="en-US" sz="1400" b="1" baseline="30000" err="1"/>
                    <a:t>a</a:t>
                  </a:r>
                  <a:endParaRPr lang="en-US" sz="1400" b="1" baseline="30000"/>
                </a:p>
                <a:p>
                  <a:pPr algn="ctr">
                    <a:spcAft>
                      <a:spcPts val="600"/>
                    </a:spcAft>
                  </a:pPr>
                  <a:r>
                    <a:rPr lang="en-US" sz="1400" b="1"/>
                    <a:t>Median follow-up: ~2.5 </a:t>
                  </a:r>
                  <a:r>
                    <a:rPr lang="en-US" sz="1400" b="1" err="1"/>
                    <a:t>years</a:t>
                  </a:r>
                  <a:r>
                    <a:rPr lang="en-US" sz="1400" b="1" baseline="30000" err="1"/>
                    <a:t>b</a:t>
                  </a:r>
                  <a:endParaRPr lang="en-US" sz="1400" b="1" baseline="30000"/>
                </a:p>
                <a:p>
                  <a:pPr algn="ctr">
                    <a:spcAft>
                      <a:spcPts val="600"/>
                    </a:spcAft>
                  </a:pPr>
                  <a:endParaRPr lang="en-US" sz="1400" b="1" baseline="30000"/>
                </a:p>
                <a:p>
                  <a:pPr algn="ctr"/>
                  <a:endParaRPr lang="en-US" sz="1400" b="1" baseline="30000"/>
                </a:p>
              </p:txBody>
            </p:sp>
          </p:grpSp>
          <p:sp>
            <p:nvSpPr>
              <p:cNvPr id="2" name="Rectangle 1">
                <a:extLst>
                  <a:ext uri="{FF2B5EF4-FFF2-40B4-BE49-F238E27FC236}">
                    <a16:creationId xmlns:a16="http://schemas.microsoft.com/office/drawing/2014/main" id="{7DBFDEBD-3F38-0101-2D03-E956654EBC85}"/>
                  </a:ext>
                </a:extLst>
              </p:cNvPr>
              <p:cNvSpPr/>
              <p:nvPr/>
            </p:nvSpPr>
            <p:spPr>
              <a:xfrm>
                <a:off x="6861544" y="1513047"/>
                <a:ext cx="3806456" cy="83914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8" name="Content Placeholder 3">
            <a:extLst>
              <a:ext uri="{FF2B5EF4-FFF2-40B4-BE49-F238E27FC236}">
                <a16:creationId xmlns:a16="http://schemas.microsoft.com/office/drawing/2014/main" id="{A3CB586B-05BC-A07E-3538-2DFF5C33645E}"/>
              </a:ext>
            </a:extLst>
          </p:cNvPr>
          <p:cNvSpPr txBox="1">
            <a:spLocks/>
          </p:cNvSpPr>
          <p:nvPr/>
        </p:nvSpPr>
        <p:spPr>
          <a:xfrm>
            <a:off x="675279" y="4650084"/>
            <a:ext cx="11546080" cy="1189179"/>
          </a:xfrm>
          <a:prstGeom prst="rect">
            <a:avLst/>
          </a:prstGeom>
        </p:spPr>
        <p:txBody>
          <a:bodyPr vert="horz" lIns="91440" tIns="45720" rIns="91440" bIns="45720" rtlCol="0">
            <a:noAutofit/>
          </a:bodyPr>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sz="1600">
                <a:latin typeface="+mn-lt"/>
              </a:rPr>
              <a:t>No new safety signals were seen with EV+P after an additional 1 year of follow-up</a:t>
            </a:r>
          </a:p>
          <a:p>
            <a:pPr>
              <a:spcBef>
                <a:spcPts val="0"/>
              </a:spcBef>
            </a:pPr>
            <a:r>
              <a:rPr lang="en-US" sz="1600">
                <a:latin typeface="+mn-lt"/>
              </a:rPr>
              <a:t>Frequency and grade of TRAEs remained consistent with the primary analysis</a:t>
            </a:r>
            <a:r>
              <a:rPr lang="en-US" sz="1600" baseline="30000">
                <a:latin typeface="+mn-lt"/>
              </a:rPr>
              <a:t>1</a:t>
            </a:r>
          </a:p>
          <a:p>
            <a:pPr>
              <a:spcBef>
                <a:spcPts val="0"/>
              </a:spcBef>
            </a:pPr>
            <a:r>
              <a:rPr lang="en-US" sz="1600">
                <a:latin typeface="+mn-lt"/>
              </a:rPr>
              <a:t>EV treatment-related AESI and P treatment-emergent AEOSI rates were consistent with the previously reported </a:t>
            </a:r>
            <a:br>
              <a:rPr lang="en-US" sz="1600">
                <a:latin typeface="+mn-lt"/>
              </a:rPr>
            </a:br>
            <a:r>
              <a:rPr lang="en-US" sz="1600">
                <a:latin typeface="+mn-lt"/>
              </a:rPr>
              <a:t>primary analysis</a:t>
            </a:r>
            <a:r>
              <a:rPr lang="en-US" sz="1600" baseline="30000">
                <a:latin typeface="+mn-lt"/>
              </a:rPr>
              <a:t>1</a:t>
            </a:r>
            <a:endParaRPr lang="en-US" sz="1600">
              <a:latin typeface="+mn-lt"/>
            </a:endParaRPr>
          </a:p>
        </p:txBody>
      </p:sp>
      <p:sp>
        <p:nvSpPr>
          <p:cNvPr id="9" name="Title 1">
            <a:extLst>
              <a:ext uri="{FF2B5EF4-FFF2-40B4-BE49-F238E27FC236}">
                <a16:creationId xmlns:a16="http://schemas.microsoft.com/office/drawing/2014/main" id="{F8DF2F4F-5756-220F-87E9-93866B2D18E3}"/>
              </a:ext>
            </a:extLst>
          </p:cNvPr>
          <p:cNvSpPr txBox="1">
            <a:spLocks/>
          </p:cNvSpPr>
          <p:nvPr/>
        </p:nvSpPr>
        <p:spPr>
          <a:xfrm>
            <a:off x="640080" y="323084"/>
            <a:ext cx="11420302" cy="97160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000"/>
              <a:t>Most Frequent (≥20%) TRAEs with EV+P</a:t>
            </a:r>
            <a:br>
              <a:rPr lang="en-US" sz="3000"/>
            </a:br>
            <a:r>
              <a:rPr lang="en-US" sz="2000" b="0" i="1"/>
              <a:t>With an additional 1 year of follow-up, the EV+P safety profile remained consistent</a:t>
            </a:r>
            <a:endParaRPr lang="en-US" sz="3200" b="0" i="1"/>
          </a:p>
        </p:txBody>
      </p:sp>
    </p:spTree>
    <p:extLst>
      <p:ext uri="{BB962C8B-B14F-4D97-AF65-F5344CB8AC3E}">
        <p14:creationId xmlns:p14="http://schemas.microsoft.com/office/powerpoint/2010/main" val="3980266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4CD73-FD04-E072-052E-5364A78E10D8}"/>
              </a:ext>
            </a:extLst>
          </p:cNvPr>
          <p:cNvSpPr>
            <a:spLocks noGrp="1"/>
          </p:cNvSpPr>
          <p:nvPr>
            <p:ph type="title"/>
          </p:nvPr>
        </p:nvSpPr>
        <p:spPr>
          <a:xfrm>
            <a:off x="640080" y="339261"/>
            <a:ext cx="10972800" cy="916829"/>
          </a:xfrm>
        </p:spPr>
        <p:txBody>
          <a:bodyPr>
            <a:normAutofit/>
          </a:bodyPr>
          <a:lstStyle/>
          <a:p>
            <a:r>
              <a:rPr lang="en-US" sz="3000" dirty="0"/>
              <a:t>Conclusions</a:t>
            </a:r>
          </a:p>
        </p:txBody>
      </p:sp>
      <p:sp>
        <p:nvSpPr>
          <p:cNvPr id="3" name="Slide Number Placeholder 2">
            <a:extLst>
              <a:ext uri="{FF2B5EF4-FFF2-40B4-BE49-F238E27FC236}">
                <a16:creationId xmlns:a16="http://schemas.microsoft.com/office/drawing/2014/main" id="{BE2C5510-5C28-FC0D-1D40-8D6DCBF7912C}"/>
              </a:ext>
            </a:extLst>
          </p:cNvPr>
          <p:cNvSpPr>
            <a:spLocks noGrp="1"/>
          </p:cNvSpPr>
          <p:nvPr>
            <p:ph type="sldNum" sz="quarter" idx="12"/>
          </p:nvPr>
        </p:nvSpPr>
        <p:spPr/>
        <p:txBody>
          <a:bodyPr/>
          <a:lstStyle/>
          <a:p>
            <a:fld id="{BE33F7A0-71F0-446B-9DE8-6D75BE64EE0F}" type="slidenum">
              <a:rPr lang="en-US" smtClean="0">
                <a:solidFill>
                  <a:srgbClr val="002557"/>
                </a:solidFill>
              </a:rPr>
              <a:pPr/>
              <a:t>14</a:t>
            </a:fld>
            <a:endParaRPr lang="en-US">
              <a:solidFill>
                <a:srgbClr val="002557"/>
              </a:solidFill>
            </a:endParaRPr>
          </a:p>
        </p:txBody>
      </p:sp>
      <p:sp>
        <p:nvSpPr>
          <p:cNvPr id="8" name="TextBox 7">
            <a:extLst>
              <a:ext uri="{FF2B5EF4-FFF2-40B4-BE49-F238E27FC236}">
                <a16:creationId xmlns:a16="http://schemas.microsoft.com/office/drawing/2014/main" id="{9B3A844B-ED89-80F9-6998-5DB7F2B1B41D}"/>
              </a:ext>
            </a:extLst>
          </p:cNvPr>
          <p:cNvSpPr txBox="1"/>
          <p:nvPr/>
        </p:nvSpPr>
        <p:spPr>
          <a:xfrm>
            <a:off x="640080" y="5670977"/>
            <a:ext cx="10911840" cy="549569"/>
          </a:xfrm>
          <a:prstGeom prst="rect">
            <a:avLst/>
          </a:prstGeom>
          <a:noFill/>
        </p:spPr>
        <p:txBody>
          <a:bodyPr wrap="square" lIns="0" tIns="0" rIns="0" bIns="0" anchor="b">
            <a:noAutofit/>
          </a:bodyPr>
          <a:lstStyle/>
          <a:p>
            <a:r>
              <a:rPr lang="en-US" sz="1000" b="1">
                <a:latin typeface="Arial" panose="020B0604020202020204" pitchFamily="34" charset="0"/>
                <a:cs typeface="Arial" panose="020B0604020202020204" pitchFamily="34" charset="0"/>
              </a:rPr>
              <a:t>Data cutoff: August 8, 2024. </a:t>
            </a:r>
          </a:p>
          <a:p>
            <a:r>
              <a:rPr lang="en-US" sz="800">
                <a:latin typeface="Arial" panose="020B0604020202020204" pitchFamily="34" charset="0"/>
                <a:cs typeface="Arial" panose="020B0604020202020204" pitchFamily="34" charset="0"/>
              </a:rPr>
              <a:t>AESI, adverse event of special interest; CR, complete response; DOR, duration of response; EV, enfortumab vedotin; la/mUC, locally advanced or metastatic urothelial cancer; OS, overall survival; P, pembrolizumab; PFS, progression-free survival; SOC, standard of care; TRAE, treatment-related adverse event.</a:t>
            </a:r>
          </a:p>
          <a:p>
            <a:r>
              <a:rPr lang="en-US" sz="800">
                <a:latin typeface="Arial" panose="020B0604020202020204" pitchFamily="34" charset="0"/>
                <a:cs typeface="Arial" panose="020B0604020202020204" pitchFamily="34" charset="0"/>
              </a:rPr>
              <a:t>1. Powles T, et al. N Engl J Med. 2024;390(10):875-88.</a:t>
            </a:r>
          </a:p>
        </p:txBody>
      </p:sp>
      <p:sp>
        <p:nvSpPr>
          <p:cNvPr id="6" name="Content Placeholder 3">
            <a:extLst>
              <a:ext uri="{FF2B5EF4-FFF2-40B4-BE49-F238E27FC236}">
                <a16:creationId xmlns:a16="http://schemas.microsoft.com/office/drawing/2014/main" id="{067FFE28-A630-9BB3-9617-D63BC1D3E8D2}"/>
              </a:ext>
            </a:extLst>
          </p:cNvPr>
          <p:cNvSpPr>
            <a:spLocks noGrp="1"/>
          </p:cNvSpPr>
          <p:nvPr>
            <p:ph sz="quarter" idx="13"/>
          </p:nvPr>
        </p:nvSpPr>
        <p:spPr>
          <a:xfrm>
            <a:off x="640080" y="1711036"/>
            <a:ext cx="10972800" cy="3839657"/>
          </a:xfrm>
        </p:spPr>
        <p:txBody>
          <a:bodyPr vert="horz" lIns="91440" tIns="45720" rIns="91440" bIns="45720" rtlCol="0" anchor="t">
            <a:noAutofit/>
          </a:bodyPr>
          <a:lstStyle/>
          <a:p>
            <a:pPr>
              <a:spcBef>
                <a:spcPts val="600"/>
              </a:spcBef>
              <a:spcAft>
                <a:spcPts val="600"/>
              </a:spcAft>
            </a:pPr>
            <a:r>
              <a:rPr lang="en-US" sz="1800" dirty="0">
                <a:latin typeface="Arial"/>
                <a:cs typeface="Arial"/>
              </a:rPr>
              <a:t>After ~2.5 years of median follow-up, the compelling benefit of EV+P was maintained; </a:t>
            </a:r>
            <a:r>
              <a:rPr lang="en-US" sz="1800" dirty="0"/>
              <a:t>median OS was more than 2.5 years</a:t>
            </a:r>
            <a:endParaRPr lang="en-US" sz="1800" dirty="0">
              <a:latin typeface="Arial"/>
              <a:cs typeface="Arial"/>
            </a:endParaRPr>
          </a:p>
          <a:p>
            <a:pPr marL="688975" lvl="1" indent="-347663">
              <a:spcBef>
                <a:spcPts val="600"/>
              </a:spcBef>
              <a:spcAft>
                <a:spcPts val="600"/>
              </a:spcAft>
              <a:buFont typeface="Arial" panose="020B0604020202020204" pitchFamily="34" charset="0"/>
              <a:buChar char="–"/>
            </a:pPr>
            <a:r>
              <a:rPr lang="en-US" sz="1800" dirty="0">
                <a:latin typeface="Arial"/>
                <a:cs typeface="Arial"/>
              </a:rPr>
              <a:t>PFS and OS benefit was observed across prespecified subgroups, including the cisplatin-eligible and -ineligible populations</a:t>
            </a:r>
          </a:p>
          <a:p>
            <a:pPr lvl="1" indent="-339725">
              <a:spcBef>
                <a:spcPts val="600"/>
              </a:spcBef>
              <a:spcAft>
                <a:spcPts val="600"/>
              </a:spcAft>
              <a:buFont typeface="Arial" panose="020B0604020202020204" pitchFamily="34" charset="0"/>
              <a:buChar char="‒"/>
            </a:pPr>
            <a:r>
              <a:rPr lang="en-US" sz="1800" dirty="0">
                <a:latin typeface="Arial"/>
                <a:cs typeface="Arial"/>
              </a:rPr>
              <a:t>The response to EV+P was durable, with a median DOR of nearly 2 years; there was also a 74% probability of remaining in confirmed CR at 24 months with EV+P</a:t>
            </a:r>
            <a:endParaRPr lang="en-US" sz="1800" strike="sngStrike" dirty="0">
              <a:latin typeface="Arial"/>
              <a:cs typeface="Arial"/>
            </a:endParaRPr>
          </a:p>
          <a:p>
            <a:pPr>
              <a:spcAft>
                <a:spcPts val="600"/>
              </a:spcAft>
            </a:pPr>
            <a:r>
              <a:rPr lang="en-US" sz="1800" dirty="0"/>
              <a:t>Frequency and grade of TRAEs and AESIs in the EV+P arm remained consistent with the previously reported primary analysis,</a:t>
            </a:r>
            <a:r>
              <a:rPr lang="en-US" sz="1800" baseline="30000" dirty="0"/>
              <a:t>1 </a:t>
            </a:r>
            <a:r>
              <a:rPr lang="en-US" sz="1800" dirty="0"/>
              <a:t>with no new safety signals</a:t>
            </a:r>
          </a:p>
          <a:p>
            <a:pPr>
              <a:spcBef>
                <a:spcPts val="600"/>
              </a:spcBef>
              <a:spcAft>
                <a:spcPts val="600"/>
              </a:spcAft>
            </a:pPr>
            <a:r>
              <a:rPr lang="en-US" sz="1800" dirty="0">
                <a:latin typeface="Arial"/>
                <a:cs typeface="Arial"/>
              </a:rPr>
              <a:t>These data reinforce EV+P as the SOC for the first-line treatment of patients with la/mUC</a:t>
            </a:r>
          </a:p>
        </p:txBody>
      </p:sp>
    </p:spTree>
    <p:extLst>
      <p:ext uri="{BB962C8B-B14F-4D97-AF65-F5344CB8AC3E}">
        <p14:creationId xmlns:p14="http://schemas.microsoft.com/office/powerpoint/2010/main" val="3569934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58B60B5-5140-4348-1068-E1A10ED68569}"/>
              </a:ext>
            </a:extLst>
          </p:cNvPr>
          <p:cNvSpPr>
            <a:spLocks noGrp="1"/>
          </p:cNvSpPr>
          <p:nvPr>
            <p:ph type="sldNum" sz="quarter" idx="12"/>
          </p:nvPr>
        </p:nvSpPr>
        <p:spPr/>
        <p:txBody>
          <a:bodyPr/>
          <a:lstStyle/>
          <a:p>
            <a:fld id="{BE33F7A0-71F0-446B-9DE8-6D75BE64EE0F}" type="slidenum">
              <a:rPr lang="en-US" smtClean="0">
                <a:solidFill>
                  <a:srgbClr val="002557"/>
                </a:solidFill>
              </a:rPr>
              <a:pPr/>
              <a:t>15</a:t>
            </a:fld>
            <a:endParaRPr lang="en-US">
              <a:solidFill>
                <a:srgbClr val="002557"/>
              </a:solidFill>
            </a:endParaRPr>
          </a:p>
        </p:txBody>
      </p:sp>
      <p:sp>
        <p:nvSpPr>
          <p:cNvPr id="4" name="Content Placeholder 3">
            <a:extLst>
              <a:ext uri="{FF2B5EF4-FFF2-40B4-BE49-F238E27FC236}">
                <a16:creationId xmlns:a16="http://schemas.microsoft.com/office/drawing/2014/main" id="{C372B80C-D124-E766-79A3-041DADF9F0C8}"/>
              </a:ext>
            </a:extLst>
          </p:cNvPr>
          <p:cNvSpPr>
            <a:spLocks noGrp="1"/>
          </p:cNvSpPr>
          <p:nvPr>
            <p:ph sz="quarter" idx="13"/>
          </p:nvPr>
        </p:nvSpPr>
        <p:spPr>
          <a:xfrm>
            <a:off x="640080" y="1482435"/>
            <a:ext cx="10972800" cy="4287983"/>
          </a:xfrm>
        </p:spPr>
        <p:txBody>
          <a:bodyPr anchor="t">
            <a:noAutofit/>
          </a:bodyPr>
          <a:lstStyle/>
          <a:p>
            <a:pPr>
              <a:spcBef>
                <a:spcPts val="600"/>
              </a:spcBef>
            </a:pPr>
            <a:r>
              <a:rPr lang="en-US" sz="1800" b="1"/>
              <a:t>What did this research tell us? </a:t>
            </a:r>
          </a:p>
          <a:p>
            <a:pPr lvl="1" indent="-338400">
              <a:spcBef>
                <a:spcPts val="600"/>
              </a:spcBef>
              <a:buFont typeface="Arial" panose="020B0604020202020204" pitchFamily="34" charset="0"/>
              <a:buChar char="‒"/>
            </a:pPr>
            <a:r>
              <a:rPr lang="en-US" sz="1600"/>
              <a:t>In this updated analysis of the EV-302 study, the proportion of patients who were alive after starting treatment was greater in the EV+P group than in the chemotherapy group in the overall study population</a:t>
            </a:r>
          </a:p>
          <a:p>
            <a:pPr lvl="1" indent="-338400">
              <a:spcBef>
                <a:spcPts val="600"/>
              </a:spcBef>
              <a:buFont typeface="Arial" panose="020B0604020202020204" pitchFamily="34" charset="0"/>
              <a:buChar char="‒"/>
            </a:pPr>
            <a:r>
              <a:rPr lang="en-US" sz="1600"/>
              <a:t>Patients in the EV+P group continued to respond to treatment for longer than those in the chemotherapy group; this was also true for the subgroup of patients who had cancer that was no longer detectable or seen on </a:t>
            </a:r>
            <a:br>
              <a:rPr lang="en-US" sz="1600"/>
            </a:br>
            <a:r>
              <a:rPr lang="en-US" sz="1600"/>
              <a:t>scans after treatment (although the cancer may not be cured), also known as “patients with confirmed </a:t>
            </a:r>
            <a:br>
              <a:rPr lang="en-US" sz="1600"/>
            </a:br>
            <a:r>
              <a:rPr lang="en-US" sz="1600"/>
              <a:t>complete response”</a:t>
            </a:r>
          </a:p>
          <a:p>
            <a:pPr>
              <a:spcBef>
                <a:spcPts val="600"/>
              </a:spcBef>
            </a:pPr>
            <a:r>
              <a:rPr lang="en-US" sz="1800" b="1"/>
              <a:t>Who does this research impact?</a:t>
            </a:r>
          </a:p>
          <a:p>
            <a:pPr lvl="1" indent="-338400">
              <a:spcBef>
                <a:spcPts val="600"/>
              </a:spcBef>
              <a:buFont typeface="Arial" panose="020B0604020202020204" pitchFamily="34" charset="0"/>
              <a:buChar char="‒"/>
            </a:pPr>
            <a:r>
              <a:rPr lang="en-US" sz="1600"/>
              <a:t>This research is important for people who have a type of cancer that has spread, over time, beyond the place from where it first started in the urothelial cells that line the urinary tract, to either nearby tissue or lymph nodes (locally advanced), or to other parts of the body (metastatic); also known as “locally advanced or metastatic urothelial cancer” (or la/mUC)</a:t>
            </a:r>
          </a:p>
          <a:p>
            <a:pPr>
              <a:spcBef>
                <a:spcPts val="600"/>
              </a:spcBef>
            </a:pPr>
            <a:r>
              <a:rPr lang="en-US" sz="1800" b="1"/>
              <a:t>What does this mean for patients right now?</a:t>
            </a:r>
          </a:p>
          <a:p>
            <a:pPr lvl="1" indent="-338400">
              <a:spcBef>
                <a:spcPts val="600"/>
              </a:spcBef>
              <a:buFont typeface="Arial" panose="020B0604020202020204" pitchFamily="34" charset="0"/>
              <a:buChar char="‒"/>
            </a:pPr>
            <a:r>
              <a:rPr lang="en-US" sz="1600"/>
              <a:t>Results show that EV+P should remain as the standard of care for patients with la/mUC</a:t>
            </a:r>
          </a:p>
        </p:txBody>
      </p:sp>
      <p:sp>
        <p:nvSpPr>
          <p:cNvPr id="6" name="Title 1">
            <a:extLst>
              <a:ext uri="{FF2B5EF4-FFF2-40B4-BE49-F238E27FC236}">
                <a16:creationId xmlns:a16="http://schemas.microsoft.com/office/drawing/2014/main" id="{3B59C992-82B0-2FDD-744F-7FA6E4550D0B}"/>
              </a:ext>
            </a:extLst>
          </p:cNvPr>
          <p:cNvSpPr txBox="1">
            <a:spLocks/>
          </p:cNvSpPr>
          <p:nvPr/>
        </p:nvSpPr>
        <p:spPr>
          <a:xfrm>
            <a:off x="640080" y="365124"/>
            <a:ext cx="10972800" cy="8451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000"/>
              <a:t>Lay Summary</a:t>
            </a:r>
          </a:p>
        </p:txBody>
      </p:sp>
      <p:sp>
        <p:nvSpPr>
          <p:cNvPr id="5" name="TextBox 4">
            <a:extLst>
              <a:ext uri="{FF2B5EF4-FFF2-40B4-BE49-F238E27FC236}">
                <a16:creationId xmlns:a16="http://schemas.microsoft.com/office/drawing/2014/main" id="{80D3AFD5-C850-B1D4-7889-212BA0185657}"/>
              </a:ext>
            </a:extLst>
          </p:cNvPr>
          <p:cNvSpPr txBox="1"/>
          <p:nvPr/>
        </p:nvSpPr>
        <p:spPr>
          <a:xfrm>
            <a:off x="640080" y="5936673"/>
            <a:ext cx="10911840" cy="265767"/>
          </a:xfrm>
          <a:prstGeom prst="rect">
            <a:avLst/>
          </a:prstGeom>
          <a:noFill/>
        </p:spPr>
        <p:txBody>
          <a:bodyPr wrap="square" lIns="0" tIns="0" rIns="0" bIns="0" anchor="b">
            <a:noAutofit/>
          </a:bodyPr>
          <a:lstStyle/>
          <a:p>
            <a:r>
              <a:rPr lang="en-US" sz="800">
                <a:latin typeface="Arial" panose="020B0604020202020204" pitchFamily="34" charset="0"/>
                <a:cs typeface="Arial" panose="020B0604020202020204" pitchFamily="34" charset="0"/>
              </a:rPr>
              <a:t>EV, enfortumab vedotin; P, pembrolizumab.</a:t>
            </a:r>
          </a:p>
        </p:txBody>
      </p:sp>
    </p:spTree>
    <p:extLst>
      <p:ext uri="{BB962C8B-B14F-4D97-AF65-F5344CB8AC3E}">
        <p14:creationId xmlns:p14="http://schemas.microsoft.com/office/powerpoint/2010/main" val="3714917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710C22A-4823-0D81-774A-71ED7402945D}"/>
              </a:ext>
            </a:extLst>
          </p:cNvPr>
          <p:cNvSpPr>
            <a:spLocks noGrp="1"/>
          </p:cNvSpPr>
          <p:nvPr>
            <p:ph type="sldNum" sz="quarter" idx="12"/>
          </p:nvPr>
        </p:nvSpPr>
        <p:spPr/>
        <p:txBody>
          <a:bodyPr/>
          <a:lstStyle/>
          <a:p>
            <a:fld id="{BE33F7A0-71F0-446B-9DE8-6D75BE64EE0F}" type="slidenum">
              <a:rPr lang="en-US" smtClean="0">
                <a:solidFill>
                  <a:srgbClr val="002557"/>
                </a:solidFill>
              </a:rPr>
              <a:pPr/>
              <a:t>16</a:t>
            </a:fld>
            <a:endParaRPr lang="en-US">
              <a:solidFill>
                <a:srgbClr val="002557"/>
              </a:solidFill>
            </a:endParaRPr>
          </a:p>
        </p:txBody>
      </p:sp>
      <p:sp>
        <p:nvSpPr>
          <p:cNvPr id="4" name="Content Placeholder 3">
            <a:extLst>
              <a:ext uri="{FF2B5EF4-FFF2-40B4-BE49-F238E27FC236}">
                <a16:creationId xmlns:a16="http://schemas.microsoft.com/office/drawing/2014/main" id="{53D4C9B1-C1BC-D1DA-4A01-0C4A036C024F}"/>
              </a:ext>
            </a:extLst>
          </p:cNvPr>
          <p:cNvSpPr>
            <a:spLocks noGrp="1"/>
          </p:cNvSpPr>
          <p:nvPr>
            <p:ph sz="quarter" idx="13"/>
          </p:nvPr>
        </p:nvSpPr>
        <p:spPr>
          <a:xfrm>
            <a:off x="640080" y="1201272"/>
            <a:ext cx="10972800" cy="1832873"/>
          </a:xfrm>
        </p:spPr>
        <p:txBody>
          <a:bodyPr>
            <a:normAutofit/>
          </a:bodyPr>
          <a:lstStyle/>
          <a:p>
            <a:pPr marL="228589" marR="0" lvl="0" indent="-228589" algn="l" defTabSz="914354" rtl="0" eaLnBrk="1" fontAlgn="auto" latinLnBrk="0" hangingPunct="1">
              <a:lnSpc>
                <a:spcPct val="100000"/>
              </a:lnSpc>
              <a:spcBef>
                <a:spcPts val="1000"/>
              </a:spcBef>
              <a:spcAft>
                <a:spcPts val="0"/>
              </a:spcAft>
              <a:buClrTx/>
              <a:buSzTx/>
              <a:buFont typeface="Arial" panose="020B0604020202020204" pitchFamily="34" charset="0"/>
              <a:buChar char="•"/>
              <a:tabLst/>
              <a:defRPr/>
            </a:pPr>
            <a:r>
              <a:rPr lang="en-US" sz="1600"/>
              <a:t>The authors would like to thank participants and their families, as well as all the staff at the participating sites</a:t>
            </a:r>
          </a:p>
          <a:p>
            <a:pPr marL="228589" marR="0" lvl="0" indent="-228589" algn="l" defTabSz="914354" rtl="0" eaLnBrk="1" fontAlgn="auto" latinLnBrk="0" hangingPunct="1">
              <a:lnSpc>
                <a:spcPct val="100000"/>
              </a:lnSpc>
              <a:spcBef>
                <a:spcPts val="1000"/>
              </a:spcBef>
              <a:spcAft>
                <a:spcPts val="0"/>
              </a:spcAft>
              <a:buClrTx/>
              <a:buSzTx/>
              <a:buFont typeface="Arial" panose="020B0604020202020204" pitchFamily="34" charset="0"/>
              <a:buChar char="•"/>
              <a:tabLst/>
              <a:defRPr/>
            </a:pPr>
            <a:r>
              <a:rPr lang="en-US" sz="1600"/>
              <a:t>The EV-302 study (NCT04223856) was funded by Astellas Pharma Inc., Northbrook, IL, USA; Merck Sharp &amp; Dohme LLC, a subsidiary of Merck &amp; Co., Inc., Rahway, NJ, USA; and </a:t>
            </a:r>
            <a:r>
              <a:rPr lang="en-US" sz="1600" err="1"/>
              <a:t>Seagen</a:t>
            </a:r>
            <a:r>
              <a:rPr lang="en-US" sz="1600"/>
              <a:t> Inc., Bothell, WA, USA, which was acquired by Pfizer in December 2023 </a:t>
            </a:r>
          </a:p>
          <a:p>
            <a:pPr marL="228589" marR="0" lvl="0" indent="-228589" algn="l" defTabSz="914354" rtl="0" eaLnBrk="1" fontAlgn="auto" latinLnBrk="0" hangingPunct="1">
              <a:lnSpc>
                <a:spcPct val="100000"/>
              </a:lnSpc>
              <a:spcBef>
                <a:spcPts val="1000"/>
              </a:spcBef>
              <a:spcAft>
                <a:spcPts val="0"/>
              </a:spcAft>
              <a:buClrTx/>
              <a:buSzTx/>
              <a:buFont typeface="Arial" panose="020B0604020202020204" pitchFamily="34" charset="0"/>
              <a:buChar char="•"/>
              <a:tabLst/>
              <a:defRPr/>
            </a:pPr>
            <a:r>
              <a:rPr lang="en-US" sz="1600"/>
              <a:t>Medical writing support was provided by Eleanor Porteous, MSc, and Marcia Gamboa, PhD, of Nucleus Global, an </a:t>
            </a:r>
            <a:r>
              <a:rPr lang="en-US" sz="1600" err="1"/>
              <a:t>Inizio</a:t>
            </a:r>
            <a:r>
              <a:rPr lang="en-US" sz="1600"/>
              <a:t> Company, and was funded by Pfizer and Astellas Pharma Inc</a:t>
            </a:r>
            <a:endParaRPr lang="en-GB" sz="1600"/>
          </a:p>
        </p:txBody>
      </p:sp>
      <p:sp>
        <p:nvSpPr>
          <p:cNvPr id="6" name="Title 1">
            <a:extLst>
              <a:ext uri="{FF2B5EF4-FFF2-40B4-BE49-F238E27FC236}">
                <a16:creationId xmlns:a16="http://schemas.microsoft.com/office/drawing/2014/main" id="{280C85BF-939F-F0CE-D3F0-01DB61EEC470}"/>
              </a:ext>
            </a:extLst>
          </p:cNvPr>
          <p:cNvSpPr txBox="1">
            <a:spLocks/>
          </p:cNvSpPr>
          <p:nvPr/>
        </p:nvSpPr>
        <p:spPr>
          <a:xfrm>
            <a:off x="640080" y="365124"/>
            <a:ext cx="10972800" cy="83614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000"/>
              <a:t>Acknowledgments </a:t>
            </a:r>
          </a:p>
        </p:txBody>
      </p:sp>
      <p:sp>
        <p:nvSpPr>
          <p:cNvPr id="9" name="TextBox 8">
            <a:extLst>
              <a:ext uri="{FF2B5EF4-FFF2-40B4-BE49-F238E27FC236}">
                <a16:creationId xmlns:a16="http://schemas.microsoft.com/office/drawing/2014/main" id="{D34F8675-21EC-42C0-41C7-3548EC7DB083}"/>
              </a:ext>
            </a:extLst>
          </p:cNvPr>
          <p:cNvSpPr txBox="1"/>
          <p:nvPr/>
        </p:nvSpPr>
        <p:spPr>
          <a:xfrm>
            <a:off x="2589019" y="3139187"/>
            <a:ext cx="2684833" cy="338554"/>
          </a:xfrm>
          <a:prstGeom prst="rect">
            <a:avLst/>
          </a:prstGeom>
          <a:noFill/>
        </p:spPr>
        <p:txBody>
          <a:bodyPr wrap="square" rtlCol="0">
            <a:spAutoFit/>
          </a:bodyPr>
          <a:lstStyle/>
          <a:p>
            <a:pPr algn="ctr"/>
            <a:r>
              <a:rPr lang="en-US" sz="1600" b="1">
                <a:solidFill>
                  <a:srgbClr val="002557"/>
                </a:solidFill>
                <a:latin typeface="Arial" panose="020B0604020202020204" pitchFamily="34" charset="0"/>
                <a:cs typeface="Arial" panose="020B0604020202020204" pitchFamily="34" charset="0"/>
              </a:rPr>
              <a:t>Oral presentation</a:t>
            </a:r>
          </a:p>
        </p:txBody>
      </p:sp>
      <p:sp>
        <p:nvSpPr>
          <p:cNvPr id="10" name="TextBox 9">
            <a:extLst>
              <a:ext uri="{FF2B5EF4-FFF2-40B4-BE49-F238E27FC236}">
                <a16:creationId xmlns:a16="http://schemas.microsoft.com/office/drawing/2014/main" id="{1A88ABAE-BA27-A962-70A6-C9AE02FEA858}"/>
              </a:ext>
            </a:extLst>
          </p:cNvPr>
          <p:cNvSpPr txBox="1"/>
          <p:nvPr/>
        </p:nvSpPr>
        <p:spPr>
          <a:xfrm>
            <a:off x="6420158" y="3139187"/>
            <a:ext cx="2988859" cy="338554"/>
          </a:xfrm>
          <a:prstGeom prst="rect">
            <a:avLst/>
          </a:prstGeom>
          <a:noFill/>
        </p:spPr>
        <p:txBody>
          <a:bodyPr wrap="square" rtlCol="0">
            <a:spAutoFit/>
          </a:bodyPr>
          <a:lstStyle/>
          <a:p>
            <a:pPr algn="ctr"/>
            <a:r>
              <a:rPr lang="en-US" sz="1600" b="1">
                <a:solidFill>
                  <a:srgbClr val="002557"/>
                </a:solidFill>
                <a:latin typeface="Arial" panose="020B0604020202020204" pitchFamily="34" charset="0"/>
                <a:cs typeface="Arial" panose="020B0604020202020204" pitchFamily="34" charset="0"/>
              </a:rPr>
              <a:t>Plain language summary</a:t>
            </a:r>
          </a:p>
        </p:txBody>
      </p:sp>
      <p:sp>
        <p:nvSpPr>
          <p:cNvPr id="11" name="TextBox 10">
            <a:extLst>
              <a:ext uri="{FF2B5EF4-FFF2-40B4-BE49-F238E27FC236}">
                <a16:creationId xmlns:a16="http://schemas.microsoft.com/office/drawing/2014/main" id="{72D9D612-F632-9AA5-19EA-78700A2A3E05}"/>
              </a:ext>
            </a:extLst>
          </p:cNvPr>
          <p:cNvSpPr txBox="1"/>
          <p:nvPr/>
        </p:nvSpPr>
        <p:spPr>
          <a:xfrm>
            <a:off x="6196410" y="5120516"/>
            <a:ext cx="3425571" cy="461665"/>
          </a:xfrm>
          <a:prstGeom prst="rect">
            <a:avLst/>
          </a:prstGeom>
          <a:noFill/>
        </p:spPr>
        <p:txBody>
          <a:bodyPr wrap="square">
            <a:spAutoFit/>
          </a:bodyPr>
          <a:lstStyle/>
          <a:p>
            <a:pPr algn="ctr"/>
            <a:r>
              <a:rPr lang="en-US" sz="1200" b="0" i="0" u="none" strike="noStrike" baseline="0">
                <a:solidFill>
                  <a:srgbClr val="002557"/>
                </a:solidFill>
                <a:latin typeface="Arial" panose="020B0604020202020204" pitchFamily="34" charset="0"/>
                <a:cs typeface="Arial" panose="020B0604020202020204" pitchFamily="34" charset="0"/>
              </a:rPr>
              <a:t>Please scan this </a:t>
            </a:r>
            <a:r>
              <a:rPr lang="en-US" sz="1200">
                <a:solidFill>
                  <a:srgbClr val="002557"/>
                </a:solidFill>
                <a:latin typeface="Arial" panose="020B0604020202020204" pitchFamily="34" charset="0"/>
                <a:cs typeface="Arial" panose="020B0604020202020204" pitchFamily="34" charset="0"/>
              </a:rPr>
              <a:t>QR</a:t>
            </a:r>
            <a:r>
              <a:rPr lang="en-US" sz="1200" b="0" i="0" u="none" strike="noStrike" baseline="0">
                <a:solidFill>
                  <a:srgbClr val="002557"/>
                </a:solidFill>
                <a:latin typeface="Arial" panose="020B0604020202020204" pitchFamily="34" charset="0"/>
                <a:cs typeface="Arial" panose="020B0604020202020204" pitchFamily="34" charset="0"/>
              </a:rPr>
              <a:t> Code with your smartphone to view a plain language summary.</a:t>
            </a:r>
          </a:p>
        </p:txBody>
      </p:sp>
      <p:sp>
        <p:nvSpPr>
          <p:cNvPr id="12" name="TextBox 11">
            <a:extLst>
              <a:ext uri="{FF2B5EF4-FFF2-40B4-BE49-F238E27FC236}">
                <a16:creationId xmlns:a16="http://schemas.microsoft.com/office/drawing/2014/main" id="{E05533B2-3227-AF08-24B9-83A2A642E96D}"/>
              </a:ext>
            </a:extLst>
          </p:cNvPr>
          <p:cNvSpPr txBox="1"/>
          <p:nvPr/>
        </p:nvSpPr>
        <p:spPr>
          <a:xfrm>
            <a:off x="2070547" y="5120516"/>
            <a:ext cx="3721778" cy="1015663"/>
          </a:xfrm>
          <a:prstGeom prst="rect">
            <a:avLst/>
          </a:prstGeom>
          <a:noFill/>
        </p:spPr>
        <p:txBody>
          <a:bodyPr wrap="square">
            <a:spAutoFit/>
          </a:bodyPr>
          <a:lstStyle/>
          <a:p>
            <a:pPr algn="ctr"/>
            <a:r>
              <a:rPr lang="en-US" sz="1200">
                <a:solidFill>
                  <a:srgbClr val="002557"/>
                </a:solidFill>
                <a:latin typeface="Arial" panose="020B0604020202020204" pitchFamily="34" charset="0"/>
                <a:cs typeface="Arial" panose="020B0604020202020204" pitchFamily="34" charset="0"/>
              </a:rPr>
              <a:t>Please scan this Quick Response (QR) code with your smartphone to view this oral. Copies of this oral obtained through QR code are for personal use only and may not be reproduced without permission from ASCO</a:t>
            </a:r>
            <a:r>
              <a:rPr lang="en-US" sz="1200" baseline="30000">
                <a:solidFill>
                  <a:srgbClr val="002557"/>
                </a:solidFill>
                <a:latin typeface="Arial" panose="020B0604020202020204" pitchFamily="34" charset="0"/>
                <a:cs typeface="Arial" panose="020B0604020202020204" pitchFamily="34" charset="0"/>
              </a:rPr>
              <a:t>®</a:t>
            </a:r>
            <a:r>
              <a:rPr lang="en-US" sz="1200">
                <a:solidFill>
                  <a:srgbClr val="002557"/>
                </a:solidFill>
                <a:latin typeface="Arial" panose="020B0604020202020204" pitchFamily="34" charset="0"/>
                <a:cs typeface="Arial" panose="020B0604020202020204" pitchFamily="34" charset="0"/>
              </a:rPr>
              <a:t> or the authors of this oral.</a:t>
            </a:r>
            <a:endParaRPr lang="en-GB" sz="1200">
              <a:solidFill>
                <a:srgbClr val="002557"/>
              </a:solidFill>
              <a:latin typeface="Arial" panose="020B0604020202020204" pitchFamily="34" charset="0"/>
              <a:cs typeface="Arial" panose="020B0604020202020204" pitchFamily="34" charset="0"/>
            </a:endParaRPr>
          </a:p>
        </p:txBody>
      </p:sp>
      <p:pic>
        <p:nvPicPr>
          <p:cNvPr id="8" name="Picture 7" descr="A qr code with black squares&#10;&#10;Description automatically generated">
            <a:extLst>
              <a:ext uri="{FF2B5EF4-FFF2-40B4-BE49-F238E27FC236}">
                <a16:creationId xmlns:a16="http://schemas.microsoft.com/office/drawing/2014/main" id="{30AACFB0-1AC3-A77B-EDD6-4B874AC8D8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03843" y="3477741"/>
            <a:ext cx="1610704" cy="1610704"/>
          </a:xfrm>
          <a:prstGeom prst="rect">
            <a:avLst/>
          </a:prstGeom>
        </p:spPr>
      </p:pic>
      <p:pic>
        <p:nvPicPr>
          <p:cNvPr id="20" name="Picture 19" descr="A qr code with black squares&#10;&#10;Description automatically generated">
            <a:extLst>
              <a:ext uri="{FF2B5EF4-FFF2-40B4-BE49-F238E27FC236}">
                <a16:creationId xmlns:a16="http://schemas.microsoft.com/office/drawing/2014/main" id="{160BC351-C579-4911-73F5-4C6816C7E8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6083" y="3477741"/>
            <a:ext cx="1610704" cy="1610704"/>
          </a:xfrm>
          <a:prstGeom prst="rect">
            <a:avLst/>
          </a:prstGeom>
        </p:spPr>
      </p:pic>
    </p:spTree>
    <p:extLst>
      <p:ext uri="{BB962C8B-B14F-4D97-AF65-F5344CB8AC3E}">
        <p14:creationId xmlns:p14="http://schemas.microsoft.com/office/powerpoint/2010/main" val="3928509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58B60B5-5140-4348-1068-E1A10ED68569}"/>
              </a:ext>
            </a:extLst>
          </p:cNvPr>
          <p:cNvSpPr>
            <a:spLocks noGrp="1"/>
          </p:cNvSpPr>
          <p:nvPr>
            <p:ph type="sldNum" sz="quarter" idx="12"/>
          </p:nvPr>
        </p:nvSpPr>
        <p:spPr/>
        <p:txBody>
          <a:bodyPr/>
          <a:lstStyle/>
          <a:p>
            <a:fld id="{BE33F7A0-71F0-446B-9DE8-6D75BE64EE0F}" type="slidenum">
              <a:rPr lang="en-US" smtClean="0">
                <a:solidFill>
                  <a:srgbClr val="002557"/>
                </a:solidFill>
              </a:rPr>
              <a:pPr/>
              <a:t>2</a:t>
            </a:fld>
            <a:endParaRPr lang="en-US">
              <a:solidFill>
                <a:srgbClr val="002557"/>
              </a:solidFill>
            </a:endParaRPr>
          </a:p>
        </p:txBody>
      </p:sp>
      <p:sp>
        <p:nvSpPr>
          <p:cNvPr id="4" name="Content Placeholder 3">
            <a:extLst>
              <a:ext uri="{FF2B5EF4-FFF2-40B4-BE49-F238E27FC236}">
                <a16:creationId xmlns:a16="http://schemas.microsoft.com/office/drawing/2014/main" id="{C372B80C-D124-E766-79A3-041DADF9F0C8}"/>
              </a:ext>
            </a:extLst>
          </p:cNvPr>
          <p:cNvSpPr>
            <a:spLocks noGrp="1"/>
          </p:cNvSpPr>
          <p:nvPr>
            <p:ph sz="quarter" idx="13"/>
          </p:nvPr>
        </p:nvSpPr>
        <p:spPr>
          <a:xfrm>
            <a:off x="640080" y="1260763"/>
            <a:ext cx="10972800" cy="4591395"/>
          </a:xfrm>
        </p:spPr>
        <p:txBody>
          <a:bodyPr>
            <a:normAutofit/>
          </a:bodyPr>
          <a:lstStyle/>
          <a:p>
            <a:pPr marL="0" indent="0">
              <a:buNone/>
            </a:pPr>
            <a:r>
              <a:rPr lang="en-US" sz="1600"/>
              <a:t>Prof Tom Powles has the following to disclose:</a:t>
            </a:r>
          </a:p>
          <a:p>
            <a:r>
              <a:rPr lang="en-US" sz="1600" b="1"/>
              <a:t>Research grants (institution)</a:t>
            </a:r>
            <a:r>
              <a:rPr lang="en-US" sz="1600"/>
              <a:t>: Astellas Pharma, AstraZeneca, Bristol Myers Squibb, Eisai, EMD Serono Inc., Exelixis, F. Hoffmann-La Roche, Gilead Sciences Inc., Ipsen </a:t>
            </a:r>
            <a:r>
              <a:rPr lang="en-US" sz="1600" err="1"/>
              <a:t>Biopharm</a:t>
            </a:r>
            <a:r>
              <a:rPr lang="en-US" sz="1600"/>
              <a:t> Limited, Johnson &amp; Johnson Health Care Systems Inc., Merck, MSD, Novartis, Pfizer, Seagen</a:t>
            </a:r>
          </a:p>
          <a:p>
            <a:r>
              <a:rPr lang="en-US" sz="1600" b="1"/>
              <a:t>Research grants (individual)</a:t>
            </a:r>
            <a:r>
              <a:rPr lang="en-US" sz="1600"/>
              <a:t>: Mashup Communications</a:t>
            </a:r>
          </a:p>
          <a:p>
            <a:r>
              <a:rPr lang="en-US" sz="1600" b="1"/>
              <a:t>Consultancy/honoraria</a:t>
            </a:r>
            <a:r>
              <a:rPr lang="en-US" sz="1600"/>
              <a:t>: Astellas Pharma, AstraZeneca, Bristol Myers Squibb, Eisai, EMD Serono Inc., Exelixis, F. Hoffmann-La Roche, Gilead Sciences Inc., Incyte Corporation, Ipsen </a:t>
            </a:r>
            <a:r>
              <a:rPr lang="en-US" sz="1600" err="1"/>
              <a:t>Biopharm</a:t>
            </a:r>
            <a:r>
              <a:rPr lang="en-US" sz="1600"/>
              <a:t> Limited, Johnson &amp; Johnson Health Care Systems Inc., Mashup Communications, Merck, MSD, Novartis, Pfizer, Seagen</a:t>
            </a:r>
          </a:p>
          <a:p>
            <a:r>
              <a:rPr lang="en-US" sz="1600" b="1"/>
              <a:t>Travel and accommodation expenses</a:t>
            </a:r>
            <a:r>
              <a:rPr lang="en-US" sz="1600"/>
              <a:t>: AstraZeneca, F. Hoffmann-La Roche, Gilead Sciences Inc, Ipsen </a:t>
            </a:r>
            <a:r>
              <a:rPr lang="en-US" sz="1600" err="1"/>
              <a:t>Biopharm</a:t>
            </a:r>
            <a:r>
              <a:rPr lang="en-US" sz="1600"/>
              <a:t> Limited, Mashup Communications, Merck, MSD, Pfizer</a:t>
            </a:r>
          </a:p>
          <a:p>
            <a:pPr marL="0" indent="0">
              <a:buNone/>
            </a:pPr>
            <a:endParaRPr lang="en-US" sz="1600"/>
          </a:p>
        </p:txBody>
      </p:sp>
      <p:sp>
        <p:nvSpPr>
          <p:cNvPr id="6" name="Title 1">
            <a:extLst>
              <a:ext uri="{FF2B5EF4-FFF2-40B4-BE49-F238E27FC236}">
                <a16:creationId xmlns:a16="http://schemas.microsoft.com/office/drawing/2014/main" id="{3B59C992-82B0-2FDD-744F-7FA6E4550D0B}"/>
              </a:ext>
            </a:extLst>
          </p:cNvPr>
          <p:cNvSpPr txBox="1">
            <a:spLocks/>
          </p:cNvSpPr>
          <p:nvPr/>
        </p:nvSpPr>
        <p:spPr>
          <a:xfrm>
            <a:off x="640080" y="365124"/>
            <a:ext cx="10972800" cy="8451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000"/>
              <a:t>Declaration of Interests</a:t>
            </a:r>
          </a:p>
        </p:txBody>
      </p:sp>
    </p:spTree>
    <p:extLst>
      <p:ext uri="{BB962C8B-B14F-4D97-AF65-F5344CB8AC3E}">
        <p14:creationId xmlns:p14="http://schemas.microsoft.com/office/powerpoint/2010/main" val="2114991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58B60B5-5140-4348-1068-E1A10ED68569}"/>
              </a:ext>
            </a:extLst>
          </p:cNvPr>
          <p:cNvSpPr>
            <a:spLocks noGrp="1"/>
          </p:cNvSpPr>
          <p:nvPr>
            <p:ph type="sldNum" sz="quarter" idx="12"/>
          </p:nvPr>
        </p:nvSpPr>
        <p:spPr/>
        <p:txBody>
          <a:bodyPr/>
          <a:lstStyle/>
          <a:p>
            <a:fld id="{BE33F7A0-71F0-446B-9DE8-6D75BE64EE0F}" type="slidenum">
              <a:rPr lang="en-US" smtClean="0">
                <a:solidFill>
                  <a:srgbClr val="002557"/>
                </a:solidFill>
              </a:rPr>
              <a:pPr/>
              <a:t>3</a:t>
            </a:fld>
            <a:endParaRPr lang="en-US">
              <a:solidFill>
                <a:srgbClr val="002557"/>
              </a:solidFill>
            </a:endParaRPr>
          </a:p>
        </p:txBody>
      </p:sp>
      <p:sp>
        <p:nvSpPr>
          <p:cNvPr id="4" name="Content Placeholder 3">
            <a:extLst>
              <a:ext uri="{FF2B5EF4-FFF2-40B4-BE49-F238E27FC236}">
                <a16:creationId xmlns:a16="http://schemas.microsoft.com/office/drawing/2014/main" id="{C372B80C-D124-E766-79A3-041DADF9F0C8}"/>
              </a:ext>
            </a:extLst>
          </p:cNvPr>
          <p:cNvSpPr>
            <a:spLocks noGrp="1"/>
          </p:cNvSpPr>
          <p:nvPr>
            <p:ph sz="quarter" idx="13"/>
          </p:nvPr>
        </p:nvSpPr>
        <p:spPr>
          <a:xfrm>
            <a:off x="710565" y="1394901"/>
            <a:ext cx="10972800" cy="3898724"/>
          </a:xfrm>
          <a:prstGeom prst="roundRect">
            <a:avLst>
              <a:gd name="adj" fmla="val 6769"/>
            </a:avLst>
          </a:prstGeom>
          <a:solidFill>
            <a:srgbClr val="C3D9EC"/>
          </a:solidFill>
          <a:ln>
            <a:solidFill>
              <a:srgbClr val="002557"/>
            </a:solidFill>
          </a:ln>
        </p:spPr>
        <p:txBody>
          <a:bodyPr wrap="square" anchor="ctr">
            <a:noAutofit/>
          </a:bodyPr>
          <a:lstStyle/>
          <a:p>
            <a:pPr marL="0" indent="0">
              <a:spcAft>
                <a:spcPts val="600"/>
              </a:spcAft>
              <a:buNone/>
            </a:pPr>
            <a:r>
              <a:rPr lang="en-US" sz="2000" dirty="0"/>
              <a:t>We present updated results for EV-302/KEYNOTE-A39 with 1 year of </a:t>
            </a:r>
            <a:r>
              <a:rPr lang="en-US" sz="2000"/>
              <a:t>additional </a:t>
            </a:r>
            <a:br>
              <a:rPr lang="en-US" sz="2000"/>
            </a:br>
            <a:r>
              <a:rPr lang="en-US" sz="2000"/>
              <a:t>follow-up </a:t>
            </a:r>
            <a:r>
              <a:rPr lang="en-US" sz="2000" dirty="0"/>
              <a:t>(~2.5 years of median follow-up) and an exploratory analysis of </a:t>
            </a:r>
            <a:r>
              <a:rPr lang="en-US" sz="2000"/>
              <a:t>patients </a:t>
            </a:r>
            <a:br>
              <a:rPr lang="en-US" sz="2000"/>
            </a:br>
            <a:r>
              <a:rPr lang="en-US" sz="2000"/>
              <a:t>with </a:t>
            </a:r>
            <a:r>
              <a:rPr lang="en-US" sz="2000" dirty="0"/>
              <a:t>confirmed complete response (</a:t>
            </a:r>
            <a:r>
              <a:rPr lang="en-US" sz="2000" dirty="0" err="1"/>
              <a:t>cCR</a:t>
            </a:r>
            <a:r>
              <a:rPr lang="en-US" sz="2000" dirty="0"/>
              <a:t>)</a:t>
            </a:r>
          </a:p>
          <a:p>
            <a:pPr>
              <a:spcBef>
                <a:spcPts val="600"/>
              </a:spcBef>
              <a:spcAft>
                <a:spcPts val="600"/>
              </a:spcAft>
            </a:pPr>
            <a:r>
              <a:rPr lang="en-US" sz="1800" dirty="0"/>
              <a:t>First-line EV+P continued to demonstrate superior efficacy compared with chemotherapy </a:t>
            </a:r>
            <a:br>
              <a:rPr lang="en-US" sz="1800" dirty="0"/>
            </a:br>
            <a:r>
              <a:rPr lang="en-US" sz="1800" dirty="0"/>
              <a:t>in the broad patient population and across prespecified subgroups; median OS was more than </a:t>
            </a:r>
            <a:br>
              <a:rPr lang="en-US" sz="1800" dirty="0"/>
            </a:br>
            <a:r>
              <a:rPr lang="en-US" sz="1800" dirty="0"/>
              <a:t>2.5 years</a:t>
            </a:r>
          </a:p>
          <a:p>
            <a:pPr>
              <a:spcBef>
                <a:spcPts val="600"/>
              </a:spcBef>
              <a:spcAft>
                <a:spcPts val="600"/>
              </a:spcAft>
            </a:pPr>
            <a:r>
              <a:rPr lang="en-US" sz="1800" dirty="0"/>
              <a:t>The response to EV+P was durable, with a median DOR of </a:t>
            </a:r>
            <a:r>
              <a:rPr lang="en-US" sz="1800" dirty="0">
                <a:latin typeface="Arial" panose="020B0604020202020204" pitchFamily="34" charset="0"/>
                <a:cs typeface="Arial" panose="020B0604020202020204" pitchFamily="34" charset="0"/>
              </a:rPr>
              <a:t>nearly 2 years</a:t>
            </a:r>
            <a:r>
              <a:rPr lang="en-US" sz="1800" dirty="0"/>
              <a:t>; there was also a 74% probability of remaining in </a:t>
            </a:r>
            <a:r>
              <a:rPr lang="en-US" sz="1800" dirty="0" err="1"/>
              <a:t>cCR</a:t>
            </a:r>
            <a:r>
              <a:rPr lang="en-US" sz="1800" dirty="0"/>
              <a:t> at 24 months with EV+P</a:t>
            </a:r>
          </a:p>
          <a:p>
            <a:pPr>
              <a:spcBef>
                <a:spcPts val="600"/>
              </a:spcBef>
              <a:spcAft>
                <a:spcPts val="600"/>
              </a:spcAft>
            </a:pPr>
            <a:r>
              <a:rPr lang="en-US" sz="1800" dirty="0"/>
              <a:t>Frequency and grade of TRAEs and AESIs in the EV+P arm remained consistent with the previously reported primary analysis,</a:t>
            </a:r>
            <a:r>
              <a:rPr lang="en-US" sz="1800" baseline="30000" dirty="0"/>
              <a:t>1 </a:t>
            </a:r>
            <a:r>
              <a:rPr lang="en-US" sz="1800" dirty="0"/>
              <a:t>with no new safety signals</a:t>
            </a:r>
          </a:p>
          <a:p>
            <a:pPr>
              <a:spcBef>
                <a:spcPts val="600"/>
              </a:spcBef>
              <a:spcAft>
                <a:spcPts val="600"/>
              </a:spcAft>
            </a:pPr>
            <a:r>
              <a:rPr lang="en-US" sz="1800" dirty="0"/>
              <a:t>These results reinforce EV+P as the SOC for the first-line treatment of patients with la/mUC</a:t>
            </a:r>
          </a:p>
        </p:txBody>
      </p:sp>
      <p:sp>
        <p:nvSpPr>
          <p:cNvPr id="6" name="Title 1">
            <a:extLst>
              <a:ext uri="{FF2B5EF4-FFF2-40B4-BE49-F238E27FC236}">
                <a16:creationId xmlns:a16="http://schemas.microsoft.com/office/drawing/2014/main" id="{3B59C992-82B0-2FDD-744F-7FA6E4550D0B}"/>
              </a:ext>
            </a:extLst>
          </p:cNvPr>
          <p:cNvSpPr txBox="1">
            <a:spLocks/>
          </p:cNvSpPr>
          <p:nvPr/>
        </p:nvSpPr>
        <p:spPr>
          <a:xfrm>
            <a:off x="640080" y="365124"/>
            <a:ext cx="10972800" cy="8451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000"/>
              <a:t>Key Takeaway Points/Conclusions</a:t>
            </a:r>
          </a:p>
        </p:txBody>
      </p:sp>
      <p:sp>
        <p:nvSpPr>
          <p:cNvPr id="5" name="TextBox 4">
            <a:extLst>
              <a:ext uri="{FF2B5EF4-FFF2-40B4-BE49-F238E27FC236}">
                <a16:creationId xmlns:a16="http://schemas.microsoft.com/office/drawing/2014/main" id="{17A82F2A-4ED4-2ECA-524E-2D4533F6FBB5}"/>
              </a:ext>
            </a:extLst>
          </p:cNvPr>
          <p:cNvSpPr txBox="1"/>
          <p:nvPr/>
        </p:nvSpPr>
        <p:spPr>
          <a:xfrm>
            <a:off x="640080" y="5478291"/>
            <a:ext cx="10911840" cy="742255"/>
          </a:xfrm>
          <a:prstGeom prst="rect">
            <a:avLst/>
          </a:prstGeom>
          <a:noFill/>
        </p:spPr>
        <p:txBody>
          <a:bodyPr wrap="square" lIns="0" tIns="0" rIns="0" bIns="0" anchor="b">
            <a:noAutofit/>
          </a:bodyPr>
          <a:lstStyle/>
          <a:p>
            <a:r>
              <a:rPr lang="en-US" sz="800">
                <a:latin typeface="Arial" panose="020B0604020202020204" pitchFamily="34" charset="0"/>
                <a:cs typeface="Arial" panose="020B0604020202020204" pitchFamily="34" charset="0"/>
              </a:rPr>
              <a:t>AESI, adverse event of special interest; DOR, duration of response; EV, enfortumab vedotin; la/mUC, locally advanced or metastatic urothelial cancer; P, pembrolizumab; SOC, standard of care; TRAE, treatment-related adverse event.</a:t>
            </a:r>
          </a:p>
          <a:p>
            <a:r>
              <a:rPr lang="en-US" sz="800">
                <a:latin typeface="Arial" panose="020B0604020202020204" pitchFamily="34" charset="0"/>
                <a:cs typeface="Arial" panose="020B0604020202020204" pitchFamily="34" charset="0"/>
              </a:rPr>
              <a:t>1. Powles T, et al. N Engl J Med. 2024;390(10):875-88.  </a:t>
            </a:r>
          </a:p>
        </p:txBody>
      </p:sp>
    </p:spTree>
    <p:extLst>
      <p:ext uri="{BB962C8B-B14F-4D97-AF65-F5344CB8AC3E}">
        <p14:creationId xmlns:p14="http://schemas.microsoft.com/office/powerpoint/2010/main" val="818925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4CD73-FD04-E072-052E-5364A78E10D8}"/>
              </a:ext>
            </a:extLst>
          </p:cNvPr>
          <p:cNvSpPr>
            <a:spLocks noGrp="1"/>
          </p:cNvSpPr>
          <p:nvPr>
            <p:ph type="title"/>
          </p:nvPr>
        </p:nvSpPr>
        <p:spPr>
          <a:xfrm>
            <a:off x="640080" y="323084"/>
            <a:ext cx="10972800" cy="916829"/>
          </a:xfrm>
        </p:spPr>
        <p:txBody>
          <a:bodyPr>
            <a:noAutofit/>
          </a:bodyPr>
          <a:lstStyle/>
          <a:p>
            <a:r>
              <a:rPr lang="en-US" sz="3000"/>
              <a:t>Background</a:t>
            </a:r>
          </a:p>
        </p:txBody>
      </p:sp>
      <p:sp>
        <p:nvSpPr>
          <p:cNvPr id="3" name="Slide Number Placeholder 2">
            <a:extLst>
              <a:ext uri="{FF2B5EF4-FFF2-40B4-BE49-F238E27FC236}">
                <a16:creationId xmlns:a16="http://schemas.microsoft.com/office/drawing/2014/main" id="{BE2C5510-5C28-FC0D-1D40-8D6DCBF7912C}"/>
              </a:ext>
            </a:extLst>
          </p:cNvPr>
          <p:cNvSpPr>
            <a:spLocks noGrp="1"/>
          </p:cNvSpPr>
          <p:nvPr>
            <p:ph type="sldNum" sz="quarter" idx="12"/>
          </p:nvPr>
        </p:nvSpPr>
        <p:spPr/>
        <p:txBody>
          <a:bodyPr/>
          <a:lstStyle/>
          <a:p>
            <a:fld id="{BE33F7A0-71F0-446B-9DE8-6D75BE64EE0F}" type="slidenum">
              <a:rPr lang="en-US" smtClean="0">
                <a:solidFill>
                  <a:srgbClr val="002557"/>
                </a:solidFill>
              </a:rPr>
              <a:pPr/>
              <a:t>4</a:t>
            </a:fld>
            <a:endParaRPr lang="en-US">
              <a:solidFill>
                <a:srgbClr val="002557"/>
              </a:solidFill>
            </a:endParaRPr>
          </a:p>
        </p:txBody>
      </p:sp>
      <p:sp>
        <p:nvSpPr>
          <p:cNvPr id="4" name="Content Placeholder 3">
            <a:extLst>
              <a:ext uri="{FF2B5EF4-FFF2-40B4-BE49-F238E27FC236}">
                <a16:creationId xmlns:a16="http://schemas.microsoft.com/office/drawing/2014/main" id="{EE22EBD5-F3DB-9DB5-1896-4AD1534119C1}"/>
              </a:ext>
            </a:extLst>
          </p:cNvPr>
          <p:cNvSpPr>
            <a:spLocks noGrp="1"/>
          </p:cNvSpPr>
          <p:nvPr>
            <p:ph sz="quarter" idx="13"/>
          </p:nvPr>
        </p:nvSpPr>
        <p:spPr>
          <a:xfrm>
            <a:off x="640080" y="1196975"/>
            <a:ext cx="11001058" cy="2609915"/>
          </a:xfrm>
        </p:spPr>
        <p:txBody>
          <a:bodyPr>
            <a:noAutofit/>
          </a:bodyPr>
          <a:lstStyle/>
          <a:p>
            <a:pPr>
              <a:spcBef>
                <a:spcPts val="600"/>
              </a:spcBef>
              <a:spcAft>
                <a:spcPts val="300"/>
              </a:spcAft>
            </a:pPr>
            <a:r>
              <a:rPr lang="en-US" sz="1800" dirty="0"/>
              <a:t>In the EV-302 primary analysis, EV+P nearly doubled mPFS and mOS in patients with previously untreated la/mUC versus platinum-based chemotherapy</a:t>
            </a:r>
            <a:r>
              <a:rPr lang="en-US" sz="1800" baseline="30000" dirty="0"/>
              <a:t>1</a:t>
            </a:r>
          </a:p>
          <a:p>
            <a:pPr lvl="1">
              <a:spcBef>
                <a:spcPts val="600"/>
              </a:spcBef>
              <a:spcAft>
                <a:spcPts val="300"/>
              </a:spcAft>
              <a:buFont typeface="Arial" panose="020B0604020202020204" pitchFamily="34" charset="0"/>
              <a:buChar char="–"/>
            </a:pPr>
            <a:r>
              <a:rPr lang="en-US" sz="1600" dirty="0"/>
              <a:t>mPFS was 12.5 months (95% CI: 10.4, 16.6) with EV+P vs 6.3 months (95% CI: 6.2, 6.5) with </a:t>
            </a:r>
            <a:br>
              <a:rPr lang="en-US" sz="1600" dirty="0"/>
            </a:br>
            <a:r>
              <a:rPr lang="en-US" sz="1600" dirty="0"/>
              <a:t>platinum-based chemotherapy</a:t>
            </a:r>
            <a:r>
              <a:rPr lang="en-US" sz="1600" baseline="30000" dirty="0"/>
              <a:t>1</a:t>
            </a:r>
            <a:endParaRPr lang="en-US" sz="1600" dirty="0"/>
          </a:p>
          <a:p>
            <a:pPr lvl="1">
              <a:spcBef>
                <a:spcPts val="600"/>
              </a:spcBef>
              <a:spcAft>
                <a:spcPts val="300"/>
              </a:spcAft>
              <a:buFont typeface="Arial" panose="020B0604020202020204" pitchFamily="34" charset="0"/>
              <a:buChar char="–"/>
            </a:pPr>
            <a:r>
              <a:rPr lang="en-US" sz="1600" dirty="0"/>
              <a:t>mOS was 31.5 months (95% CI: 25.4, NE) in the EV+P arm vs 16.1 months (95% CI: 13.9, 18.3) in the </a:t>
            </a:r>
            <a:br>
              <a:rPr lang="en-US" sz="1600" dirty="0"/>
            </a:br>
            <a:r>
              <a:rPr lang="en-US" sz="1600" dirty="0"/>
              <a:t>platinum-based chemotherapy arm</a:t>
            </a:r>
            <a:r>
              <a:rPr lang="en-US" sz="1600" baseline="30000" dirty="0"/>
              <a:t>1</a:t>
            </a:r>
          </a:p>
          <a:p>
            <a:pPr marL="288925" indent="-285750">
              <a:spcBef>
                <a:spcPts val="600"/>
              </a:spcBef>
              <a:spcAft>
                <a:spcPts val="600"/>
              </a:spcAft>
            </a:pPr>
            <a:r>
              <a:rPr lang="en-US" sz="1800" dirty="0"/>
              <a:t>Based on these results, EV+P received approvals in many countries globally</a:t>
            </a:r>
            <a:r>
              <a:rPr lang="en-US" sz="1800" baseline="30000" dirty="0"/>
              <a:t>2-5</a:t>
            </a:r>
            <a:r>
              <a:rPr lang="en-US" sz="1800" dirty="0"/>
              <a:t> and is the SOC in global treatment guidelines for patients with untreated la/mUC</a:t>
            </a:r>
            <a:r>
              <a:rPr lang="en-US" sz="1800" baseline="30000" dirty="0"/>
              <a:t>6,7</a:t>
            </a:r>
            <a:endParaRPr lang="en-US" sz="1800" baseline="30000" dirty="0">
              <a:solidFill>
                <a:srgbClr val="FF0000"/>
              </a:solidFill>
            </a:endParaRPr>
          </a:p>
        </p:txBody>
      </p:sp>
      <p:sp>
        <p:nvSpPr>
          <p:cNvPr id="8" name="TextBox 7">
            <a:extLst>
              <a:ext uri="{FF2B5EF4-FFF2-40B4-BE49-F238E27FC236}">
                <a16:creationId xmlns:a16="http://schemas.microsoft.com/office/drawing/2014/main" id="{9B3A844B-ED89-80F9-6998-5DB7F2B1B41D}"/>
              </a:ext>
            </a:extLst>
          </p:cNvPr>
          <p:cNvSpPr txBox="1"/>
          <p:nvPr/>
        </p:nvSpPr>
        <p:spPr>
          <a:xfrm>
            <a:off x="640080" y="5162551"/>
            <a:ext cx="10911840" cy="1057996"/>
          </a:xfrm>
          <a:prstGeom prst="rect">
            <a:avLst/>
          </a:prstGeom>
          <a:noFill/>
        </p:spPr>
        <p:txBody>
          <a:bodyPr wrap="square" lIns="0" tIns="0" rIns="0" bIns="0" anchor="b">
            <a:noAutofit/>
          </a:bodyPr>
          <a:lstStyle/>
          <a:p>
            <a:r>
              <a:rPr lang="en-US" sz="800">
                <a:latin typeface="Arial" panose="020B0604020202020204" pitchFamily="34" charset="0"/>
                <a:cs typeface="Arial" panose="020B0604020202020204" pitchFamily="34" charset="0"/>
              </a:rPr>
              <a:t>EV, enfortumab vedotin; la/mUC, locally advanced or metastatic urothelial cancer; mOS, median overall survival; mPFS, median progression-free survival; NE, not estimable; P, pembrolizumab; SOC, standard of care.  </a:t>
            </a:r>
          </a:p>
          <a:p>
            <a:r>
              <a:rPr lang="en-US" sz="800">
                <a:latin typeface="Arial" panose="020B0604020202020204" pitchFamily="34" charset="0"/>
                <a:cs typeface="Arial" panose="020B0604020202020204" pitchFamily="34" charset="0"/>
              </a:rPr>
              <a:t>1. Powles T, et al. N Engl J Med. 2024;390(10):875-88. 2. PADCEV. Highlights of Prescribing Information. 2023. 3. </a:t>
            </a:r>
            <a:r>
              <a:rPr lang="en-US" sz="800" err="1">
                <a:latin typeface="Arial" panose="020B0604020202020204" pitchFamily="34" charset="0"/>
                <a:cs typeface="Arial" panose="020B0604020202020204" pitchFamily="34" charset="0"/>
              </a:rPr>
              <a:t>Padcev</a:t>
            </a:r>
            <a:r>
              <a:rPr lang="en-US" sz="800">
                <a:latin typeface="Arial" panose="020B0604020202020204" pitchFamily="34" charset="0"/>
                <a:cs typeface="Arial" panose="020B0604020202020204" pitchFamily="34" charset="0"/>
              </a:rPr>
              <a:t>. Summary of Product Characteristics. 2024. 4. Astellas Pharma Inc. Japan's Ministry of Health, </a:t>
            </a:r>
            <a:r>
              <a:rPr lang="en-US" sz="800" err="1">
                <a:latin typeface="Arial" panose="020B0604020202020204" pitchFamily="34" charset="0"/>
                <a:cs typeface="Arial" panose="020B0604020202020204" pitchFamily="34" charset="0"/>
              </a:rPr>
              <a:t>Labour</a:t>
            </a:r>
            <a:r>
              <a:rPr lang="en-US" sz="800">
                <a:latin typeface="Arial" panose="020B0604020202020204" pitchFamily="34" charset="0"/>
                <a:cs typeface="Arial" panose="020B0604020202020204" pitchFamily="34" charset="0"/>
              </a:rPr>
              <a:t> and Welfare approves PADCEV (enfortumab vedotin) with KEYTRUDA (pembrolizumab) for first-line treatment of radically unresectable urothelial carcinoma. News release. Accessed January 23, 2025. </a:t>
            </a:r>
            <a:r>
              <a:rPr lang="en-US" sz="80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https://www.astellas.com/en/news/29451</a:t>
            </a:r>
            <a:r>
              <a:rPr lang="en-US" sz="800">
                <a:latin typeface="Arial" panose="020B0604020202020204" pitchFamily="34" charset="0"/>
                <a:cs typeface="Arial" panose="020B0604020202020204" pitchFamily="34" charset="0"/>
              </a:rPr>
              <a:t>. </a:t>
            </a:r>
            <a:br>
              <a:rPr lang="en-US" sz="800">
                <a:latin typeface="Arial" panose="020B0604020202020204" pitchFamily="34" charset="0"/>
                <a:cs typeface="Arial" panose="020B0604020202020204" pitchFamily="34" charset="0"/>
              </a:rPr>
            </a:br>
            <a:r>
              <a:rPr lang="en-US" sz="800">
                <a:latin typeface="Arial" panose="020B0604020202020204" pitchFamily="34" charset="0"/>
                <a:cs typeface="Arial" panose="020B0604020202020204" pitchFamily="34" charset="0"/>
              </a:rPr>
              <a:t>5. Pfizer Canada. </a:t>
            </a:r>
            <a:r>
              <a:rPr lang="en-US" sz="800" err="1">
                <a:latin typeface="Arial" panose="020B0604020202020204" pitchFamily="34" charset="0"/>
                <a:cs typeface="Arial" panose="020B0604020202020204" pitchFamily="34" charset="0"/>
              </a:rPr>
              <a:t>Padcev</a:t>
            </a:r>
            <a:r>
              <a:rPr lang="en-US" sz="800">
                <a:latin typeface="Arial" panose="020B0604020202020204" pitchFamily="34" charset="0"/>
                <a:cs typeface="Arial" panose="020B0604020202020204" pitchFamily="34" charset="0"/>
              </a:rPr>
              <a:t> (</a:t>
            </a:r>
            <a:r>
              <a:rPr lang="en-US" sz="800">
                <a:cs typeface="Arial" panose="020B0604020202020204" pitchFamily="34" charset="0"/>
              </a:rPr>
              <a:t>enfortumab vedotin) in combination with pembrolizumab approved by Health Canada to treat advanced bladder cancer. News release. </a:t>
            </a:r>
            <a:r>
              <a:rPr lang="en-US" sz="800">
                <a:latin typeface="Arial" panose="020B0604020202020204" pitchFamily="34" charset="0"/>
                <a:cs typeface="Arial" panose="020B0604020202020204" pitchFamily="34" charset="0"/>
              </a:rPr>
              <a:t>Accessed January 23, 2025</a:t>
            </a:r>
            <a:r>
              <a:rPr lang="en-US" sz="800">
                <a:cs typeface="Arial" panose="020B0604020202020204" pitchFamily="34" charset="0"/>
              </a:rPr>
              <a:t>. </a:t>
            </a:r>
            <a:r>
              <a:rPr lang="en-US" sz="800">
                <a:cs typeface="Arial" panose="020B0604020202020204" pitchFamily="34" charset="0"/>
                <a:hlinkClick r:id="rId3">
                  <a:extLst>
                    <a:ext uri="{A12FA001-AC4F-418D-AE19-62706E023703}">
                      <ahyp:hlinkClr xmlns:ahyp="http://schemas.microsoft.com/office/drawing/2018/hyperlinkcolor" val="tx"/>
                    </a:ext>
                  </a:extLst>
                </a:hlinkClick>
              </a:rPr>
              <a:t>https://www.newswire.ca/news-releases/padcev-r-enfortumab-vedotin-in-combination-with-pembrolizumab-approved-by-health-canada-to-treat-advanced-bladder-cancer-862646661.html</a:t>
            </a:r>
            <a:r>
              <a:rPr lang="en-US" sz="800">
                <a:cs typeface="Arial" panose="020B0604020202020204" pitchFamily="34" charset="0"/>
              </a:rPr>
              <a:t>. 6. Powles T, et al. ESMO Clinical Practice Guideline. Ann Oncol. 2024;35(6):485-90. 7. </a:t>
            </a:r>
            <a:r>
              <a:rPr lang="en-US" sz="800" err="1">
                <a:cs typeface="Arial" panose="020B0604020202020204" pitchFamily="34" charset="0"/>
              </a:rPr>
              <a:t>Witjes</a:t>
            </a:r>
            <a:r>
              <a:rPr lang="en-US" sz="800">
                <a:cs typeface="Arial" panose="020B0604020202020204" pitchFamily="34" charset="0"/>
              </a:rPr>
              <a:t> J, et al. </a:t>
            </a:r>
            <a:r>
              <a:rPr lang="en-US" sz="800" err="1">
                <a:cs typeface="Arial" panose="020B0604020202020204" pitchFamily="34" charset="0"/>
              </a:rPr>
              <a:t>Eur</a:t>
            </a:r>
            <a:r>
              <a:rPr lang="en-US" sz="800">
                <a:cs typeface="Arial" panose="020B0604020202020204" pitchFamily="34" charset="0"/>
              </a:rPr>
              <a:t> Urol. 2024;85(1):17-31.</a:t>
            </a:r>
          </a:p>
        </p:txBody>
      </p:sp>
      <p:grpSp>
        <p:nvGrpSpPr>
          <p:cNvPr id="5" name="Group 4">
            <a:extLst>
              <a:ext uri="{FF2B5EF4-FFF2-40B4-BE49-F238E27FC236}">
                <a16:creationId xmlns:a16="http://schemas.microsoft.com/office/drawing/2014/main" id="{9E136EE8-3864-4CAA-E0A7-DEF6FD28A997}"/>
              </a:ext>
            </a:extLst>
          </p:cNvPr>
          <p:cNvGrpSpPr/>
          <p:nvPr/>
        </p:nvGrpSpPr>
        <p:grpSpPr>
          <a:xfrm>
            <a:off x="731264" y="4116841"/>
            <a:ext cx="10729472" cy="618634"/>
            <a:chOff x="521504" y="4284726"/>
            <a:chExt cx="10203524" cy="336325"/>
          </a:xfrm>
        </p:grpSpPr>
        <p:sp>
          <p:nvSpPr>
            <p:cNvPr id="6" name="TextBox 5">
              <a:extLst>
                <a:ext uri="{FF2B5EF4-FFF2-40B4-BE49-F238E27FC236}">
                  <a16:creationId xmlns:a16="http://schemas.microsoft.com/office/drawing/2014/main" id="{62C1C638-621A-FB34-3C20-A7206744EB42}"/>
                </a:ext>
              </a:extLst>
            </p:cNvPr>
            <p:cNvSpPr txBox="1"/>
            <p:nvPr/>
          </p:nvSpPr>
          <p:spPr>
            <a:xfrm>
              <a:off x="1015546" y="4284727"/>
              <a:ext cx="9709482" cy="336324"/>
            </a:xfrm>
            <a:prstGeom prst="rect">
              <a:avLst/>
            </a:prstGeom>
            <a:solidFill>
              <a:schemeClr val="bg1"/>
            </a:solidFill>
            <a:ln w="28575">
              <a:solidFill>
                <a:schemeClr val="tx1"/>
              </a:solidFill>
            </a:ln>
          </p:spPr>
          <p:txBody>
            <a:bodyPr wrap="square" rIns="0" anchor="ctr">
              <a:spAutoFit/>
            </a:bodyPr>
            <a:lstStyle/>
            <a:p>
              <a:pPr>
                <a:lnSpc>
                  <a:spcPct val="95000"/>
                </a:lnSpc>
                <a:spcAft>
                  <a:spcPts val="450"/>
                </a:spcAft>
              </a:pPr>
              <a:r>
                <a:rPr lang="en-US" b="1">
                  <a:solidFill>
                    <a:srgbClr val="002557"/>
                  </a:solidFill>
                  <a:latin typeface="Arial" panose="020B0604020202020204" pitchFamily="34" charset="0"/>
                </a:rPr>
                <a:t>Here, we present 1 year of additional follow-up for EV-302 (~2.5 years of median follow-up) and an exploratory analysis of patients with confirmed complete response</a:t>
              </a:r>
            </a:p>
          </p:txBody>
        </p:sp>
        <p:sp>
          <p:nvSpPr>
            <p:cNvPr id="9" name="TextBox 25">
              <a:extLst>
                <a:ext uri="{FF2B5EF4-FFF2-40B4-BE49-F238E27FC236}">
                  <a16:creationId xmlns:a16="http://schemas.microsoft.com/office/drawing/2014/main" id="{D6A6DE2C-EF57-A4CF-2617-81DE4A08335E}"/>
                </a:ext>
              </a:extLst>
            </p:cNvPr>
            <p:cNvSpPr txBox="1"/>
            <p:nvPr/>
          </p:nvSpPr>
          <p:spPr>
            <a:xfrm>
              <a:off x="521504" y="4284726"/>
              <a:ext cx="343353" cy="336324"/>
            </a:xfrm>
            <a:prstGeom prst="homePlate">
              <a:avLst>
                <a:gd name="adj" fmla="val 73637"/>
              </a:avLst>
            </a:prstGeom>
            <a:solidFill>
              <a:srgbClr val="EDEDED">
                <a:lumMod val="75000"/>
              </a:srgbClr>
            </a:solidFill>
          </p:spPr>
          <p:txBody>
            <a:bodyPr wrap="square" lIns="38582" tIns="19291" rIns="38582" bIns="19291" rtlCol="0">
              <a:noAutofit/>
            </a:bodyPr>
            <a:lstStyle/>
            <a:p>
              <a:pPr algn="ctr" defTabSz="514313">
                <a:defRPr/>
              </a:pPr>
              <a:endParaRPr lang="en-US" sz="800" b="1" kern="0">
                <a:solidFill>
                  <a:srgbClr val="002557"/>
                </a:solidFill>
                <a:latin typeface="Arial" panose="020B0604020202020204"/>
              </a:endParaRPr>
            </a:p>
          </p:txBody>
        </p:sp>
      </p:grpSp>
    </p:spTree>
    <p:extLst>
      <p:ext uri="{BB962C8B-B14F-4D97-AF65-F5344CB8AC3E}">
        <p14:creationId xmlns:p14="http://schemas.microsoft.com/office/powerpoint/2010/main" val="1208414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E2C5510-5C28-FC0D-1D40-8D6DCBF7912C}"/>
              </a:ext>
            </a:extLst>
          </p:cNvPr>
          <p:cNvSpPr>
            <a:spLocks noGrp="1"/>
          </p:cNvSpPr>
          <p:nvPr>
            <p:ph type="sldNum" sz="quarter" idx="12"/>
          </p:nvPr>
        </p:nvSpPr>
        <p:spPr/>
        <p:txBody>
          <a:bodyPr/>
          <a:lstStyle/>
          <a:p>
            <a:fld id="{BE33F7A0-71F0-446B-9DE8-6D75BE64EE0F}" type="slidenum">
              <a:rPr lang="en-US" smtClean="0">
                <a:solidFill>
                  <a:srgbClr val="002557"/>
                </a:solidFill>
              </a:rPr>
              <a:pPr/>
              <a:t>5</a:t>
            </a:fld>
            <a:endParaRPr lang="en-US">
              <a:solidFill>
                <a:srgbClr val="002557"/>
              </a:solidFill>
            </a:endParaRPr>
          </a:p>
        </p:txBody>
      </p:sp>
      <p:sp>
        <p:nvSpPr>
          <p:cNvPr id="8" name="TextBox 7">
            <a:extLst>
              <a:ext uri="{FF2B5EF4-FFF2-40B4-BE49-F238E27FC236}">
                <a16:creationId xmlns:a16="http://schemas.microsoft.com/office/drawing/2014/main" id="{9B3A844B-ED89-80F9-6998-5DB7F2B1B41D}"/>
              </a:ext>
            </a:extLst>
          </p:cNvPr>
          <p:cNvSpPr txBox="1"/>
          <p:nvPr/>
        </p:nvSpPr>
        <p:spPr>
          <a:xfrm>
            <a:off x="640080" y="5461372"/>
            <a:ext cx="11066816" cy="757509"/>
          </a:xfrm>
          <a:prstGeom prst="rect">
            <a:avLst/>
          </a:prstGeom>
          <a:noFill/>
        </p:spPr>
        <p:txBody>
          <a:bodyPr wrap="square" lIns="0" tIns="0" rIns="0" bIns="0" anchor="b">
            <a:noAutofit/>
          </a:bodyPr>
          <a:lstStyle/>
          <a:p>
            <a:r>
              <a:rPr lang="en-US" sz="1000" b="1">
                <a:latin typeface="Arial" panose="020B0604020202020204" pitchFamily="34" charset="0"/>
                <a:cs typeface="Arial" panose="020B0604020202020204" pitchFamily="34" charset="0"/>
              </a:rPr>
              <a:t>Data cutoff: August 8, 2024. NCT04223856.</a:t>
            </a:r>
          </a:p>
          <a:p>
            <a:r>
              <a:rPr lang="en-US" sz="800">
                <a:latin typeface="Arial" panose="020B0604020202020204" pitchFamily="34" charset="0"/>
                <a:cs typeface="Arial" panose="020B0604020202020204" pitchFamily="34" charset="0"/>
              </a:rPr>
              <a:t>BICR, blinded independent central review; CPS, combined positive score; DOR, duration of response; ECOG PS, Eastern Cooperative Oncology Group performance status; EV, enfortumab vedotin; GFR, glomerular filtration rate; </a:t>
            </a:r>
            <a:br>
              <a:rPr lang="en-US" sz="800">
                <a:latin typeface="Arial" panose="020B0604020202020204" pitchFamily="34" charset="0"/>
                <a:cs typeface="Arial" panose="020B0604020202020204" pitchFamily="34" charset="0"/>
              </a:rPr>
            </a:br>
            <a:r>
              <a:rPr lang="en-US" sz="800">
                <a:latin typeface="Arial" panose="020B0604020202020204" pitchFamily="34" charset="0"/>
                <a:cs typeface="Arial" panose="020B0604020202020204" pitchFamily="34" charset="0"/>
              </a:rPr>
              <a:t>INV, investigator;  ITT, intent to treat; la/mUC, locally advanced or metastatic urothelial cancer; NYHA, New York Heart Association; ORR, objective response rate; OS, overall survival; P, pembrolizumab; PD-(L)1, programmed death (ligand) 1; PFS, progress-free survival; RECIST, Response Evaluation Criteria in Solid Tumors. </a:t>
            </a:r>
          </a:p>
          <a:p>
            <a:r>
              <a:rPr lang="en-US" sz="800" baseline="30000" err="1">
                <a:latin typeface="Arial" panose="020B0604020202020204" pitchFamily="34" charset="0"/>
                <a:cs typeface="Arial" panose="020B0604020202020204" pitchFamily="34" charset="0"/>
              </a:rPr>
              <a:t>a</a:t>
            </a:r>
            <a:r>
              <a:rPr lang="en-US" sz="800" err="1">
                <a:latin typeface="Arial" panose="020B0604020202020204" pitchFamily="34" charset="0"/>
                <a:cs typeface="Arial" panose="020B0604020202020204" pitchFamily="34" charset="0"/>
              </a:rPr>
              <a:t>Patients</a:t>
            </a:r>
            <a:r>
              <a:rPr lang="en-US" sz="800">
                <a:latin typeface="Arial" panose="020B0604020202020204" pitchFamily="34" charset="0"/>
                <a:cs typeface="Arial" panose="020B0604020202020204" pitchFamily="34" charset="0"/>
              </a:rPr>
              <a:t> with ECOG PS of 2 were required to also meet the additional criteria: hemoglobin ≥10 g/dL and GFR ≥50 mL/min but may not have NYHA class III heart failure</a:t>
            </a:r>
            <a:r>
              <a:rPr lang="en-US" sz="800"/>
              <a:t>. </a:t>
            </a:r>
            <a:r>
              <a:rPr lang="en-US" sz="800" baseline="30000" err="1"/>
              <a:t>b</a:t>
            </a:r>
            <a:r>
              <a:rPr lang="en-US" sz="800" err="1">
                <a:latin typeface="Arial" panose="020B0604020202020204" pitchFamily="34" charset="0"/>
                <a:cs typeface="Arial" panose="020B0604020202020204" pitchFamily="34" charset="0"/>
              </a:rPr>
              <a:t>Patients</a:t>
            </a:r>
            <a:r>
              <a:rPr lang="en-US" sz="800">
                <a:latin typeface="Arial" panose="020B0604020202020204" pitchFamily="34" charset="0"/>
                <a:cs typeface="Arial" panose="020B0604020202020204" pitchFamily="34" charset="0"/>
              </a:rPr>
              <a:t> received 3-week cycles of EV (1.25 mg/kg; IV) on Days 1 and 8 and P (200 mg; IV) on Day 1. </a:t>
            </a:r>
            <a:r>
              <a:rPr lang="en-US" sz="800" baseline="30000" err="1"/>
              <a:t>c</a:t>
            </a:r>
            <a:r>
              <a:rPr lang="en-US" sz="800" err="1"/>
              <a:t>C</a:t>
            </a:r>
            <a:r>
              <a:rPr lang="en-US" sz="800" err="1">
                <a:latin typeface="Arial" panose="020B0604020202020204" pitchFamily="34" charset="0"/>
                <a:cs typeface="Arial" panose="020B0604020202020204" pitchFamily="34" charset="0"/>
              </a:rPr>
              <a:t>isplatin</a:t>
            </a:r>
            <a:r>
              <a:rPr lang="en-US" sz="800">
                <a:latin typeface="Arial" panose="020B0604020202020204" pitchFamily="34" charset="0"/>
                <a:cs typeface="Arial" panose="020B0604020202020204" pitchFamily="34" charset="0"/>
              </a:rPr>
              <a:t> eligibility and assignment/dosing of cisplatin vs carboplatin were protocol defined.</a:t>
            </a:r>
          </a:p>
          <a:p>
            <a:r>
              <a:rPr lang="en-US" sz="800">
                <a:latin typeface="Arial" panose="020B0604020202020204" pitchFamily="34" charset="0"/>
                <a:cs typeface="Arial" panose="020B0604020202020204" pitchFamily="34" charset="0"/>
              </a:rPr>
              <a:t>Powles T, et al. N Engl J Med. 2024;390(10):875-88.</a:t>
            </a:r>
          </a:p>
        </p:txBody>
      </p:sp>
      <p:sp>
        <p:nvSpPr>
          <p:cNvPr id="2" name="Content Placeholder 3">
            <a:extLst>
              <a:ext uri="{FF2B5EF4-FFF2-40B4-BE49-F238E27FC236}">
                <a16:creationId xmlns:a16="http://schemas.microsoft.com/office/drawing/2014/main" id="{D72E85A4-DF04-D479-813C-8F6324089D0E}"/>
              </a:ext>
            </a:extLst>
          </p:cNvPr>
          <p:cNvSpPr>
            <a:spLocks noGrp="1"/>
          </p:cNvSpPr>
          <p:nvPr>
            <p:ph sz="quarter" idx="13"/>
          </p:nvPr>
        </p:nvSpPr>
        <p:spPr>
          <a:xfrm>
            <a:off x="640080" y="4165940"/>
            <a:ext cx="11317970" cy="952897"/>
          </a:xfrm>
        </p:spPr>
        <p:txBody>
          <a:bodyPr>
            <a:noAutofit/>
          </a:bodyPr>
          <a:lstStyle/>
          <a:p>
            <a:pPr marL="0" indent="0">
              <a:spcBef>
                <a:spcPts val="0"/>
              </a:spcBef>
              <a:spcAft>
                <a:spcPts val="400"/>
              </a:spcAft>
              <a:buNone/>
            </a:pPr>
            <a:r>
              <a:rPr lang="en-US" sz="1600" dirty="0">
                <a:effectLst/>
                <a:latin typeface="+mn-lt"/>
              </a:rPr>
              <a:t>With 29.1 months (95% CI: 28.5, 29.9) of median follow-up</a:t>
            </a:r>
            <a:r>
              <a:rPr lang="en-US" sz="1800" dirty="0">
                <a:effectLst/>
                <a:latin typeface="+mn-lt"/>
              </a:rPr>
              <a:t>:</a:t>
            </a:r>
          </a:p>
          <a:p>
            <a:pPr>
              <a:spcBef>
                <a:spcPts val="0"/>
              </a:spcBef>
              <a:spcAft>
                <a:spcPts val="400"/>
              </a:spcAft>
            </a:pPr>
            <a:r>
              <a:rPr lang="en-US" sz="1600" dirty="0">
                <a:effectLst/>
                <a:latin typeface="+mn-lt"/>
              </a:rPr>
              <a:t>54 (12%) patients remained on EV+P treatment and no patients remained on chemotherapy</a:t>
            </a:r>
          </a:p>
          <a:p>
            <a:pPr>
              <a:spcBef>
                <a:spcPts val="0"/>
              </a:spcBef>
              <a:spcAft>
                <a:spcPts val="400"/>
              </a:spcAft>
            </a:pPr>
            <a:r>
              <a:rPr lang="en-US" sz="1600" dirty="0">
                <a:effectLst/>
                <a:latin typeface="+mn-lt"/>
              </a:rPr>
              <a:t>218 (49%) patients in the EV+P arm and 131 (30%) patients in the chemotherapy arm remained on study</a:t>
            </a:r>
          </a:p>
        </p:txBody>
      </p:sp>
      <p:grpSp>
        <p:nvGrpSpPr>
          <p:cNvPr id="10" name="Group 9">
            <a:extLst>
              <a:ext uri="{FF2B5EF4-FFF2-40B4-BE49-F238E27FC236}">
                <a16:creationId xmlns:a16="http://schemas.microsoft.com/office/drawing/2014/main" id="{FC37E455-4F0A-26F6-20B7-15390C4607C5}"/>
              </a:ext>
            </a:extLst>
          </p:cNvPr>
          <p:cNvGrpSpPr/>
          <p:nvPr/>
        </p:nvGrpSpPr>
        <p:grpSpPr>
          <a:xfrm>
            <a:off x="1248987" y="1379861"/>
            <a:ext cx="9754986" cy="2630286"/>
            <a:chOff x="640080" y="1556746"/>
            <a:chExt cx="9754986" cy="2630286"/>
          </a:xfrm>
        </p:grpSpPr>
        <p:grpSp>
          <p:nvGrpSpPr>
            <p:cNvPr id="15" name="Group 14">
              <a:extLst>
                <a:ext uri="{FF2B5EF4-FFF2-40B4-BE49-F238E27FC236}">
                  <a16:creationId xmlns:a16="http://schemas.microsoft.com/office/drawing/2014/main" id="{7AF21815-3279-F5E4-E0E5-99D89F558DDD}"/>
                </a:ext>
              </a:extLst>
            </p:cNvPr>
            <p:cNvGrpSpPr/>
            <p:nvPr/>
          </p:nvGrpSpPr>
          <p:grpSpPr>
            <a:xfrm>
              <a:off x="640080" y="1556746"/>
              <a:ext cx="9754986" cy="1846858"/>
              <a:chOff x="608967" y="1377060"/>
              <a:chExt cx="9754986" cy="1846858"/>
            </a:xfrm>
          </p:grpSpPr>
          <p:grpSp>
            <p:nvGrpSpPr>
              <p:cNvPr id="14" name="Group 13">
                <a:extLst>
                  <a:ext uri="{FF2B5EF4-FFF2-40B4-BE49-F238E27FC236}">
                    <a16:creationId xmlns:a16="http://schemas.microsoft.com/office/drawing/2014/main" id="{A80D04FB-53E2-208E-AF11-CCF10785C696}"/>
                  </a:ext>
                </a:extLst>
              </p:cNvPr>
              <p:cNvGrpSpPr/>
              <p:nvPr/>
            </p:nvGrpSpPr>
            <p:grpSpPr>
              <a:xfrm>
                <a:off x="608967" y="1377060"/>
                <a:ext cx="9754986" cy="1846858"/>
                <a:chOff x="559724" y="1413337"/>
                <a:chExt cx="9754986" cy="1846858"/>
              </a:xfrm>
            </p:grpSpPr>
            <p:grpSp>
              <p:nvGrpSpPr>
                <p:cNvPr id="26" name="Group 25">
                  <a:extLst>
                    <a:ext uri="{FF2B5EF4-FFF2-40B4-BE49-F238E27FC236}">
                      <a16:creationId xmlns:a16="http://schemas.microsoft.com/office/drawing/2014/main" id="{BF018D54-AF4D-99FB-AEAB-D0D99911E2BD}"/>
                    </a:ext>
                  </a:extLst>
                </p:cNvPr>
                <p:cNvGrpSpPr/>
                <p:nvPr/>
              </p:nvGrpSpPr>
              <p:grpSpPr>
                <a:xfrm>
                  <a:off x="559724" y="1413337"/>
                  <a:ext cx="7039000" cy="1846858"/>
                  <a:chOff x="633764" y="1786004"/>
                  <a:chExt cx="7039000" cy="2052450"/>
                </a:xfrm>
              </p:grpSpPr>
              <p:sp>
                <p:nvSpPr>
                  <p:cNvPr id="16" name="Rectangle 15">
                    <a:extLst>
                      <a:ext uri="{FF2B5EF4-FFF2-40B4-BE49-F238E27FC236}">
                        <a16:creationId xmlns:a16="http://schemas.microsoft.com/office/drawing/2014/main" id="{43E63DC2-7DDC-C01E-253F-9C1738E5D38D}"/>
                      </a:ext>
                    </a:extLst>
                  </p:cNvPr>
                  <p:cNvSpPr/>
                  <p:nvPr/>
                </p:nvSpPr>
                <p:spPr>
                  <a:xfrm>
                    <a:off x="633764" y="1820105"/>
                    <a:ext cx="2372933" cy="2018349"/>
                  </a:xfrm>
                  <a:prstGeom prst="rect">
                    <a:avLst/>
                  </a:prstGeom>
                  <a:solidFill>
                    <a:srgbClr val="E5E6E6"/>
                  </a:solidFill>
                  <a:ln>
                    <a:noFill/>
                  </a:ln>
                </p:spPr>
                <p:style>
                  <a:lnRef idx="2">
                    <a:schemeClr val="accent1">
                      <a:shade val="15000"/>
                    </a:schemeClr>
                  </a:lnRef>
                  <a:fillRef idx="1">
                    <a:schemeClr val="accent1"/>
                  </a:fillRef>
                  <a:effectRef idx="0">
                    <a:schemeClr val="accent1"/>
                  </a:effectRef>
                  <a:fontRef idx="minor">
                    <a:schemeClr val="lt1"/>
                  </a:fontRef>
                </p:style>
                <p:txBody>
                  <a:bodyPr lIns="45720" tIns="0" rIns="0" bIns="0" rtlCol="0" anchor="ctr"/>
                  <a:lstStyle/>
                  <a:p>
                    <a:pPr algn="ctr"/>
                    <a:r>
                      <a:rPr lang="en-GB" sz="1400" b="1">
                        <a:solidFill>
                          <a:schemeClr val="tx1"/>
                        </a:solidFill>
                        <a:latin typeface="Arial" panose="020B0604020202020204" pitchFamily="34" charset="0"/>
                        <a:cs typeface="Arial" panose="020B0604020202020204" pitchFamily="34" charset="0"/>
                      </a:rPr>
                      <a:t>ITT Patient Population (N=886)</a:t>
                    </a:r>
                  </a:p>
                  <a:p>
                    <a:pPr algn="ctr"/>
                    <a:endParaRPr lang="en-GB" sz="1600">
                      <a:solidFill>
                        <a:schemeClr val="tx1"/>
                      </a:solidFill>
                      <a:latin typeface="Arial" panose="020B0604020202020204" pitchFamily="34" charset="0"/>
                      <a:cs typeface="Arial" panose="020B0604020202020204" pitchFamily="34" charset="0"/>
                    </a:endParaRPr>
                  </a:p>
                  <a:p>
                    <a:pPr marL="114300" indent="-114300">
                      <a:buFont typeface="Arial" panose="020B0604020202020204" pitchFamily="34" charset="0"/>
                      <a:buChar char="•"/>
                    </a:pPr>
                    <a:r>
                      <a:rPr lang="en-GB" sz="1200">
                        <a:solidFill>
                          <a:schemeClr val="tx1"/>
                        </a:solidFill>
                        <a:latin typeface="Arial" panose="020B0604020202020204" pitchFamily="34" charset="0"/>
                        <a:cs typeface="Arial" panose="020B0604020202020204" pitchFamily="34" charset="0"/>
                      </a:rPr>
                      <a:t>Previously untreated la/mUC</a:t>
                    </a:r>
                  </a:p>
                  <a:p>
                    <a:pPr marL="114300" indent="-114300">
                      <a:buFont typeface="Arial" panose="020B0604020202020204" pitchFamily="34" charset="0"/>
                      <a:buChar char="•"/>
                    </a:pPr>
                    <a:r>
                      <a:rPr lang="en-GB" sz="1200">
                        <a:solidFill>
                          <a:schemeClr val="tx1"/>
                        </a:solidFill>
                        <a:latin typeface="Arial" panose="020B0604020202020204" pitchFamily="34" charset="0"/>
                        <a:cs typeface="Arial" panose="020B0604020202020204" pitchFamily="34" charset="0"/>
                      </a:rPr>
                      <a:t>Eligible for platinum, EV, and P</a:t>
                    </a:r>
                  </a:p>
                  <a:p>
                    <a:pPr marL="114300" indent="-114300">
                      <a:buFont typeface="Arial" panose="020B0604020202020204" pitchFamily="34" charset="0"/>
                      <a:buChar char="•"/>
                    </a:pPr>
                    <a:r>
                      <a:rPr lang="en-GB" sz="1200">
                        <a:solidFill>
                          <a:schemeClr val="tx1"/>
                        </a:solidFill>
                        <a:latin typeface="Arial" panose="020B0604020202020204" pitchFamily="34" charset="0"/>
                        <a:cs typeface="Arial" panose="020B0604020202020204" pitchFamily="34" charset="0"/>
                      </a:rPr>
                      <a:t>PD-(L)1 inhibitor-naive</a:t>
                    </a:r>
                  </a:p>
                  <a:p>
                    <a:pPr marL="114300" indent="-114300">
                      <a:buFont typeface="Arial" panose="020B0604020202020204" pitchFamily="34" charset="0"/>
                      <a:buChar char="•"/>
                    </a:pPr>
                    <a:r>
                      <a:rPr lang="en-GB" sz="1200">
                        <a:solidFill>
                          <a:schemeClr val="tx1"/>
                        </a:solidFill>
                        <a:latin typeface="Arial" panose="020B0604020202020204" pitchFamily="34" charset="0"/>
                        <a:cs typeface="Arial" panose="020B0604020202020204" pitchFamily="34" charset="0"/>
                      </a:rPr>
                      <a:t>GFR ≥30 mL/min</a:t>
                    </a:r>
                    <a:r>
                      <a:rPr lang="en-GB" sz="1200" baseline="30000">
                        <a:solidFill>
                          <a:schemeClr val="tx1"/>
                        </a:solidFill>
                        <a:latin typeface="Arial" panose="020B0604020202020204" pitchFamily="34" charset="0"/>
                        <a:cs typeface="Arial" panose="020B0604020202020204" pitchFamily="34" charset="0"/>
                      </a:rPr>
                      <a:t>a</a:t>
                    </a:r>
                  </a:p>
                  <a:p>
                    <a:pPr marL="114300" indent="-114300">
                      <a:buFont typeface="Arial" panose="020B0604020202020204" pitchFamily="34" charset="0"/>
                      <a:buChar char="•"/>
                    </a:pPr>
                    <a:r>
                      <a:rPr lang="en-GB" sz="1200">
                        <a:solidFill>
                          <a:schemeClr val="tx1"/>
                        </a:solidFill>
                        <a:latin typeface="Arial" panose="020B0604020202020204" pitchFamily="34" charset="0"/>
                        <a:cs typeface="Arial" panose="020B0604020202020204" pitchFamily="34" charset="0"/>
                      </a:rPr>
                      <a:t>ECOG PS ≤2</a:t>
                    </a:r>
                    <a:endParaRPr lang="en-GB" sz="1200" baseline="30000">
                      <a:solidFill>
                        <a:schemeClr val="tx1"/>
                      </a:solidFill>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C86639AF-6423-9628-1DA8-9D2D45D23EDF}"/>
                      </a:ext>
                    </a:extLst>
                  </p:cNvPr>
                  <p:cNvSpPr/>
                  <p:nvPr/>
                </p:nvSpPr>
                <p:spPr>
                  <a:xfrm>
                    <a:off x="4504351" y="1786004"/>
                    <a:ext cx="3167250" cy="655437"/>
                  </a:xfrm>
                  <a:prstGeom prst="rect">
                    <a:avLst/>
                  </a:prstGeom>
                  <a:solidFill>
                    <a:srgbClr val="1836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90000"/>
                      </a:lnSpc>
                    </a:pPr>
                    <a:r>
                      <a:rPr lang="en-GB" sz="1400" b="1" err="1">
                        <a:latin typeface="Arial" panose="020B0604020202020204" pitchFamily="34" charset="0"/>
                        <a:cs typeface="Arial" panose="020B0604020202020204" pitchFamily="34" charset="0"/>
                      </a:rPr>
                      <a:t>EV+</a:t>
                    </a:r>
                    <a:r>
                      <a:rPr lang="en-GB" sz="1400" b="1" err="1">
                        <a:solidFill>
                          <a:schemeClr val="bg1"/>
                        </a:solidFill>
                        <a:latin typeface="Arial" panose="020B0604020202020204" pitchFamily="34" charset="0"/>
                        <a:cs typeface="Arial" panose="020B0604020202020204" pitchFamily="34" charset="0"/>
                      </a:rPr>
                      <a:t>P</a:t>
                    </a:r>
                    <a:r>
                      <a:rPr lang="en-GB" sz="1400" b="1" baseline="30000" err="1">
                        <a:solidFill>
                          <a:schemeClr val="bg1"/>
                        </a:solidFill>
                        <a:latin typeface="Arial" panose="020B0604020202020204" pitchFamily="34" charset="0"/>
                        <a:cs typeface="Arial" panose="020B0604020202020204" pitchFamily="34" charset="0"/>
                      </a:rPr>
                      <a:t>b</a:t>
                    </a:r>
                    <a:endParaRPr lang="en-GB" sz="1400" b="1" strike="sngStrike" baseline="30000">
                      <a:solidFill>
                        <a:schemeClr val="bg1"/>
                      </a:solidFill>
                      <a:latin typeface="Arial" panose="020B0604020202020204" pitchFamily="34" charset="0"/>
                      <a:cs typeface="Arial" panose="020B0604020202020204" pitchFamily="34" charset="0"/>
                    </a:endParaRPr>
                  </a:p>
                  <a:p>
                    <a:pPr algn="ctr">
                      <a:lnSpc>
                        <a:spcPct val="90000"/>
                      </a:lnSpc>
                    </a:pPr>
                    <a:r>
                      <a:rPr lang="en-GB" sz="1100">
                        <a:latin typeface="Arial" panose="020B0604020202020204" pitchFamily="34" charset="0"/>
                        <a:cs typeface="Arial" panose="020B0604020202020204" pitchFamily="34" charset="0"/>
                      </a:rPr>
                      <a:t>No maximum treatment cycles for EV</a:t>
                    </a:r>
                  </a:p>
                  <a:p>
                    <a:pPr algn="ctr">
                      <a:lnSpc>
                        <a:spcPct val="90000"/>
                      </a:lnSpc>
                    </a:pPr>
                    <a:r>
                      <a:rPr lang="en-GB" sz="1100">
                        <a:latin typeface="Arial" panose="020B0604020202020204" pitchFamily="34" charset="0"/>
                        <a:cs typeface="Arial" panose="020B0604020202020204" pitchFamily="34" charset="0"/>
                      </a:rPr>
                      <a:t>Maximum 35 cycles for P</a:t>
                    </a:r>
                  </a:p>
                </p:txBody>
              </p:sp>
              <p:sp>
                <p:nvSpPr>
                  <p:cNvPr id="18" name="Rectangle 17">
                    <a:extLst>
                      <a:ext uri="{FF2B5EF4-FFF2-40B4-BE49-F238E27FC236}">
                        <a16:creationId xmlns:a16="http://schemas.microsoft.com/office/drawing/2014/main" id="{DE3DEFF8-AD44-BBF1-D0CF-68FAB0F379CE}"/>
                      </a:ext>
                    </a:extLst>
                  </p:cNvPr>
                  <p:cNvSpPr/>
                  <p:nvPr/>
                </p:nvSpPr>
                <p:spPr>
                  <a:xfrm>
                    <a:off x="4505514" y="3148918"/>
                    <a:ext cx="3167250" cy="655437"/>
                  </a:xfrm>
                  <a:prstGeom prst="rect">
                    <a:avLst/>
                  </a:prstGeom>
                  <a:solidFill>
                    <a:srgbClr val="7F81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90000"/>
                      </a:lnSpc>
                    </a:pPr>
                    <a:r>
                      <a:rPr lang="en-GB" sz="1400" b="1" err="1">
                        <a:solidFill>
                          <a:schemeClr val="bg1"/>
                        </a:solidFill>
                        <a:latin typeface="Arial" panose="020B0604020202020204" pitchFamily="34" charset="0"/>
                        <a:cs typeface="Arial" panose="020B0604020202020204" pitchFamily="34" charset="0"/>
                      </a:rPr>
                      <a:t>Chemotherapy</a:t>
                    </a:r>
                    <a:r>
                      <a:rPr lang="en-GB" sz="1400" b="1" baseline="30000" err="1">
                        <a:solidFill>
                          <a:schemeClr val="bg1"/>
                        </a:solidFill>
                        <a:latin typeface="Arial" panose="020B0604020202020204" pitchFamily="34" charset="0"/>
                        <a:cs typeface="Arial" panose="020B0604020202020204" pitchFamily="34" charset="0"/>
                      </a:rPr>
                      <a:t>c</a:t>
                    </a:r>
                    <a:endParaRPr lang="en-GB" sz="1400" b="1" strike="sngStrike" baseline="30000">
                      <a:solidFill>
                        <a:schemeClr val="bg1"/>
                      </a:solidFill>
                      <a:latin typeface="Arial" panose="020B0604020202020204" pitchFamily="34" charset="0"/>
                      <a:cs typeface="Arial" panose="020B0604020202020204" pitchFamily="34" charset="0"/>
                    </a:endParaRPr>
                  </a:p>
                  <a:p>
                    <a:pPr algn="ctr">
                      <a:lnSpc>
                        <a:spcPct val="90000"/>
                      </a:lnSpc>
                    </a:pPr>
                    <a:r>
                      <a:rPr lang="en-GB" sz="1100">
                        <a:latin typeface="Arial" panose="020B0604020202020204" pitchFamily="34" charset="0"/>
                        <a:cs typeface="Arial" panose="020B0604020202020204" pitchFamily="34" charset="0"/>
                      </a:rPr>
                      <a:t>(Cisplatin or carboplatin + gemcitabine)</a:t>
                    </a:r>
                  </a:p>
                  <a:p>
                    <a:pPr algn="ctr">
                      <a:lnSpc>
                        <a:spcPct val="90000"/>
                      </a:lnSpc>
                    </a:pPr>
                    <a:r>
                      <a:rPr lang="en-GB" sz="1100">
                        <a:latin typeface="Arial" panose="020B0604020202020204" pitchFamily="34" charset="0"/>
                        <a:cs typeface="Arial" panose="020B0604020202020204" pitchFamily="34" charset="0"/>
                      </a:rPr>
                      <a:t>Maximum 6 cycles</a:t>
                    </a:r>
                    <a:endParaRPr lang="en-GB" sz="1400">
                      <a:latin typeface="Arial" panose="020B0604020202020204" pitchFamily="34" charset="0"/>
                      <a:cs typeface="Arial" panose="020B0604020202020204" pitchFamily="34" charset="0"/>
                    </a:endParaRPr>
                  </a:p>
                </p:txBody>
              </p:sp>
              <p:cxnSp>
                <p:nvCxnSpPr>
                  <p:cNvPr id="19" name="Connector: Elbow 18">
                    <a:extLst>
                      <a:ext uri="{FF2B5EF4-FFF2-40B4-BE49-F238E27FC236}">
                        <a16:creationId xmlns:a16="http://schemas.microsoft.com/office/drawing/2014/main" id="{93E9C034-925C-7975-201B-3B6BEAAD2B85}"/>
                      </a:ext>
                    </a:extLst>
                  </p:cNvPr>
                  <p:cNvCxnSpPr>
                    <a:cxnSpLocks/>
                    <a:stCxn id="16" idx="3"/>
                    <a:endCxn id="17" idx="1"/>
                  </p:cNvCxnSpPr>
                  <p:nvPr/>
                </p:nvCxnSpPr>
                <p:spPr>
                  <a:xfrm flipV="1">
                    <a:off x="3006697" y="2113723"/>
                    <a:ext cx="1497654" cy="715557"/>
                  </a:xfrm>
                  <a:prstGeom prst="bentConnector3">
                    <a:avLst>
                      <a:gd name="adj1" fmla="val 50000"/>
                    </a:avLst>
                  </a:prstGeom>
                  <a:noFill/>
                  <a:ln>
                    <a:solidFill>
                      <a:srgbClr val="18365A"/>
                    </a:solidFill>
                    <a:headEnd type="none" w="med" len="med"/>
                    <a:tailEnd type="triangle" w="med" len="med"/>
                  </a:ln>
                </p:spPr>
                <p:style>
                  <a:lnRef idx="2">
                    <a:schemeClr val="accent1">
                      <a:shade val="15000"/>
                    </a:schemeClr>
                  </a:lnRef>
                  <a:fillRef idx="1">
                    <a:schemeClr val="accent1"/>
                  </a:fillRef>
                  <a:effectRef idx="0">
                    <a:schemeClr val="accent1"/>
                  </a:effectRef>
                  <a:fontRef idx="minor">
                    <a:schemeClr val="lt1"/>
                  </a:fontRef>
                </p:style>
              </p:cxnSp>
              <p:cxnSp>
                <p:nvCxnSpPr>
                  <p:cNvPr id="20" name="Connector: Elbow 19">
                    <a:extLst>
                      <a:ext uri="{FF2B5EF4-FFF2-40B4-BE49-F238E27FC236}">
                        <a16:creationId xmlns:a16="http://schemas.microsoft.com/office/drawing/2014/main" id="{3B2B7798-5E5E-C9DE-024E-EC2EAA118721}"/>
                      </a:ext>
                    </a:extLst>
                  </p:cNvPr>
                  <p:cNvCxnSpPr>
                    <a:cxnSpLocks/>
                    <a:stCxn id="16" idx="3"/>
                    <a:endCxn id="18" idx="1"/>
                  </p:cNvCxnSpPr>
                  <p:nvPr/>
                </p:nvCxnSpPr>
                <p:spPr>
                  <a:xfrm>
                    <a:off x="3006697" y="2829280"/>
                    <a:ext cx="1498817" cy="647357"/>
                  </a:xfrm>
                  <a:prstGeom prst="bentConnector3">
                    <a:avLst>
                      <a:gd name="adj1" fmla="val 50000"/>
                    </a:avLst>
                  </a:prstGeom>
                  <a:noFill/>
                  <a:ln>
                    <a:solidFill>
                      <a:srgbClr val="18365A"/>
                    </a:solidFill>
                    <a:headEnd type="none" w="med" len="med"/>
                    <a:tailEnd type="triangle" w="med" len="med"/>
                  </a:ln>
                </p:spPr>
                <p:style>
                  <a:lnRef idx="2">
                    <a:schemeClr val="accent1">
                      <a:shade val="15000"/>
                    </a:schemeClr>
                  </a:lnRef>
                  <a:fillRef idx="1">
                    <a:schemeClr val="accent1"/>
                  </a:fillRef>
                  <a:effectRef idx="0">
                    <a:schemeClr val="accent1"/>
                  </a:effectRef>
                  <a:fontRef idx="minor">
                    <a:schemeClr val="lt1"/>
                  </a:fontRef>
                </p:style>
              </p:cxnSp>
              <p:sp>
                <p:nvSpPr>
                  <p:cNvPr id="21" name="Oval 20">
                    <a:extLst>
                      <a:ext uri="{FF2B5EF4-FFF2-40B4-BE49-F238E27FC236}">
                        <a16:creationId xmlns:a16="http://schemas.microsoft.com/office/drawing/2014/main" id="{8A789F29-4983-3368-49DD-F419F5D687A5}"/>
                      </a:ext>
                    </a:extLst>
                  </p:cNvPr>
                  <p:cNvSpPr/>
                  <p:nvPr/>
                </p:nvSpPr>
                <p:spPr>
                  <a:xfrm>
                    <a:off x="3485436" y="2541397"/>
                    <a:ext cx="540175" cy="568935"/>
                  </a:xfrm>
                  <a:prstGeom prst="ellipse">
                    <a:avLst/>
                  </a:prstGeom>
                  <a:solidFill>
                    <a:srgbClr val="8B9AAC"/>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GB" sz="1200" b="1">
                        <a:solidFill>
                          <a:schemeClr val="bg1"/>
                        </a:solidFill>
                        <a:latin typeface="Arial" panose="020B0604020202020204" pitchFamily="34" charset="0"/>
                        <a:cs typeface="Arial" panose="020B0604020202020204" pitchFamily="34" charset="0"/>
                      </a:rPr>
                      <a:t>R</a:t>
                    </a:r>
                  </a:p>
                  <a:p>
                    <a:pPr algn="ctr"/>
                    <a:r>
                      <a:rPr lang="en-GB" sz="1200" b="1">
                        <a:latin typeface="Arial" panose="020B0604020202020204" pitchFamily="34" charset="0"/>
                        <a:cs typeface="Arial" panose="020B0604020202020204" pitchFamily="34" charset="0"/>
                      </a:rPr>
                      <a:t>1:1</a:t>
                    </a:r>
                  </a:p>
                </p:txBody>
              </p:sp>
            </p:grpSp>
            <p:sp>
              <p:nvSpPr>
                <p:cNvPr id="11" name="Rectangle 10">
                  <a:extLst>
                    <a:ext uri="{FF2B5EF4-FFF2-40B4-BE49-F238E27FC236}">
                      <a16:creationId xmlns:a16="http://schemas.microsoft.com/office/drawing/2014/main" id="{E48C10A9-AA2D-DDE8-E4A4-6D2E340D5C86}"/>
                    </a:ext>
                  </a:extLst>
                </p:cNvPr>
                <p:cNvSpPr/>
                <p:nvPr/>
              </p:nvSpPr>
              <p:spPr>
                <a:xfrm>
                  <a:off x="7906790" y="1413338"/>
                  <a:ext cx="2407920" cy="1816173"/>
                </a:xfrm>
                <a:prstGeom prst="rect">
                  <a:avLst/>
                </a:prstGeom>
                <a:solidFill>
                  <a:srgbClr val="E5E6E6"/>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tIns="0" rIns="0" bIns="0" rtlCol="0" anchor="ctr"/>
                <a:lstStyle/>
                <a:p>
                  <a:pPr>
                    <a:lnSpc>
                      <a:spcPct val="90000"/>
                    </a:lnSpc>
                  </a:pPr>
                  <a:r>
                    <a:rPr lang="en-GB" sz="1200" b="1">
                      <a:solidFill>
                        <a:schemeClr val="tx1"/>
                      </a:solidFill>
                      <a:latin typeface="Arial" panose="020B0604020202020204" pitchFamily="34" charset="0"/>
                      <a:cs typeface="Arial" panose="020B0604020202020204" pitchFamily="34" charset="0"/>
                    </a:rPr>
                    <a:t>Dual primary endpoints:</a:t>
                  </a:r>
                </a:p>
                <a:p>
                  <a:pPr marL="114300" indent="-114300">
                    <a:lnSpc>
                      <a:spcPct val="90000"/>
                    </a:lnSpc>
                    <a:buFont typeface="Arial" panose="020B0604020202020204" pitchFamily="34" charset="0"/>
                    <a:buChar char="•"/>
                  </a:pPr>
                  <a:r>
                    <a:rPr lang="en-GB" sz="1200">
                      <a:solidFill>
                        <a:schemeClr val="tx1"/>
                      </a:solidFill>
                      <a:latin typeface="Arial" panose="020B0604020202020204" pitchFamily="34" charset="0"/>
                      <a:cs typeface="Arial" panose="020B0604020202020204" pitchFamily="34" charset="0"/>
                    </a:rPr>
                    <a:t>PFS by BICR</a:t>
                  </a:r>
                </a:p>
                <a:p>
                  <a:pPr marL="114300" indent="-114300">
                    <a:lnSpc>
                      <a:spcPct val="90000"/>
                    </a:lnSpc>
                    <a:buFont typeface="Arial" panose="020B0604020202020204" pitchFamily="34" charset="0"/>
                    <a:buChar char="•"/>
                  </a:pPr>
                  <a:r>
                    <a:rPr lang="en-GB" sz="1200">
                      <a:solidFill>
                        <a:schemeClr val="tx1"/>
                      </a:solidFill>
                      <a:latin typeface="Arial" panose="020B0604020202020204" pitchFamily="34" charset="0"/>
                      <a:cs typeface="Arial" panose="020B0604020202020204" pitchFamily="34" charset="0"/>
                    </a:rPr>
                    <a:t>OS</a:t>
                  </a:r>
                </a:p>
                <a:p>
                  <a:pPr>
                    <a:lnSpc>
                      <a:spcPct val="90000"/>
                    </a:lnSpc>
                  </a:pPr>
                  <a:endParaRPr lang="en-GB" sz="1200" b="1">
                    <a:solidFill>
                      <a:schemeClr val="tx1"/>
                    </a:solidFill>
                    <a:latin typeface="Arial" panose="020B0604020202020204" pitchFamily="34" charset="0"/>
                    <a:cs typeface="Arial" panose="020B0604020202020204" pitchFamily="34" charset="0"/>
                  </a:endParaRPr>
                </a:p>
                <a:p>
                  <a:pPr>
                    <a:lnSpc>
                      <a:spcPct val="90000"/>
                    </a:lnSpc>
                  </a:pPr>
                  <a:r>
                    <a:rPr lang="en-GB" sz="1200" b="1">
                      <a:solidFill>
                        <a:schemeClr val="tx1"/>
                      </a:solidFill>
                      <a:latin typeface="Arial" panose="020B0604020202020204" pitchFamily="34" charset="0"/>
                      <a:cs typeface="Arial" panose="020B0604020202020204" pitchFamily="34" charset="0"/>
                    </a:rPr>
                    <a:t>Select secondary endpoints:</a:t>
                  </a:r>
                </a:p>
                <a:p>
                  <a:pPr marL="114300" indent="-114300">
                    <a:lnSpc>
                      <a:spcPct val="90000"/>
                    </a:lnSpc>
                    <a:buFont typeface="Arial" panose="020B0604020202020204" pitchFamily="34" charset="0"/>
                    <a:buChar char="•"/>
                  </a:pPr>
                  <a:r>
                    <a:rPr lang="en-GB" sz="1200">
                      <a:solidFill>
                        <a:schemeClr val="tx1"/>
                      </a:solidFill>
                      <a:latin typeface="Arial" panose="020B0604020202020204" pitchFamily="34" charset="0"/>
                      <a:cs typeface="Arial" panose="020B0604020202020204" pitchFamily="34" charset="0"/>
                    </a:rPr>
                    <a:t>ORR per RECIST 1.1 by BICR and INV assessment</a:t>
                  </a:r>
                </a:p>
                <a:p>
                  <a:pPr marL="114300" indent="-114300">
                    <a:lnSpc>
                      <a:spcPct val="90000"/>
                    </a:lnSpc>
                    <a:buFont typeface="Arial" panose="020B0604020202020204" pitchFamily="34" charset="0"/>
                    <a:buChar char="•"/>
                  </a:pPr>
                  <a:r>
                    <a:rPr lang="en-GB" sz="1200">
                      <a:solidFill>
                        <a:schemeClr val="tx1"/>
                      </a:solidFill>
                      <a:latin typeface="Arial" panose="020B0604020202020204" pitchFamily="34" charset="0"/>
                      <a:cs typeface="Arial" panose="020B0604020202020204" pitchFamily="34" charset="0"/>
                    </a:rPr>
                    <a:t>DOR</a:t>
                  </a:r>
                </a:p>
                <a:p>
                  <a:pPr marL="114300" indent="-114300">
                    <a:lnSpc>
                      <a:spcPct val="90000"/>
                    </a:lnSpc>
                    <a:buFont typeface="Arial" panose="020B0604020202020204" pitchFamily="34" charset="0"/>
                    <a:buChar char="•"/>
                  </a:pPr>
                  <a:r>
                    <a:rPr lang="en-GB" sz="1200">
                      <a:solidFill>
                        <a:schemeClr val="tx1"/>
                      </a:solidFill>
                      <a:latin typeface="Arial" panose="020B0604020202020204" pitchFamily="34" charset="0"/>
                      <a:cs typeface="Arial" panose="020B0604020202020204" pitchFamily="34" charset="0"/>
                    </a:rPr>
                    <a:t>Safety</a:t>
                  </a:r>
                </a:p>
              </p:txBody>
            </p:sp>
          </p:grpSp>
          <p:sp>
            <p:nvSpPr>
              <p:cNvPr id="7" name="TextBox 6">
                <a:extLst>
                  <a:ext uri="{FF2B5EF4-FFF2-40B4-BE49-F238E27FC236}">
                    <a16:creationId xmlns:a16="http://schemas.microsoft.com/office/drawing/2014/main" id="{B5E464A2-E794-4A16-EE55-1E1D189120D2}"/>
                  </a:ext>
                </a:extLst>
              </p:cNvPr>
              <p:cNvSpPr txBox="1"/>
              <p:nvPr/>
            </p:nvSpPr>
            <p:spPr>
              <a:xfrm>
                <a:off x="4479553" y="2016777"/>
                <a:ext cx="3167251" cy="528606"/>
              </a:xfrm>
              <a:prstGeom prst="rect">
                <a:avLst/>
              </a:prstGeom>
              <a:noFill/>
            </p:spPr>
            <p:txBody>
              <a:bodyPr wrap="square">
                <a:spAutoFit/>
              </a:bodyPr>
              <a:lstStyle/>
              <a:p>
                <a:pPr algn="ctr">
                  <a:lnSpc>
                    <a:spcPct val="90000"/>
                  </a:lnSpc>
                </a:pPr>
                <a:r>
                  <a:rPr lang="en-US" sz="1050" i="1"/>
                  <a:t>Treatment until disease progression by BICR, clinical progression, unacceptable toxicity, </a:t>
                </a:r>
                <a:br>
                  <a:rPr lang="en-US" sz="1050" i="1"/>
                </a:br>
                <a:r>
                  <a:rPr lang="en-US" sz="1050" i="1"/>
                  <a:t>or completion of maximum cycles</a:t>
                </a:r>
              </a:p>
            </p:txBody>
          </p:sp>
        </p:grpSp>
        <p:sp>
          <p:nvSpPr>
            <p:cNvPr id="23" name="TextBox 22">
              <a:extLst>
                <a:ext uri="{FF2B5EF4-FFF2-40B4-BE49-F238E27FC236}">
                  <a16:creationId xmlns:a16="http://schemas.microsoft.com/office/drawing/2014/main" id="{34D5C58F-3C99-8290-D2BC-66EFA3CDDBA3}"/>
                </a:ext>
              </a:extLst>
            </p:cNvPr>
            <p:cNvSpPr txBox="1"/>
            <p:nvPr/>
          </p:nvSpPr>
          <p:spPr>
            <a:xfrm>
              <a:off x="1855160" y="3485301"/>
              <a:ext cx="3782729" cy="701731"/>
            </a:xfrm>
            <a:prstGeom prst="rect">
              <a:avLst/>
            </a:prstGeom>
            <a:noFill/>
            <a:ln>
              <a:solidFill>
                <a:schemeClr val="tx1"/>
              </a:solidFill>
            </a:ln>
          </p:spPr>
          <p:txBody>
            <a:bodyPr wrap="square">
              <a:spAutoFit/>
            </a:bodyPr>
            <a:lstStyle/>
            <a:p>
              <a:pPr>
                <a:lnSpc>
                  <a:spcPct val="90000"/>
                </a:lnSpc>
              </a:pPr>
              <a:r>
                <a:rPr lang="en-US" sz="1100" i="1"/>
                <a:t>Stratification factors:</a:t>
              </a:r>
            </a:p>
            <a:p>
              <a:pPr marL="171450" indent="-171450">
                <a:lnSpc>
                  <a:spcPct val="90000"/>
                </a:lnSpc>
                <a:buFont typeface="Arial" panose="020B0604020202020204" pitchFamily="34" charset="0"/>
                <a:buChar char="•"/>
              </a:pPr>
              <a:r>
                <a:rPr lang="en-US" sz="1100" i="1"/>
                <a:t>Cisplatin eligibility (eligible/ineligible) </a:t>
              </a:r>
            </a:p>
            <a:p>
              <a:pPr marL="171450" indent="-171450">
                <a:lnSpc>
                  <a:spcPct val="90000"/>
                </a:lnSpc>
                <a:buFont typeface="Arial" panose="020B0604020202020204" pitchFamily="34" charset="0"/>
                <a:buChar char="•"/>
              </a:pPr>
              <a:r>
                <a:rPr lang="en-US" sz="1100" i="1"/>
                <a:t>PD-L1 expression (high, CPS ≥10; low, CPS &lt;10)</a:t>
              </a:r>
            </a:p>
            <a:p>
              <a:pPr marL="171450" indent="-171450">
                <a:lnSpc>
                  <a:spcPct val="90000"/>
                </a:lnSpc>
                <a:buFont typeface="Arial" panose="020B0604020202020204" pitchFamily="34" charset="0"/>
                <a:buChar char="•"/>
              </a:pPr>
              <a:r>
                <a:rPr lang="en-US" sz="1100" i="1"/>
                <a:t>Liver metastases (present/absent) </a:t>
              </a:r>
            </a:p>
          </p:txBody>
        </p:sp>
        <p:cxnSp>
          <p:nvCxnSpPr>
            <p:cNvPr id="30" name="Straight Connector 29">
              <a:extLst>
                <a:ext uri="{FF2B5EF4-FFF2-40B4-BE49-F238E27FC236}">
                  <a16:creationId xmlns:a16="http://schemas.microsoft.com/office/drawing/2014/main" id="{B58C8BAD-8F3B-4D63-4D2A-A3F526F1C498}"/>
                </a:ext>
              </a:extLst>
            </p:cNvPr>
            <p:cNvCxnSpPr>
              <a:cxnSpLocks/>
            </p:cNvCxnSpPr>
            <p:nvPr/>
          </p:nvCxnSpPr>
          <p:spPr>
            <a:xfrm>
              <a:off x="3753178" y="2739074"/>
              <a:ext cx="8932" cy="746227"/>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sp>
        <p:nvSpPr>
          <p:cNvPr id="12" name="Title 1">
            <a:extLst>
              <a:ext uri="{FF2B5EF4-FFF2-40B4-BE49-F238E27FC236}">
                <a16:creationId xmlns:a16="http://schemas.microsoft.com/office/drawing/2014/main" id="{DFFC3A17-5B80-9424-405F-DF44CCFF5D79}"/>
              </a:ext>
            </a:extLst>
          </p:cNvPr>
          <p:cNvSpPr>
            <a:spLocks noGrp="1"/>
          </p:cNvSpPr>
          <p:nvPr>
            <p:ph type="title"/>
          </p:nvPr>
        </p:nvSpPr>
        <p:spPr>
          <a:xfrm>
            <a:off x="640080" y="323084"/>
            <a:ext cx="10972800" cy="916829"/>
          </a:xfrm>
        </p:spPr>
        <p:txBody>
          <a:bodyPr>
            <a:noAutofit/>
          </a:bodyPr>
          <a:lstStyle/>
          <a:p>
            <a:r>
              <a:rPr lang="en-US" sz="3000"/>
              <a:t>EV-302/KEYNOTE-A39 Design and Disposition</a:t>
            </a:r>
          </a:p>
        </p:txBody>
      </p:sp>
    </p:spTree>
    <p:extLst>
      <p:ext uri="{BB962C8B-B14F-4D97-AF65-F5344CB8AC3E}">
        <p14:creationId xmlns:p14="http://schemas.microsoft.com/office/powerpoint/2010/main" val="889595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E2C5510-5C28-FC0D-1D40-8D6DCBF7912C}"/>
              </a:ext>
            </a:extLst>
          </p:cNvPr>
          <p:cNvSpPr>
            <a:spLocks noGrp="1"/>
          </p:cNvSpPr>
          <p:nvPr>
            <p:ph type="sldNum" sz="quarter" idx="12"/>
          </p:nvPr>
        </p:nvSpPr>
        <p:spPr/>
        <p:txBody>
          <a:bodyPr/>
          <a:lstStyle/>
          <a:p>
            <a:fld id="{BE33F7A0-71F0-446B-9DE8-6D75BE64EE0F}" type="slidenum">
              <a:rPr lang="en-US" smtClean="0">
                <a:solidFill>
                  <a:srgbClr val="002557"/>
                </a:solidFill>
              </a:rPr>
              <a:pPr/>
              <a:t>6</a:t>
            </a:fld>
            <a:endParaRPr lang="en-US">
              <a:solidFill>
                <a:srgbClr val="002557"/>
              </a:solidFill>
            </a:endParaRPr>
          </a:p>
        </p:txBody>
      </p:sp>
      <p:graphicFrame>
        <p:nvGraphicFramePr>
          <p:cNvPr id="9" name="Table 8">
            <a:extLst>
              <a:ext uri="{FF2B5EF4-FFF2-40B4-BE49-F238E27FC236}">
                <a16:creationId xmlns:a16="http://schemas.microsoft.com/office/drawing/2014/main" id="{9313F8CC-244A-6E29-13DF-688A452402FA}"/>
              </a:ext>
            </a:extLst>
          </p:cNvPr>
          <p:cNvGraphicFramePr>
            <a:graphicFrameLocks noGrp="1"/>
          </p:cNvGraphicFramePr>
          <p:nvPr>
            <p:extLst>
              <p:ext uri="{D42A27DB-BD31-4B8C-83A1-F6EECF244321}">
                <p14:modId xmlns:p14="http://schemas.microsoft.com/office/powerpoint/2010/main" val="2667613772"/>
              </p:ext>
            </p:extLst>
          </p:nvPr>
        </p:nvGraphicFramePr>
        <p:xfrm>
          <a:off x="7619754" y="1414017"/>
          <a:ext cx="3841265" cy="768096"/>
        </p:xfrm>
        <a:graphic>
          <a:graphicData uri="http://schemas.openxmlformats.org/drawingml/2006/table">
            <a:tbl>
              <a:tblPr firstRow="1" bandRow="1">
                <a:tableStyleId>{5C22544A-7EE6-4342-B048-85BDC9FD1C3A}</a:tableStyleId>
              </a:tblPr>
              <a:tblGrid>
                <a:gridCol w="1280160">
                  <a:extLst>
                    <a:ext uri="{9D8B030D-6E8A-4147-A177-3AD203B41FA5}">
                      <a16:colId xmlns:a16="http://schemas.microsoft.com/office/drawing/2014/main" val="1337622925"/>
                    </a:ext>
                  </a:extLst>
                </a:gridCol>
                <a:gridCol w="1417675">
                  <a:extLst>
                    <a:ext uri="{9D8B030D-6E8A-4147-A177-3AD203B41FA5}">
                      <a16:colId xmlns:a16="http://schemas.microsoft.com/office/drawing/2014/main" val="127999419"/>
                    </a:ext>
                  </a:extLst>
                </a:gridCol>
                <a:gridCol w="1143430">
                  <a:extLst>
                    <a:ext uri="{9D8B030D-6E8A-4147-A177-3AD203B41FA5}">
                      <a16:colId xmlns:a16="http://schemas.microsoft.com/office/drawing/2014/main" val="1668902268"/>
                    </a:ext>
                  </a:extLst>
                </a:gridCol>
              </a:tblGrid>
              <a:tr h="299575">
                <a:tc>
                  <a:txBody>
                    <a:bodyPr/>
                    <a:lstStyle/>
                    <a:p>
                      <a:pPr algn="l">
                        <a:lnSpc>
                          <a:spcPct val="90000"/>
                        </a:lnSpc>
                      </a:pPr>
                      <a:endParaRPr lang="en-GB" sz="1400">
                        <a:solidFill>
                          <a:schemeClr val="tx1"/>
                        </a:solidFill>
                        <a:latin typeface="Arial" panose="020B0604020202020204" pitchFamily="34" charset="0"/>
                        <a:cs typeface="Arial" panose="020B0604020202020204" pitchFamily="34" charset="0"/>
                      </a:endParaRPr>
                    </a:p>
                  </a:txBody>
                  <a:tcPr marL="18000" marR="0" marT="0" marB="0" anchor="b">
                    <a:lnL w="6350" cap="flat" cmpd="sng" algn="ctr">
                      <a:solidFill>
                        <a:schemeClr val="bg1">
                          <a:lumMod val="65000"/>
                        </a:schemeClr>
                      </a:solidFill>
                      <a:prstDash val="solid"/>
                      <a:round/>
                      <a:headEnd type="none" w="med" len="med"/>
                      <a:tailEnd type="none" w="med" len="med"/>
                    </a:lnL>
                    <a:lnR w="12700" cmpd="sng">
                      <a:noFill/>
                    </a:lnR>
                    <a:lnT w="6350" cap="flat" cmpd="sng" algn="ctr">
                      <a:solidFill>
                        <a:schemeClr val="bg1">
                          <a:lumMod val="6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2F2F2"/>
                    </a:solidFill>
                  </a:tcPr>
                </a:tc>
                <a:tc>
                  <a:txBody>
                    <a:bodyPr/>
                    <a:lstStyle/>
                    <a:p>
                      <a:pPr algn="ctr">
                        <a:lnSpc>
                          <a:spcPct val="90000"/>
                        </a:lnSpc>
                      </a:pPr>
                      <a:r>
                        <a:rPr lang="en-US" sz="1400">
                          <a:solidFill>
                            <a:schemeClr val="tx1"/>
                          </a:solidFill>
                          <a:latin typeface="Arial" panose="020B0604020202020204" pitchFamily="34" charset="0"/>
                          <a:cs typeface="Arial" panose="020B0604020202020204" pitchFamily="34" charset="0"/>
                        </a:rPr>
                        <a:t>Median PFS,</a:t>
                      </a:r>
                    </a:p>
                    <a:p>
                      <a:pPr algn="ctr">
                        <a:lnSpc>
                          <a:spcPct val="90000"/>
                        </a:lnSpc>
                      </a:pPr>
                      <a:r>
                        <a:rPr lang="en-US" sz="1400" err="1">
                          <a:solidFill>
                            <a:schemeClr val="tx1"/>
                          </a:solidFill>
                          <a:latin typeface="Arial" panose="020B0604020202020204" pitchFamily="34" charset="0"/>
                          <a:cs typeface="Arial" panose="020B0604020202020204" pitchFamily="34" charset="0"/>
                        </a:rPr>
                        <a:t>mo</a:t>
                      </a:r>
                      <a:r>
                        <a:rPr lang="en-US" sz="1400">
                          <a:solidFill>
                            <a:schemeClr val="tx1"/>
                          </a:solidFill>
                          <a:latin typeface="Arial" panose="020B0604020202020204" pitchFamily="34" charset="0"/>
                          <a:cs typeface="Arial" panose="020B0604020202020204" pitchFamily="34" charset="0"/>
                        </a:rPr>
                        <a:t> (95% CI)</a:t>
                      </a:r>
                      <a:endParaRPr lang="en-GB" sz="1400">
                        <a:solidFill>
                          <a:schemeClr val="tx1"/>
                        </a:solidFill>
                        <a:latin typeface="Arial" panose="020B0604020202020204" pitchFamily="34" charset="0"/>
                        <a:cs typeface="Arial" panose="020B0604020202020204" pitchFamily="34" charset="0"/>
                      </a:endParaRPr>
                    </a:p>
                  </a:txBody>
                  <a:tcPr marL="0" marR="0" marT="0" marB="0" anchor="b">
                    <a:lnL w="12700" cmpd="sng">
                      <a:noFill/>
                    </a:lnL>
                    <a:lnR w="12700" cmpd="sng">
                      <a:noFill/>
                    </a:lnR>
                    <a:lnT w="6350" cap="flat" cmpd="sng" algn="ctr">
                      <a:solidFill>
                        <a:schemeClr val="bg1">
                          <a:lumMod val="6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2F2F2"/>
                    </a:solidFill>
                  </a:tcPr>
                </a:tc>
                <a:tc>
                  <a:txBody>
                    <a:bodyPr/>
                    <a:lstStyle/>
                    <a:p>
                      <a:pPr marL="0" marR="0" lvl="0" indent="0" algn="ctr" defTabSz="685800" rtl="0" eaLnBrk="1" fontAlgn="auto" latinLnBrk="0" hangingPunct="1">
                        <a:lnSpc>
                          <a:spcPct val="90000"/>
                        </a:lnSpc>
                        <a:spcBef>
                          <a:spcPts val="0"/>
                        </a:spcBef>
                        <a:spcAft>
                          <a:spcPts val="0"/>
                        </a:spcAft>
                        <a:buClrTx/>
                        <a:buSzTx/>
                        <a:buFontTx/>
                        <a:buNone/>
                        <a:tabLst/>
                        <a:defRPr/>
                      </a:pPr>
                      <a:r>
                        <a:rPr lang="en-US" sz="1400">
                          <a:solidFill>
                            <a:schemeClr val="tx1"/>
                          </a:solidFill>
                          <a:latin typeface="Arial" panose="020B0604020202020204" pitchFamily="34" charset="0"/>
                          <a:cs typeface="Arial" panose="020B0604020202020204" pitchFamily="34" charset="0"/>
                        </a:rPr>
                        <a:t>Stratified HR </a:t>
                      </a:r>
                      <a:br>
                        <a:rPr lang="en-US" sz="1400">
                          <a:solidFill>
                            <a:schemeClr val="tx1"/>
                          </a:solidFill>
                          <a:latin typeface="Arial" panose="020B0604020202020204" pitchFamily="34" charset="0"/>
                          <a:cs typeface="Arial" panose="020B0604020202020204" pitchFamily="34" charset="0"/>
                        </a:rPr>
                      </a:br>
                      <a:r>
                        <a:rPr lang="en-US" sz="1400">
                          <a:solidFill>
                            <a:schemeClr val="tx1"/>
                          </a:solidFill>
                          <a:latin typeface="Arial" panose="020B0604020202020204" pitchFamily="34" charset="0"/>
                          <a:cs typeface="Arial" panose="020B0604020202020204" pitchFamily="34" charset="0"/>
                        </a:rPr>
                        <a:t>(95% CI</a:t>
                      </a:r>
                      <a:r>
                        <a:rPr lang="en-GB" sz="1400">
                          <a:solidFill>
                            <a:schemeClr val="tx1"/>
                          </a:solidFill>
                          <a:latin typeface="Arial" panose="020B0604020202020204" pitchFamily="34" charset="0"/>
                          <a:cs typeface="Arial" panose="020B0604020202020204" pitchFamily="34" charset="0"/>
                        </a:rPr>
                        <a:t>)</a:t>
                      </a:r>
                    </a:p>
                  </a:txBody>
                  <a:tcPr marL="0" marR="0" marT="0" marB="0" anchor="b">
                    <a:lnL w="12700" cmpd="sng">
                      <a:noFill/>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3607572848"/>
                  </a:ext>
                </a:extLst>
              </a:tr>
              <a:tr h="167164">
                <a:tc>
                  <a:txBody>
                    <a:bodyPr/>
                    <a:lstStyle/>
                    <a:p>
                      <a:pPr>
                        <a:lnSpc>
                          <a:spcPct val="90000"/>
                        </a:lnSpc>
                      </a:pPr>
                      <a:r>
                        <a:rPr lang="en-US" sz="1400" err="1">
                          <a:solidFill>
                            <a:schemeClr val="tx1"/>
                          </a:solidFill>
                          <a:latin typeface="Arial" panose="020B0604020202020204" pitchFamily="34" charset="0"/>
                          <a:cs typeface="Arial" panose="020B0604020202020204" pitchFamily="34" charset="0"/>
                        </a:rPr>
                        <a:t>EV+P</a:t>
                      </a:r>
                      <a:r>
                        <a:rPr lang="en-US" sz="1400" baseline="30000" err="1">
                          <a:solidFill>
                            <a:schemeClr val="tx1"/>
                          </a:solidFill>
                          <a:latin typeface="Arial" panose="020B0604020202020204" pitchFamily="34" charset="0"/>
                          <a:cs typeface="Arial" panose="020B0604020202020204" pitchFamily="34" charset="0"/>
                        </a:rPr>
                        <a:t>a</a:t>
                      </a:r>
                      <a:endParaRPr lang="en-GB" sz="1400">
                        <a:solidFill>
                          <a:schemeClr val="tx1"/>
                        </a:solidFill>
                        <a:latin typeface="Arial" panose="020B0604020202020204" pitchFamily="34" charset="0"/>
                        <a:cs typeface="Arial" panose="020B0604020202020204" pitchFamily="34" charset="0"/>
                      </a:endParaRPr>
                    </a:p>
                  </a:txBody>
                  <a:tcPr marL="18000" marR="0" marT="0" marB="0" anchor="ctr">
                    <a:lnL w="6350" cap="flat" cmpd="sng" algn="ctr">
                      <a:solidFill>
                        <a:schemeClr val="bg1">
                          <a:lumMod val="65000"/>
                        </a:schemeClr>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1400">
                          <a:solidFill>
                            <a:schemeClr val="tx1"/>
                          </a:solidFill>
                          <a:latin typeface="Arial" panose="020B0604020202020204" pitchFamily="34" charset="0"/>
                          <a:cs typeface="Arial" panose="020B0604020202020204" pitchFamily="34" charset="0"/>
                        </a:rPr>
                        <a:t>12.5 (10.4, 16.6)</a:t>
                      </a:r>
                      <a:endParaRPr lang="en-GB" sz="140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rowSpan="2">
                  <a:txBody>
                    <a:bodyPr/>
                    <a:lstStyle/>
                    <a:p>
                      <a:pPr algn="ctr">
                        <a:lnSpc>
                          <a:spcPct val="90000"/>
                        </a:lnSpc>
                        <a:spcAft>
                          <a:spcPts val="600"/>
                        </a:spcAft>
                      </a:pPr>
                      <a:r>
                        <a:rPr lang="en-US" sz="1400">
                          <a:solidFill>
                            <a:schemeClr val="tx1"/>
                          </a:solidFill>
                          <a:latin typeface="Arial" panose="020B0604020202020204" pitchFamily="34" charset="0"/>
                          <a:cs typeface="Arial" panose="020B0604020202020204" pitchFamily="34" charset="0"/>
                        </a:rPr>
                        <a:t>0.48</a:t>
                      </a:r>
                      <a:br>
                        <a:rPr lang="en-US" sz="1400">
                          <a:solidFill>
                            <a:schemeClr val="tx1"/>
                          </a:solidFill>
                          <a:latin typeface="Arial" panose="020B0604020202020204" pitchFamily="34" charset="0"/>
                          <a:cs typeface="Arial" panose="020B0604020202020204" pitchFamily="34" charset="0"/>
                        </a:rPr>
                      </a:br>
                      <a:r>
                        <a:rPr lang="en-US" sz="1400">
                          <a:solidFill>
                            <a:schemeClr val="tx1"/>
                          </a:solidFill>
                          <a:latin typeface="Arial" panose="020B0604020202020204" pitchFamily="34" charset="0"/>
                          <a:cs typeface="Arial" panose="020B0604020202020204" pitchFamily="34" charset="0"/>
                        </a:rPr>
                        <a:t>(0.41, 0.57)</a:t>
                      </a:r>
                      <a:endParaRPr lang="en-GB" sz="140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6350" cap="flat" cmpd="sng" algn="ctr">
                      <a:solidFill>
                        <a:schemeClr val="bg1">
                          <a:lumMod val="65000"/>
                        </a:schemeClr>
                      </a:solidFill>
                      <a:prstDash val="solid"/>
                      <a:round/>
                      <a:headEnd type="none" w="med" len="med"/>
                      <a:tailEnd type="none" w="med" len="med"/>
                    </a:lnR>
                    <a:lnT w="38100" cmpd="sng">
                      <a:noFill/>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88784701"/>
                  </a:ext>
                </a:extLst>
              </a:tr>
              <a:tr h="167164">
                <a:tc>
                  <a:txBody>
                    <a:bodyPr/>
                    <a:lstStyle/>
                    <a:p>
                      <a:pPr>
                        <a:lnSpc>
                          <a:spcPct val="90000"/>
                        </a:lnSpc>
                      </a:pPr>
                      <a:r>
                        <a:rPr lang="en-US" sz="1400">
                          <a:solidFill>
                            <a:schemeClr val="tx1"/>
                          </a:solidFill>
                          <a:latin typeface="Arial" panose="020B0604020202020204" pitchFamily="34" charset="0"/>
                          <a:cs typeface="Arial" panose="020B0604020202020204" pitchFamily="34" charset="0"/>
                        </a:rPr>
                        <a:t>Chemotherapy</a:t>
                      </a:r>
                      <a:r>
                        <a:rPr lang="en-US" sz="1400" baseline="30000">
                          <a:solidFill>
                            <a:schemeClr val="tx1"/>
                          </a:solidFill>
                          <a:latin typeface="Arial" panose="020B0604020202020204" pitchFamily="34" charset="0"/>
                          <a:cs typeface="Arial" panose="020B0604020202020204" pitchFamily="34" charset="0"/>
                        </a:rPr>
                        <a:t>a</a:t>
                      </a:r>
                      <a:r>
                        <a:rPr lang="en-US" sz="1400">
                          <a:solidFill>
                            <a:schemeClr val="tx1"/>
                          </a:solidFill>
                          <a:latin typeface="Arial" panose="020B0604020202020204" pitchFamily="34" charset="0"/>
                          <a:cs typeface="Arial" panose="020B0604020202020204" pitchFamily="34" charset="0"/>
                        </a:rPr>
                        <a:t> </a:t>
                      </a:r>
                      <a:endParaRPr lang="en-GB" sz="1400">
                        <a:solidFill>
                          <a:schemeClr val="tx1"/>
                        </a:solidFill>
                        <a:latin typeface="Arial" panose="020B0604020202020204" pitchFamily="34" charset="0"/>
                        <a:cs typeface="Arial" panose="020B0604020202020204" pitchFamily="34" charset="0"/>
                      </a:endParaRPr>
                    </a:p>
                  </a:txBody>
                  <a:tcPr marL="18000" marR="0" marT="0" marB="0" anchor="ctr">
                    <a:lnL w="6350" cap="flat" cmpd="sng" algn="ctr">
                      <a:solidFill>
                        <a:schemeClr val="bg1">
                          <a:lumMod val="65000"/>
                        </a:schemeClr>
                      </a:solidFill>
                      <a:prstDash val="solid"/>
                      <a:round/>
                      <a:headEnd type="none" w="med" len="med"/>
                      <a:tailEnd type="none" w="med" len="med"/>
                    </a:lnL>
                    <a:lnR w="12700" cmpd="sng">
                      <a:noFill/>
                    </a:lnR>
                    <a:lnT w="38100" cmpd="sng">
                      <a:noFill/>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1400">
                          <a:solidFill>
                            <a:schemeClr val="tx1"/>
                          </a:solidFill>
                          <a:latin typeface="Arial" panose="020B0604020202020204" pitchFamily="34" charset="0"/>
                          <a:cs typeface="Arial" panose="020B0604020202020204" pitchFamily="34" charset="0"/>
                        </a:rPr>
                        <a:t>6.3 (6.2, 6.5)</a:t>
                      </a:r>
                      <a:endParaRPr lang="en-GB" sz="140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38100" cmpd="sng">
                      <a:noFill/>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sz="700">
                        <a:solidFill>
                          <a:schemeClr val="tx1"/>
                        </a:solidFill>
                      </a:endParaRPr>
                    </a:p>
                  </a:txBody>
                  <a:tcPr marL="18000" marR="18000" marT="18000" marB="1800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00676706"/>
                  </a:ext>
                </a:extLst>
              </a:tr>
            </a:tbl>
          </a:graphicData>
        </a:graphic>
      </p:graphicFrame>
      <p:sp>
        <p:nvSpPr>
          <p:cNvPr id="6" name="TextBox 5">
            <a:extLst>
              <a:ext uri="{FF2B5EF4-FFF2-40B4-BE49-F238E27FC236}">
                <a16:creationId xmlns:a16="http://schemas.microsoft.com/office/drawing/2014/main" id="{C2090811-633A-9F45-2100-BF317BD07C03}"/>
              </a:ext>
            </a:extLst>
          </p:cNvPr>
          <p:cNvSpPr txBox="1"/>
          <p:nvPr/>
        </p:nvSpPr>
        <p:spPr>
          <a:xfrm>
            <a:off x="8400381" y="2178526"/>
            <a:ext cx="3349772" cy="307777"/>
          </a:xfrm>
          <a:prstGeom prst="rect">
            <a:avLst/>
          </a:prstGeom>
          <a:noFill/>
        </p:spPr>
        <p:txBody>
          <a:bodyPr wrap="square">
            <a:spAutoFit/>
          </a:bodyPr>
          <a:lstStyle/>
          <a:p>
            <a:r>
              <a:rPr lang="en-US" sz="1400">
                <a:latin typeface="Arial" panose="020B0604020202020204" pitchFamily="34" charset="0"/>
                <a:cs typeface="Arial" panose="020B0604020202020204" pitchFamily="34" charset="0"/>
              </a:rPr>
              <a:t>Nominal two-sided P-value &lt;0.00001</a:t>
            </a:r>
            <a:r>
              <a:rPr lang="en-US" sz="1400" baseline="30000">
                <a:latin typeface="Arial" panose="020B0604020202020204" pitchFamily="34" charset="0"/>
                <a:cs typeface="Arial" panose="020B0604020202020204" pitchFamily="34" charset="0"/>
              </a:rPr>
              <a:t>b</a:t>
            </a:r>
            <a:endParaRPr lang="en-GB" sz="1400" baseline="30000">
              <a:latin typeface="Arial" panose="020B0604020202020204" pitchFamily="34" charset="0"/>
              <a:cs typeface="Arial" panose="020B0604020202020204" pitchFamily="34" charset="0"/>
            </a:endParaRPr>
          </a:p>
        </p:txBody>
      </p:sp>
      <p:cxnSp>
        <p:nvCxnSpPr>
          <p:cNvPr id="4" name="Straight Connector 3">
            <a:extLst>
              <a:ext uri="{FF2B5EF4-FFF2-40B4-BE49-F238E27FC236}">
                <a16:creationId xmlns:a16="http://schemas.microsoft.com/office/drawing/2014/main" id="{36C729F6-8E53-0330-D82B-4275443E4214}"/>
              </a:ext>
            </a:extLst>
          </p:cNvPr>
          <p:cNvCxnSpPr>
            <a:cxnSpLocks/>
            <a:endCxn id="755" idx="237"/>
          </p:cNvCxnSpPr>
          <p:nvPr/>
        </p:nvCxnSpPr>
        <p:spPr>
          <a:xfrm flipH="1" flipV="1">
            <a:off x="4707244" y="2874240"/>
            <a:ext cx="3414" cy="1511087"/>
          </a:xfrm>
          <a:prstGeom prst="line">
            <a:avLst/>
          </a:prstGeom>
          <a:ln w="127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335FDFA3-53C9-351B-6562-39355561D194}"/>
              </a:ext>
            </a:extLst>
          </p:cNvPr>
          <p:cNvCxnSpPr>
            <a:cxnSpLocks/>
          </p:cNvCxnSpPr>
          <p:nvPr/>
        </p:nvCxnSpPr>
        <p:spPr>
          <a:xfrm flipV="1">
            <a:off x="7321515" y="3289216"/>
            <a:ext cx="0" cy="1097280"/>
          </a:xfrm>
          <a:prstGeom prst="line">
            <a:avLst/>
          </a:prstGeom>
          <a:ln w="127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91CF49CE-CE9F-E5EF-3810-E1AE5C0ECA65}"/>
              </a:ext>
            </a:extLst>
          </p:cNvPr>
          <p:cNvSpPr txBox="1"/>
          <p:nvPr/>
        </p:nvSpPr>
        <p:spPr>
          <a:xfrm>
            <a:off x="4684471" y="2560652"/>
            <a:ext cx="783294" cy="307777"/>
          </a:xfrm>
          <a:prstGeom prst="rect">
            <a:avLst/>
          </a:prstGeom>
          <a:noFill/>
        </p:spPr>
        <p:txBody>
          <a:bodyPr wrap="square" rtlCol="0">
            <a:spAutoFit/>
          </a:bodyPr>
          <a:lstStyle/>
          <a:p>
            <a:r>
              <a:rPr lang="en-US" sz="1400" b="1"/>
              <a:t>51.4%</a:t>
            </a:r>
          </a:p>
        </p:txBody>
      </p:sp>
      <p:sp>
        <p:nvSpPr>
          <p:cNvPr id="24" name="TextBox 23">
            <a:extLst>
              <a:ext uri="{FF2B5EF4-FFF2-40B4-BE49-F238E27FC236}">
                <a16:creationId xmlns:a16="http://schemas.microsoft.com/office/drawing/2014/main" id="{3659DEED-CBDC-3DCD-3F0E-DC91DEF29E87}"/>
              </a:ext>
            </a:extLst>
          </p:cNvPr>
          <p:cNvSpPr txBox="1"/>
          <p:nvPr/>
        </p:nvSpPr>
        <p:spPr>
          <a:xfrm>
            <a:off x="4664392" y="3415958"/>
            <a:ext cx="783294" cy="307777"/>
          </a:xfrm>
          <a:prstGeom prst="rect">
            <a:avLst/>
          </a:prstGeom>
          <a:noFill/>
        </p:spPr>
        <p:txBody>
          <a:bodyPr wrap="square" rtlCol="0">
            <a:spAutoFit/>
          </a:bodyPr>
          <a:lstStyle/>
          <a:p>
            <a:r>
              <a:rPr lang="en-US" sz="1400" b="1"/>
              <a:t>21.7%</a:t>
            </a:r>
          </a:p>
        </p:txBody>
      </p:sp>
      <p:sp>
        <p:nvSpPr>
          <p:cNvPr id="27" name="TextBox 26">
            <a:extLst>
              <a:ext uri="{FF2B5EF4-FFF2-40B4-BE49-F238E27FC236}">
                <a16:creationId xmlns:a16="http://schemas.microsoft.com/office/drawing/2014/main" id="{C614A051-8065-71DD-2ACA-7A539AC1A00E}"/>
              </a:ext>
            </a:extLst>
          </p:cNvPr>
          <p:cNvSpPr txBox="1"/>
          <p:nvPr/>
        </p:nvSpPr>
        <p:spPr>
          <a:xfrm>
            <a:off x="7272659" y="2934869"/>
            <a:ext cx="783294" cy="307777"/>
          </a:xfrm>
          <a:prstGeom prst="rect">
            <a:avLst/>
          </a:prstGeom>
          <a:noFill/>
        </p:spPr>
        <p:txBody>
          <a:bodyPr wrap="square" rtlCol="0">
            <a:spAutoFit/>
          </a:bodyPr>
          <a:lstStyle/>
          <a:p>
            <a:r>
              <a:rPr lang="en-US" sz="1400" b="1"/>
              <a:t>37.1%</a:t>
            </a:r>
          </a:p>
        </p:txBody>
      </p:sp>
      <p:sp>
        <p:nvSpPr>
          <p:cNvPr id="28" name="TextBox 27">
            <a:extLst>
              <a:ext uri="{FF2B5EF4-FFF2-40B4-BE49-F238E27FC236}">
                <a16:creationId xmlns:a16="http://schemas.microsoft.com/office/drawing/2014/main" id="{F6D471A8-609B-1ACA-9DEA-1CC922CA0F9A}"/>
              </a:ext>
            </a:extLst>
          </p:cNvPr>
          <p:cNvSpPr txBox="1"/>
          <p:nvPr/>
        </p:nvSpPr>
        <p:spPr>
          <a:xfrm>
            <a:off x="7251228" y="3653155"/>
            <a:ext cx="783294" cy="307777"/>
          </a:xfrm>
          <a:prstGeom prst="rect">
            <a:avLst/>
          </a:prstGeom>
          <a:noFill/>
        </p:spPr>
        <p:txBody>
          <a:bodyPr wrap="square" rtlCol="0">
            <a:spAutoFit/>
          </a:bodyPr>
          <a:lstStyle/>
          <a:p>
            <a:r>
              <a:rPr lang="en-US" sz="1400" b="1"/>
              <a:t>12.6%</a:t>
            </a:r>
          </a:p>
        </p:txBody>
      </p:sp>
      <p:sp>
        <p:nvSpPr>
          <p:cNvPr id="8" name="TextBox 7">
            <a:extLst>
              <a:ext uri="{FF2B5EF4-FFF2-40B4-BE49-F238E27FC236}">
                <a16:creationId xmlns:a16="http://schemas.microsoft.com/office/drawing/2014/main" id="{9B3A844B-ED89-80F9-6998-5DB7F2B1B41D}"/>
              </a:ext>
            </a:extLst>
          </p:cNvPr>
          <p:cNvSpPr txBox="1"/>
          <p:nvPr/>
        </p:nvSpPr>
        <p:spPr>
          <a:xfrm>
            <a:off x="640080" y="5670977"/>
            <a:ext cx="10911840" cy="549569"/>
          </a:xfrm>
          <a:prstGeom prst="rect">
            <a:avLst/>
          </a:prstGeom>
          <a:noFill/>
        </p:spPr>
        <p:txBody>
          <a:bodyPr wrap="square" lIns="0" tIns="0" rIns="0" bIns="0" anchor="b">
            <a:noAutofit/>
          </a:bodyPr>
          <a:lstStyle/>
          <a:p>
            <a:r>
              <a:rPr lang="en-US" sz="1000" b="1">
                <a:latin typeface="Arial" panose="020B0604020202020204" pitchFamily="34" charset="0"/>
                <a:cs typeface="Arial" panose="020B0604020202020204" pitchFamily="34" charset="0"/>
              </a:rPr>
              <a:t>Data cutoff: August 8, 2024. </a:t>
            </a:r>
          </a:p>
          <a:p>
            <a:r>
              <a:rPr lang="en-US" sz="800">
                <a:latin typeface="Arial" panose="020B0604020202020204" pitchFamily="34" charset="0"/>
                <a:cs typeface="Arial" panose="020B0604020202020204" pitchFamily="34" charset="0"/>
              </a:rPr>
              <a:t>EV, enfortumab vedotin; P, pembrolizumab; PFS, progression-free survival.</a:t>
            </a:r>
          </a:p>
          <a:p>
            <a:r>
              <a:rPr lang="en-US" sz="800" baseline="30000" err="1">
                <a:latin typeface="Arial" panose="020B0604020202020204" pitchFamily="34" charset="0"/>
                <a:cs typeface="Arial" panose="020B0604020202020204" pitchFamily="34" charset="0"/>
              </a:rPr>
              <a:t>a</a:t>
            </a:r>
            <a:r>
              <a:rPr lang="en-US" sz="800" err="1">
                <a:latin typeface="Arial" panose="020B0604020202020204" pitchFamily="34" charset="0"/>
                <a:cs typeface="Arial" panose="020B0604020202020204" pitchFamily="34" charset="0"/>
              </a:rPr>
              <a:t>Events</a:t>
            </a:r>
            <a:r>
              <a:rPr lang="en-US" sz="800">
                <a:latin typeface="Arial" panose="020B0604020202020204" pitchFamily="34" charset="0"/>
                <a:cs typeface="Arial" panose="020B0604020202020204" pitchFamily="34" charset="0"/>
              </a:rPr>
              <a:t>/N were 262/442 for EV+P and 317/444 for chemotherapy. </a:t>
            </a:r>
            <a:r>
              <a:rPr lang="en-US" sz="800" baseline="30000" err="1">
                <a:latin typeface="Arial" panose="020B0604020202020204" pitchFamily="34" charset="0"/>
                <a:cs typeface="Arial" panose="020B0604020202020204" pitchFamily="34" charset="0"/>
              </a:rPr>
              <a:t>b</a:t>
            </a:r>
            <a:r>
              <a:rPr lang="en-US" sz="800" err="1">
                <a:latin typeface="Arial" panose="020B0604020202020204" pitchFamily="34" charset="0"/>
                <a:cs typeface="Arial" panose="020B0604020202020204" pitchFamily="34" charset="0"/>
              </a:rPr>
              <a:t>P</a:t>
            </a:r>
            <a:r>
              <a:rPr lang="en-US" sz="800">
                <a:latin typeface="Arial" panose="020B0604020202020204" pitchFamily="34" charset="0"/>
                <a:cs typeface="Arial" panose="020B0604020202020204" pitchFamily="34" charset="0"/>
              </a:rPr>
              <a:t>-value is nominal and descriptive.</a:t>
            </a:r>
            <a:endParaRPr lang="en-US" sz="800" baseline="30000">
              <a:latin typeface="Arial" panose="020B0604020202020204" pitchFamily="34" charset="0"/>
              <a:cs typeface="Arial" panose="020B0604020202020204" pitchFamily="34" charset="0"/>
            </a:endParaRPr>
          </a:p>
        </p:txBody>
      </p:sp>
      <p:sp>
        <p:nvSpPr>
          <p:cNvPr id="13" name="Title 1">
            <a:extLst>
              <a:ext uri="{FF2B5EF4-FFF2-40B4-BE49-F238E27FC236}">
                <a16:creationId xmlns:a16="http://schemas.microsoft.com/office/drawing/2014/main" id="{0EE13E5F-724B-8AB8-0501-58F95C258069}"/>
              </a:ext>
            </a:extLst>
          </p:cNvPr>
          <p:cNvSpPr>
            <a:spLocks noGrp="1"/>
          </p:cNvSpPr>
          <p:nvPr>
            <p:ph type="title"/>
          </p:nvPr>
        </p:nvSpPr>
        <p:spPr>
          <a:xfrm>
            <a:off x="640080" y="323084"/>
            <a:ext cx="10972800" cy="971609"/>
          </a:xfrm>
        </p:spPr>
        <p:txBody>
          <a:bodyPr>
            <a:noAutofit/>
          </a:bodyPr>
          <a:lstStyle/>
          <a:p>
            <a:r>
              <a:rPr lang="en-US" sz="3000"/>
              <a:t>PFS by BICR in the Overall Population</a:t>
            </a:r>
            <a:br>
              <a:rPr lang="en-US" sz="3200"/>
            </a:br>
            <a:r>
              <a:rPr lang="en-US" sz="2000" b="0" i="1"/>
              <a:t>PFS benefit with EV+P was maintained with 1 additional year of follow-up </a:t>
            </a:r>
          </a:p>
        </p:txBody>
      </p:sp>
      <p:grpSp>
        <p:nvGrpSpPr>
          <p:cNvPr id="740" name="Group 739">
            <a:extLst>
              <a:ext uri="{FF2B5EF4-FFF2-40B4-BE49-F238E27FC236}">
                <a16:creationId xmlns:a16="http://schemas.microsoft.com/office/drawing/2014/main" id="{458DFE82-4B16-AC45-CB82-CD9B0E0F6811}"/>
              </a:ext>
            </a:extLst>
          </p:cNvPr>
          <p:cNvGrpSpPr/>
          <p:nvPr/>
        </p:nvGrpSpPr>
        <p:grpSpPr>
          <a:xfrm>
            <a:off x="640080" y="1400743"/>
            <a:ext cx="10880728" cy="4260148"/>
            <a:chOff x="2467154" y="1440000"/>
            <a:chExt cx="4312332" cy="2634247"/>
          </a:xfrm>
        </p:grpSpPr>
        <p:grpSp>
          <p:nvGrpSpPr>
            <p:cNvPr id="741" name="Group 740">
              <a:extLst>
                <a:ext uri="{FF2B5EF4-FFF2-40B4-BE49-F238E27FC236}">
                  <a16:creationId xmlns:a16="http://schemas.microsoft.com/office/drawing/2014/main" id="{3D25EF0B-E41C-0279-CF05-4057E42A06A1}"/>
                </a:ext>
              </a:extLst>
            </p:cNvPr>
            <p:cNvGrpSpPr/>
            <p:nvPr/>
          </p:nvGrpSpPr>
          <p:grpSpPr>
            <a:xfrm>
              <a:off x="2467154" y="1440000"/>
              <a:ext cx="4312332" cy="2634247"/>
              <a:chOff x="2467154" y="1440000"/>
              <a:chExt cx="4312332" cy="2634247"/>
            </a:xfrm>
          </p:grpSpPr>
          <p:sp>
            <p:nvSpPr>
              <p:cNvPr id="743" name="Graphic 10">
                <a:extLst>
                  <a:ext uri="{FF2B5EF4-FFF2-40B4-BE49-F238E27FC236}">
                    <a16:creationId xmlns:a16="http://schemas.microsoft.com/office/drawing/2014/main" id="{FFD9242E-8596-811A-9C21-611EDB78465C}"/>
                  </a:ext>
                </a:extLst>
              </p:cNvPr>
              <p:cNvSpPr/>
              <p:nvPr/>
            </p:nvSpPr>
            <p:spPr>
              <a:xfrm>
                <a:off x="2964155" y="1440000"/>
                <a:ext cx="3791635" cy="1846979"/>
              </a:xfrm>
              <a:custGeom>
                <a:avLst/>
                <a:gdLst>
                  <a:gd name="connsiteX0" fmla="*/ 0 w 1789033"/>
                  <a:gd name="connsiteY0" fmla="*/ 0 h 835055"/>
                  <a:gd name="connsiteX1" fmla="*/ 0 w 1789033"/>
                  <a:gd name="connsiteY1" fmla="*/ 835055 h 835055"/>
                  <a:gd name="connsiteX2" fmla="*/ 1789033 w 1789033"/>
                  <a:gd name="connsiteY2" fmla="*/ 835055 h 835055"/>
                </a:gdLst>
                <a:ahLst/>
                <a:cxnLst>
                  <a:cxn ang="0">
                    <a:pos x="connsiteX0" y="connsiteY0"/>
                  </a:cxn>
                  <a:cxn ang="0">
                    <a:pos x="connsiteX1" y="connsiteY1"/>
                  </a:cxn>
                  <a:cxn ang="0">
                    <a:pos x="connsiteX2" y="connsiteY2"/>
                  </a:cxn>
                </a:cxnLst>
                <a:rect l="l" t="t" r="r" b="b"/>
                <a:pathLst>
                  <a:path w="1789033" h="835055">
                    <a:moveTo>
                      <a:pt x="0" y="0"/>
                    </a:moveTo>
                    <a:lnTo>
                      <a:pt x="0" y="835055"/>
                    </a:lnTo>
                    <a:lnTo>
                      <a:pt x="1789033" y="835055"/>
                    </a:lnTo>
                  </a:path>
                </a:pathLst>
              </a:custGeom>
              <a:noFill/>
              <a:ln w="12700" cap="flat">
                <a:solidFill>
                  <a:schemeClr val="tx1"/>
                </a:solidFill>
                <a:prstDash val="solid"/>
                <a:miter/>
              </a:ln>
            </p:spPr>
            <p:txBody>
              <a:bodyPr rtlCol="0" anchor="ctr"/>
              <a:lstStyle/>
              <a:p>
                <a:endParaRPr lang="en-US" sz="1400"/>
              </a:p>
            </p:txBody>
          </p:sp>
          <p:grpSp>
            <p:nvGrpSpPr>
              <p:cNvPr id="744" name="Group 743">
                <a:extLst>
                  <a:ext uri="{FF2B5EF4-FFF2-40B4-BE49-F238E27FC236}">
                    <a16:creationId xmlns:a16="http://schemas.microsoft.com/office/drawing/2014/main" id="{8BE4D48E-483E-2E2A-4CA4-1F3FDD23F573}"/>
                  </a:ext>
                </a:extLst>
              </p:cNvPr>
              <p:cNvGrpSpPr/>
              <p:nvPr/>
            </p:nvGrpSpPr>
            <p:grpSpPr>
              <a:xfrm>
                <a:off x="3045159" y="3286979"/>
                <a:ext cx="3622848" cy="72000"/>
                <a:chOff x="3045159" y="3286979"/>
                <a:chExt cx="3622848" cy="72000"/>
              </a:xfrm>
            </p:grpSpPr>
            <p:cxnSp>
              <p:nvCxnSpPr>
                <p:cNvPr id="1437" name="Straight Connector 1436">
                  <a:extLst>
                    <a:ext uri="{FF2B5EF4-FFF2-40B4-BE49-F238E27FC236}">
                      <a16:creationId xmlns:a16="http://schemas.microsoft.com/office/drawing/2014/main" id="{CE615155-5818-64FC-FDA5-DB6E0BE7CC8A}"/>
                    </a:ext>
                  </a:extLst>
                </p:cNvPr>
                <p:cNvCxnSpPr>
                  <a:cxnSpLocks/>
                </p:cNvCxnSpPr>
                <p:nvPr/>
              </p:nvCxnSpPr>
              <p:spPr>
                <a:xfrm>
                  <a:off x="3045159"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8" name="Straight Connector 1437">
                  <a:extLst>
                    <a:ext uri="{FF2B5EF4-FFF2-40B4-BE49-F238E27FC236}">
                      <a16:creationId xmlns:a16="http://schemas.microsoft.com/office/drawing/2014/main" id="{CC05BBC4-2B92-741C-3BAA-73445DE830FD}"/>
                    </a:ext>
                  </a:extLst>
                </p:cNvPr>
                <p:cNvCxnSpPr>
                  <a:cxnSpLocks/>
                </p:cNvCxnSpPr>
                <p:nvPr/>
              </p:nvCxnSpPr>
              <p:spPr>
                <a:xfrm>
                  <a:off x="3217676"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9" name="Straight Connector 1438">
                  <a:extLst>
                    <a:ext uri="{FF2B5EF4-FFF2-40B4-BE49-F238E27FC236}">
                      <a16:creationId xmlns:a16="http://schemas.microsoft.com/office/drawing/2014/main" id="{BEEE8E35-30BE-362E-AEBC-72F18A81A015}"/>
                    </a:ext>
                  </a:extLst>
                </p:cNvPr>
                <p:cNvCxnSpPr>
                  <a:cxnSpLocks/>
                </p:cNvCxnSpPr>
                <p:nvPr/>
              </p:nvCxnSpPr>
              <p:spPr>
                <a:xfrm>
                  <a:off x="3390193"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0" name="Straight Connector 1439">
                  <a:extLst>
                    <a:ext uri="{FF2B5EF4-FFF2-40B4-BE49-F238E27FC236}">
                      <a16:creationId xmlns:a16="http://schemas.microsoft.com/office/drawing/2014/main" id="{8DAEFC5B-D805-F966-0960-F56B223A533C}"/>
                    </a:ext>
                  </a:extLst>
                </p:cNvPr>
                <p:cNvCxnSpPr>
                  <a:cxnSpLocks/>
                </p:cNvCxnSpPr>
                <p:nvPr/>
              </p:nvCxnSpPr>
              <p:spPr>
                <a:xfrm>
                  <a:off x="3562710"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1" name="Straight Connector 1440">
                  <a:extLst>
                    <a:ext uri="{FF2B5EF4-FFF2-40B4-BE49-F238E27FC236}">
                      <a16:creationId xmlns:a16="http://schemas.microsoft.com/office/drawing/2014/main" id="{F04C7035-1D03-5E69-8936-9F20EFBA69D9}"/>
                    </a:ext>
                  </a:extLst>
                </p:cNvPr>
                <p:cNvCxnSpPr>
                  <a:cxnSpLocks/>
                </p:cNvCxnSpPr>
                <p:nvPr/>
              </p:nvCxnSpPr>
              <p:spPr>
                <a:xfrm>
                  <a:off x="3735227"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2" name="Straight Connector 1441">
                  <a:extLst>
                    <a:ext uri="{FF2B5EF4-FFF2-40B4-BE49-F238E27FC236}">
                      <a16:creationId xmlns:a16="http://schemas.microsoft.com/office/drawing/2014/main" id="{21899FE6-ACC9-ADEE-DBBA-B2C9400E4280}"/>
                    </a:ext>
                  </a:extLst>
                </p:cNvPr>
                <p:cNvCxnSpPr>
                  <a:cxnSpLocks/>
                </p:cNvCxnSpPr>
                <p:nvPr/>
              </p:nvCxnSpPr>
              <p:spPr>
                <a:xfrm>
                  <a:off x="3907744"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3" name="Straight Connector 1442">
                  <a:extLst>
                    <a:ext uri="{FF2B5EF4-FFF2-40B4-BE49-F238E27FC236}">
                      <a16:creationId xmlns:a16="http://schemas.microsoft.com/office/drawing/2014/main" id="{84DF93C0-A1DB-621D-708D-4B093A9FADD4}"/>
                    </a:ext>
                  </a:extLst>
                </p:cNvPr>
                <p:cNvCxnSpPr>
                  <a:cxnSpLocks/>
                </p:cNvCxnSpPr>
                <p:nvPr/>
              </p:nvCxnSpPr>
              <p:spPr>
                <a:xfrm>
                  <a:off x="4080261"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4" name="Straight Connector 1443">
                  <a:extLst>
                    <a:ext uri="{FF2B5EF4-FFF2-40B4-BE49-F238E27FC236}">
                      <a16:creationId xmlns:a16="http://schemas.microsoft.com/office/drawing/2014/main" id="{37D2D473-84BD-8370-435E-60BD738220E0}"/>
                    </a:ext>
                  </a:extLst>
                </p:cNvPr>
                <p:cNvCxnSpPr>
                  <a:cxnSpLocks/>
                </p:cNvCxnSpPr>
                <p:nvPr/>
              </p:nvCxnSpPr>
              <p:spPr>
                <a:xfrm>
                  <a:off x="4252778"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5" name="Straight Connector 1444">
                  <a:extLst>
                    <a:ext uri="{FF2B5EF4-FFF2-40B4-BE49-F238E27FC236}">
                      <a16:creationId xmlns:a16="http://schemas.microsoft.com/office/drawing/2014/main" id="{D08A9A7F-8D02-F331-7009-3ADB7894BCC3}"/>
                    </a:ext>
                  </a:extLst>
                </p:cNvPr>
                <p:cNvCxnSpPr>
                  <a:cxnSpLocks/>
                </p:cNvCxnSpPr>
                <p:nvPr/>
              </p:nvCxnSpPr>
              <p:spPr>
                <a:xfrm>
                  <a:off x="4425295"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6" name="Straight Connector 1445">
                  <a:extLst>
                    <a:ext uri="{FF2B5EF4-FFF2-40B4-BE49-F238E27FC236}">
                      <a16:creationId xmlns:a16="http://schemas.microsoft.com/office/drawing/2014/main" id="{B9124E78-265C-29A2-E905-7BABB307BB3E}"/>
                    </a:ext>
                  </a:extLst>
                </p:cNvPr>
                <p:cNvCxnSpPr>
                  <a:cxnSpLocks/>
                </p:cNvCxnSpPr>
                <p:nvPr/>
              </p:nvCxnSpPr>
              <p:spPr>
                <a:xfrm>
                  <a:off x="459781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7" name="Straight Connector 1446">
                  <a:extLst>
                    <a:ext uri="{FF2B5EF4-FFF2-40B4-BE49-F238E27FC236}">
                      <a16:creationId xmlns:a16="http://schemas.microsoft.com/office/drawing/2014/main" id="{7BAF3315-2FD5-AB16-ED95-5E4504D490BB}"/>
                    </a:ext>
                  </a:extLst>
                </p:cNvPr>
                <p:cNvCxnSpPr>
                  <a:cxnSpLocks/>
                </p:cNvCxnSpPr>
                <p:nvPr/>
              </p:nvCxnSpPr>
              <p:spPr>
                <a:xfrm>
                  <a:off x="4770329"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8" name="Straight Connector 1447">
                  <a:extLst>
                    <a:ext uri="{FF2B5EF4-FFF2-40B4-BE49-F238E27FC236}">
                      <a16:creationId xmlns:a16="http://schemas.microsoft.com/office/drawing/2014/main" id="{3E9C7FB5-9343-322A-971C-1CF400A2752A}"/>
                    </a:ext>
                  </a:extLst>
                </p:cNvPr>
                <p:cNvCxnSpPr>
                  <a:cxnSpLocks/>
                </p:cNvCxnSpPr>
                <p:nvPr/>
              </p:nvCxnSpPr>
              <p:spPr>
                <a:xfrm>
                  <a:off x="4942846"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9" name="Straight Connector 1448">
                  <a:extLst>
                    <a:ext uri="{FF2B5EF4-FFF2-40B4-BE49-F238E27FC236}">
                      <a16:creationId xmlns:a16="http://schemas.microsoft.com/office/drawing/2014/main" id="{E4F2BEC3-5CDA-937C-5888-57E10F459D4F}"/>
                    </a:ext>
                  </a:extLst>
                </p:cNvPr>
                <p:cNvCxnSpPr>
                  <a:cxnSpLocks/>
                </p:cNvCxnSpPr>
                <p:nvPr/>
              </p:nvCxnSpPr>
              <p:spPr>
                <a:xfrm>
                  <a:off x="5115363"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0" name="Straight Connector 1449">
                  <a:extLst>
                    <a:ext uri="{FF2B5EF4-FFF2-40B4-BE49-F238E27FC236}">
                      <a16:creationId xmlns:a16="http://schemas.microsoft.com/office/drawing/2014/main" id="{914859AE-EEC1-7BED-D83B-4BDB96ADCA09}"/>
                    </a:ext>
                  </a:extLst>
                </p:cNvPr>
                <p:cNvCxnSpPr>
                  <a:cxnSpLocks/>
                </p:cNvCxnSpPr>
                <p:nvPr/>
              </p:nvCxnSpPr>
              <p:spPr>
                <a:xfrm>
                  <a:off x="5287880"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1" name="Straight Connector 1450">
                  <a:extLst>
                    <a:ext uri="{FF2B5EF4-FFF2-40B4-BE49-F238E27FC236}">
                      <a16:creationId xmlns:a16="http://schemas.microsoft.com/office/drawing/2014/main" id="{48C49EBF-684B-F658-124A-B9C485B14E45}"/>
                    </a:ext>
                  </a:extLst>
                </p:cNvPr>
                <p:cNvCxnSpPr>
                  <a:cxnSpLocks/>
                </p:cNvCxnSpPr>
                <p:nvPr/>
              </p:nvCxnSpPr>
              <p:spPr>
                <a:xfrm>
                  <a:off x="5460397"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2" name="Straight Connector 1451">
                  <a:extLst>
                    <a:ext uri="{FF2B5EF4-FFF2-40B4-BE49-F238E27FC236}">
                      <a16:creationId xmlns:a16="http://schemas.microsoft.com/office/drawing/2014/main" id="{42E01761-B259-58D7-D5A8-1B34F065BE35}"/>
                    </a:ext>
                  </a:extLst>
                </p:cNvPr>
                <p:cNvCxnSpPr>
                  <a:cxnSpLocks/>
                </p:cNvCxnSpPr>
                <p:nvPr/>
              </p:nvCxnSpPr>
              <p:spPr>
                <a:xfrm>
                  <a:off x="5632914"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3" name="Straight Connector 1452">
                  <a:extLst>
                    <a:ext uri="{FF2B5EF4-FFF2-40B4-BE49-F238E27FC236}">
                      <a16:creationId xmlns:a16="http://schemas.microsoft.com/office/drawing/2014/main" id="{5389EFCD-22C9-9FBC-1AC3-AA8147F43314}"/>
                    </a:ext>
                  </a:extLst>
                </p:cNvPr>
                <p:cNvCxnSpPr>
                  <a:cxnSpLocks/>
                </p:cNvCxnSpPr>
                <p:nvPr/>
              </p:nvCxnSpPr>
              <p:spPr>
                <a:xfrm>
                  <a:off x="5805431"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4" name="Straight Connector 1453">
                  <a:extLst>
                    <a:ext uri="{FF2B5EF4-FFF2-40B4-BE49-F238E27FC236}">
                      <a16:creationId xmlns:a16="http://schemas.microsoft.com/office/drawing/2014/main" id="{E2386639-3D38-AE08-FEC2-96B5E1FFADD0}"/>
                    </a:ext>
                  </a:extLst>
                </p:cNvPr>
                <p:cNvCxnSpPr>
                  <a:cxnSpLocks/>
                </p:cNvCxnSpPr>
                <p:nvPr/>
              </p:nvCxnSpPr>
              <p:spPr>
                <a:xfrm>
                  <a:off x="5977948"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5" name="Straight Connector 1454">
                  <a:extLst>
                    <a:ext uri="{FF2B5EF4-FFF2-40B4-BE49-F238E27FC236}">
                      <a16:creationId xmlns:a16="http://schemas.microsoft.com/office/drawing/2014/main" id="{817606E3-3FAA-8168-FB8C-7BD48EE806E2}"/>
                    </a:ext>
                  </a:extLst>
                </p:cNvPr>
                <p:cNvCxnSpPr>
                  <a:cxnSpLocks/>
                </p:cNvCxnSpPr>
                <p:nvPr/>
              </p:nvCxnSpPr>
              <p:spPr>
                <a:xfrm>
                  <a:off x="6150465"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6" name="Straight Connector 1455">
                  <a:extLst>
                    <a:ext uri="{FF2B5EF4-FFF2-40B4-BE49-F238E27FC236}">
                      <a16:creationId xmlns:a16="http://schemas.microsoft.com/office/drawing/2014/main" id="{4B83CEFE-E2F6-EA3E-645E-84DAD90609A4}"/>
                    </a:ext>
                  </a:extLst>
                </p:cNvPr>
                <p:cNvCxnSpPr>
                  <a:cxnSpLocks/>
                </p:cNvCxnSpPr>
                <p:nvPr/>
              </p:nvCxnSpPr>
              <p:spPr>
                <a:xfrm>
                  <a:off x="6322982"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7" name="Straight Connector 1456">
                  <a:extLst>
                    <a:ext uri="{FF2B5EF4-FFF2-40B4-BE49-F238E27FC236}">
                      <a16:creationId xmlns:a16="http://schemas.microsoft.com/office/drawing/2014/main" id="{60A1D89B-70F8-6624-88B8-7795894DE899}"/>
                    </a:ext>
                  </a:extLst>
                </p:cNvPr>
                <p:cNvCxnSpPr>
                  <a:cxnSpLocks/>
                </p:cNvCxnSpPr>
                <p:nvPr/>
              </p:nvCxnSpPr>
              <p:spPr>
                <a:xfrm>
                  <a:off x="6495499"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8" name="Straight Connector 1457">
                  <a:extLst>
                    <a:ext uri="{FF2B5EF4-FFF2-40B4-BE49-F238E27FC236}">
                      <a16:creationId xmlns:a16="http://schemas.microsoft.com/office/drawing/2014/main" id="{B016BB2E-13C6-1723-44CA-6CACA67AA0BC}"/>
                    </a:ext>
                  </a:extLst>
                </p:cNvPr>
                <p:cNvCxnSpPr>
                  <a:cxnSpLocks/>
                </p:cNvCxnSpPr>
                <p:nvPr/>
              </p:nvCxnSpPr>
              <p:spPr>
                <a:xfrm>
                  <a:off x="6668007" y="3286979"/>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45" name="Group 744">
                <a:extLst>
                  <a:ext uri="{FF2B5EF4-FFF2-40B4-BE49-F238E27FC236}">
                    <a16:creationId xmlns:a16="http://schemas.microsoft.com/office/drawing/2014/main" id="{5C541EAE-D801-5DA4-324C-F531281726ED}"/>
                  </a:ext>
                </a:extLst>
              </p:cNvPr>
              <p:cNvGrpSpPr/>
              <p:nvPr/>
            </p:nvGrpSpPr>
            <p:grpSpPr>
              <a:xfrm>
                <a:off x="2891301" y="1511360"/>
                <a:ext cx="72000" cy="1720850"/>
                <a:chOff x="707509" y="1516972"/>
                <a:chExt cx="72000" cy="1720850"/>
              </a:xfrm>
            </p:grpSpPr>
            <p:cxnSp>
              <p:nvCxnSpPr>
                <p:cNvPr id="1426" name="Straight Connector 1425">
                  <a:extLst>
                    <a:ext uri="{FF2B5EF4-FFF2-40B4-BE49-F238E27FC236}">
                      <a16:creationId xmlns:a16="http://schemas.microsoft.com/office/drawing/2014/main" id="{8F13FC7A-55B1-BE4B-B7BC-C2AE9811ED4B}"/>
                    </a:ext>
                  </a:extLst>
                </p:cNvPr>
                <p:cNvCxnSpPr>
                  <a:cxnSpLocks/>
                </p:cNvCxnSpPr>
                <p:nvPr/>
              </p:nvCxnSpPr>
              <p:spPr>
                <a:xfrm flipH="1">
                  <a:off x="707509" y="323782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7" name="Straight Connector 1426">
                  <a:extLst>
                    <a:ext uri="{FF2B5EF4-FFF2-40B4-BE49-F238E27FC236}">
                      <a16:creationId xmlns:a16="http://schemas.microsoft.com/office/drawing/2014/main" id="{6B6B2C86-16E9-880E-7954-53580F630866}"/>
                    </a:ext>
                  </a:extLst>
                </p:cNvPr>
                <p:cNvCxnSpPr>
                  <a:cxnSpLocks/>
                </p:cNvCxnSpPr>
                <p:nvPr/>
              </p:nvCxnSpPr>
              <p:spPr>
                <a:xfrm flipH="1">
                  <a:off x="707509" y="306573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8" name="Straight Connector 1427">
                  <a:extLst>
                    <a:ext uri="{FF2B5EF4-FFF2-40B4-BE49-F238E27FC236}">
                      <a16:creationId xmlns:a16="http://schemas.microsoft.com/office/drawing/2014/main" id="{AACBE78A-5380-B519-441A-32354D84E9E6}"/>
                    </a:ext>
                  </a:extLst>
                </p:cNvPr>
                <p:cNvCxnSpPr>
                  <a:cxnSpLocks/>
                </p:cNvCxnSpPr>
                <p:nvPr/>
              </p:nvCxnSpPr>
              <p:spPr>
                <a:xfrm flipH="1">
                  <a:off x="707509" y="289365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9" name="Straight Connector 1428">
                  <a:extLst>
                    <a:ext uri="{FF2B5EF4-FFF2-40B4-BE49-F238E27FC236}">
                      <a16:creationId xmlns:a16="http://schemas.microsoft.com/office/drawing/2014/main" id="{4E9D657B-7656-0AC1-C026-46D4C813AED6}"/>
                    </a:ext>
                  </a:extLst>
                </p:cNvPr>
                <p:cNvCxnSpPr>
                  <a:cxnSpLocks/>
                </p:cNvCxnSpPr>
                <p:nvPr/>
              </p:nvCxnSpPr>
              <p:spPr>
                <a:xfrm flipH="1">
                  <a:off x="707509" y="272156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0" name="Straight Connector 1429">
                  <a:extLst>
                    <a:ext uri="{FF2B5EF4-FFF2-40B4-BE49-F238E27FC236}">
                      <a16:creationId xmlns:a16="http://schemas.microsoft.com/office/drawing/2014/main" id="{FDE20300-C03F-B85F-4069-383D0977B4A8}"/>
                    </a:ext>
                  </a:extLst>
                </p:cNvPr>
                <p:cNvCxnSpPr>
                  <a:cxnSpLocks/>
                </p:cNvCxnSpPr>
                <p:nvPr/>
              </p:nvCxnSpPr>
              <p:spPr>
                <a:xfrm flipH="1">
                  <a:off x="707509" y="254948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1" name="Straight Connector 1430">
                  <a:extLst>
                    <a:ext uri="{FF2B5EF4-FFF2-40B4-BE49-F238E27FC236}">
                      <a16:creationId xmlns:a16="http://schemas.microsoft.com/office/drawing/2014/main" id="{132682C4-8EEF-8867-4270-4CA7C16A280D}"/>
                    </a:ext>
                  </a:extLst>
                </p:cNvPr>
                <p:cNvCxnSpPr>
                  <a:cxnSpLocks/>
                </p:cNvCxnSpPr>
                <p:nvPr/>
              </p:nvCxnSpPr>
              <p:spPr>
                <a:xfrm flipH="1">
                  <a:off x="707509" y="237739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2" name="Straight Connector 1431">
                  <a:extLst>
                    <a:ext uri="{FF2B5EF4-FFF2-40B4-BE49-F238E27FC236}">
                      <a16:creationId xmlns:a16="http://schemas.microsoft.com/office/drawing/2014/main" id="{CE3FEC9B-8182-D619-D35D-BBED4A24FEEB}"/>
                    </a:ext>
                  </a:extLst>
                </p:cNvPr>
                <p:cNvCxnSpPr>
                  <a:cxnSpLocks/>
                </p:cNvCxnSpPr>
                <p:nvPr/>
              </p:nvCxnSpPr>
              <p:spPr>
                <a:xfrm flipH="1">
                  <a:off x="707509" y="220531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3" name="Straight Connector 1432">
                  <a:extLst>
                    <a:ext uri="{FF2B5EF4-FFF2-40B4-BE49-F238E27FC236}">
                      <a16:creationId xmlns:a16="http://schemas.microsoft.com/office/drawing/2014/main" id="{AACE21BC-DF67-4AEF-D64C-6534745AB1DC}"/>
                    </a:ext>
                  </a:extLst>
                </p:cNvPr>
                <p:cNvCxnSpPr>
                  <a:cxnSpLocks/>
                </p:cNvCxnSpPr>
                <p:nvPr/>
              </p:nvCxnSpPr>
              <p:spPr>
                <a:xfrm flipH="1">
                  <a:off x="707509" y="203322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4" name="Straight Connector 1433">
                  <a:extLst>
                    <a:ext uri="{FF2B5EF4-FFF2-40B4-BE49-F238E27FC236}">
                      <a16:creationId xmlns:a16="http://schemas.microsoft.com/office/drawing/2014/main" id="{23060042-1221-8BC0-2FF4-BE0062F422CF}"/>
                    </a:ext>
                  </a:extLst>
                </p:cNvPr>
                <p:cNvCxnSpPr>
                  <a:cxnSpLocks/>
                </p:cNvCxnSpPr>
                <p:nvPr/>
              </p:nvCxnSpPr>
              <p:spPr>
                <a:xfrm flipH="1">
                  <a:off x="707509" y="186114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5" name="Straight Connector 1434">
                  <a:extLst>
                    <a:ext uri="{FF2B5EF4-FFF2-40B4-BE49-F238E27FC236}">
                      <a16:creationId xmlns:a16="http://schemas.microsoft.com/office/drawing/2014/main" id="{E68C07B4-9E89-B650-3BB7-B7C3B11CC34F}"/>
                    </a:ext>
                  </a:extLst>
                </p:cNvPr>
                <p:cNvCxnSpPr>
                  <a:cxnSpLocks/>
                </p:cNvCxnSpPr>
                <p:nvPr/>
              </p:nvCxnSpPr>
              <p:spPr>
                <a:xfrm flipH="1">
                  <a:off x="707509" y="168905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6" name="Straight Connector 1435">
                  <a:extLst>
                    <a:ext uri="{FF2B5EF4-FFF2-40B4-BE49-F238E27FC236}">
                      <a16:creationId xmlns:a16="http://schemas.microsoft.com/office/drawing/2014/main" id="{2F0B9FB9-A065-6528-D020-12708A3C18F5}"/>
                    </a:ext>
                  </a:extLst>
                </p:cNvPr>
                <p:cNvCxnSpPr>
                  <a:cxnSpLocks/>
                </p:cNvCxnSpPr>
                <p:nvPr/>
              </p:nvCxnSpPr>
              <p:spPr>
                <a:xfrm flipH="1">
                  <a:off x="707509" y="151697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46" name="Group 745">
                <a:extLst>
                  <a:ext uri="{FF2B5EF4-FFF2-40B4-BE49-F238E27FC236}">
                    <a16:creationId xmlns:a16="http://schemas.microsoft.com/office/drawing/2014/main" id="{F18E048B-1F95-2B26-2579-09B021E74015}"/>
                  </a:ext>
                </a:extLst>
              </p:cNvPr>
              <p:cNvGrpSpPr/>
              <p:nvPr/>
            </p:nvGrpSpPr>
            <p:grpSpPr>
              <a:xfrm>
                <a:off x="2933933" y="3365925"/>
                <a:ext cx="3845299" cy="133219"/>
                <a:chOff x="2933933" y="3365925"/>
                <a:chExt cx="3845299" cy="133219"/>
              </a:xfrm>
            </p:grpSpPr>
            <p:sp>
              <p:nvSpPr>
                <p:cNvPr id="1404" name="TextBox 1403">
                  <a:extLst>
                    <a:ext uri="{FF2B5EF4-FFF2-40B4-BE49-F238E27FC236}">
                      <a16:creationId xmlns:a16="http://schemas.microsoft.com/office/drawing/2014/main" id="{08CA57EB-7FDB-62C2-F458-A73754F2C998}"/>
                    </a:ext>
                  </a:extLst>
                </p:cNvPr>
                <p:cNvSpPr txBox="1"/>
                <p:nvPr/>
              </p:nvSpPr>
              <p:spPr>
                <a:xfrm>
                  <a:off x="2933933"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0</a:t>
                  </a:r>
                </a:p>
              </p:txBody>
            </p:sp>
            <p:sp>
              <p:nvSpPr>
                <p:cNvPr id="1405" name="TextBox 1404">
                  <a:extLst>
                    <a:ext uri="{FF2B5EF4-FFF2-40B4-BE49-F238E27FC236}">
                      <a16:creationId xmlns:a16="http://schemas.microsoft.com/office/drawing/2014/main" id="{C961DC20-D3B1-5B7A-52AA-A9AA9398193D}"/>
                    </a:ext>
                  </a:extLst>
                </p:cNvPr>
                <p:cNvSpPr txBox="1"/>
                <p:nvPr/>
              </p:nvSpPr>
              <p:spPr>
                <a:xfrm>
                  <a:off x="3106450"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a:t>
                  </a:r>
                </a:p>
              </p:txBody>
            </p:sp>
            <p:sp>
              <p:nvSpPr>
                <p:cNvPr id="1406" name="TextBox 1405">
                  <a:extLst>
                    <a:ext uri="{FF2B5EF4-FFF2-40B4-BE49-F238E27FC236}">
                      <a16:creationId xmlns:a16="http://schemas.microsoft.com/office/drawing/2014/main" id="{18FE231B-E25A-AE4B-0112-DF80449F6F54}"/>
                    </a:ext>
                  </a:extLst>
                </p:cNvPr>
                <p:cNvSpPr txBox="1"/>
                <p:nvPr/>
              </p:nvSpPr>
              <p:spPr>
                <a:xfrm>
                  <a:off x="3278967"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4</a:t>
                  </a:r>
                </a:p>
              </p:txBody>
            </p:sp>
            <p:sp>
              <p:nvSpPr>
                <p:cNvPr id="1407" name="TextBox 1406">
                  <a:extLst>
                    <a:ext uri="{FF2B5EF4-FFF2-40B4-BE49-F238E27FC236}">
                      <a16:creationId xmlns:a16="http://schemas.microsoft.com/office/drawing/2014/main" id="{85CFD007-70C6-917D-7A07-A5B7D6242F91}"/>
                    </a:ext>
                  </a:extLst>
                </p:cNvPr>
                <p:cNvSpPr txBox="1"/>
                <p:nvPr/>
              </p:nvSpPr>
              <p:spPr>
                <a:xfrm>
                  <a:off x="3451484"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6</a:t>
                  </a:r>
                </a:p>
              </p:txBody>
            </p:sp>
            <p:sp>
              <p:nvSpPr>
                <p:cNvPr id="1408" name="TextBox 1407">
                  <a:extLst>
                    <a:ext uri="{FF2B5EF4-FFF2-40B4-BE49-F238E27FC236}">
                      <a16:creationId xmlns:a16="http://schemas.microsoft.com/office/drawing/2014/main" id="{FBD4AD4A-6B29-0CA9-4431-84E300C7DD7B}"/>
                    </a:ext>
                  </a:extLst>
                </p:cNvPr>
                <p:cNvSpPr txBox="1"/>
                <p:nvPr/>
              </p:nvSpPr>
              <p:spPr>
                <a:xfrm>
                  <a:off x="3624001"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8</a:t>
                  </a:r>
                </a:p>
              </p:txBody>
            </p:sp>
            <p:sp>
              <p:nvSpPr>
                <p:cNvPr id="1409" name="TextBox 1408">
                  <a:extLst>
                    <a:ext uri="{FF2B5EF4-FFF2-40B4-BE49-F238E27FC236}">
                      <a16:creationId xmlns:a16="http://schemas.microsoft.com/office/drawing/2014/main" id="{3B985CD8-267E-7BA2-15A1-E48C64588E7D}"/>
                    </a:ext>
                  </a:extLst>
                </p:cNvPr>
                <p:cNvSpPr txBox="1"/>
                <p:nvPr/>
              </p:nvSpPr>
              <p:spPr>
                <a:xfrm>
                  <a:off x="3796518"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10</a:t>
                  </a:r>
                </a:p>
              </p:txBody>
            </p:sp>
            <p:sp>
              <p:nvSpPr>
                <p:cNvPr id="1410" name="TextBox 1409">
                  <a:extLst>
                    <a:ext uri="{FF2B5EF4-FFF2-40B4-BE49-F238E27FC236}">
                      <a16:creationId xmlns:a16="http://schemas.microsoft.com/office/drawing/2014/main" id="{E707CDED-19CE-AF90-D373-6EC1834E0E5B}"/>
                    </a:ext>
                  </a:extLst>
                </p:cNvPr>
                <p:cNvSpPr txBox="1"/>
                <p:nvPr/>
              </p:nvSpPr>
              <p:spPr>
                <a:xfrm>
                  <a:off x="3969035" y="3365925"/>
                  <a:ext cx="222451" cy="133219"/>
                </a:xfrm>
                <a:prstGeom prst="rect">
                  <a:avLst/>
                </a:prstGeom>
                <a:noFill/>
              </p:spPr>
              <p:txBody>
                <a:bodyPr wrap="square" lIns="0" tIns="0" rIns="0" bIns="0" rtlCol="0">
                  <a:spAutoFit/>
                </a:bodyPr>
                <a:lstStyle/>
                <a:p>
                  <a:pPr algn="ctr"/>
                  <a:r>
                    <a:rPr lang="en-US" sz="1400" b="1" spc="-50">
                      <a:latin typeface="Arial" panose="020B0604020202020204" pitchFamily="34" charset="0"/>
                      <a:cs typeface="Arial" panose="020B0604020202020204" pitchFamily="34" charset="0"/>
                    </a:rPr>
                    <a:t>12</a:t>
                  </a:r>
                </a:p>
              </p:txBody>
            </p:sp>
            <p:sp>
              <p:nvSpPr>
                <p:cNvPr id="1411" name="TextBox 1410">
                  <a:extLst>
                    <a:ext uri="{FF2B5EF4-FFF2-40B4-BE49-F238E27FC236}">
                      <a16:creationId xmlns:a16="http://schemas.microsoft.com/office/drawing/2014/main" id="{BF60AD15-CA0A-84E7-6667-396F898A6292}"/>
                    </a:ext>
                  </a:extLst>
                </p:cNvPr>
                <p:cNvSpPr txBox="1"/>
                <p:nvPr/>
              </p:nvSpPr>
              <p:spPr>
                <a:xfrm>
                  <a:off x="4141552"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14</a:t>
                  </a:r>
                </a:p>
              </p:txBody>
            </p:sp>
            <p:sp>
              <p:nvSpPr>
                <p:cNvPr id="1412" name="TextBox 1411">
                  <a:extLst>
                    <a:ext uri="{FF2B5EF4-FFF2-40B4-BE49-F238E27FC236}">
                      <a16:creationId xmlns:a16="http://schemas.microsoft.com/office/drawing/2014/main" id="{F91BD45E-C525-9FCC-7876-3DB2C33855E8}"/>
                    </a:ext>
                  </a:extLst>
                </p:cNvPr>
                <p:cNvSpPr txBox="1"/>
                <p:nvPr/>
              </p:nvSpPr>
              <p:spPr>
                <a:xfrm>
                  <a:off x="4314069"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16</a:t>
                  </a:r>
                </a:p>
              </p:txBody>
            </p:sp>
            <p:sp>
              <p:nvSpPr>
                <p:cNvPr id="1413" name="TextBox 1412">
                  <a:extLst>
                    <a:ext uri="{FF2B5EF4-FFF2-40B4-BE49-F238E27FC236}">
                      <a16:creationId xmlns:a16="http://schemas.microsoft.com/office/drawing/2014/main" id="{6CD9D2CF-BB26-8007-A8FD-3671A73E047E}"/>
                    </a:ext>
                  </a:extLst>
                </p:cNvPr>
                <p:cNvSpPr txBox="1"/>
                <p:nvPr/>
              </p:nvSpPr>
              <p:spPr>
                <a:xfrm>
                  <a:off x="4486586"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18</a:t>
                  </a:r>
                </a:p>
              </p:txBody>
            </p:sp>
            <p:sp>
              <p:nvSpPr>
                <p:cNvPr id="1414" name="TextBox 1413">
                  <a:extLst>
                    <a:ext uri="{FF2B5EF4-FFF2-40B4-BE49-F238E27FC236}">
                      <a16:creationId xmlns:a16="http://schemas.microsoft.com/office/drawing/2014/main" id="{D280E4DB-E0A7-E6A0-C920-E79EA03207BB}"/>
                    </a:ext>
                  </a:extLst>
                </p:cNvPr>
                <p:cNvSpPr txBox="1"/>
                <p:nvPr/>
              </p:nvSpPr>
              <p:spPr>
                <a:xfrm>
                  <a:off x="4659103"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20</a:t>
                  </a:r>
                </a:p>
              </p:txBody>
            </p:sp>
            <p:sp>
              <p:nvSpPr>
                <p:cNvPr id="1415" name="TextBox 1414">
                  <a:extLst>
                    <a:ext uri="{FF2B5EF4-FFF2-40B4-BE49-F238E27FC236}">
                      <a16:creationId xmlns:a16="http://schemas.microsoft.com/office/drawing/2014/main" id="{0CA8CC4D-FB2D-4BB7-09E3-36F1D3C156A7}"/>
                    </a:ext>
                  </a:extLst>
                </p:cNvPr>
                <p:cNvSpPr txBox="1"/>
                <p:nvPr/>
              </p:nvSpPr>
              <p:spPr>
                <a:xfrm>
                  <a:off x="4831620"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22</a:t>
                  </a:r>
                </a:p>
              </p:txBody>
            </p:sp>
            <p:sp>
              <p:nvSpPr>
                <p:cNvPr id="1416" name="TextBox 1415">
                  <a:extLst>
                    <a:ext uri="{FF2B5EF4-FFF2-40B4-BE49-F238E27FC236}">
                      <a16:creationId xmlns:a16="http://schemas.microsoft.com/office/drawing/2014/main" id="{D85275C8-986C-FFBF-1D4E-60764AB0DC03}"/>
                    </a:ext>
                  </a:extLst>
                </p:cNvPr>
                <p:cNvSpPr txBox="1"/>
                <p:nvPr/>
              </p:nvSpPr>
              <p:spPr>
                <a:xfrm>
                  <a:off x="5004137" y="3365925"/>
                  <a:ext cx="222451" cy="133219"/>
                </a:xfrm>
                <a:prstGeom prst="rect">
                  <a:avLst/>
                </a:prstGeom>
                <a:noFill/>
              </p:spPr>
              <p:txBody>
                <a:bodyPr wrap="square" lIns="0" tIns="0" rIns="0" bIns="0" rtlCol="0">
                  <a:spAutoFit/>
                </a:bodyPr>
                <a:lstStyle/>
                <a:p>
                  <a:pPr algn="ctr"/>
                  <a:r>
                    <a:rPr lang="en-US" sz="1400" b="1" spc="-50">
                      <a:latin typeface="Arial" panose="020B0604020202020204" pitchFamily="34" charset="0"/>
                      <a:cs typeface="Arial" panose="020B0604020202020204" pitchFamily="34" charset="0"/>
                    </a:rPr>
                    <a:t>24</a:t>
                  </a:r>
                </a:p>
              </p:txBody>
            </p:sp>
            <p:sp>
              <p:nvSpPr>
                <p:cNvPr id="1417" name="TextBox 1416">
                  <a:extLst>
                    <a:ext uri="{FF2B5EF4-FFF2-40B4-BE49-F238E27FC236}">
                      <a16:creationId xmlns:a16="http://schemas.microsoft.com/office/drawing/2014/main" id="{239C2F20-B53C-3D76-0217-3AEA0695A6ED}"/>
                    </a:ext>
                  </a:extLst>
                </p:cNvPr>
                <p:cNvSpPr txBox="1"/>
                <p:nvPr/>
              </p:nvSpPr>
              <p:spPr>
                <a:xfrm>
                  <a:off x="5176654"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26</a:t>
                  </a:r>
                </a:p>
              </p:txBody>
            </p:sp>
            <p:sp>
              <p:nvSpPr>
                <p:cNvPr id="1418" name="TextBox 1417">
                  <a:extLst>
                    <a:ext uri="{FF2B5EF4-FFF2-40B4-BE49-F238E27FC236}">
                      <a16:creationId xmlns:a16="http://schemas.microsoft.com/office/drawing/2014/main" id="{6C197308-D2BC-8548-84E8-9704FAFD73A1}"/>
                    </a:ext>
                  </a:extLst>
                </p:cNvPr>
                <p:cNvSpPr txBox="1"/>
                <p:nvPr/>
              </p:nvSpPr>
              <p:spPr>
                <a:xfrm>
                  <a:off x="5349171"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28</a:t>
                  </a:r>
                </a:p>
              </p:txBody>
            </p:sp>
            <p:sp>
              <p:nvSpPr>
                <p:cNvPr id="1419" name="TextBox 1418">
                  <a:extLst>
                    <a:ext uri="{FF2B5EF4-FFF2-40B4-BE49-F238E27FC236}">
                      <a16:creationId xmlns:a16="http://schemas.microsoft.com/office/drawing/2014/main" id="{2EA171C4-3B57-52E3-A9F4-21E73C2AB637}"/>
                    </a:ext>
                  </a:extLst>
                </p:cNvPr>
                <p:cNvSpPr txBox="1"/>
                <p:nvPr/>
              </p:nvSpPr>
              <p:spPr>
                <a:xfrm>
                  <a:off x="5521688"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30</a:t>
                  </a:r>
                </a:p>
              </p:txBody>
            </p:sp>
            <p:sp>
              <p:nvSpPr>
                <p:cNvPr id="1420" name="TextBox 1419">
                  <a:extLst>
                    <a:ext uri="{FF2B5EF4-FFF2-40B4-BE49-F238E27FC236}">
                      <a16:creationId xmlns:a16="http://schemas.microsoft.com/office/drawing/2014/main" id="{4703E2E6-4F72-C4C4-529B-D8B1A87533AF}"/>
                    </a:ext>
                  </a:extLst>
                </p:cNvPr>
                <p:cNvSpPr txBox="1"/>
                <p:nvPr/>
              </p:nvSpPr>
              <p:spPr>
                <a:xfrm>
                  <a:off x="5694205"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32</a:t>
                  </a:r>
                </a:p>
              </p:txBody>
            </p:sp>
            <p:sp>
              <p:nvSpPr>
                <p:cNvPr id="1421" name="TextBox 1420">
                  <a:extLst>
                    <a:ext uri="{FF2B5EF4-FFF2-40B4-BE49-F238E27FC236}">
                      <a16:creationId xmlns:a16="http://schemas.microsoft.com/office/drawing/2014/main" id="{B9A23646-B107-BFFA-8BEB-39B17011280B}"/>
                    </a:ext>
                  </a:extLst>
                </p:cNvPr>
                <p:cNvSpPr txBox="1"/>
                <p:nvPr/>
              </p:nvSpPr>
              <p:spPr>
                <a:xfrm>
                  <a:off x="5866722"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34</a:t>
                  </a:r>
                </a:p>
              </p:txBody>
            </p:sp>
            <p:sp>
              <p:nvSpPr>
                <p:cNvPr id="1422" name="TextBox 1421">
                  <a:extLst>
                    <a:ext uri="{FF2B5EF4-FFF2-40B4-BE49-F238E27FC236}">
                      <a16:creationId xmlns:a16="http://schemas.microsoft.com/office/drawing/2014/main" id="{F5BE96C1-2F6C-18C1-DD33-C4D6A6D965FF}"/>
                    </a:ext>
                  </a:extLst>
                </p:cNvPr>
                <p:cNvSpPr txBox="1"/>
                <p:nvPr/>
              </p:nvSpPr>
              <p:spPr>
                <a:xfrm>
                  <a:off x="6039239"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36</a:t>
                  </a:r>
                </a:p>
              </p:txBody>
            </p:sp>
            <p:sp>
              <p:nvSpPr>
                <p:cNvPr id="1423" name="TextBox 1422">
                  <a:extLst>
                    <a:ext uri="{FF2B5EF4-FFF2-40B4-BE49-F238E27FC236}">
                      <a16:creationId xmlns:a16="http://schemas.microsoft.com/office/drawing/2014/main" id="{31D275C0-483E-6AF5-7E22-B62A4FCBD81A}"/>
                    </a:ext>
                  </a:extLst>
                </p:cNvPr>
                <p:cNvSpPr txBox="1"/>
                <p:nvPr/>
              </p:nvSpPr>
              <p:spPr>
                <a:xfrm>
                  <a:off x="6211756"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38</a:t>
                  </a:r>
                </a:p>
              </p:txBody>
            </p:sp>
            <p:sp>
              <p:nvSpPr>
                <p:cNvPr id="1424" name="TextBox 1423">
                  <a:extLst>
                    <a:ext uri="{FF2B5EF4-FFF2-40B4-BE49-F238E27FC236}">
                      <a16:creationId xmlns:a16="http://schemas.microsoft.com/office/drawing/2014/main" id="{47906F52-067F-18AD-B435-016E5C1E1118}"/>
                    </a:ext>
                  </a:extLst>
                </p:cNvPr>
                <p:cNvSpPr txBox="1"/>
                <p:nvPr/>
              </p:nvSpPr>
              <p:spPr>
                <a:xfrm>
                  <a:off x="6384273"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40</a:t>
                  </a:r>
                </a:p>
              </p:txBody>
            </p:sp>
            <p:sp>
              <p:nvSpPr>
                <p:cNvPr id="1425" name="TextBox 1424">
                  <a:extLst>
                    <a:ext uri="{FF2B5EF4-FFF2-40B4-BE49-F238E27FC236}">
                      <a16:creationId xmlns:a16="http://schemas.microsoft.com/office/drawing/2014/main" id="{56B1E9AE-917D-58AE-020C-651506EED2B7}"/>
                    </a:ext>
                  </a:extLst>
                </p:cNvPr>
                <p:cNvSpPr txBox="1"/>
                <p:nvPr/>
              </p:nvSpPr>
              <p:spPr>
                <a:xfrm>
                  <a:off x="6556781" y="3365925"/>
                  <a:ext cx="222451" cy="13321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42</a:t>
                  </a:r>
                </a:p>
              </p:txBody>
            </p:sp>
          </p:grpSp>
          <p:grpSp>
            <p:nvGrpSpPr>
              <p:cNvPr id="747" name="Group 746">
                <a:extLst>
                  <a:ext uri="{FF2B5EF4-FFF2-40B4-BE49-F238E27FC236}">
                    <a16:creationId xmlns:a16="http://schemas.microsoft.com/office/drawing/2014/main" id="{0BF214D1-3298-C464-E304-521B3FF218D5}"/>
                  </a:ext>
                </a:extLst>
              </p:cNvPr>
              <p:cNvGrpSpPr/>
              <p:nvPr/>
            </p:nvGrpSpPr>
            <p:grpSpPr>
              <a:xfrm>
                <a:off x="2637916" y="1440000"/>
                <a:ext cx="222451" cy="1858290"/>
                <a:chOff x="454124" y="1445612"/>
                <a:chExt cx="222451" cy="1858290"/>
              </a:xfrm>
            </p:grpSpPr>
            <p:sp>
              <p:nvSpPr>
                <p:cNvPr id="1393" name="TextBox 1392">
                  <a:extLst>
                    <a:ext uri="{FF2B5EF4-FFF2-40B4-BE49-F238E27FC236}">
                      <a16:creationId xmlns:a16="http://schemas.microsoft.com/office/drawing/2014/main" id="{380C1E59-D4F7-D320-6222-374053D060D7}"/>
                    </a:ext>
                  </a:extLst>
                </p:cNvPr>
                <p:cNvSpPr txBox="1"/>
                <p:nvPr/>
              </p:nvSpPr>
              <p:spPr>
                <a:xfrm>
                  <a:off x="454124" y="3170683"/>
                  <a:ext cx="222451" cy="13321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0</a:t>
                  </a:r>
                </a:p>
              </p:txBody>
            </p:sp>
            <p:sp>
              <p:nvSpPr>
                <p:cNvPr id="1394" name="TextBox 1393">
                  <a:extLst>
                    <a:ext uri="{FF2B5EF4-FFF2-40B4-BE49-F238E27FC236}">
                      <a16:creationId xmlns:a16="http://schemas.microsoft.com/office/drawing/2014/main" id="{004DCE82-2908-48A5-3DF6-ECEB5982645A}"/>
                    </a:ext>
                  </a:extLst>
                </p:cNvPr>
                <p:cNvSpPr txBox="1"/>
                <p:nvPr/>
              </p:nvSpPr>
              <p:spPr>
                <a:xfrm>
                  <a:off x="454124" y="2998175"/>
                  <a:ext cx="222451" cy="13321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10</a:t>
                  </a:r>
                </a:p>
              </p:txBody>
            </p:sp>
            <p:sp>
              <p:nvSpPr>
                <p:cNvPr id="1395" name="TextBox 1394">
                  <a:extLst>
                    <a:ext uri="{FF2B5EF4-FFF2-40B4-BE49-F238E27FC236}">
                      <a16:creationId xmlns:a16="http://schemas.microsoft.com/office/drawing/2014/main" id="{489B42D4-1F13-24E4-EA44-6516CBCC313F}"/>
                    </a:ext>
                  </a:extLst>
                </p:cNvPr>
                <p:cNvSpPr txBox="1"/>
                <p:nvPr/>
              </p:nvSpPr>
              <p:spPr>
                <a:xfrm>
                  <a:off x="454124" y="2825668"/>
                  <a:ext cx="222451" cy="13321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20</a:t>
                  </a:r>
                </a:p>
              </p:txBody>
            </p:sp>
            <p:sp>
              <p:nvSpPr>
                <p:cNvPr id="1396" name="TextBox 1395">
                  <a:extLst>
                    <a:ext uri="{FF2B5EF4-FFF2-40B4-BE49-F238E27FC236}">
                      <a16:creationId xmlns:a16="http://schemas.microsoft.com/office/drawing/2014/main" id="{CA72D0D4-A921-9B6D-2D46-9FB2595EEBCA}"/>
                    </a:ext>
                  </a:extLst>
                </p:cNvPr>
                <p:cNvSpPr txBox="1"/>
                <p:nvPr/>
              </p:nvSpPr>
              <p:spPr>
                <a:xfrm>
                  <a:off x="454124" y="2653161"/>
                  <a:ext cx="222451" cy="13321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30</a:t>
                  </a:r>
                </a:p>
              </p:txBody>
            </p:sp>
            <p:sp>
              <p:nvSpPr>
                <p:cNvPr id="1397" name="TextBox 1396">
                  <a:extLst>
                    <a:ext uri="{FF2B5EF4-FFF2-40B4-BE49-F238E27FC236}">
                      <a16:creationId xmlns:a16="http://schemas.microsoft.com/office/drawing/2014/main" id="{12533635-EE91-FEC8-0291-E5DE093D1785}"/>
                    </a:ext>
                  </a:extLst>
                </p:cNvPr>
                <p:cNvSpPr txBox="1"/>
                <p:nvPr/>
              </p:nvSpPr>
              <p:spPr>
                <a:xfrm>
                  <a:off x="454124" y="2480654"/>
                  <a:ext cx="222451" cy="13321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40</a:t>
                  </a:r>
                </a:p>
              </p:txBody>
            </p:sp>
            <p:sp>
              <p:nvSpPr>
                <p:cNvPr id="1398" name="TextBox 1397">
                  <a:extLst>
                    <a:ext uri="{FF2B5EF4-FFF2-40B4-BE49-F238E27FC236}">
                      <a16:creationId xmlns:a16="http://schemas.microsoft.com/office/drawing/2014/main" id="{374701B6-3279-A93D-5373-49FA251628E5}"/>
                    </a:ext>
                  </a:extLst>
                </p:cNvPr>
                <p:cNvSpPr txBox="1"/>
                <p:nvPr/>
              </p:nvSpPr>
              <p:spPr>
                <a:xfrm>
                  <a:off x="454124" y="2308147"/>
                  <a:ext cx="222451" cy="13321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50</a:t>
                  </a:r>
                </a:p>
              </p:txBody>
            </p:sp>
            <p:sp>
              <p:nvSpPr>
                <p:cNvPr id="1399" name="TextBox 1398">
                  <a:extLst>
                    <a:ext uri="{FF2B5EF4-FFF2-40B4-BE49-F238E27FC236}">
                      <a16:creationId xmlns:a16="http://schemas.microsoft.com/office/drawing/2014/main" id="{C65CFFF8-FA96-968F-FC86-F4668F7D64ED}"/>
                    </a:ext>
                  </a:extLst>
                </p:cNvPr>
                <p:cNvSpPr txBox="1"/>
                <p:nvPr/>
              </p:nvSpPr>
              <p:spPr>
                <a:xfrm>
                  <a:off x="454124" y="2135640"/>
                  <a:ext cx="222451" cy="13321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60</a:t>
                  </a:r>
                </a:p>
              </p:txBody>
            </p:sp>
            <p:sp>
              <p:nvSpPr>
                <p:cNvPr id="1400" name="TextBox 1399">
                  <a:extLst>
                    <a:ext uri="{FF2B5EF4-FFF2-40B4-BE49-F238E27FC236}">
                      <a16:creationId xmlns:a16="http://schemas.microsoft.com/office/drawing/2014/main" id="{48677FA9-FEB2-B978-143B-37C822DBB285}"/>
                    </a:ext>
                  </a:extLst>
                </p:cNvPr>
                <p:cNvSpPr txBox="1"/>
                <p:nvPr/>
              </p:nvSpPr>
              <p:spPr>
                <a:xfrm>
                  <a:off x="454124" y="1963133"/>
                  <a:ext cx="222451" cy="13321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70</a:t>
                  </a:r>
                </a:p>
              </p:txBody>
            </p:sp>
            <p:sp>
              <p:nvSpPr>
                <p:cNvPr id="1401" name="TextBox 1400">
                  <a:extLst>
                    <a:ext uri="{FF2B5EF4-FFF2-40B4-BE49-F238E27FC236}">
                      <a16:creationId xmlns:a16="http://schemas.microsoft.com/office/drawing/2014/main" id="{9C076B2C-2AA5-09C6-10C9-325BB09FC02B}"/>
                    </a:ext>
                  </a:extLst>
                </p:cNvPr>
                <p:cNvSpPr txBox="1"/>
                <p:nvPr/>
              </p:nvSpPr>
              <p:spPr>
                <a:xfrm>
                  <a:off x="454124" y="1790626"/>
                  <a:ext cx="222451" cy="13321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80</a:t>
                  </a:r>
                </a:p>
              </p:txBody>
            </p:sp>
            <p:sp>
              <p:nvSpPr>
                <p:cNvPr id="1402" name="TextBox 1401">
                  <a:extLst>
                    <a:ext uri="{FF2B5EF4-FFF2-40B4-BE49-F238E27FC236}">
                      <a16:creationId xmlns:a16="http://schemas.microsoft.com/office/drawing/2014/main" id="{ED86CC9B-98E6-2D29-CE01-D8749A551410}"/>
                    </a:ext>
                  </a:extLst>
                </p:cNvPr>
                <p:cNvSpPr txBox="1"/>
                <p:nvPr/>
              </p:nvSpPr>
              <p:spPr>
                <a:xfrm>
                  <a:off x="454124" y="1618119"/>
                  <a:ext cx="222451" cy="13321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90</a:t>
                  </a:r>
                </a:p>
              </p:txBody>
            </p:sp>
            <p:sp>
              <p:nvSpPr>
                <p:cNvPr id="1403" name="TextBox 1402">
                  <a:extLst>
                    <a:ext uri="{FF2B5EF4-FFF2-40B4-BE49-F238E27FC236}">
                      <a16:creationId xmlns:a16="http://schemas.microsoft.com/office/drawing/2014/main" id="{EAE8C8F8-636E-3183-44FD-8F505F557473}"/>
                    </a:ext>
                  </a:extLst>
                </p:cNvPr>
                <p:cNvSpPr txBox="1"/>
                <p:nvPr/>
              </p:nvSpPr>
              <p:spPr>
                <a:xfrm>
                  <a:off x="454124" y="1445612"/>
                  <a:ext cx="222451" cy="13321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100</a:t>
                  </a:r>
                </a:p>
              </p:txBody>
            </p:sp>
          </p:grpSp>
          <p:sp>
            <p:nvSpPr>
              <p:cNvPr id="748" name="TextBox 747">
                <a:extLst>
                  <a:ext uri="{FF2B5EF4-FFF2-40B4-BE49-F238E27FC236}">
                    <a16:creationId xmlns:a16="http://schemas.microsoft.com/office/drawing/2014/main" id="{96B4BC38-D772-28CE-2227-0A65CD2AE1D2}"/>
                  </a:ext>
                </a:extLst>
              </p:cNvPr>
              <p:cNvSpPr txBox="1"/>
              <p:nvPr/>
            </p:nvSpPr>
            <p:spPr>
              <a:xfrm>
                <a:off x="4352216" y="3539114"/>
                <a:ext cx="814832" cy="133219"/>
              </a:xfrm>
              <a:prstGeom prst="rect">
                <a:avLst/>
              </a:prstGeom>
              <a:noFill/>
            </p:spPr>
            <p:txBody>
              <a:bodyPr wrap="square" lIns="0" tIns="0" rIns="0" bIns="0" rtlCol="0">
                <a:spAutoFit/>
              </a:bodyPr>
              <a:lstStyle/>
              <a:p>
                <a:pPr algn="ctr"/>
                <a:r>
                  <a:rPr lang="en-US" sz="1400">
                    <a:latin typeface="Arial" panose="020B0604020202020204" pitchFamily="34" charset="0"/>
                    <a:cs typeface="Arial" panose="020B0604020202020204" pitchFamily="34" charset="0"/>
                  </a:rPr>
                  <a:t>Time (months)</a:t>
                </a:r>
              </a:p>
            </p:txBody>
          </p:sp>
          <p:sp>
            <p:nvSpPr>
              <p:cNvPr id="749" name="TextBox 748">
                <a:extLst>
                  <a:ext uri="{FF2B5EF4-FFF2-40B4-BE49-F238E27FC236}">
                    <a16:creationId xmlns:a16="http://schemas.microsoft.com/office/drawing/2014/main" id="{A7DC582B-23A2-A8C4-2742-385DBDAAE075}"/>
                  </a:ext>
                </a:extLst>
              </p:cNvPr>
              <p:cNvSpPr txBox="1"/>
              <p:nvPr/>
            </p:nvSpPr>
            <p:spPr>
              <a:xfrm rot="16200000">
                <a:off x="1895753" y="2287658"/>
                <a:ext cx="1580415" cy="88254"/>
              </a:xfrm>
              <a:prstGeom prst="rect">
                <a:avLst/>
              </a:prstGeom>
              <a:noFill/>
            </p:spPr>
            <p:txBody>
              <a:bodyPr wrap="square" lIns="0" tIns="0" rIns="0" bIns="0" rtlCol="0">
                <a:spAutoFit/>
              </a:bodyPr>
              <a:lstStyle/>
              <a:p>
                <a:pPr algn="ctr"/>
                <a:r>
                  <a:rPr lang="en-US" sz="1400">
                    <a:latin typeface="Arial" panose="020B0604020202020204" pitchFamily="34" charset="0"/>
                    <a:cs typeface="Arial" panose="020B0604020202020204" pitchFamily="34" charset="0"/>
                  </a:rPr>
                  <a:t>PFS (%)</a:t>
                </a:r>
              </a:p>
            </p:txBody>
          </p:sp>
          <p:grpSp>
            <p:nvGrpSpPr>
              <p:cNvPr id="750" name="Group 749">
                <a:extLst>
                  <a:ext uri="{FF2B5EF4-FFF2-40B4-BE49-F238E27FC236}">
                    <a16:creationId xmlns:a16="http://schemas.microsoft.com/office/drawing/2014/main" id="{F745D57A-8891-50EE-0CB6-46C940FCB6A0}"/>
                  </a:ext>
                </a:extLst>
              </p:cNvPr>
              <p:cNvGrpSpPr/>
              <p:nvPr/>
            </p:nvGrpSpPr>
            <p:grpSpPr>
              <a:xfrm>
                <a:off x="2933933" y="3807809"/>
                <a:ext cx="3672791" cy="266438"/>
                <a:chOff x="2933933" y="3807809"/>
                <a:chExt cx="3672791" cy="266438"/>
              </a:xfrm>
            </p:grpSpPr>
            <p:sp>
              <p:nvSpPr>
                <p:cNvPr id="1372" name="TextBox 1371">
                  <a:extLst>
                    <a:ext uri="{FF2B5EF4-FFF2-40B4-BE49-F238E27FC236}">
                      <a16:creationId xmlns:a16="http://schemas.microsoft.com/office/drawing/2014/main" id="{7543DEA4-D63E-CCA1-205E-5DB2B871D7E3}"/>
                    </a:ext>
                  </a:extLst>
                </p:cNvPr>
                <p:cNvSpPr txBox="1"/>
                <p:nvPr/>
              </p:nvSpPr>
              <p:spPr>
                <a:xfrm>
                  <a:off x="2933933" y="3807809"/>
                  <a:ext cx="222451" cy="266438"/>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442</a:t>
                  </a:r>
                </a:p>
                <a:p>
                  <a:pPr algn="ctr"/>
                  <a:r>
                    <a:rPr lang="en-US" sz="1400" b="1">
                      <a:solidFill>
                        <a:schemeClr val="tx1">
                          <a:lumMod val="50000"/>
                          <a:lumOff val="50000"/>
                        </a:schemeClr>
                      </a:solidFill>
                      <a:cs typeface="Arial Narrow" panose="020B0604020202020204" pitchFamily="34" charset="0"/>
                    </a:rPr>
                    <a:t>444</a:t>
                  </a:r>
                </a:p>
              </p:txBody>
            </p:sp>
            <p:sp>
              <p:nvSpPr>
                <p:cNvPr id="1373" name="TextBox 1372">
                  <a:extLst>
                    <a:ext uri="{FF2B5EF4-FFF2-40B4-BE49-F238E27FC236}">
                      <a16:creationId xmlns:a16="http://schemas.microsoft.com/office/drawing/2014/main" id="{0D84A0AB-0A0A-1BE0-E1D8-A995E76CD45D}"/>
                    </a:ext>
                  </a:extLst>
                </p:cNvPr>
                <p:cNvSpPr txBox="1"/>
                <p:nvPr/>
              </p:nvSpPr>
              <p:spPr>
                <a:xfrm>
                  <a:off x="3106450" y="3807809"/>
                  <a:ext cx="222451" cy="266437"/>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409</a:t>
                  </a:r>
                </a:p>
                <a:p>
                  <a:pPr algn="ctr"/>
                  <a:r>
                    <a:rPr lang="en-US" sz="1400" b="1">
                      <a:solidFill>
                        <a:schemeClr val="tx1">
                          <a:lumMod val="50000"/>
                          <a:lumOff val="50000"/>
                        </a:schemeClr>
                      </a:solidFill>
                      <a:cs typeface="Arial Narrow" panose="020B0604020202020204" pitchFamily="34" charset="0"/>
                    </a:rPr>
                    <a:t>379</a:t>
                  </a:r>
                </a:p>
              </p:txBody>
            </p:sp>
            <p:sp>
              <p:nvSpPr>
                <p:cNvPr id="1374" name="TextBox 1373">
                  <a:extLst>
                    <a:ext uri="{FF2B5EF4-FFF2-40B4-BE49-F238E27FC236}">
                      <a16:creationId xmlns:a16="http://schemas.microsoft.com/office/drawing/2014/main" id="{84311A56-6272-2C54-A10A-7C7FAD035BFA}"/>
                    </a:ext>
                  </a:extLst>
                </p:cNvPr>
                <p:cNvSpPr txBox="1"/>
                <p:nvPr/>
              </p:nvSpPr>
              <p:spPr>
                <a:xfrm>
                  <a:off x="3278967" y="3807809"/>
                  <a:ext cx="222451" cy="266437"/>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361</a:t>
                  </a:r>
                </a:p>
                <a:p>
                  <a:pPr algn="ctr"/>
                  <a:r>
                    <a:rPr lang="en-US" sz="1400" b="1">
                      <a:solidFill>
                        <a:schemeClr val="tx1">
                          <a:lumMod val="50000"/>
                          <a:lumOff val="50000"/>
                        </a:schemeClr>
                      </a:solidFill>
                      <a:cs typeface="Arial Narrow" panose="020B0604020202020204" pitchFamily="34" charset="0"/>
                    </a:rPr>
                    <a:t>296</a:t>
                  </a:r>
                </a:p>
              </p:txBody>
            </p:sp>
            <p:sp>
              <p:nvSpPr>
                <p:cNvPr id="1375" name="TextBox 1374">
                  <a:extLst>
                    <a:ext uri="{FF2B5EF4-FFF2-40B4-BE49-F238E27FC236}">
                      <a16:creationId xmlns:a16="http://schemas.microsoft.com/office/drawing/2014/main" id="{7765C108-E648-3329-11AB-E481F9FCF291}"/>
                    </a:ext>
                  </a:extLst>
                </p:cNvPr>
                <p:cNvSpPr txBox="1"/>
                <p:nvPr/>
              </p:nvSpPr>
              <p:spPr>
                <a:xfrm>
                  <a:off x="3451484" y="3807809"/>
                  <a:ext cx="222451" cy="266437"/>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304</a:t>
                  </a:r>
                </a:p>
                <a:p>
                  <a:pPr algn="ctr"/>
                  <a:r>
                    <a:rPr lang="en-US" sz="1400" b="1">
                      <a:solidFill>
                        <a:schemeClr val="tx1">
                          <a:lumMod val="50000"/>
                          <a:lumOff val="50000"/>
                        </a:schemeClr>
                      </a:solidFill>
                      <a:cs typeface="Arial Narrow" panose="020B0604020202020204" pitchFamily="34" charset="0"/>
                    </a:rPr>
                    <a:t>213</a:t>
                  </a:r>
                </a:p>
              </p:txBody>
            </p:sp>
            <p:sp>
              <p:nvSpPr>
                <p:cNvPr id="1376" name="TextBox 1375">
                  <a:extLst>
                    <a:ext uri="{FF2B5EF4-FFF2-40B4-BE49-F238E27FC236}">
                      <a16:creationId xmlns:a16="http://schemas.microsoft.com/office/drawing/2014/main" id="{B22C3AAC-75EC-C782-52F0-7D4107D66BA8}"/>
                    </a:ext>
                  </a:extLst>
                </p:cNvPr>
                <p:cNvSpPr txBox="1"/>
                <p:nvPr/>
              </p:nvSpPr>
              <p:spPr>
                <a:xfrm>
                  <a:off x="3624001" y="3807809"/>
                  <a:ext cx="222451" cy="266437"/>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254</a:t>
                  </a:r>
                </a:p>
                <a:p>
                  <a:pPr algn="ctr"/>
                  <a:r>
                    <a:rPr lang="en-US" sz="1400" b="1">
                      <a:solidFill>
                        <a:schemeClr val="tx1">
                          <a:lumMod val="50000"/>
                          <a:lumOff val="50000"/>
                        </a:schemeClr>
                      </a:solidFill>
                      <a:cs typeface="Arial Narrow" panose="020B0604020202020204" pitchFamily="34" charset="0"/>
                    </a:rPr>
                    <a:t>125</a:t>
                  </a:r>
                </a:p>
              </p:txBody>
            </p:sp>
            <p:sp>
              <p:nvSpPr>
                <p:cNvPr id="1377" name="TextBox 1376">
                  <a:extLst>
                    <a:ext uri="{FF2B5EF4-FFF2-40B4-BE49-F238E27FC236}">
                      <a16:creationId xmlns:a16="http://schemas.microsoft.com/office/drawing/2014/main" id="{D80E9253-8C2D-01DD-4C8C-9B75A366613B}"/>
                    </a:ext>
                  </a:extLst>
                </p:cNvPr>
                <p:cNvSpPr txBox="1"/>
                <p:nvPr/>
              </p:nvSpPr>
              <p:spPr>
                <a:xfrm>
                  <a:off x="3796518" y="3807809"/>
                  <a:ext cx="222451" cy="266437"/>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223</a:t>
                  </a:r>
                </a:p>
                <a:p>
                  <a:pPr algn="ctr"/>
                  <a:r>
                    <a:rPr lang="en-US" sz="1400" b="1">
                      <a:solidFill>
                        <a:schemeClr val="tx1">
                          <a:lumMod val="50000"/>
                          <a:lumOff val="50000"/>
                        </a:schemeClr>
                      </a:solidFill>
                      <a:cs typeface="Arial Narrow" panose="020B0604020202020204" pitchFamily="34" charset="0"/>
                    </a:rPr>
                    <a:t>86</a:t>
                  </a:r>
                </a:p>
              </p:txBody>
            </p:sp>
            <p:sp>
              <p:nvSpPr>
                <p:cNvPr id="1378" name="TextBox 1377">
                  <a:extLst>
                    <a:ext uri="{FF2B5EF4-FFF2-40B4-BE49-F238E27FC236}">
                      <a16:creationId xmlns:a16="http://schemas.microsoft.com/office/drawing/2014/main" id="{C0F19A82-CD5F-7370-746B-5F6A9FB09229}"/>
                    </a:ext>
                  </a:extLst>
                </p:cNvPr>
                <p:cNvSpPr txBox="1"/>
                <p:nvPr/>
              </p:nvSpPr>
              <p:spPr>
                <a:xfrm>
                  <a:off x="3969035" y="3807809"/>
                  <a:ext cx="222451" cy="266437"/>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200</a:t>
                  </a:r>
                </a:p>
                <a:p>
                  <a:pPr algn="ctr"/>
                  <a:r>
                    <a:rPr lang="en-US" sz="1400" b="1">
                      <a:solidFill>
                        <a:schemeClr val="tx1">
                          <a:lumMod val="50000"/>
                          <a:lumOff val="50000"/>
                        </a:schemeClr>
                      </a:solidFill>
                      <a:cs typeface="Arial Narrow" panose="020B0604020202020204" pitchFamily="34" charset="0"/>
                    </a:rPr>
                    <a:t>68</a:t>
                  </a:r>
                </a:p>
              </p:txBody>
            </p:sp>
            <p:sp>
              <p:nvSpPr>
                <p:cNvPr id="1379" name="TextBox 1378">
                  <a:extLst>
                    <a:ext uri="{FF2B5EF4-FFF2-40B4-BE49-F238E27FC236}">
                      <a16:creationId xmlns:a16="http://schemas.microsoft.com/office/drawing/2014/main" id="{9BD08CC5-629A-3B3D-AFD7-05746EC7C16E}"/>
                    </a:ext>
                  </a:extLst>
                </p:cNvPr>
                <p:cNvSpPr txBox="1"/>
                <p:nvPr/>
              </p:nvSpPr>
              <p:spPr>
                <a:xfrm>
                  <a:off x="4141552" y="3807809"/>
                  <a:ext cx="222451" cy="266437"/>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182</a:t>
                  </a:r>
                </a:p>
                <a:p>
                  <a:pPr algn="ctr"/>
                  <a:r>
                    <a:rPr lang="en-US" sz="1400" b="1">
                      <a:solidFill>
                        <a:schemeClr val="tx1">
                          <a:lumMod val="50000"/>
                          <a:lumOff val="50000"/>
                        </a:schemeClr>
                      </a:solidFill>
                      <a:cs typeface="Arial Narrow" panose="020B0604020202020204" pitchFamily="34" charset="0"/>
                    </a:rPr>
                    <a:t>57</a:t>
                  </a:r>
                </a:p>
              </p:txBody>
            </p:sp>
            <p:sp>
              <p:nvSpPr>
                <p:cNvPr id="1380" name="TextBox 1379">
                  <a:extLst>
                    <a:ext uri="{FF2B5EF4-FFF2-40B4-BE49-F238E27FC236}">
                      <a16:creationId xmlns:a16="http://schemas.microsoft.com/office/drawing/2014/main" id="{FE5F9CF4-DF8B-7413-4346-7B9E404D42B1}"/>
                    </a:ext>
                  </a:extLst>
                </p:cNvPr>
                <p:cNvSpPr txBox="1"/>
                <p:nvPr/>
              </p:nvSpPr>
              <p:spPr>
                <a:xfrm>
                  <a:off x="4314069" y="3807809"/>
                  <a:ext cx="222451" cy="266437"/>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172</a:t>
                  </a:r>
                </a:p>
                <a:p>
                  <a:pPr algn="ctr"/>
                  <a:r>
                    <a:rPr lang="en-US" sz="1400" b="1">
                      <a:solidFill>
                        <a:schemeClr val="tx1">
                          <a:lumMod val="50000"/>
                          <a:lumOff val="50000"/>
                        </a:schemeClr>
                      </a:solidFill>
                      <a:cs typeface="Arial Narrow" panose="020B0604020202020204" pitchFamily="34" charset="0"/>
                    </a:rPr>
                    <a:t>50</a:t>
                  </a:r>
                </a:p>
              </p:txBody>
            </p:sp>
            <p:sp>
              <p:nvSpPr>
                <p:cNvPr id="1381" name="TextBox 1380">
                  <a:extLst>
                    <a:ext uri="{FF2B5EF4-FFF2-40B4-BE49-F238E27FC236}">
                      <a16:creationId xmlns:a16="http://schemas.microsoft.com/office/drawing/2014/main" id="{9E02702A-3AE9-3E67-D03F-ADD96746C5C4}"/>
                    </a:ext>
                  </a:extLst>
                </p:cNvPr>
                <p:cNvSpPr txBox="1"/>
                <p:nvPr/>
              </p:nvSpPr>
              <p:spPr>
                <a:xfrm>
                  <a:off x="4486586" y="3807809"/>
                  <a:ext cx="222451" cy="266437"/>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159</a:t>
                  </a:r>
                </a:p>
                <a:p>
                  <a:pPr algn="ctr"/>
                  <a:r>
                    <a:rPr lang="en-US" sz="1400" b="1">
                      <a:solidFill>
                        <a:schemeClr val="tx1">
                          <a:lumMod val="50000"/>
                          <a:lumOff val="50000"/>
                        </a:schemeClr>
                      </a:solidFill>
                      <a:cs typeface="Arial Narrow" panose="020B0604020202020204" pitchFamily="34" charset="0"/>
                    </a:rPr>
                    <a:t>42</a:t>
                  </a:r>
                </a:p>
              </p:txBody>
            </p:sp>
            <p:sp>
              <p:nvSpPr>
                <p:cNvPr id="1382" name="TextBox 1381">
                  <a:extLst>
                    <a:ext uri="{FF2B5EF4-FFF2-40B4-BE49-F238E27FC236}">
                      <a16:creationId xmlns:a16="http://schemas.microsoft.com/office/drawing/2014/main" id="{0038041B-0C44-35A1-EF80-DB7CD920BB32}"/>
                    </a:ext>
                  </a:extLst>
                </p:cNvPr>
                <p:cNvSpPr txBox="1"/>
                <p:nvPr/>
              </p:nvSpPr>
              <p:spPr>
                <a:xfrm>
                  <a:off x="4659103" y="3807809"/>
                  <a:ext cx="222451" cy="266437"/>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143</a:t>
                  </a:r>
                </a:p>
                <a:p>
                  <a:pPr algn="ctr"/>
                  <a:r>
                    <a:rPr lang="en-US" sz="1400" b="1">
                      <a:solidFill>
                        <a:schemeClr val="tx1">
                          <a:lumMod val="50000"/>
                          <a:lumOff val="50000"/>
                        </a:schemeClr>
                      </a:solidFill>
                      <a:cs typeface="Arial Narrow" panose="020B0604020202020204" pitchFamily="34" charset="0"/>
                    </a:rPr>
                    <a:t>39</a:t>
                  </a:r>
                </a:p>
              </p:txBody>
            </p:sp>
            <p:sp>
              <p:nvSpPr>
                <p:cNvPr id="1383" name="TextBox 1382">
                  <a:extLst>
                    <a:ext uri="{FF2B5EF4-FFF2-40B4-BE49-F238E27FC236}">
                      <a16:creationId xmlns:a16="http://schemas.microsoft.com/office/drawing/2014/main" id="{106A06BD-3A97-17F9-DD45-AB734560A9E9}"/>
                    </a:ext>
                  </a:extLst>
                </p:cNvPr>
                <p:cNvSpPr txBox="1"/>
                <p:nvPr/>
              </p:nvSpPr>
              <p:spPr>
                <a:xfrm>
                  <a:off x="4831620" y="3807809"/>
                  <a:ext cx="222451" cy="266437"/>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128</a:t>
                  </a:r>
                </a:p>
                <a:p>
                  <a:pPr algn="ctr"/>
                  <a:r>
                    <a:rPr lang="en-US" sz="1400" b="1">
                      <a:solidFill>
                        <a:schemeClr val="tx1">
                          <a:lumMod val="50000"/>
                          <a:lumOff val="50000"/>
                        </a:schemeClr>
                      </a:solidFill>
                      <a:cs typeface="Arial Narrow" panose="020B0604020202020204" pitchFamily="34" charset="0"/>
                    </a:rPr>
                    <a:t>37</a:t>
                  </a:r>
                </a:p>
              </p:txBody>
            </p:sp>
            <p:sp>
              <p:nvSpPr>
                <p:cNvPr id="1384" name="TextBox 1383">
                  <a:extLst>
                    <a:ext uri="{FF2B5EF4-FFF2-40B4-BE49-F238E27FC236}">
                      <a16:creationId xmlns:a16="http://schemas.microsoft.com/office/drawing/2014/main" id="{693D8E86-EDF2-DF08-7B15-687BB1624E04}"/>
                    </a:ext>
                  </a:extLst>
                </p:cNvPr>
                <p:cNvSpPr txBox="1"/>
                <p:nvPr/>
              </p:nvSpPr>
              <p:spPr>
                <a:xfrm>
                  <a:off x="5004137" y="3807809"/>
                  <a:ext cx="222451" cy="266437"/>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109</a:t>
                  </a:r>
                </a:p>
                <a:p>
                  <a:pPr algn="ctr"/>
                  <a:r>
                    <a:rPr lang="en-US" sz="1400" b="1">
                      <a:solidFill>
                        <a:schemeClr val="tx1">
                          <a:lumMod val="50000"/>
                          <a:lumOff val="50000"/>
                        </a:schemeClr>
                      </a:solidFill>
                      <a:cs typeface="Arial Narrow" panose="020B0604020202020204" pitchFamily="34" charset="0"/>
                    </a:rPr>
                    <a:t>31</a:t>
                  </a:r>
                </a:p>
              </p:txBody>
            </p:sp>
            <p:sp>
              <p:nvSpPr>
                <p:cNvPr id="1385" name="TextBox 1384">
                  <a:extLst>
                    <a:ext uri="{FF2B5EF4-FFF2-40B4-BE49-F238E27FC236}">
                      <a16:creationId xmlns:a16="http://schemas.microsoft.com/office/drawing/2014/main" id="{26F99CF5-B5D4-7B72-D063-8D19D5EB4BCA}"/>
                    </a:ext>
                  </a:extLst>
                </p:cNvPr>
                <p:cNvSpPr txBox="1"/>
                <p:nvPr/>
              </p:nvSpPr>
              <p:spPr>
                <a:xfrm>
                  <a:off x="5176654" y="3807809"/>
                  <a:ext cx="222451" cy="266437"/>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82</a:t>
                  </a:r>
                </a:p>
                <a:p>
                  <a:pPr algn="ctr"/>
                  <a:r>
                    <a:rPr lang="en-US" sz="1400" b="1">
                      <a:solidFill>
                        <a:schemeClr val="tx1">
                          <a:lumMod val="50000"/>
                          <a:lumOff val="50000"/>
                        </a:schemeClr>
                      </a:solidFill>
                      <a:cs typeface="Arial Narrow" panose="020B0604020202020204" pitchFamily="34" charset="0"/>
                    </a:rPr>
                    <a:t>23</a:t>
                  </a:r>
                </a:p>
              </p:txBody>
            </p:sp>
            <p:sp>
              <p:nvSpPr>
                <p:cNvPr id="1386" name="TextBox 1385">
                  <a:extLst>
                    <a:ext uri="{FF2B5EF4-FFF2-40B4-BE49-F238E27FC236}">
                      <a16:creationId xmlns:a16="http://schemas.microsoft.com/office/drawing/2014/main" id="{0DF66587-8BF9-74B6-98AC-C4A57BE67C6A}"/>
                    </a:ext>
                  </a:extLst>
                </p:cNvPr>
                <p:cNvSpPr txBox="1"/>
                <p:nvPr/>
              </p:nvSpPr>
              <p:spPr>
                <a:xfrm>
                  <a:off x="5349171" y="3807809"/>
                  <a:ext cx="222451" cy="266437"/>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62</a:t>
                  </a:r>
                </a:p>
                <a:p>
                  <a:pPr algn="ctr"/>
                  <a:r>
                    <a:rPr lang="en-US" sz="1400" b="1">
                      <a:solidFill>
                        <a:schemeClr val="tx1">
                          <a:lumMod val="50000"/>
                          <a:lumOff val="50000"/>
                        </a:schemeClr>
                      </a:solidFill>
                      <a:cs typeface="Arial Narrow" panose="020B0604020202020204" pitchFamily="34" charset="0"/>
                    </a:rPr>
                    <a:t>16</a:t>
                  </a:r>
                </a:p>
              </p:txBody>
            </p:sp>
            <p:sp>
              <p:nvSpPr>
                <p:cNvPr id="1387" name="TextBox 1386">
                  <a:extLst>
                    <a:ext uri="{FF2B5EF4-FFF2-40B4-BE49-F238E27FC236}">
                      <a16:creationId xmlns:a16="http://schemas.microsoft.com/office/drawing/2014/main" id="{90F179B8-B6DD-7504-2554-2534FA945AE3}"/>
                    </a:ext>
                  </a:extLst>
                </p:cNvPr>
                <p:cNvSpPr txBox="1"/>
                <p:nvPr/>
              </p:nvSpPr>
              <p:spPr>
                <a:xfrm>
                  <a:off x="5521688" y="3807809"/>
                  <a:ext cx="222451" cy="266437"/>
                </a:xfrm>
                <a:prstGeom prst="rect">
                  <a:avLst/>
                </a:prstGeom>
                <a:noFill/>
              </p:spPr>
              <p:txBody>
                <a:bodyPr wrap="square" lIns="0" tIns="0" rIns="0" bIns="0" rtlCol="0">
                  <a:spAutoFit/>
                </a:bodyPr>
                <a:lstStyle/>
                <a:p>
                  <a:pPr algn="ctr"/>
                  <a:r>
                    <a:rPr lang="en-US" sz="1400" b="1">
                      <a:solidFill>
                        <a:srgbClr val="18365A"/>
                      </a:solidFill>
                      <a:cs typeface="Arial Narrow" panose="020B0604020202020204" pitchFamily="34" charset="0"/>
                    </a:rPr>
                    <a:t>57</a:t>
                  </a:r>
                </a:p>
                <a:p>
                  <a:pPr algn="ctr"/>
                  <a:r>
                    <a:rPr lang="en-US" sz="1400" b="1">
                      <a:solidFill>
                        <a:schemeClr val="tx1">
                          <a:lumMod val="50000"/>
                          <a:lumOff val="50000"/>
                        </a:schemeClr>
                      </a:solidFill>
                      <a:cs typeface="Arial Narrow" panose="020B0604020202020204" pitchFamily="34" charset="0"/>
                    </a:rPr>
                    <a:t>14</a:t>
                  </a:r>
                </a:p>
              </p:txBody>
            </p:sp>
            <p:sp>
              <p:nvSpPr>
                <p:cNvPr id="1388" name="TextBox 1387">
                  <a:extLst>
                    <a:ext uri="{FF2B5EF4-FFF2-40B4-BE49-F238E27FC236}">
                      <a16:creationId xmlns:a16="http://schemas.microsoft.com/office/drawing/2014/main" id="{70C3EDC2-66A8-EAB8-C93A-96920D614137}"/>
                    </a:ext>
                  </a:extLst>
                </p:cNvPr>
                <p:cNvSpPr txBox="1"/>
                <p:nvPr/>
              </p:nvSpPr>
              <p:spPr>
                <a:xfrm>
                  <a:off x="5694205" y="3807809"/>
                  <a:ext cx="222451" cy="266437"/>
                </a:xfrm>
                <a:prstGeom prst="rect">
                  <a:avLst/>
                </a:prstGeom>
                <a:noFill/>
              </p:spPr>
              <p:txBody>
                <a:bodyPr wrap="square" lIns="0" tIns="0" rIns="0" bIns="0" rtlCol="0">
                  <a:spAutoFit/>
                </a:bodyPr>
                <a:lstStyle/>
                <a:p>
                  <a:pPr algn="ctr"/>
                  <a:r>
                    <a:rPr lang="en-US" sz="1400" b="1">
                      <a:solidFill>
                        <a:srgbClr val="18365A"/>
                      </a:solidFill>
                      <a:latin typeface="Arial Narrow" panose="020B0604020202020204" pitchFamily="34" charset="0"/>
                      <a:cs typeface="Arial Narrow" panose="020B0604020202020204" pitchFamily="34" charset="0"/>
                    </a:rPr>
                    <a:t>42</a:t>
                  </a:r>
                </a:p>
                <a:p>
                  <a:pPr algn="ctr"/>
                  <a:r>
                    <a:rPr lang="en-US" sz="1400" b="1">
                      <a:solidFill>
                        <a:schemeClr val="tx1">
                          <a:lumMod val="50000"/>
                          <a:lumOff val="50000"/>
                        </a:schemeClr>
                      </a:solidFill>
                      <a:latin typeface="Arial Narrow" panose="020B0604020202020204" pitchFamily="34" charset="0"/>
                      <a:cs typeface="Arial Narrow" panose="020B0604020202020204" pitchFamily="34" charset="0"/>
                    </a:rPr>
                    <a:t>9</a:t>
                  </a:r>
                </a:p>
              </p:txBody>
            </p:sp>
            <p:sp>
              <p:nvSpPr>
                <p:cNvPr id="1389" name="TextBox 1388">
                  <a:extLst>
                    <a:ext uri="{FF2B5EF4-FFF2-40B4-BE49-F238E27FC236}">
                      <a16:creationId xmlns:a16="http://schemas.microsoft.com/office/drawing/2014/main" id="{177FE17E-40F5-B219-D5ED-9FD6530194CF}"/>
                    </a:ext>
                  </a:extLst>
                </p:cNvPr>
                <p:cNvSpPr txBox="1"/>
                <p:nvPr/>
              </p:nvSpPr>
              <p:spPr>
                <a:xfrm>
                  <a:off x="5866722" y="3807809"/>
                  <a:ext cx="222451" cy="266437"/>
                </a:xfrm>
                <a:prstGeom prst="rect">
                  <a:avLst/>
                </a:prstGeom>
                <a:noFill/>
              </p:spPr>
              <p:txBody>
                <a:bodyPr wrap="square" lIns="0" tIns="0" rIns="0" bIns="0" rtlCol="0">
                  <a:spAutoFit/>
                </a:bodyPr>
                <a:lstStyle/>
                <a:p>
                  <a:pPr algn="ctr"/>
                  <a:r>
                    <a:rPr lang="en-US" sz="1400" b="1">
                      <a:solidFill>
                        <a:srgbClr val="18365A"/>
                      </a:solidFill>
                      <a:latin typeface="Arial Narrow" panose="020B0604020202020204" pitchFamily="34" charset="0"/>
                      <a:cs typeface="Arial Narrow" panose="020B0604020202020204" pitchFamily="34" charset="0"/>
                    </a:rPr>
                    <a:t>22</a:t>
                  </a:r>
                </a:p>
                <a:p>
                  <a:pPr algn="ctr"/>
                  <a:r>
                    <a:rPr lang="en-US" sz="1400" b="1">
                      <a:solidFill>
                        <a:schemeClr val="tx1">
                          <a:lumMod val="50000"/>
                          <a:lumOff val="50000"/>
                        </a:schemeClr>
                      </a:solidFill>
                      <a:latin typeface="Arial Narrow" panose="020B0604020202020204" pitchFamily="34" charset="0"/>
                      <a:cs typeface="Arial Narrow" panose="020B0604020202020204" pitchFamily="34" charset="0"/>
                    </a:rPr>
                    <a:t>5</a:t>
                  </a:r>
                </a:p>
              </p:txBody>
            </p:sp>
            <p:sp>
              <p:nvSpPr>
                <p:cNvPr id="1390" name="TextBox 1389">
                  <a:extLst>
                    <a:ext uri="{FF2B5EF4-FFF2-40B4-BE49-F238E27FC236}">
                      <a16:creationId xmlns:a16="http://schemas.microsoft.com/office/drawing/2014/main" id="{A7A823D6-3E8E-A44D-0F06-06B0E54059FE}"/>
                    </a:ext>
                  </a:extLst>
                </p:cNvPr>
                <p:cNvSpPr txBox="1"/>
                <p:nvPr/>
              </p:nvSpPr>
              <p:spPr>
                <a:xfrm>
                  <a:off x="6039239" y="3807809"/>
                  <a:ext cx="222451" cy="266437"/>
                </a:xfrm>
                <a:prstGeom prst="rect">
                  <a:avLst/>
                </a:prstGeom>
                <a:noFill/>
              </p:spPr>
              <p:txBody>
                <a:bodyPr wrap="square" lIns="0" tIns="0" rIns="0" bIns="0" rtlCol="0">
                  <a:spAutoFit/>
                </a:bodyPr>
                <a:lstStyle/>
                <a:p>
                  <a:pPr algn="ctr"/>
                  <a:r>
                    <a:rPr lang="en-US" sz="1400" b="1">
                      <a:solidFill>
                        <a:srgbClr val="18365A"/>
                      </a:solidFill>
                      <a:latin typeface="Arial Narrow" panose="020B0604020202020204" pitchFamily="34" charset="0"/>
                      <a:cs typeface="Arial Narrow" panose="020B0604020202020204" pitchFamily="34" charset="0"/>
                    </a:rPr>
                    <a:t>14</a:t>
                  </a:r>
                </a:p>
                <a:p>
                  <a:pPr algn="ctr"/>
                  <a:r>
                    <a:rPr lang="en-US" sz="1400" b="1">
                      <a:solidFill>
                        <a:schemeClr val="tx1">
                          <a:lumMod val="50000"/>
                          <a:lumOff val="50000"/>
                        </a:schemeClr>
                      </a:solidFill>
                      <a:latin typeface="Arial Narrow" panose="020B0604020202020204" pitchFamily="34" charset="0"/>
                      <a:cs typeface="Arial Narrow" panose="020B0604020202020204" pitchFamily="34" charset="0"/>
                    </a:rPr>
                    <a:t>4</a:t>
                  </a:r>
                </a:p>
              </p:txBody>
            </p:sp>
            <p:sp>
              <p:nvSpPr>
                <p:cNvPr id="1391" name="TextBox 1390">
                  <a:extLst>
                    <a:ext uri="{FF2B5EF4-FFF2-40B4-BE49-F238E27FC236}">
                      <a16:creationId xmlns:a16="http://schemas.microsoft.com/office/drawing/2014/main" id="{7BE605FD-7D43-6692-C635-4B468727998C}"/>
                    </a:ext>
                  </a:extLst>
                </p:cNvPr>
                <p:cNvSpPr txBox="1"/>
                <p:nvPr/>
              </p:nvSpPr>
              <p:spPr>
                <a:xfrm>
                  <a:off x="6211756" y="3807809"/>
                  <a:ext cx="222451" cy="266437"/>
                </a:xfrm>
                <a:prstGeom prst="rect">
                  <a:avLst/>
                </a:prstGeom>
                <a:noFill/>
              </p:spPr>
              <p:txBody>
                <a:bodyPr wrap="square" lIns="0" tIns="0" rIns="0" bIns="0" rtlCol="0">
                  <a:spAutoFit/>
                </a:bodyPr>
                <a:lstStyle/>
                <a:p>
                  <a:pPr algn="ctr"/>
                  <a:r>
                    <a:rPr lang="en-US" sz="1400" b="1">
                      <a:solidFill>
                        <a:srgbClr val="18365A"/>
                      </a:solidFill>
                      <a:latin typeface="Arial Narrow" panose="020B0604020202020204" pitchFamily="34" charset="0"/>
                      <a:cs typeface="Arial Narrow" panose="020B0604020202020204" pitchFamily="34" charset="0"/>
                    </a:rPr>
                    <a:t>10</a:t>
                  </a:r>
                </a:p>
                <a:p>
                  <a:pPr algn="ctr"/>
                  <a:r>
                    <a:rPr lang="en-US" sz="1400" b="1">
                      <a:solidFill>
                        <a:schemeClr val="tx1">
                          <a:lumMod val="50000"/>
                          <a:lumOff val="50000"/>
                        </a:schemeClr>
                      </a:solidFill>
                      <a:latin typeface="Arial Narrow" panose="020B0604020202020204" pitchFamily="34" charset="0"/>
                      <a:cs typeface="Arial Narrow" panose="020B0604020202020204" pitchFamily="34" charset="0"/>
                    </a:rPr>
                    <a:t>3</a:t>
                  </a:r>
                </a:p>
              </p:txBody>
            </p:sp>
            <p:sp>
              <p:nvSpPr>
                <p:cNvPr id="1392" name="TextBox 1391">
                  <a:extLst>
                    <a:ext uri="{FF2B5EF4-FFF2-40B4-BE49-F238E27FC236}">
                      <a16:creationId xmlns:a16="http://schemas.microsoft.com/office/drawing/2014/main" id="{4EFFCC71-4EC0-DF05-3B6C-C42F0C8FEFBC}"/>
                    </a:ext>
                  </a:extLst>
                </p:cNvPr>
                <p:cNvSpPr txBox="1"/>
                <p:nvPr/>
              </p:nvSpPr>
              <p:spPr>
                <a:xfrm>
                  <a:off x="6384273" y="3807809"/>
                  <a:ext cx="222451" cy="266437"/>
                </a:xfrm>
                <a:prstGeom prst="rect">
                  <a:avLst/>
                </a:prstGeom>
                <a:noFill/>
              </p:spPr>
              <p:txBody>
                <a:bodyPr wrap="square" lIns="0" tIns="0" rIns="0" bIns="0" rtlCol="0">
                  <a:spAutoFit/>
                </a:bodyPr>
                <a:lstStyle/>
                <a:p>
                  <a:pPr algn="ctr"/>
                  <a:r>
                    <a:rPr lang="en-US" sz="1400" b="1">
                      <a:solidFill>
                        <a:srgbClr val="18365A"/>
                      </a:solidFill>
                      <a:latin typeface="Arial Narrow" panose="020B0604020202020204" pitchFamily="34" charset="0"/>
                      <a:cs typeface="Arial Narrow" panose="020B0604020202020204" pitchFamily="34" charset="0"/>
                    </a:rPr>
                    <a:t>4</a:t>
                  </a:r>
                </a:p>
                <a:p>
                  <a:pPr algn="ctr"/>
                  <a:r>
                    <a:rPr lang="en-US" sz="1400" b="1">
                      <a:solidFill>
                        <a:schemeClr val="tx1">
                          <a:lumMod val="50000"/>
                          <a:lumOff val="50000"/>
                        </a:schemeClr>
                      </a:solidFill>
                      <a:latin typeface="Arial Narrow" panose="020B0604020202020204" pitchFamily="34" charset="0"/>
                      <a:cs typeface="Arial Narrow" panose="020B0604020202020204" pitchFamily="34" charset="0"/>
                    </a:rPr>
                    <a:t>1</a:t>
                  </a:r>
                </a:p>
              </p:txBody>
            </p:sp>
          </p:grpSp>
          <p:sp>
            <p:nvSpPr>
              <p:cNvPr id="751" name="TextBox 750">
                <a:extLst>
                  <a:ext uri="{FF2B5EF4-FFF2-40B4-BE49-F238E27FC236}">
                    <a16:creationId xmlns:a16="http://schemas.microsoft.com/office/drawing/2014/main" id="{688F7624-9807-540F-1295-6738B13BCAF3}"/>
                  </a:ext>
                </a:extLst>
              </p:cNvPr>
              <p:cNvSpPr txBox="1"/>
              <p:nvPr/>
            </p:nvSpPr>
            <p:spPr>
              <a:xfrm>
                <a:off x="2467154" y="3672871"/>
                <a:ext cx="556253" cy="399656"/>
              </a:xfrm>
              <a:prstGeom prst="rect">
                <a:avLst/>
              </a:prstGeom>
              <a:noFill/>
            </p:spPr>
            <p:txBody>
              <a:bodyPr wrap="square" lIns="0" tIns="0" rIns="0" bIns="0" rtlCol="0">
                <a:spAutoFit/>
              </a:bodyPr>
              <a:lstStyle/>
              <a:p>
                <a:r>
                  <a:rPr lang="en-US" sz="1400">
                    <a:cs typeface="Arial Narrow" panose="020B0604020202020204" pitchFamily="34" charset="0"/>
                  </a:rPr>
                  <a:t>No. at risk</a:t>
                </a:r>
              </a:p>
              <a:p>
                <a:r>
                  <a:rPr lang="en-US" sz="1400">
                    <a:cs typeface="Arial Narrow" panose="020B0604020202020204" pitchFamily="34" charset="0"/>
                  </a:rPr>
                  <a:t>EV+P</a:t>
                </a:r>
              </a:p>
              <a:p>
                <a:r>
                  <a:rPr lang="en-US" sz="1400">
                    <a:cs typeface="Arial Narrow" panose="020B0604020202020204" pitchFamily="34" charset="0"/>
                  </a:rPr>
                  <a:t>Chemotherapy</a:t>
                </a:r>
              </a:p>
            </p:txBody>
          </p:sp>
          <p:grpSp>
            <p:nvGrpSpPr>
              <p:cNvPr id="752" name="Group 751">
                <a:extLst>
                  <a:ext uri="{FF2B5EF4-FFF2-40B4-BE49-F238E27FC236}">
                    <a16:creationId xmlns:a16="http://schemas.microsoft.com/office/drawing/2014/main" id="{AB9672BF-8219-A404-253E-2168FC7385EF}"/>
                  </a:ext>
                </a:extLst>
              </p:cNvPr>
              <p:cNvGrpSpPr/>
              <p:nvPr/>
            </p:nvGrpSpPr>
            <p:grpSpPr>
              <a:xfrm>
                <a:off x="3013494" y="1478021"/>
                <a:ext cx="3675233" cy="1701520"/>
                <a:chOff x="3013494" y="1478021"/>
                <a:chExt cx="3675233" cy="1701520"/>
              </a:xfrm>
            </p:grpSpPr>
            <p:sp>
              <p:nvSpPr>
                <p:cNvPr id="755" name="Freeform 1549">
                  <a:extLst>
                    <a:ext uri="{FF2B5EF4-FFF2-40B4-BE49-F238E27FC236}">
                      <a16:creationId xmlns:a16="http://schemas.microsoft.com/office/drawing/2014/main" id="{6571C54F-942F-EF00-7EF6-5780FB1C0924}"/>
                    </a:ext>
                  </a:extLst>
                </p:cNvPr>
                <p:cNvSpPr/>
                <p:nvPr/>
              </p:nvSpPr>
              <p:spPr>
                <a:xfrm>
                  <a:off x="3045900" y="1514163"/>
                  <a:ext cx="3606607" cy="1192680"/>
                </a:xfrm>
                <a:custGeom>
                  <a:avLst/>
                  <a:gdLst>
                    <a:gd name="connsiteX0" fmla="*/ 0 w 3606607"/>
                    <a:gd name="connsiteY0" fmla="*/ 0 h 1192680"/>
                    <a:gd name="connsiteX1" fmla="*/ 2859 w 3606607"/>
                    <a:gd name="connsiteY1" fmla="*/ 0 h 1192680"/>
                    <a:gd name="connsiteX2" fmla="*/ 22875 w 3606607"/>
                    <a:gd name="connsiteY2" fmla="*/ 0 h 1192680"/>
                    <a:gd name="connsiteX3" fmla="*/ 22875 w 3606607"/>
                    <a:gd name="connsiteY3" fmla="*/ 7609 h 1192680"/>
                    <a:gd name="connsiteX4" fmla="*/ 37172 w 3606607"/>
                    <a:gd name="connsiteY4" fmla="*/ 7609 h 1192680"/>
                    <a:gd name="connsiteX5" fmla="*/ 37172 w 3606607"/>
                    <a:gd name="connsiteY5" fmla="*/ 11413 h 1192680"/>
                    <a:gd name="connsiteX6" fmla="*/ 40031 w 3606607"/>
                    <a:gd name="connsiteY6" fmla="*/ 11413 h 1192680"/>
                    <a:gd name="connsiteX7" fmla="*/ 40031 w 3606607"/>
                    <a:gd name="connsiteY7" fmla="*/ 15218 h 1192680"/>
                    <a:gd name="connsiteX8" fmla="*/ 54328 w 3606607"/>
                    <a:gd name="connsiteY8" fmla="*/ 15218 h 1192680"/>
                    <a:gd name="connsiteX9" fmla="*/ 54328 w 3606607"/>
                    <a:gd name="connsiteY9" fmla="*/ 23778 h 1192680"/>
                    <a:gd name="connsiteX10" fmla="*/ 60047 w 3606607"/>
                    <a:gd name="connsiteY10" fmla="*/ 23778 h 1192680"/>
                    <a:gd name="connsiteX11" fmla="*/ 60047 w 3606607"/>
                    <a:gd name="connsiteY11" fmla="*/ 27582 h 1192680"/>
                    <a:gd name="connsiteX12" fmla="*/ 62906 w 3606607"/>
                    <a:gd name="connsiteY12" fmla="*/ 27582 h 1192680"/>
                    <a:gd name="connsiteX13" fmla="*/ 62906 w 3606607"/>
                    <a:gd name="connsiteY13" fmla="*/ 31386 h 1192680"/>
                    <a:gd name="connsiteX14" fmla="*/ 71484 w 3606607"/>
                    <a:gd name="connsiteY14" fmla="*/ 31386 h 1192680"/>
                    <a:gd name="connsiteX15" fmla="*/ 71484 w 3606607"/>
                    <a:gd name="connsiteY15" fmla="*/ 39946 h 1192680"/>
                    <a:gd name="connsiteX16" fmla="*/ 74343 w 3606607"/>
                    <a:gd name="connsiteY16" fmla="*/ 39946 h 1192680"/>
                    <a:gd name="connsiteX17" fmla="*/ 74343 w 3606607"/>
                    <a:gd name="connsiteY17" fmla="*/ 43751 h 1192680"/>
                    <a:gd name="connsiteX18" fmla="*/ 84828 w 3606607"/>
                    <a:gd name="connsiteY18" fmla="*/ 43751 h 1192680"/>
                    <a:gd name="connsiteX19" fmla="*/ 84828 w 3606607"/>
                    <a:gd name="connsiteY19" fmla="*/ 47555 h 1192680"/>
                    <a:gd name="connsiteX20" fmla="*/ 87687 w 3606607"/>
                    <a:gd name="connsiteY20" fmla="*/ 47555 h 1192680"/>
                    <a:gd name="connsiteX21" fmla="*/ 87687 w 3606607"/>
                    <a:gd name="connsiteY21" fmla="*/ 51359 h 1192680"/>
                    <a:gd name="connsiteX22" fmla="*/ 99125 w 3606607"/>
                    <a:gd name="connsiteY22" fmla="*/ 51359 h 1192680"/>
                    <a:gd name="connsiteX23" fmla="*/ 99125 w 3606607"/>
                    <a:gd name="connsiteY23" fmla="*/ 55164 h 1192680"/>
                    <a:gd name="connsiteX24" fmla="*/ 110562 w 3606607"/>
                    <a:gd name="connsiteY24" fmla="*/ 55164 h 1192680"/>
                    <a:gd name="connsiteX25" fmla="*/ 110562 w 3606607"/>
                    <a:gd name="connsiteY25" fmla="*/ 58968 h 1192680"/>
                    <a:gd name="connsiteX26" fmla="*/ 121999 w 3606607"/>
                    <a:gd name="connsiteY26" fmla="*/ 58968 h 1192680"/>
                    <a:gd name="connsiteX27" fmla="*/ 121999 w 3606607"/>
                    <a:gd name="connsiteY27" fmla="*/ 67528 h 1192680"/>
                    <a:gd name="connsiteX28" fmla="*/ 156312 w 3606607"/>
                    <a:gd name="connsiteY28" fmla="*/ 67528 h 1192680"/>
                    <a:gd name="connsiteX29" fmla="*/ 156312 w 3606607"/>
                    <a:gd name="connsiteY29" fmla="*/ 75137 h 1192680"/>
                    <a:gd name="connsiteX30" fmla="*/ 162030 w 3606607"/>
                    <a:gd name="connsiteY30" fmla="*/ 75137 h 1192680"/>
                    <a:gd name="connsiteX31" fmla="*/ 162030 w 3606607"/>
                    <a:gd name="connsiteY31" fmla="*/ 83697 h 1192680"/>
                    <a:gd name="connsiteX32" fmla="*/ 164890 w 3606607"/>
                    <a:gd name="connsiteY32" fmla="*/ 83697 h 1192680"/>
                    <a:gd name="connsiteX33" fmla="*/ 164890 w 3606607"/>
                    <a:gd name="connsiteY33" fmla="*/ 91306 h 1192680"/>
                    <a:gd name="connsiteX34" fmla="*/ 167749 w 3606607"/>
                    <a:gd name="connsiteY34" fmla="*/ 91306 h 1192680"/>
                    <a:gd name="connsiteX35" fmla="*/ 167749 w 3606607"/>
                    <a:gd name="connsiteY35" fmla="*/ 98915 h 1192680"/>
                    <a:gd name="connsiteX36" fmla="*/ 170609 w 3606607"/>
                    <a:gd name="connsiteY36" fmla="*/ 98915 h 1192680"/>
                    <a:gd name="connsiteX37" fmla="*/ 170609 w 3606607"/>
                    <a:gd name="connsiteY37" fmla="*/ 102719 h 1192680"/>
                    <a:gd name="connsiteX38" fmla="*/ 173468 w 3606607"/>
                    <a:gd name="connsiteY38" fmla="*/ 102719 h 1192680"/>
                    <a:gd name="connsiteX39" fmla="*/ 173468 w 3606607"/>
                    <a:gd name="connsiteY39" fmla="*/ 115083 h 1192680"/>
                    <a:gd name="connsiteX40" fmla="*/ 175374 w 3606607"/>
                    <a:gd name="connsiteY40" fmla="*/ 115083 h 1192680"/>
                    <a:gd name="connsiteX41" fmla="*/ 178234 w 3606607"/>
                    <a:gd name="connsiteY41" fmla="*/ 115083 h 1192680"/>
                    <a:gd name="connsiteX42" fmla="*/ 178234 w 3606607"/>
                    <a:gd name="connsiteY42" fmla="*/ 118888 h 1192680"/>
                    <a:gd name="connsiteX43" fmla="*/ 181093 w 3606607"/>
                    <a:gd name="connsiteY43" fmla="*/ 118888 h 1192680"/>
                    <a:gd name="connsiteX44" fmla="*/ 181093 w 3606607"/>
                    <a:gd name="connsiteY44" fmla="*/ 158834 h 1192680"/>
                    <a:gd name="connsiteX45" fmla="*/ 183952 w 3606607"/>
                    <a:gd name="connsiteY45" fmla="*/ 158834 h 1192680"/>
                    <a:gd name="connsiteX46" fmla="*/ 183952 w 3606607"/>
                    <a:gd name="connsiteY46" fmla="*/ 167394 h 1192680"/>
                    <a:gd name="connsiteX47" fmla="*/ 186812 w 3606607"/>
                    <a:gd name="connsiteY47" fmla="*/ 167394 h 1192680"/>
                    <a:gd name="connsiteX48" fmla="*/ 186812 w 3606607"/>
                    <a:gd name="connsiteY48" fmla="*/ 178807 h 1192680"/>
                    <a:gd name="connsiteX49" fmla="*/ 189671 w 3606607"/>
                    <a:gd name="connsiteY49" fmla="*/ 178807 h 1192680"/>
                    <a:gd name="connsiteX50" fmla="*/ 189671 w 3606607"/>
                    <a:gd name="connsiteY50" fmla="*/ 187367 h 1192680"/>
                    <a:gd name="connsiteX51" fmla="*/ 195390 w 3606607"/>
                    <a:gd name="connsiteY51" fmla="*/ 187367 h 1192680"/>
                    <a:gd name="connsiteX52" fmla="*/ 195390 w 3606607"/>
                    <a:gd name="connsiteY52" fmla="*/ 194976 h 1192680"/>
                    <a:gd name="connsiteX53" fmla="*/ 201108 w 3606607"/>
                    <a:gd name="connsiteY53" fmla="*/ 194976 h 1192680"/>
                    <a:gd name="connsiteX54" fmla="*/ 201108 w 3606607"/>
                    <a:gd name="connsiteY54" fmla="*/ 198780 h 1192680"/>
                    <a:gd name="connsiteX55" fmla="*/ 203968 w 3606607"/>
                    <a:gd name="connsiteY55" fmla="*/ 198780 h 1192680"/>
                    <a:gd name="connsiteX56" fmla="*/ 203968 w 3606607"/>
                    <a:gd name="connsiteY56" fmla="*/ 203536 h 1192680"/>
                    <a:gd name="connsiteX57" fmla="*/ 209687 w 3606607"/>
                    <a:gd name="connsiteY57" fmla="*/ 203536 h 1192680"/>
                    <a:gd name="connsiteX58" fmla="*/ 246858 w 3606607"/>
                    <a:gd name="connsiteY58" fmla="*/ 203536 h 1192680"/>
                    <a:gd name="connsiteX59" fmla="*/ 246858 w 3606607"/>
                    <a:gd name="connsiteY59" fmla="*/ 207340 h 1192680"/>
                    <a:gd name="connsiteX60" fmla="*/ 246858 w 3606607"/>
                    <a:gd name="connsiteY60" fmla="*/ 207340 h 1192680"/>
                    <a:gd name="connsiteX61" fmla="*/ 264014 w 3606607"/>
                    <a:gd name="connsiteY61" fmla="*/ 207340 h 1192680"/>
                    <a:gd name="connsiteX62" fmla="*/ 264014 w 3606607"/>
                    <a:gd name="connsiteY62" fmla="*/ 211145 h 1192680"/>
                    <a:gd name="connsiteX63" fmla="*/ 274499 w 3606607"/>
                    <a:gd name="connsiteY63" fmla="*/ 211145 h 1192680"/>
                    <a:gd name="connsiteX64" fmla="*/ 274499 w 3606607"/>
                    <a:gd name="connsiteY64" fmla="*/ 219704 h 1192680"/>
                    <a:gd name="connsiteX65" fmla="*/ 277358 w 3606607"/>
                    <a:gd name="connsiteY65" fmla="*/ 219704 h 1192680"/>
                    <a:gd name="connsiteX66" fmla="*/ 277358 w 3606607"/>
                    <a:gd name="connsiteY66" fmla="*/ 223509 h 1192680"/>
                    <a:gd name="connsiteX67" fmla="*/ 291655 w 3606607"/>
                    <a:gd name="connsiteY67" fmla="*/ 223509 h 1192680"/>
                    <a:gd name="connsiteX68" fmla="*/ 291655 w 3606607"/>
                    <a:gd name="connsiteY68" fmla="*/ 227313 h 1192680"/>
                    <a:gd name="connsiteX69" fmla="*/ 297374 w 3606607"/>
                    <a:gd name="connsiteY69" fmla="*/ 227313 h 1192680"/>
                    <a:gd name="connsiteX70" fmla="*/ 297374 w 3606607"/>
                    <a:gd name="connsiteY70" fmla="*/ 232069 h 1192680"/>
                    <a:gd name="connsiteX71" fmla="*/ 305952 w 3606607"/>
                    <a:gd name="connsiteY71" fmla="*/ 232069 h 1192680"/>
                    <a:gd name="connsiteX72" fmla="*/ 305952 w 3606607"/>
                    <a:gd name="connsiteY72" fmla="*/ 235873 h 1192680"/>
                    <a:gd name="connsiteX73" fmla="*/ 323108 w 3606607"/>
                    <a:gd name="connsiteY73" fmla="*/ 235873 h 1192680"/>
                    <a:gd name="connsiteX74" fmla="*/ 323108 w 3606607"/>
                    <a:gd name="connsiteY74" fmla="*/ 239678 h 1192680"/>
                    <a:gd name="connsiteX75" fmla="*/ 331686 w 3606607"/>
                    <a:gd name="connsiteY75" fmla="*/ 239678 h 1192680"/>
                    <a:gd name="connsiteX76" fmla="*/ 331686 w 3606607"/>
                    <a:gd name="connsiteY76" fmla="*/ 243482 h 1192680"/>
                    <a:gd name="connsiteX77" fmla="*/ 340264 w 3606607"/>
                    <a:gd name="connsiteY77" fmla="*/ 243482 h 1192680"/>
                    <a:gd name="connsiteX78" fmla="*/ 340264 w 3606607"/>
                    <a:gd name="connsiteY78" fmla="*/ 255846 h 1192680"/>
                    <a:gd name="connsiteX79" fmla="*/ 343123 w 3606607"/>
                    <a:gd name="connsiteY79" fmla="*/ 255846 h 1192680"/>
                    <a:gd name="connsiteX80" fmla="*/ 343123 w 3606607"/>
                    <a:gd name="connsiteY80" fmla="*/ 264406 h 1192680"/>
                    <a:gd name="connsiteX81" fmla="*/ 345983 w 3606607"/>
                    <a:gd name="connsiteY81" fmla="*/ 264406 h 1192680"/>
                    <a:gd name="connsiteX82" fmla="*/ 345983 w 3606607"/>
                    <a:gd name="connsiteY82" fmla="*/ 272015 h 1192680"/>
                    <a:gd name="connsiteX83" fmla="*/ 348842 w 3606607"/>
                    <a:gd name="connsiteY83" fmla="*/ 272015 h 1192680"/>
                    <a:gd name="connsiteX84" fmla="*/ 348842 w 3606607"/>
                    <a:gd name="connsiteY84" fmla="*/ 292939 h 1192680"/>
                    <a:gd name="connsiteX85" fmla="*/ 351701 w 3606607"/>
                    <a:gd name="connsiteY85" fmla="*/ 292939 h 1192680"/>
                    <a:gd name="connsiteX86" fmla="*/ 351701 w 3606607"/>
                    <a:gd name="connsiteY86" fmla="*/ 312912 h 1192680"/>
                    <a:gd name="connsiteX87" fmla="*/ 354561 w 3606607"/>
                    <a:gd name="connsiteY87" fmla="*/ 312912 h 1192680"/>
                    <a:gd name="connsiteX88" fmla="*/ 354561 w 3606607"/>
                    <a:gd name="connsiteY88" fmla="*/ 316717 h 1192680"/>
                    <a:gd name="connsiteX89" fmla="*/ 357420 w 3606607"/>
                    <a:gd name="connsiteY89" fmla="*/ 316717 h 1192680"/>
                    <a:gd name="connsiteX90" fmla="*/ 357420 w 3606607"/>
                    <a:gd name="connsiteY90" fmla="*/ 325277 h 1192680"/>
                    <a:gd name="connsiteX91" fmla="*/ 360280 w 3606607"/>
                    <a:gd name="connsiteY91" fmla="*/ 325277 h 1192680"/>
                    <a:gd name="connsiteX92" fmla="*/ 360280 w 3606607"/>
                    <a:gd name="connsiteY92" fmla="*/ 353810 h 1192680"/>
                    <a:gd name="connsiteX93" fmla="*/ 362186 w 3606607"/>
                    <a:gd name="connsiteY93" fmla="*/ 353810 h 1192680"/>
                    <a:gd name="connsiteX94" fmla="*/ 362186 w 3606607"/>
                    <a:gd name="connsiteY94" fmla="*/ 369978 h 1192680"/>
                    <a:gd name="connsiteX95" fmla="*/ 365045 w 3606607"/>
                    <a:gd name="connsiteY95" fmla="*/ 369978 h 1192680"/>
                    <a:gd name="connsiteX96" fmla="*/ 365045 w 3606607"/>
                    <a:gd name="connsiteY96" fmla="*/ 386147 h 1192680"/>
                    <a:gd name="connsiteX97" fmla="*/ 367905 w 3606607"/>
                    <a:gd name="connsiteY97" fmla="*/ 386147 h 1192680"/>
                    <a:gd name="connsiteX98" fmla="*/ 367905 w 3606607"/>
                    <a:gd name="connsiteY98" fmla="*/ 390903 h 1192680"/>
                    <a:gd name="connsiteX99" fmla="*/ 370764 w 3606607"/>
                    <a:gd name="connsiteY99" fmla="*/ 390903 h 1192680"/>
                    <a:gd name="connsiteX100" fmla="*/ 370764 w 3606607"/>
                    <a:gd name="connsiteY100" fmla="*/ 398511 h 1192680"/>
                    <a:gd name="connsiteX101" fmla="*/ 373623 w 3606607"/>
                    <a:gd name="connsiteY101" fmla="*/ 398511 h 1192680"/>
                    <a:gd name="connsiteX102" fmla="*/ 373623 w 3606607"/>
                    <a:gd name="connsiteY102" fmla="*/ 402316 h 1192680"/>
                    <a:gd name="connsiteX103" fmla="*/ 376483 w 3606607"/>
                    <a:gd name="connsiteY103" fmla="*/ 402316 h 1192680"/>
                    <a:gd name="connsiteX104" fmla="*/ 376483 w 3606607"/>
                    <a:gd name="connsiteY104" fmla="*/ 407071 h 1192680"/>
                    <a:gd name="connsiteX105" fmla="*/ 385061 w 3606607"/>
                    <a:gd name="connsiteY105" fmla="*/ 407071 h 1192680"/>
                    <a:gd name="connsiteX106" fmla="*/ 385061 w 3606607"/>
                    <a:gd name="connsiteY106" fmla="*/ 414680 h 1192680"/>
                    <a:gd name="connsiteX107" fmla="*/ 387920 w 3606607"/>
                    <a:gd name="connsiteY107" fmla="*/ 414680 h 1192680"/>
                    <a:gd name="connsiteX108" fmla="*/ 387920 w 3606607"/>
                    <a:gd name="connsiteY108" fmla="*/ 419436 h 1192680"/>
                    <a:gd name="connsiteX109" fmla="*/ 393639 w 3606607"/>
                    <a:gd name="connsiteY109" fmla="*/ 419436 h 1192680"/>
                    <a:gd name="connsiteX110" fmla="*/ 396498 w 3606607"/>
                    <a:gd name="connsiteY110" fmla="*/ 419436 h 1192680"/>
                    <a:gd name="connsiteX111" fmla="*/ 396498 w 3606607"/>
                    <a:gd name="connsiteY111" fmla="*/ 423240 h 1192680"/>
                    <a:gd name="connsiteX112" fmla="*/ 407936 w 3606607"/>
                    <a:gd name="connsiteY112" fmla="*/ 423240 h 1192680"/>
                    <a:gd name="connsiteX113" fmla="*/ 407936 w 3606607"/>
                    <a:gd name="connsiteY113" fmla="*/ 427045 h 1192680"/>
                    <a:gd name="connsiteX114" fmla="*/ 430810 w 3606607"/>
                    <a:gd name="connsiteY114" fmla="*/ 427045 h 1192680"/>
                    <a:gd name="connsiteX115" fmla="*/ 430810 w 3606607"/>
                    <a:gd name="connsiteY115" fmla="*/ 431800 h 1192680"/>
                    <a:gd name="connsiteX116" fmla="*/ 439389 w 3606607"/>
                    <a:gd name="connsiteY116" fmla="*/ 431800 h 1192680"/>
                    <a:gd name="connsiteX117" fmla="*/ 439389 w 3606607"/>
                    <a:gd name="connsiteY117" fmla="*/ 435604 h 1192680"/>
                    <a:gd name="connsiteX118" fmla="*/ 442248 w 3606607"/>
                    <a:gd name="connsiteY118" fmla="*/ 435604 h 1192680"/>
                    <a:gd name="connsiteX119" fmla="*/ 442248 w 3606607"/>
                    <a:gd name="connsiteY119" fmla="*/ 439409 h 1192680"/>
                    <a:gd name="connsiteX120" fmla="*/ 455592 w 3606607"/>
                    <a:gd name="connsiteY120" fmla="*/ 439409 h 1192680"/>
                    <a:gd name="connsiteX121" fmla="*/ 455592 w 3606607"/>
                    <a:gd name="connsiteY121" fmla="*/ 444164 h 1192680"/>
                    <a:gd name="connsiteX122" fmla="*/ 469888 w 3606607"/>
                    <a:gd name="connsiteY122" fmla="*/ 444164 h 1192680"/>
                    <a:gd name="connsiteX123" fmla="*/ 469888 w 3606607"/>
                    <a:gd name="connsiteY123" fmla="*/ 447969 h 1192680"/>
                    <a:gd name="connsiteX124" fmla="*/ 478466 w 3606607"/>
                    <a:gd name="connsiteY124" fmla="*/ 447969 h 1192680"/>
                    <a:gd name="connsiteX125" fmla="*/ 478466 w 3606607"/>
                    <a:gd name="connsiteY125" fmla="*/ 451773 h 1192680"/>
                    <a:gd name="connsiteX126" fmla="*/ 484185 w 3606607"/>
                    <a:gd name="connsiteY126" fmla="*/ 451773 h 1192680"/>
                    <a:gd name="connsiteX127" fmla="*/ 484185 w 3606607"/>
                    <a:gd name="connsiteY127" fmla="*/ 456529 h 1192680"/>
                    <a:gd name="connsiteX128" fmla="*/ 487045 w 3606607"/>
                    <a:gd name="connsiteY128" fmla="*/ 456529 h 1192680"/>
                    <a:gd name="connsiteX129" fmla="*/ 498482 w 3606607"/>
                    <a:gd name="connsiteY129" fmla="*/ 456529 h 1192680"/>
                    <a:gd name="connsiteX130" fmla="*/ 498482 w 3606607"/>
                    <a:gd name="connsiteY130" fmla="*/ 460333 h 1192680"/>
                    <a:gd name="connsiteX131" fmla="*/ 507060 w 3606607"/>
                    <a:gd name="connsiteY131" fmla="*/ 460333 h 1192680"/>
                    <a:gd name="connsiteX132" fmla="*/ 507060 w 3606607"/>
                    <a:gd name="connsiteY132" fmla="*/ 464137 h 1192680"/>
                    <a:gd name="connsiteX133" fmla="*/ 512779 w 3606607"/>
                    <a:gd name="connsiteY133" fmla="*/ 464137 h 1192680"/>
                    <a:gd name="connsiteX134" fmla="*/ 512779 w 3606607"/>
                    <a:gd name="connsiteY134" fmla="*/ 468893 h 1192680"/>
                    <a:gd name="connsiteX135" fmla="*/ 512779 w 3606607"/>
                    <a:gd name="connsiteY135" fmla="*/ 468893 h 1192680"/>
                    <a:gd name="connsiteX136" fmla="*/ 515638 w 3606607"/>
                    <a:gd name="connsiteY136" fmla="*/ 468893 h 1192680"/>
                    <a:gd name="connsiteX137" fmla="*/ 515638 w 3606607"/>
                    <a:gd name="connsiteY137" fmla="*/ 472697 h 1192680"/>
                    <a:gd name="connsiteX138" fmla="*/ 518498 w 3606607"/>
                    <a:gd name="connsiteY138" fmla="*/ 472697 h 1192680"/>
                    <a:gd name="connsiteX139" fmla="*/ 518498 w 3606607"/>
                    <a:gd name="connsiteY139" fmla="*/ 485062 h 1192680"/>
                    <a:gd name="connsiteX140" fmla="*/ 521357 w 3606607"/>
                    <a:gd name="connsiteY140" fmla="*/ 485062 h 1192680"/>
                    <a:gd name="connsiteX141" fmla="*/ 521357 w 3606607"/>
                    <a:gd name="connsiteY141" fmla="*/ 489817 h 1192680"/>
                    <a:gd name="connsiteX142" fmla="*/ 524216 w 3606607"/>
                    <a:gd name="connsiteY142" fmla="*/ 489817 h 1192680"/>
                    <a:gd name="connsiteX143" fmla="*/ 524216 w 3606607"/>
                    <a:gd name="connsiteY143" fmla="*/ 502182 h 1192680"/>
                    <a:gd name="connsiteX144" fmla="*/ 527076 w 3606607"/>
                    <a:gd name="connsiteY144" fmla="*/ 502182 h 1192680"/>
                    <a:gd name="connsiteX145" fmla="*/ 527076 w 3606607"/>
                    <a:gd name="connsiteY145" fmla="*/ 509790 h 1192680"/>
                    <a:gd name="connsiteX146" fmla="*/ 529935 w 3606607"/>
                    <a:gd name="connsiteY146" fmla="*/ 509790 h 1192680"/>
                    <a:gd name="connsiteX147" fmla="*/ 529935 w 3606607"/>
                    <a:gd name="connsiteY147" fmla="*/ 518350 h 1192680"/>
                    <a:gd name="connsiteX148" fmla="*/ 532794 w 3606607"/>
                    <a:gd name="connsiteY148" fmla="*/ 518350 h 1192680"/>
                    <a:gd name="connsiteX149" fmla="*/ 532794 w 3606607"/>
                    <a:gd name="connsiteY149" fmla="*/ 522155 h 1192680"/>
                    <a:gd name="connsiteX150" fmla="*/ 535654 w 3606607"/>
                    <a:gd name="connsiteY150" fmla="*/ 522155 h 1192680"/>
                    <a:gd name="connsiteX151" fmla="*/ 535654 w 3606607"/>
                    <a:gd name="connsiteY151" fmla="*/ 535470 h 1192680"/>
                    <a:gd name="connsiteX152" fmla="*/ 538513 w 3606607"/>
                    <a:gd name="connsiteY152" fmla="*/ 535470 h 1192680"/>
                    <a:gd name="connsiteX153" fmla="*/ 538513 w 3606607"/>
                    <a:gd name="connsiteY153" fmla="*/ 564003 h 1192680"/>
                    <a:gd name="connsiteX154" fmla="*/ 541372 w 3606607"/>
                    <a:gd name="connsiteY154" fmla="*/ 564003 h 1192680"/>
                    <a:gd name="connsiteX155" fmla="*/ 541372 w 3606607"/>
                    <a:gd name="connsiteY155" fmla="*/ 584927 h 1192680"/>
                    <a:gd name="connsiteX156" fmla="*/ 544232 w 3606607"/>
                    <a:gd name="connsiteY156" fmla="*/ 584927 h 1192680"/>
                    <a:gd name="connsiteX157" fmla="*/ 544232 w 3606607"/>
                    <a:gd name="connsiteY157" fmla="*/ 593487 h 1192680"/>
                    <a:gd name="connsiteX158" fmla="*/ 547091 w 3606607"/>
                    <a:gd name="connsiteY158" fmla="*/ 593487 h 1192680"/>
                    <a:gd name="connsiteX159" fmla="*/ 547091 w 3606607"/>
                    <a:gd name="connsiteY159" fmla="*/ 605852 h 1192680"/>
                    <a:gd name="connsiteX160" fmla="*/ 548997 w 3606607"/>
                    <a:gd name="connsiteY160" fmla="*/ 605852 h 1192680"/>
                    <a:gd name="connsiteX161" fmla="*/ 548997 w 3606607"/>
                    <a:gd name="connsiteY161" fmla="*/ 609656 h 1192680"/>
                    <a:gd name="connsiteX162" fmla="*/ 554716 w 3606607"/>
                    <a:gd name="connsiteY162" fmla="*/ 609656 h 1192680"/>
                    <a:gd name="connsiteX163" fmla="*/ 560435 w 3606607"/>
                    <a:gd name="connsiteY163" fmla="*/ 609656 h 1192680"/>
                    <a:gd name="connsiteX164" fmla="*/ 563294 w 3606607"/>
                    <a:gd name="connsiteY164" fmla="*/ 609656 h 1192680"/>
                    <a:gd name="connsiteX165" fmla="*/ 566154 w 3606607"/>
                    <a:gd name="connsiteY165" fmla="*/ 609656 h 1192680"/>
                    <a:gd name="connsiteX166" fmla="*/ 566154 w 3606607"/>
                    <a:gd name="connsiteY166" fmla="*/ 614411 h 1192680"/>
                    <a:gd name="connsiteX167" fmla="*/ 569013 w 3606607"/>
                    <a:gd name="connsiteY167" fmla="*/ 614411 h 1192680"/>
                    <a:gd name="connsiteX168" fmla="*/ 569013 w 3606607"/>
                    <a:gd name="connsiteY168" fmla="*/ 618216 h 1192680"/>
                    <a:gd name="connsiteX169" fmla="*/ 577591 w 3606607"/>
                    <a:gd name="connsiteY169" fmla="*/ 618216 h 1192680"/>
                    <a:gd name="connsiteX170" fmla="*/ 583310 w 3606607"/>
                    <a:gd name="connsiteY170" fmla="*/ 618216 h 1192680"/>
                    <a:gd name="connsiteX171" fmla="*/ 583310 w 3606607"/>
                    <a:gd name="connsiteY171" fmla="*/ 622971 h 1192680"/>
                    <a:gd name="connsiteX172" fmla="*/ 609044 w 3606607"/>
                    <a:gd name="connsiteY172" fmla="*/ 622971 h 1192680"/>
                    <a:gd name="connsiteX173" fmla="*/ 609044 w 3606607"/>
                    <a:gd name="connsiteY173" fmla="*/ 626776 h 1192680"/>
                    <a:gd name="connsiteX174" fmla="*/ 614763 w 3606607"/>
                    <a:gd name="connsiteY174" fmla="*/ 626776 h 1192680"/>
                    <a:gd name="connsiteX175" fmla="*/ 614763 w 3606607"/>
                    <a:gd name="connsiteY175" fmla="*/ 631531 h 1192680"/>
                    <a:gd name="connsiteX176" fmla="*/ 640497 w 3606607"/>
                    <a:gd name="connsiteY176" fmla="*/ 631531 h 1192680"/>
                    <a:gd name="connsiteX177" fmla="*/ 656700 w 3606607"/>
                    <a:gd name="connsiteY177" fmla="*/ 631531 h 1192680"/>
                    <a:gd name="connsiteX178" fmla="*/ 656700 w 3606607"/>
                    <a:gd name="connsiteY178" fmla="*/ 635336 h 1192680"/>
                    <a:gd name="connsiteX179" fmla="*/ 665278 w 3606607"/>
                    <a:gd name="connsiteY179" fmla="*/ 635336 h 1192680"/>
                    <a:gd name="connsiteX180" fmla="*/ 676716 w 3606607"/>
                    <a:gd name="connsiteY180" fmla="*/ 635336 h 1192680"/>
                    <a:gd name="connsiteX181" fmla="*/ 676716 w 3606607"/>
                    <a:gd name="connsiteY181" fmla="*/ 640091 h 1192680"/>
                    <a:gd name="connsiteX182" fmla="*/ 696731 w 3606607"/>
                    <a:gd name="connsiteY182" fmla="*/ 640091 h 1192680"/>
                    <a:gd name="connsiteX183" fmla="*/ 696731 w 3606607"/>
                    <a:gd name="connsiteY183" fmla="*/ 648651 h 1192680"/>
                    <a:gd name="connsiteX184" fmla="*/ 702450 w 3606607"/>
                    <a:gd name="connsiteY184" fmla="*/ 648651 h 1192680"/>
                    <a:gd name="connsiteX185" fmla="*/ 705309 w 3606607"/>
                    <a:gd name="connsiteY185" fmla="*/ 648651 h 1192680"/>
                    <a:gd name="connsiteX186" fmla="*/ 705309 w 3606607"/>
                    <a:gd name="connsiteY186" fmla="*/ 661015 h 1192680"/>
                    <a:gd name="connsiteX187" fmla="*/ 708169 w 3606607"/>
                    <a:gd name="connsiteY187" fmla="*/ 661015 h 1192680"/>
                    <a:gd name="connsiteX188" fmla="*/ 708169 w 3606607"/>
                    <a:gd name="connsiteY188" fmla="*/ 665771 h 1192680"/>
                    <a:gd name="connsiteX189" fmla="*/ 711028 w 3606607"/>
                    <a:gd name="connsiteY189" fmla="*/ 665771 h 1192680"/>
                    <a:gd name="connsiteX190" fmla="*/ 711028 w 3606607"/>
                    <a:gd name="connsiteY190" fmla="*/ 669575 h 1192680"/>
                    <a:gd name="connsiteX191" fmla="*/ 713887 w 3606607"/>
                    <a:gd name="connsiteY191" fmla="*/ 669575 h 1192680"/>
                    <a:gd name="connsiteX192" fmla="*/ 713887 w 3606607"/>
                    <a:gd name="connsiteY192" fmla="*/ 674331 h 1192680"/>
                    <a:gd name="connsiteX193" fmla="*/ 716747 w 3606607"/>
                    <a:gd name="connsiteY193" fmla="*/ 674331 h 1192680"/>
                    <a:gd name="connsiteX194" fmla="*/ 716747 w 3606607"/>
                    <a:gd name="connsiteY194" fmla="*/ 696206 h 1192680"/>
                    <a:gd name="connsiteX195" fmla="*/ 719606 w 3606607"/>
                    <a:gd name="connsiteY195" fmla="*/ 696206 h 1192680"/>
                    <a:gd name="connsiteX196" fmla="*/ 719606 w 3606607"/>
                    <a:gd name="connsiteY196" fmla="*/ 708571 h 1192680"/>
                    <a:gd name="connsiteX197" fmla="*/ 722465 w 3606607"/>
                    <a:gd name="connsiteY197" fmla="*/ 708571 h 1192680"/>
                    <a:gd name="connsiteX198" fmla="*/ 722465 w 3606607"/>
                    <a:gd name="connsiteY198" fmla="*/ 721886 h 1192680"/>
                    <a:gd name="connsiteX199" fmla="*/ 736762 w 3606607"/>
                    <a:gd name="connsiteY199" fmla="*/ 721886 h 1192680"/>
                    <a:gd name="connsiteX200" fmla="*/ 736762 w 3606607"/>
                    <a:gd name="connsiteY200" fmla="*/ 731397 h 1192680"/>
                    <a:gd name="connsiteX201" fmla="*/ 739622 w 3606607"/>
                    <a:gd name="connsiteY201" fmla="*/ 731397 h 1192680"/>
                    <a:gd name="connsiteX202" fmla="*/ 755825 w 3606607"/>
                    <a:gd name="connsiteY202" fmla="*/ 731397 h 1192680"/>
                    <a:gd name="connsiteX203" fmla="*/ 755825 w 3606607"/>
                    <a:gd name="connsiteY203" fmla="*/ 735201 h 1192680"/>
                    <a:gd name="connsiteX204" fmla="*/ 792996 w 3606607"/>
                    <a:gd name="connsiteY204" fmla="*/ 735201 h 1192680"/>
                    <a:gd name="connsiteX205" fmla="*/ 792996 w 3606607"/>
                    <a:gd name="connsiteY205" fmla="*/ 739957 h 1192680"/>
                    <a:gd name="connsiteX206" fmla="*/ 801574 w 3606607"/>
                    <a:gd name="connsiteY206" fmla="*/ 739957 h 1192680"/>
                    <a:gd name="connsiteX207" fmla="*/ 801574 w 3606607"/>
                    <a:gd name="connsiteY207" fmla="*/ 743761 h 1192680"/>
                    <a:gd name="connsiteX208" fmla="*/ 835887 w 3606607"/>
                    <a:gd name="connsiteY208" fmla="*/ 743761 h 1192680"/>
                    <a:gd name="connsiteX209" fmla="*/ 835887 w 3606607"/>
                    <a:gd name="connsiteY209" fmla="*/ 748517 h 1192680"/>
                    <a:gd name="connsiteX210" fmla="*/ 886402 w 3606607"/>
                    <a:gd name="connsiteY210" fmla="*/ 748517 h 1192680"/>
                    <a:gd name="connsiteX211" fmla="*/ 886402 w 3606607"/>
                    <a:gd name="connsiteY211" fmla="*/ 761832 h 1192680"/>
                    <a:gd name="connsiteX212" fmla="*/ 892121 w 3606607"/>
                    <a:gd name="connsiteY212" fmla="*/ 761832 h 1192680"/>
                    <a:gd name="connsiteX213" fmla="*/ 892121 w 3606607"/>
                    <a:gd name="connsiteY213" fmla="*/ 770392 h 1192680"/>
                    <a:gd name="connsiteX214" fmla="*/ 894980 w 3606607"/>
                    <a:gd name="connsiteY214" fmla="*/ 770392 h 1192680"/>
                    <a:gd name="connsiteX215" fmla="*/ 894980 w 3606607"/>
                    <a:gd name="connsiteY215" fmla="*/ 775148 h 1192680"/>
                    <a:gd name="connsiteX216" fmla="*/ 897839 w 3606607"/>
                    <a:gd name="connsiteY216" fmla="*/ 775148 h 1192680"/>
                    <a:gd name="connsiteX217" fmla="*/ 897839 w 3606607"/>
                    <a:gd name="connsiteY217" fmla="*/ 783708 h 1192680"/>
                    <a:gd name="connsiteX218" fmla="*/ 900699 w 3606607"/>
                    <a:gd name="connsiteY218" fmla="*/ 783708 h 1192680"/>
                    <a:gd name="connsiteX219" fmla="*/ 900699 w 3606607"/>
                    <a:gd name="connsiteY219" fmla="*/ 792267 h 1192680"/>
                    <a:gd name="connsiteX220" fmla="*/ 903558 w 3606607"/>
                    <a:gd name="connsiteY220" fmla="*/ 792267 h 1192680"/>
                    <a:gd name="connsiteX221" fmla="*/ 903558 w 3606607"/>
                    <a:gd name="connsiteY221" fmla="*/ 797023 h 1192680"/>
                    <a:gd name="connsiteX222" fmla="*/ 909277 w 3606607"/>
                    <a:gd name="connsiteY222" fmla="*/ 797023 h 1192680"/>
                    <a:gd name="connsiteX223" fmla="*/ 909277 w 3606607"/>
                    <a:gd name="connsiteY223" fmla="*/ 801778 h 1192680"/>
                    <a:gd name="connsiteX224" fmla="*/ 912136 w 3606607"/>
                    <a:gd name="connsiteY224" fmla="*/ 801778 h 1192680"/>
                    <a:gd name="connsiteX225" fmla="*/ 912136 w 3606607"/>
                    <a:gd name="connsiteY225" fmla="*/ 810338 h 1192680"/>
                    <a:gd name="connsiteX226" fmla="*/ 914996 w 3606607"/>
                    <a:gd name="connsiteY226" fmla="*/ 810338 h 1192680"/>
                    <a:gd name="connsiteX227" fmla="*/ 914996 w 3606607"/>
                    <a:gd name="connsiteY227" fmla="*/ 818898 h 1192680"/>
                    <a:gd name="connsiteX228" fmla="*/ 951214 w 3606607"/>
                    <a:gd name="connsiteY228" fmla="*/ 818898 h 1192680"/>
                    <a:gd name="connsiteX229" fmla="*/ 965511 w 3606607"/>
                    <a:gd name="connsiteY229" fmla="*/ 818898 h 1192680"/>
                    <a:gd name="connsiteX230" fmla="*/ 965511 w 3606607"/>
                    <a:gd name="connsiteY230" fmla="*/ 823654 h 1192680"/>
                    <a:gd name="connsiteX231" fmla="*/ 1002683 w 3606607"/>
                    <a:gd name="connsiteY231" fmla="*/ 823654 h 1192680"/>
                    <a:gd name="connsiteX232" fmla="*/ 1002683 w 3606607"/>
                    <a:gd name="connsiteY232" fmla="*/ 828409 h 1192680"/>
                    <a:gd name="connsiteX233" fmla="*/ 1016980 w 3606607"/>
                    <a:gd name="connsiteY233" fmla="*/ 828409 h 1192680"/>
                    <a:gd name="connsiteX234" fmla="*/ 1016980 w 3606607"/>
                    <a:gd name="connsiteY234" fmla="*/ 832214 h 1192680"/>
                    <a:gd name="connsiteX235" fmla="*/ 1030323 w 3606607"/>
                    <a:gd name="connsiteY235" fmla="*/ 832214 h 1192680"/>
                    <a:gd name="connsiteX236" fmla="*/ 1030323 w 3606607"/>
                    <a:gd name="connsiteY236" fmla="*/ 836969 h 1192680"/>
                    <a:gd name="connsiteX237" fmla="*/ 1033183 w 3606607"/>
                    <a:gd name="connsiteY237" fmla="*/ 836969 h 1192680"/>
                    <a:gd name="connsiteX238" fmla="*/ 1033183 w 3606607"/>
                    <a:gd name="connsiteY238" fmla="*/ 841725 h 1192680"/>
                    <a:gd name="connsiteX239" fmla="*/ 1053198 w 3606607"/>
                    <a:gd name="connsiteY239" fmla="*/ 841725 h 1192680"/>
                    <a:gd name="connsiteX240" fmla="*/ 1056058 w 3606607"/>
                    <a:gd name="connsiteY240" fmla="*/ 841725 h 1192680"/>
                    <a:gd name="connsiteX241" fmla="*/ 1056058 w 3606607"/>
                    <a:gd name="connsiteY241" fmla="*/ 845529 h 1192680"/>
                    <a:gd name="connsiteX242" fmla="*/ 1058917 w 3606607"/>
                    <a:gd name="connsiteY242" fmla="*/ 845529 h 1192680"/>
                    <a:gd name="connsiteX243" fmla="*/ 1058917 w 3606607"/>
                    <a:gd name="connsiteY243" fmla="*/ 850285 h 1192680"/>
                    <a:gd name="connsiteX244" fmla="*/ 1061776 w 3606607"/>
                    <a:gd name="connsiteY244" fmla="*/ 850285 h 1192680"/>
                    <a:gd name="connsiteX245" fmla="*/ 1061776 w 3606607"/>
                    <a:gd name="connsiteY245" fmla="*/ 855040 h 1192680"/>
                    <a:gd name="connsiteX246" fmla="*/ 1073214 w 3606607"/>
                    <a:gd name="connsiteY246" fmla="*/ 855040 h 1192680"/>
                    <a:gd name="connsiteX247" fmla="*/ 1073214 w 3606607"/>
                    <a:gd name="connsiteY247" fmla="*/ 859796 h 1192680"/>
                    <a:gd name="connsiteX248" fmla="*/ 1076073 w 3606607"/>
                    <a:gd name="connsiteY248" fmla="*/ 859796 h 1192680"/>
                    <a:gd name="connsiteX249" fmla="*/ 1078932 w 3606607"/>
                    <a:gd name="connsiteY249" fmla="*/ 859796 h 1192680"/>
                    <a:gd name="connsiteX250" fmla="*/ 1078932 w 3606607"/>
                    <a:gd name="connsiteY250" fmla="*/ 868356 h 1192680"/>
                    <a:gd name="connsiteX251" fmla="*/ 1084651 w 3606607"/>
                    <a:gd name="connsiteY251" fmla="*/ 868356 h 1192680"/>
                    <a:gd name="connsiteX252" fmla="*/ 1090370 w 3606607"/>
                    <a:gd name="connsiteY252" fmla="*/ 868356 h 1192680"/>
                    <a:gd name="connsiteX253" fmla="*/ 1090370 w 3606607"/>
                    <a:gd name="connsiteY253" fmla="*/ 873111 h 1192680"/>
                    <a:gd name="connsiteX254" fmla="*/ 1093229 w 3606607"/>
                    <a:gd name="connsiteY254" fmla="*/ 873111 h 1192680"/>
                    <a:gd name="connsiteX255" fmla="*/ 1093229 w 3606607"/>
                    <a:gd name="connsiteY255" fmla="*/ 877867 h 1192680"/>
                    <a:gd name="connsiteX256" fmla="*/ 1098948 w 3606607"/>
                    <a:gd name="connsiteY256" fmla="*/ 877867 h 1192680"/>
                    <a:gd name="connsiteX257" fmla="*/ 1098948 w 3606607"/>
                    <a:gd name="connsiteY257" fmla="*/ 882622 h 1192680"/>
                    <a:gd name="connsiteX258" fmla="*/ 1104667 w 3606607"/>
                    <a:gd name="connsiteY258" fmla="*/ 882622 h 1192680"/>
                    <a:gd name="connsiteX259" fmla="*/ 1104667 w 3606607"/>
                    <a:gd name="connsiteY259" fmla="*/ 886426 h 1192680"/>
                    <a:gd name="connsiteX260" fmla="*/ 1107526 w 3606607"/>
                    <a:gd name="connsiteY260" fmla="*/ 886426 h 1192680"/>
                    <a:gd name="connsiteX261" fmla="*/ 1107526 w 3606607"/>
                    <a:gd name="connsiteY261" fmla="*/ 891182 h 1192680"/>
                    <a:gd name="connsiteX262" fmla="*/ 1206651 w 3606607"/>
                    <a:gd name="connsiteY262" fmla="*/ 891182 h 1192680"/>
                    <a:gd name="connsiteX263" fmla="*/ 1206651 w 3606607"/>
                    <a:gd name="connsiteY263" fmla="*/ 895937 h 1192680"/>
                    <a:gd name="connsiteX264" fmla="*/ 1240010 w 3606607"/>
                    <a:gd name="connsiteY264" fmla="*/ 895937 h 1192680"/>
                    <a:gd name="connsiteX265" fmla="*/ 1240010 w 3606607"/>
                    <a:gd name="connsiteY265" fmla="*/ 905448 h 1192680"/>
                    <a:gd name="connsiteX266" fmla="*/ 1251447 w 3606607"/>
                    <a:gd name="connsiteY266" fmla="*/ 905448 h 1192680"/>
                    <a:gd name="connsiteX267" fmla="*/ 1251447 w 3606607"/>
                    <a:gd name="connsiteY267" fmla="*/ 909253 h 1192680"/>
                    <a:gd name="connsiteX268" fmla="*/ 1254307 w 3606607"/>
                    <a:gd name="connsiteY268" fmla="*/ 909253 h 1192680"/>
                    <a:gd name="connsiteX269" fmla="*/ 1254307 w 3606607"/>
                    <a:gd name="connsiteY269" fmla="*/ 914008 h 1192680"/>
                    <a:gd name="connsiteX270" fmla="*/ 1257166 w 3606607"/>
                    <a:gd name="connsiteY270" fmla="*/ 914008 h 1192680"/>
                    <a:gd name="connsiteX271" fmla="*/ 1257166 w 3606607"/>
                    <a:gd name="connsiteY271" fmla="*/ 918764 h 1192680"/>
                    <a:gd name="connsiteX272" fmla="*/ 1297197 w 3606607"/>
                    <a:gd name="connsiteY272" fmla="*/ 918764 h 1192680"/>
                    <a:gd name="connsiteX273" fmla="*/ 1297197 w 3606607"/>
                    <a:gd name="connsiteY273" fmla="*/ 923519 h 1192680"/>
                    <a:gd name="connsiteX274" fmla="*/ 1304822 w 3606607"/>
                    <a:gd name="connsiteY274" fmla="*/ 923519 h 1192680"/>
                    <a:gd name="connsiteX275" fmla="*/ 1304822 w 3606607"/>
                    <a:gd name="connsiteY275" fmla="*/ 928275 h 1192680"/>
                    <a:gd name="connsiteX276" fmla="*/ 1316259 w 3606607"/>
                    <a:gd name="connsiteY276" fmla="*/ 928275 h 1192680"/>
                    <a:gd name="connsiteX277" fmla="*/ 1316259 w 3606607"/>
                    <a:gd name="connsiteY277" fmla="*/ 933030 h 1192680"/>
                    <a:gd name="connsiteX278" fmla="*/ 1321978 w 3606607"/>
                    <a:gd name="connsiteY278" fmla="*/ 933030 h 1192680"/>
                    <a:gd name="connsiteX279" fmla="*/ 1390603 w 3606607"/>
                    <a:gd name="connsiteY279" fmla="*/ 933030 h 1192680"/>
                    <a:gd name="connsiteX280" fmla="*/ 1390603 w 3606607"/>
                    <a:gd name="connsiteY280" fmla="*/ 937786 h 1192680"/>
                    <a:gd name="connsiteX281" fmla="*/ 1409665 w 3606607"/>
                    <a:gd name="connsiteY281" fmla="*/ 937786 h 1192680"/>
                    <a:gd name="connsiteX282" fmla="*/ 1409665 w 3606607"/>
                    <a:gd name="connsiteY282" fmla="*/ 942541 h 1192680"/>
                    <a:gd name="connsiteX283" fmla="*/ 1415384 w 3606607"/>
                    <a:gd name="connsiteY283" fmla="*/ 942541 h 1192680"/>
                    <a:gd name="connsiteX284" fmla="*/ 1415384 w 3606607"/>
                    <a:gd name="connsiteY284" fmla="*/ 946346 h 1192680"/>
                    <a:gd name="connsiteX285" fmla="*/ 1426821 w 3606607"/>
                    <a:gd name="connsiteY285" fmla="*/ 946346 h 1192680"/>
                    <a:gd name="connsiteX286" fmla="*/ 1426821 w 3606607"/>
                    <a:gd name="connsiteY286" fmla="*/ 951101 h 1192680"/>
                    <a:gd name="connsiteX287" fmla="*/ 1429681 w 3606607"/>
                    <a:gd name="connsiteY287" fmla="*/ 951101 h 1192680"/>
                    <a:gd name="connsiteX288" fmla="*/ 1429681 w 3606607"/>
                    <a:gd name="connsiteY288" fmla="*/ 955857 h 1192680"/>
                    <a:gd name="connsiteX289" fmla="*/ 1432540 w 3606607"/>
                    <a:gd name="connsiteY289" fmla="*/ 955857 h 1192680"/>
                    <a:gd name="connsiteX290" fmla="*/ 1432540 w 3606607"/>
                    <a:gd name="connsiteY290" fmla="*/ 960612 h 1192680"/>
                    <a:gd name="connsiteX291" fmla="*/ 1435400 w 3606607"/>
                    <a:gd name="connsiteY291" fmla="*/ 960612 h 1192680"/>
                    <a:gd name="connsiteX292" fmla="*/ 1438259 w 3606607"/>
                    <a:gd name="connsiteY292" fmla="*/ 960612 h 1192680"/>
                    <a:gd name="connsiteX293" fmla="*/ 1446837 w 3606607"/>
                    <a:gd name="connsiteY293" fmla="*/ 960612 h 1192680"/>
                    <a:gd name="connsiteX294" fmla="*/ 1446837 w 3606607"/>
                    <a:gd name="connsiteY294" fmla="*/ 965368 h 1192680"/>
                    <a:gd name="connsiteX295" fmla="*/ 1449696 w 3606607"/>
                    <a:gd name="connsiteY295" fmla="*/ 965368 h 1192680"/>
                    <a:gd name="connsiteX296" fmla="*/ 1461134 w 3606607"/>
                    <a:gd name="connsiteY296" fmla="*/ 965368 h 1192680"/>
                    <a:gd name="connsiteX297" fmla="*/ 1466852 w 3606607"/>
                    <a:gd name="connsiteY297" fmla="*/ 965368 h 1192680"/>
                    <a:gd name="connsiteX298" fmla="*/ 1466852 w 3606607"/>
                    <a:gd name="connsiteY298" fmla="*/ 970123 h 1192680"/>
                    <a:gd name="connsiteX299" fmla="*/ 1489727 w 3606607"/>
                    <a:gd name="connsiteY299" fmla="*/ 970123 h 1192680"/>
                    <a:gd name="connsiteX300" fmla="*/ 1489727 w 3606607"/>
                    <a:gd name="connsiteY300" fmla="*/ 974879 h 1192680"/>
                    <a:gd name="connsiteX301" fmla="*/ 1568836 w 3606607"/>
                    <a:gd name="connsiteY301" fmla="*/ 974879 h 1192680"/>
                    <a:gd name="connsiteX302" fmla="*/ 1568836 w 3606607"/>
                    <a:gd name="connsiteY302" fmla="*/ 979634 h 1192680"/>
                    <a:gd name="connsiteX303" fmla="*/ 1577414 w 3606607"/>
                    <a:gd name="connsiteY303" fmla="*/ 979634 h 1192680"/>
                    <a:gd name="connsiteX304" fmla="*/ 1588852 w 3606607"/>
                    <a:gd name="connsiteY304" fmla="*/ 979634 h 1192680"/>
                    <a:gd name="connsiteX305" fmla="*/ 1588852 w 3606607"/>
                    <a:gd name="connsiteY305" fmla="*/ 984390 h 1192680"/>
                    <a:gd name="connsiteX306" fmla="*/ 1593617 w 3606607"/>
                    <a:gd name="connsiteY306" fmla="*/ 984390 h 1192680"/>
                    <a:gd name="connsiteX307" fmla="*/ 1593617 w 3606607"/>
                    <a:gd name="connsiteY307" fmla="*/ 989145 h 1192680"/>
                    <a:gd name="connsiteX308" fmla="*/ 1610774 w 3606607"/>
                    <a:gd name="connsiteY308" fmla="*/ 989145 h 1192680"/>
                    <a:gd name="connsiteX309" fmla="*/ 1610774 w 3606607"/>
                    <a:gd name="connsiteY309" fmla="*/ 993901 h 1192680"/>
                    <a:gd name="connsiteX310" fmla="*/ 1622211 w 3606607"/>
                    <a:gd name="connsiteY310" fmla="*/ 993901 h 1192680"/>
                    <a:gd name="connsiteX311" fmla="*/ 1622211 w 3606607"/>
                    <a:gd name="connsiteY311" fmla="*/ 998656 h 1192680"/>
                    <a:gd name="connsiteX312" fmla="*/ 1630789 w 3606607"/>
                    <a:gd name="connsiteY312" fmla="*/ 998656 h 1192680"/>
                    <a:gd name="connsiteX313" fmla="*/ 1636508 w 3606607"/>
                    <a:gd name="connsiteY313" fmla="*/ 998656 h 1192680"/>
                    <a:gd name="connsiteX314" fmla="*/ 1636508 w 3606607"/>
                    <a:gd name="connsiteY314" fmla="*/ 1003412 h 1192680"/>
                    <a:gd name="connsiteX315" fmla="*/ 1650805 w 3606607"/>
                    <a:gd name="connsiteY315" fmla="*/ 1003412 h 1192680"/>
                    <a:gd name="connsiteX316" fmla="*/ 1656523 w 3606607"/>
                    <a:gd name="connsiteY316" fmla="*/ 1003412 h 1192680"/>
                    <a:gd name="connsiteX317" fmla="*/ 1656523 w 3606607"/>
                    <a:gd name="connsiteY317" fmla="*/ 1012923 h 1192680"/>
                    <a:gd name="connsiteX318" fmla="*/ 1665101 w 3606607"/>
                    <a:gd name="connsiteY318" fmla="*/ 1012923 h 1192680"/>
                    <a:gd name="connsiteX319" fmla="*/ 1665101 w 3606607"/>
                    <a:gd name="connsiteY319" fmla="*/ 1017678 h 1192680"/>
                    <a:gd name="connsiteX320" fmla="*/ 1667961 w 3606607"/>
                    <a:gd name="connsiteY320" fmla="*/ 1017678 h 1192680"/>
                    <a:gd name="connsiteX321" fmla="*/ 1673680 w 3606607"/>
                    <a:gd name="connsiteY321" fmla="*/ 1017678 h 1192680"/>
                    <a:gd name="connsiteX322" fmla="*/ 1682258 w 3606607"/>
                    <a:gd name="connsiteY322" fmla="*/ 1017678 h 1192680"/>
                    <a:gd name="connsiteX323" fmla="*/ 1682258 w 3606607"/>
                    <a:gd name="connsiteY323" fmla="*/ 1023385 h 1192680"/>
                    <a:gd name="connsiteX324" fmla="*/ 1687023 w 3606607"/>
                    <a:gd name="connsiteY324" fmla="*/ 1023385 h 1192680"/>
                    <a:gd name="connsiteX325" fmla="*/ 1687023 w 3606607"/>
                    <a:gd name="connsiteY325" fmla="*/ 1028141 h 1192680"/>
                    <a:gd name="connsiteX326" fmla="*/ 1735632 w 3606607"/>
                    <a:gd name="connsiteY326" fmla="*/ 1028141 h 1192680"/>
                    <a:gd name="connsiteX327" fmla="*/ 1752789 w 3606607"/>
                    <a:gd name="connsiteY327" fmla="*/ 1028141 h 1192680"/>
                    <a:gd name="connsiteX328" fmla="*/ 1755648 w 3606607"/>
                    <a:gd name="connsiteY328" fmla="*/ 1028141 h 1192680"/>
                    <a:gd name="connsiteX329" fmla="*/ 1755648 w 3606607"/>
                    <a:gd name="connsiteY329" fmla="*/ 1032896 h 1192680"/>
                    <a:gd name="connsiteX330" fmla="*/ 1809023 w 3606607"/>
                    <a:gd name="connsiteY330" fmla="*/ 1032896 h 1192680"/>
                    <a:gd name="connsiteX331" fmla="*/ 1820460 w 3606607"/>
                    <a:gd name="connsiteY331" fmla="*/ 1032896 h 1192680"/>
                    <a:gd name="connsiteX332" fmla="*/ 1820460 w 3606607"/>
                    <a:gd name="connsiteY332" fmla="*/ 1037652 h 1192680"/>
                    <a:gd name="connsiteX333" fmla="*/ 1818554 w 3606607"/>
                    <a:gd name="connsiteY333" fmla="*/ 1037652 h 1192680"/>
                    <a:gd name="connsiteX334" fmla="*/ 1839523 w 3606607"/>
                    <a:gd name="connsiteY334" fmla="*/ 1037652 h 1192680"/>
                    <a:gd name="connsiteX335" fmla="*/ 1839523 w 3606607"/>
                    <a:gd name="connsiteY335" fmla="*/ 1043358 h 1192680"/>
                    <a:gd name="connsiteX336" fmla="*/ 1851913 w 3606607"/>
                    <a:gd name="connsiteY336" fmla="*/ 1043358 h 1192680"/>
                    <a:gd name="connsiteX337" fmla="*/ 1851913 w 3606607"/>
                    <a:gd name="connsiteY337" fmla="*/ 1043358 h 1192680"/>
                    <a:gd name="connsiteX338" fmla="*/ 1885272 w 3606607"/>
                    <a:gd name="connsiteY338" fmla="*/ 1043358 h 1192680"/>
                    <a:gd name="connsiteX339" fmla="*/ 1888132 w 3606607"/>
                    <a:gd name="connsiteY339" fmla="*/ 1043358 h 1192680"/>
                    <a:gd name="connsiteX340" fmla="*/ 1893850 w 3606607"/>
                    <a:gd name="connsiteY340" fmla="*/ 1043358 h 1192680"/>
                    <a:gd name="connsiteX341" fmla="*/ 1896710 w 3606607"/>
                    <a:gd name="connsiteY341" fmla="*/ 1043358 h 1192680"/>
                    <a:gd name="connsiteX342" fmla="*/ 1899569 w 3606607"/>
                    <a:gd name="connsiteY342" fmla="*/ 1043358 h 1192680"/>
                    <a:gd name="connsiteX343" fmla="*/ 1902429 w 3606607"/>
                    <a:gd name="connsiteY343" fmla="*/ 1043358 h 1192680"/>
                    <a:gd name="connsiteX344" fmla="*/ 1905288 w 3606607"/>
                    <a:gd name="connsiteY344" fmla="*/ 1043358 h 1192680"/>
                    <a:gd name="connsiteX345" fmla="*/ 1905288 w 3606607"/>
                    <a:gd name="connsiteY345" fmla="*/ 1048114 h 1192680"/>
                    <a:gd name="connsiteX346" fmla="*/ 1908147 w 3606607"/>
                    <a:gd name="connsiteY346" fmla="*/ 1048114 h 1192680"/>
                    <a:gd name="connsiteX347" fmla="*/ 1911007 w 3606607"/>
                    <a:gd name="connsiteY347" fmla="*/ 1048114 h 1192680"/>
                    <a:gd name="connsiteX348" fmla="*/ 1911007 w 3606607"/>
                    <a:gd name="connsiteY348" fmla="*/ 1053820 h 1192680"/>
                    <a:gd name="connsiteX349" fmla="*/ 1919585 w 3606607"/>
                    <a:gd name="connsiteY349" fmla="*/ 1053820 h 1192680"/>
                    <a:gd name="connsiteX350" fmla="*/ 1922444 w 3606607"/>
                    <a:gd name="connsiteY350" fmla="*/ 1053820 h 1192680"/>
                    <a:gd name="connsiteX351" fmla="*/ 1922444 w 3606607"/>
                    <a:gd name="connsiteY351" fmla="*/ 1059527 h 1192680"/>
                    <a:gd name="connsiteX352" fmla="*/ 1936741 w 3606607"/>
                    <a:gd name="connsiteY352" fmla="*/ 1059527 h 1192680"/>
                    <a:gd name="connsiteX353" fmla="*/ 1936741 w 3606607"/>
                    <a:gd name="connsiteY353" fmla="*/ 1065234 h 1192680"/>
                    <a:gd name="connsiteX354" fmla="*/ 1967241 w 3606607"/>
                    <a:gd name="connsiteY354" fmla="*/ 1065234 h 1192680"/>
                    <a:gd name="connsiteX355" fmla="*/ 1967241 w 3606607"/>
                    <a:gd name="connsiteY355" fmla="*/ 1071891 h 1192680"/>
                    <a:gd name="connsiteX356" fmla="*/ 1984397 w 3606607"/>
                    <a:gd name="connsiteY356" fmla="*/ 1071891 h 1192680"/>
                    <a:gd name="connsiteX357" fmla="*/ 1990116 w 3606607"/>
                    <a:gd name="connsiteY357" fmla="*/ 1071891 h 1192680"/>
                    <a:gd name="connsiteX358" fmla="*/ 1990116 w 3606607"/>
                    <a:gd name="connsiteY358" fmla="*/ 1077598 h 1192680"/>
                    <a:gd name="connsiteX359" fmla="*/ 2027287 w 3606607"/>
                    <a:gd name="connsiteY359" fmla="*/ 1077598 h 1192680"/>
                    <a:gd name="connsiteX360" fmla="*/ 2027287 w 3606607"/>
                    <a:gd name="connsiteY360" fmla="*/ 1083304 h 1192680"/>
                    <a:gd name="connsiteX361" fmla="*/ 2050162 w 3606607"/>
                    <a:gd name="connsiteY361" fmla="*/ 1083304 h 1192680"/>
                    <a:gd name="connsiteX362" fmla="*/ 2050162 w 3606607"/>
                    <a:gd name="connsiteY362" fmla="*/ 1089011 h 1192680"/>
                    <a:gd name="connsiteX363" fmla="*/ 2066365 w 3606607"/>
                    <a:gd name="connsiteY363" fmla="*/ 1089011 h 1192680"/>
                    <a:gd name="connsiteX364" fmla="*/ 2072084 w 3606607"/>
                    <a:gd name="connsiteY364" fmla="*/ 1089011 h 1192680"/>
                    <a:gd name="connsiteX365" fmla="*/ 2083521 w 3606607"/>
                    <a:gd name="connsiteY365" fmla="*/ 1089011 h 1192680"/>
                    <a:gd name="connsiteX366" fmla="*/ 2086381 w 3606607"/>
                    <a:gd name="connsiteY366" fmla="*/ 1089011 h 1192680"/>
                    <a:gd name="connsiteX367" fmla="*/ 2086381 w 3606607"/>
                    <a:gd name="connsiteY367" fmla="*/ 1094718 h 1192680"/>
                    <a:gd name="connsiteX368" fmla="*/ 2120693 w 3606607"/>
                    <a:gd name="connsiteY368" fmla="*/ 1094718 h 1192680"/>
                    <a:gd name="connsiteX369" fmla="*/ 2123553 w 3606607"/>
                    <a:gd name="connsiteY369" fmla="*/ 1094718 h 1192680"/>
                    <a:gd name="connsiteX370" fmla="*/ 2123553 w 3606607"/>
                    <a:gd name="connsiteY370" fmla="*/ 1101375 h 1192680"/>
                    <a:gd name="connsiteX371" fmla="*/ 2126412 w 3606607"/>
                    <a:gd name="connsiteY371" fmla="*/ 1101375 h 1192680"/>
                    <a:gd name="connsiteX372" fmla="*/ 2129271 w 3606607"/>
                    <a:gd name="connsiteY372" fmla="*/ 1101375 h 1192680"/>
                    <a:gd name="connsiteX373" fmla="*/ 2134990 w 3606607"/>
                    <a:gd name="connsiteY373" fmla="*/ 1101375 h 1192680"/>
                    <a:gd name="connsiteX374" fmla="*/ 2137849 w 3606607"/>
                    <a:gd name="connsiteY374" fmla="*/ 1101375 h 1192680"/>
                    <a:gd name="connsiteX375" fmla="*/ 2140709 w 3606607"/>
                    <a:gd name="connsiteY375" fmla="*/ 1101375 h 1192680"/>
                    <a:gd name="connsiteX376" fmla="*/ 2143568 w 3606607"/>
                    <a:gd name="connsiteY376" fmla="*/ 1101375 h 1192680"/>
                    <a:gd name="connsiteX377" fmla="*/ 2143568 w 3606607"/>
                    <a:gd name="connsiteY377" fmla="*/ 1101375 h 1192680"/>
                    <a:gd name="connsiteX378" fmla="*/ 2146427 w 3606607"/>
                    <a:gd name="connsiteY378" fmla="*/ 1101375 h 1192680"/>
                    <a:gd name="connsiteX379" fmla="*/ 2159771 w 3606607"/>
                    <a:gd name="connsiteY379" fmla="*/ 1101375 h 1192680"/>
                    <a:gd name="connsiteX380" fmla="*/ 2165490 w 3606607"/>
                    <a:gd name="connsiteY380" fmla="*/ 1101375 h 1192680"/>
                    <a:gd name="connsiteX381" fmla="*/ 2179787 w 3606607"/>
                    <a:gd name="connsiteY381" fmla="*/ 1101375 h 1192680"/>
                    <a:gd name="connsiteX382" fmla="*/ 2182646 w 3606607"/>
                    <a:gd name="connsiteY382" fmla="*/ 1101375 h 1192680"/>
                    <a:gd name="connsiteX383" fmla="*/ 2199802 w 3606607"/>
                    <a:gd name="connsiteY383" fmla="*/ 1101375 h 1192680"/>
                    <a:gd name="connsiteX384" fmla="*/ 2202662 w 3606607"/>
                    <a:gd name="connsiteY384" fmla="*/ 1101375 h 1192680"/>
                    <a:gd name="connsiteX385" fmla="*/ 2202662 w 3606607"/>
                    <a:gd name="connsiteY385" fmla="*/ 1108033 h 1192680"/>
                    <a:gd name="connsiteX386" fmla="*/ 2225536 w 3606607"/>
                    <a:gd name="connsiteY386" fmla="*/ 1108033 h 1192680"/>
                    <a:gd name="connsiteX387" fmla="*/ 2234114 w 3606607"/>
                    <a:gd name="connsiteY387" fmla="*/ 1108033 h 1192680"/>
                    <a:gd name="connsiteX388" fmla="*/ 2264614 w 3606607"/>
                    <a:gd name="connsiteY388" fmla="*/ 1108033 h 1192680"/>
                    <a:gd name="connsiteX389" fmla="*/ 2264614 w 3606607"/>
                    <a:gd name="connsiteY389" fmla="*/ 1115642 h 1192680"/>
                    <a:gd name="connsiteX390" fmla="*/ 2267474 w 3606607"/>
                    <a:gd name="connsiteY390" fmla="*/ 1115642 h 1192680"/>
                    <a:gd name="connsiteX391" fmla="*/ 2281770 w 3606607"/>
                    <a:gd name="connsiteY391" fmla="*/ 1115642 h 1192680"/>
                    <a:gd name="connsiteX392" fmla="*/ 2281770 w 3606607"/>
                    <a:gd name="connsiteY392" fmla="*/ 1124202 h 1192680"/>
                    <a:gd name="connsiteX393" fmla="*/ 2310364 w 3606607"/>
                    <a:gd name="connsiteY393" fmla="*/ 1124202 h 1192680"/>
                    <a:gd name="connsiteX394" fmla="*/ 2330380 w 3606607"/>
                    <a:gd name="connsiteY394" fmla="*/ 1124202 h 1192680"/>
                    <a:gd name="connsiteX395" fmla="*/ 2341817 w 3606607"/>
                    <a:gd name="connsiteY395" fmla="*/ 1124202 h 1192680"/>
                    <a:gd name="connsiteX396" fmla="*/ 2349442 w 3606607"/>
                    <a:gd name="connsiteY396" fmla="*/ 1124202 h 1192680"/>
                    <a:gd name="connsiteX397" fmla="*/ 2363739 w 3606607"/>
                    <a:gd name="connsiteY397" fmla="*/ 1124202 h 1192680"/>
                    <a:gd name="connsiteX398" fmla="*/ 2366598 w 3606607"/>
                    <a:gd name="connsiteY398" fmla="*/ 1124202 h 1192680"/>
                    <a:gd name="connsiteX399" fmla="*/ 2375176 w 3606607"/>
                    <a:gd name="connsiteY399" fmla="*/ 1124202 h 1192680"/>
                    <a:gd name="connsiteX400" fmla="*/ 2378036 w 3606607"/>
                    <a:gd name="connsiteY400" fmla="*/ 1124202 h 1192680"/>
                    <a:gd name="connsiteX401" fmla="*/ 2380895 w 3606607"/>
                    <a:gd name="connsiteY401" fmla="*/ 1124202 h 1192680"/>
                    <a:gd name="connsiteX402" fmla="*/ 2383754 w 3606607"/>
                    <a:gd name="connsiteY402" fmla="*/ 1124202 h 1192680"/>
                    <a:gd name="connsiteX403" fmla="*/ 2386614 w 3606607"/>
                    <a:gd name="connsiteY403" fmla="*/ 1124202 h 1192680"/>
                    <a:gd name="connsiteX404" fmla="*/ 2389473 w 3606607"/>
                    <a:gd name="connsiteY404" fmla="*/ 1124202 h 1192680"/>
                    <a:gd name="connsiteX405" fmla="*/ 2392333 w 3606607"/>
                    <a:gd name="connsiteY405" fmla="*/ 1124202 h 1192680"/>
                    <a:gd name="connsiteX406" fmla="*/ 2392333 w 3606607"/>
                    <a:gd name="connsiteY406" fmla="*/ 1133713 h 1192680"/>
                    <a:gd name="connsiteX407" fmla="*/ 2418067 w 3606607"/>
                    <a:gd name="connsiteY407" fmla="*/ 1133713 h 1192680"/>
                    <a:gd name="connsiteX408" fmla="*/ 2423785 w 3606607"/>
                    <a:gd name="connsiteY408" fmla="*/ 1133713 h 1192680"/>
                    <a:gd name="connsiteX409" fmla="*/ 2426645 w 3606607"/>
                    <a:gd name="connsiteY409" fmla="*/ 1133713 h 1192680"/>
                    <a:gd name="connsiteX410" fmla="*/ 2426645 w 3606607"/>
                    <a:gd name="connsiteY410" fmla="*/ 1143224 h 1192680"/>
                    <a:gd name="connsiteX411" fmla="*/ 2439989 w 3606607"/>
                    <a:gd name="connsiteY411" fmla="*/ 1143224 h 1192680"/>
                    <a:gd name="connsiteX412" fmla="*/ 2505754 w 3606607"/>
                    <a:gd name="connsiteY412" fmla="*/ 1143224 h 1192680"/>
                    <a:gd name="connsiteX413" fmla="*/ 2593441 w 3606607"/>
                    <a:gd name="connsiteY413" fmla="*/ 1143224 h 1192680"/>
                    <a:gd name="connsiteX414" fmla="*/ 2599160 w 3606607"/>
                    <a:gd name="connsiteY414" fmla="*/ 1143224 h 1192680"/>
                    <a:gd name="connsiteX415" fmla="*/ 2602019 w 3606607"/>
                    <a:gd name="connsiteY415" fmla="*/ 1143224 h 1192680"/>
                    <a:gd name="connsiteX416" fmla="*/ 2604878 w 3606607"/>
                    <a:gd name="connsiteY416" fmla="*/ 1143224 h 1192680"/>
                    <a:gd name="connsiteX417" fmla="*/ 2619175 w 3606607"/>
                    <a:gd name="connsiteY417" fmla="*/ 1143224 h 1192680"/>
                    <a:gd name="connsiteX418" fmla="*/ 2622035 w 3606607"/>
                    <a:gd name="connsiteY418" fmla="*/ 1143224 h 1192680"/>
                    <a:gd name="connsiteX419" fmla="*/ 2622035 w 3606607"/>
                    <a:gd name="connsiteY419" fmla="*/ 1143224 h 1192680"/>
                    <a:gd name="connsiteX420" fmla="*/ 2624894 w 3606607"/>
                    <a:gd name="connsiteY420" fmla="*/ 1143224 h 1192680"/>
                    <a:gd name="connsiteX421" fmla="*/ 2626800 w 3606607"/>
                    <a:gd name="connsiteY421" fmla="*/ 1143224 h 1192680"/>
                    <a:gd name="connsiteX422" fmla="*/ 2635378 w 3606607"/>
                    <a:gd name="connsiteY422" fmla="*/ 1143224 h 1192680"/>
                    <a:gd name="connsiteX423" fmla="*/ 2638237 w 3606607"/>
                    <a:gd name="connsiteY423" fmla="*/ 1143224 h 1192680"/>
                    <a:gd name="connsiteX424" fmla="*/ 2641097 w 3606607"/>
                    <a:gd name="connsiteY424" fmla="*/ 1143224 h 1192680"/>
                    <a:gd name="connsiteX425" fmla="*/ 2646816 w 3606607"/>
                    <a:gd name="connsiteY425" fmla="*/ 1143224 h 1192680"/>
                    <a:gd name="connsiteX426" fmla="*/ 2695425 w 3606607"/>
                    <a:gd name="connsiteY426" fmla="*/ 1143224 h 1192680"/>
                    <a:gd name="connsiteX427" fmla="*/ 2760237 w 3606607"/>
                    <a:gd name="connsiteY427" fmla="*/ 1143224 h 1192680"/>
                    <a:gd name="connsiteX428" fmla="*/ 2783112 w 3606607"/>
                    <a:gd name="connsiteY428" fmla="*/ 1143224 h 1192680"/>
                    <a:gd name="connsiteX429" fmla="*/ 2797409 w 3606607"/>
                    <a:gd name="connsiteY429" fmla="*/ 1143224 h 1192680"/>
                    <a:gd name="connsiteX430" fmla="*/ 2836487 w 3606607"/>
                    <a:gd name="connsiteY430" fmla="*/ 1143224 h 1192680"/>
                    <a:gd name="connsiteX431" fmla="*/ 2842205 w 3606607"/>
                    <a:gd name="connsiteY431" fmla="*/ 1143224 h 1192680"/>
                    <a:gd name="connsiteX432" fmla="*/ 2847924 w 3606607"/>
                    <a:gd name="connsiteY432" fmla="*/ 1143224 h 1192680"/>
                    <a:gd name="connsiteX433" fmla="*/ 2850784 w 3606607"/>
                    <a:gd name="connsiteY433" fmla="*/ 1143224 h 1192680"/>
                    <a:gd name="connsiteX434" fmla="*/ 2853643 w 3606607"/>
                    <a:gd name="connsiteY434" fmla="*/ 1143224 h 1192680"/>
                    <a:gd name="connsiteX435" fmla="*/ 2856502 w 3606607"/>
                    <a:gd name="connsiteY435" fmla="*/ 1143224 h 1192680"/>
                    <a:gd name="connsiteX436" fmla="*/ 2859362 w 3606607"/>
                    <a:gd name="connsiteY436" fmla="*/ 1143224 h 1192680"/>
                    <a:gd name="connsiteX437" fmla="*/ 2862221 w 3606607"/>
                    <a:gd name="connsiteY437" fmla="*/ 1143224 h 1192680"/>
                    <a:gd name="connsiteX438" fmla="*/ 2885096 w 3606607"/>
                    <a:gd name="connsiteY438" fmla="*/ 1143224 h 1192680"/>
                    <a:gd name="connsiteX439" fmla="*/ 2902252 w 3606607"/>
                    <a:gd name="connsiteY439" fmla="*/ 1143224 h 1192680"/>
                    <a:gd name="connsiteX440" fmla="*/ 2907018 w 3606607"/>
                    <a:gd name="connsiteY440" fmla="*/ 1143224 h 1192680"/>
                    <a:gd name="connsiteX441" fmla="*/ 2935611 w 3606607"/>
                    <a:gd name="connsiteY441" fmla="*/ 1143224 h 1192680"/>
                    <a:gd name="connsiteX442" fmla="*/ 2964205 w 3606607"/>
                    <a:gd name="connsiteY442" fmla="*/ 1143224 h 1192680"/>
                    <a:gd name="connsiteX443" fmla="*/ 3077626 w 3606607"/>
                    <a:gd name="connsiteY443" fmla="*/ 1143224 h 1192680"/>
                    <a:gd name="connsiteX444" fmla="*/ 3093829 w 3606607"/>
                    <a:gd name="connsiteY444" fmla="*/ 1143224 h 1192680"/>
                    <a:gd name="connsiteX445" fmla="*/ 3099548 w 3606607"/>
                    <a:gd name="connsiteY445" fmla="*/ 1143224 h 1192680"/>
                    <a:gd name="connsiteX446" fmla="*/ 3102407 w 3606607"/>
                    <a:gd name="connsiteY446" fmla="*/ 1143224 h 1192680"/>
                    <a:gd name="connsiteX447" fmla="*/ 3108126 w 3606607"/>
                    <a:gd name="connsiteY447" fmla="*/ 1143224 h 1192680"/>
                    <a:gd name="connsiteX448" fmla="*/ 3108126 w 3606607"/>
                    <a:gd name="connsiteY448" fmla="*/ 1192681 h 1192680"/>
                    <a:gd name="connsiteX449" fmla="*/ 3215829 w 3606607"/>
                    <a:gd name="connsiteY449" fmla="*/ 1192681 h 1192680"/>
                    <a:gd name="connsiteX450" fmla="*/ 3329250 w 3606607"/>
                    <a:gd name="connsiteY450" fmla="*/ 1192681 h 1192680"/>
                    <a:gd name="connsiteX451" fmla="*/ 3332109 w 3606607"/>
                    <a:gd name="connsiteY451" fmla="*/ 1192681 h 1192680"/>
                    <a:gd name="connsiteX452" fmla="*/ 3332109 w 3606607"/>
                    <a:gd name="connsiteY452" fmla="*/ 1192681 h 1192680"/>
                    <a:gd name="connsiteX453" fmla="*/ 3334969 w 3606607"/>
                    <a:gd name="connsiteY453" fmla="*/ 1192681 h 1192680"/>
                    <a:gd name="connsiteX454" fmla="*/ 3349265 w 3606607"/>
                    <a:gd name="connsiteY454" fmla="*/ 1192681 h 1192680"/>
                    <a:gd name="connsiteX455" fmla="*/ 3354984 w 3606607"/>
                    <a:gd name="connsiteY455" fmla="*/ 1192681 h 1192680"/>
                    <a:gd name="connsiteX456" fmla="*/ 3553233 w 3606607"/>
                    <a:gd name="connsiteY456" fmla="*/ 1192681 h 1192680"/>
                    <a:gd name="connsiteX457" fmla="*/ 3556093 w 3606607"/>
                    <a:gd name="connsiteY457" fmla="*/ 1192681 h 1192680"/>
                    <a:gd name="connsiteX458" fmla="*/ 3606608 w 3606607"/>
                    <a:gd name="connsiteY458" fmla="*/ 1192681 h 1192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Lst>
                  <a:rect l="l" t="t" r="r" b="b"/>
                  <a:pathLst>
                    <a:path w="3606607" h="1192680">
                      <a:moveTo>
                        <a:pt x="0" y="0"/>
                      </a:moveTo>
                      <a:lnTo>
                        <a:pt x="2859" y="0"/>
                      </a:lnTo>
                      <a:lnTo>
                        <a:pt x="22875" y="0"/>
                      </a:lnTo>
                      <a:lnTo>
                        <a:pt x="22875" y="7609"/>
                      </a:lnTo>
                      <a:lnTo>
                        <a:pt x="37172" y="7609"/>
                      </a:lnTo>
                      <a:lnTo>
                        <a:pt x="37172" y="11413"/>
                      </a:lnTo>
                      <a:lnTo>
                        <a:pt x="40031" y="11413"/>
                      </a:lnTo>
                      <a:lnTo>
                        <a:pt x="40031" y="15218"/>
                      </a:lnTo>
                      <a:lnTo>
                        <a:pt x="54328" y="15218"/>
                      </a:lnTo>
                      <a:lnTo>
                        <a:pt x="54328" y="23778"/>
                      </a:lnTo>
                      <a:lnTo>
                        <a:pt x="60047" y="23778"/>
                      </a:lnTo>
                      <a:lnTo>
                        <a:pt x="60047" y="27582"/>
                      </a:lnTo>
                      <a:lnTo>
                        <a:pt x="62906" y="27582"/>
                      </a:lnTo>
                      <a:lnTo>
                        <a:pt x="62906" y="31386"/>
                      </a:lnTo>
                      <a:lnTo>
                        <a:pt x="71484" y="31386"/>
                      </a:lnTo>
                      <a:lnTo>
                        <a:pt x="71484" y="39946"/>
                      </a:lnTo>
                      <a:lnTo>
                        <a:pt x="74343" y="39946"/>
                      </a:lnTo>
                      <a:lnTo>
                        <a:pt x="74343" y="43751"/>
                      </a:lnTo>
                      <a:lnTo>
                        <a:pt x="84828" y="43751"/>
                      </a:lnTo>
                      <a:lnTo>
                        <a:pt x="84828" y="47555"/>
                      </a:lnTo>
                      <a:lnTo>
                        <a:pt x="87687" y="47555"/>
                      </a:lnTo>
                      <a:lnTo>
                        <a:pt x="87687" y="51359"/>
                      </a:lnTo>
                      <a:lnTo>
                        <a:pt x="99125" y="51359"/>
                      </a:lnTo>
                      <a:lnTo>
                        <a:pt x="99125" y="55164"/>
                      </a:lnTo>
                      <a:lnTo>
                        <a:pt x="110562" y="55164"/>
                      </a:lnTo>
                      <a:lnTo>
                        <a:pt x="110562" y="58968"/>
                      </a:lnTo>
                      <a:lnTo>
                        <a:pt x="121999" y="58968"/>
                      </a:lnTo>
                      <a:lnTo>
                        <a:pt x="121999" y="67528"/>
                      </a:lnTo>
                      <a:lnTo>
                        <a:pt x="156312" y="67528"/>
                      </a:lnTo>
                      <a:lnTo>
                        <a:pt x="156312" y="75137"/>
                      </a:lnTo>
                      <a:lnTo>
                        <a:pt x="162030" y="75137"/>
                      </a:lnTo>
                      <a:lnTo>
                        <a:pt x="162030" y="83697"/>
                      </a:lnTo>
                      <a:lnTo>
                        <a:pt x="164890" y="83697"/>
                      </a:lnTo>
                      <a:lnTo>
                        <a:pt x="164890" y="91306"/>
                      </a:lnTo>
                      <a:lnTo>
                        <a:pt x="167749" y="91306"/>
                      </a:lnTo>
                      <a:lnTo>
                        <a:pt x="167749" y="98915"/>
                      </a:lnTo>
                      <a:lnTo>
                        <a:pt x="170609" y="98915"/>
                      </a:lnTo>
                      <a:lnTo>
                        <a:pt x="170609" y="102719"/>
                      </a:lnTo>
                      <a:lnTo>
                        <a:pt x="173468" y="102719"/>
                      </a:lnTo>
                      <a:lnTo>
                        <a:pt x="173468" y="115083"/>
                      </a:lnTo>
                      <a:lnTo>
                        <a:pt x="175374" y="115083"/>
                      </a:lnTo>
                      <a:lnTo>
                        <a:pt x="178234" y="115083"/>
                      </a:lnTo>
                      <a:lnTo>
                        <a:pt x="178234" y="118888"/>
                      </a:lnTo>
                      <a:lnTo>
                        <a:pt x="181093" y="118888"/>
                      </a:lnTo>
                      <a:lnTo>
                        <a:pt x="181093" y="158834"/>
                      </a:lnTo>
                      <a:lnTo>
                        <a:pt x="183952" y="158834"/>
                      </a:lnTo>
                      <a:lnTo>
                        <a:pt x="183952" y="167394"/>
                      </a:lnTo>
                      <a:lnTo>
                        <a:pt x="186812" y="167394"/>
                      </a:lnTo>
                      <a:lnTo>
                        <a:pt x="186812" y="178807"/>
                      </a:lnTo>
                      <a:lnTo>
                        <a:pt x="189671" y="178807"/>
                      </a:lnTo>
                      <a:lnTo>
                        <a:pt x="189671" y="187367"/>
                      </a:lnTo>
                      <a:lnTo>
                        <a:pt x="195390" y="187367"/>
                      </a:lnTo>
                      <a:lnTo>
                        <a:pt x="195390" y="194976"/>
                      </a:lnTo>
                      <a:lnTo>
                        <a:pt x="201108" y="194976"/>
                      </a:lnTo>
                      <a:lnTo>
                        <a:pt x="201108" y="198780"/>
                      </a:lnTo>
                      <a:lnTo>
                        <a:pt x="203968" y="198780"/>
                      </a:lnTo>
                      <a:lnTo>
                        <a:pt x="203968" y="203536"/>
                      </a:lnTo>
                      <a:lnTo>
                        <a:pt x="209687" y="203536"/>
                      </a:lnTo>
                      <a:lnTo>
                        <a:pt x="246858" y="203536"/>
                      </a:lnTo>
                      <a:lnTo>
                        <a:pt x="246858" y="207340"/>
                      </a:lnTo>
                      <a:lnTo>
                        <a:pt x="246858" y="207340"/>
                      </a:lnTo>
                      <a:lnTo>
                        <a:pt x="264014" y="207340"/>
                      </a:lnTo>
                      <a:lnTo>
                        <a:pt x="264014" y="211145"/>
                      </a:lnTo>
                      <a:lnTo>
                        <a:pt x="274499" y="211145"/>
                      </a:lnTo>
                      <a:lnTo>
                        <a:pt x="274499" y="219704"/>
                      </a:lnTo>
                      <a:lnTo>
                        <a:pt x="277358" y="219704"/>
                      </a:lnTo>
                      <a:lnTo>
                        <a:pt x="277358" y="223509"/>
                      </a:lnTo>
                      <a:lnTo>
                        <a:pt x="291655" y="223509"/>
                      </a:lnTo>
                      <a:lnTo>
                        <a:pt x="291655" y="227313"/>
                      </a:lnTo>
                      <a:lnTo>
                        <a:pt x="297374" y="227313"/>
                      </a:lnTo>
                      <a:lnTo>
                        <a:pt x="297374" y="232069"/>
                      </a:lnTo>
                      <a:lnTo>
                        <a:pt x="305952" y="232069"/>
                      </a:lnTo>
                      <a:lnTo>
                        <a:pt x="305952" y="235873"/>
                      </a:lnTo>
                      <a:lnTo>
                        <a:pt x="323108" y="235873"/>
                      </a:lnTo>
                      <a:lnTo>
                        <a:pt x="323108" y="239678"/>
                      </a:lnTo>
                      <a:lnTo>
                        <a:pt x="331686" y="239678"/>
                      </a:lnTo>
                      <a:lnTo>
                        <a:pt x="331686" y="243482"/>
                      </a:lnTo>
                      <a:lnTo>
                        <a:pt x="340264" y="243482"/>
                      </a:lnTo>
                      <a:lnTo>
                        <a:pt x="340264" y="255846"/>
                      </a:lnTo>
                      <a:lnTo>
                        <a:pt x="343123" y="255846"/>
                      </a:lnTo>
                      <a:lnTo>
                        <a:pt x="343123" y="264406"/>
                      </a:lnTo>
                      <a:lnTo>
                        <a:pt x="345983" y="264406"/>
                      </a:lnTo>
                      <a:lnTo>
                        <a:pt x="345983" y="272015"/>
                      </a:lnTo>
                      <a:lnTo>
                        <a:pt x="348842" y="272015"/>
                      </a:lnTo>
                      <a:lnTo>
                        <a:pt x="348842" y="292939"/>
                      </a:lnTo>
                      <a:lnTo>
                        <a:pt x="351701" y="292939"/>
                      </a:lnTo>
                      <a:lnTo>
                        <a:pt x="351701" y="312912"/>
                      </a:lnTo>
                      <a:lnTo>
                        <a:pt x="354561" y="312912"/>
                      </a:lnTo>
                      <a:lnTo>
                        <a:pt x="354561" y="316717"/>
                      </a:lnTo>
                      <a:lnTo>
                        <a:pt x="357420" y="316717"/>
                      </a:lnTo>
                      <a:lnTo>
                        <a:pt x="357420" y="325277"/>
                      </a:lnTo>
                      <a:lnTo>
                        <a:pt x="360280" y="325277"/>
                      </a:lnTo>
                      <a:lnTo>
                        <a:pt x="360280" y="353810"/>
                      </a:lnTo>
                      <a:lnTo>
                        <a:pt x="362186" y="353810"/>
                      </a:lnTo>
                      <a:lnTo>
                        <a:pt x="362186" y="369978"/>
                      </a:lnTo>
                      <a:lnTo>
                        <a:pt x="365045" y="369978"/>
                      </a:lnTo>
                      <a:lnTo>
                        <a:pt x="365045" y="386147"/>
                      </a:lnTo>
                      <a:lnTo>
                        <a:pt x="367905" y="386147"/>
                      </a:lnTo>
                      <a:lnTo>
                        <a:pt x="367905" y="390903"/>
                      </a:lnTo>
                      <a:lnTo>
                        <a:pt x="370764" y="390903"/>
                      </a:lnTo>
                      <a:lnTo>
                        <a:pt x="370764" y="398511"/>
                      </a:lnTo>
                      <a:lnTo>
                        <a:pt x="373623" y="398511"/>
                      </a:lnTo>
                      <a:lnTo>
                        <a:pt x="373623" y="402316"/>
                      </a:lnTo>
                      <a:lnTo>
                        <a:pt x="376483" y="402316"/>
                      </a:lnTo>
                      <a:lnTo>
                        <a:pt x="376483" y="407071"/>
                      </a:lnTo>
                      <a:lnTo>
                        <a:pt x="385061" y="407071"/>
                      </a:lnTo>
                      <a:lnTo>
                        <a:pt x="385061" y="414680"/>
                      </a:lnTo>
                      <a:lnTo>
                        <a:pt x="387920" y="414680"/>
                      </a:lnTo>
                      <a:lnTo>
                        <a:pt x="387920" y="419436"/>
                      </a:lnTo>
                      <a:lnTo>
                        <a:pt x="393639" y="419436"/>
                      </a:lnTo>
                      <a:lnTo>
                        <a:pt x="396498" y="419436"/>
                      </a:lnTo>
                      <a:lnTo>
                        <a:pt x="396498" y="423240"/>
                      </a:lnTo>
                      <a:lnTo>
                        <a:pt x="407936" y="423240"/>
                      </a:lnTo>
                      <a:lnTo>
                        <a:pt x="407936" y="427045"/>
                      </a:lnTo>
                      <a:lnTo>
                        <a:pt x="430810" y="427045"/>
                      </a:lnTo>
                      <a:lnTo>
                        <a:pt x="430810" y="431800"/>
                      </a:lnTo>
                      <a:lnTo>
                        <a:pt x="439389" y="431800"/>
                      </a:lnTo>
                      <a:lnTo>
                        <a:pt x="439389" y="435604"/>
                      </a:lnTo>
                      <a:lnTo>
                        <a:pt x="442248" y="435604"/>
                      </a:lnTo>
                      <a:lnTo>
                        <a:pt x="442248" y="439409"/>
                      </a:lnTo>
                      <a:lnTo>
                        <a:pt x="455592" y="439409"/>
                      </a:lnTo>
                      <a:lnTo>
                        <a:pt x="455592" y="444164"/>
                      </a:lnTo>
                      <a:lnTo>
                        <a:pt x="469888" y="444164"/>
                      </a:lnTo>
                      <a:lnTo>
                        <a:pt x="469888" y="447969"/>
                      </a:lnTo>
                      <a:lnTo>
                        <a:pt x="478466" y="447969"/>
                      </a:lnTo>
                      <a:lnTo>
                        <a:pt x="478466" y="451773"/>
                      </a:lnTo>
                      <a:lnTo>
                        <a:pt x="484185" y="451773"/>
                      </a:lnTo>
                      <a:lnTo>
                        <a:pt x="484185" y="456529"/>
                      </a:lnTo>
                      <a:lnTo>
                        <a:pt x="487045" y="456529"/>
                      </a:lnTo>
                      <a:lnTo>
                        <a:pt x="498482" y="456529"/>
                      </a:lnTo>
                      <a:lnTo>
                        <a:pt x="498482" y="460333"/>
                      </a:lnTo>
                      <a:lnTo>
                        <a:pt x="507060" y="460333"/>
                      </a:lnTo>
                      <a:lnTo>
                        <a:pt x="507060" y="464137"/>
                      </a:lnTo>
                      <a:lnTo>
                        <a:pt x="512779" y="464137"/>
                      </a:lnTo>
                      <a:lnTo>
                        <a:pt x="512779" y="468893"/>
                      </a:lnTo>
                      <a:lnTo>
                        <a:pt x="512779" y="468893"/>
                      </a:lnTo>
                      <a:lnTo>
                        <a:pt x="515638" y="468893"/>
                      </a:lnTo>
                      <a:lnTo>
                        <a:pt x="515638" y="472697"/>
                      </a:lnTo>
                      <a:lnTo>
                        <a:pt x="518498" y="472697"/>
                      </a:lnTo>
                      <a:lnTo>
                        <a:pt x="518498" y="485062"/>
                      </a:lnTo>
                      <a:lnTo>
                        <a:pt x="521357" y="485062"/>
                      </a:lnTo>
                      <a:lnTo>
                        <a:pt x="521357" y="489817"/>
                      </a:lnTo>
                      <a:lnTo>
                        <a:pt x="524216" y="489817"/>
                      </a:lnTo>
                      <a:lnTo>
                        <a:pt x="524216" y="502182"/>
                      </a:lnTo>
                      <a:lnTo>
                        <a:pt x="527076" y="502182"/>
                      </a:lnTo>
                      <a:lnTo>
                        <a:pt x="527076" y="509790"/>
                      </a:lnTo>
                      <a:lnTo>
                        <a:pt x="529935" y="509790"/>
                      </a:lnTo>
                      <a:lnTo>
                        <a:pt x="529935" y="518350"/>
                      </a:lnTo>
                      <a:lnTo>
                        <a:pt x="532794" y="518350"/>
                      </a:lnTo>
                      <a:lnTo>
                        <a:pt x="532794" y="522155"/>
                      </a:lnTo>
                      <a:lnTo>
                        <a:pt x="535654" y="522155"/>
                      </a:lnTo>
                      <a:lnTo>
                        <a:pt x="535654" y="535470"/>
                      </a:lnTo>
                      <a:lnTo>
                        <a:pt x="538513" y="535470"/>
                      </a:lnTo>
                      <a:lnTo>
                        <a:pt x="538513" y="564003"/>
                      </a:lnTo>
                      <a:lnTo>
                        <a:pt x="541372" y="564003"/>
                      </a:lnTo>
                      <a:lnTo>
                        <a:pt x="541372" y="584927"/>
                      </a:lnTo>
                      <a:lnTo>
                        <a:pt x="544232" y="584927"/>
                      </a:lnTo>
                      <a:lnTo>
                        <a:pt x="544232" y="593487"/>
                      </a:lnTo>
                      <a:lnTo>
                        <a:pt x="547091" y="593487"/>
                      </a:lnTo>
                      <a:lnTo>
                        <a:pt x="547091" y="605852"/>
                      </a:lnTo>
                      <a:lnTo>
                        <a:pt x="548997" y="605852"/>
                      </a:lnTo>
                      <a:lnTo>
                        <a:pt x="548997" y="609656"/>
                      </a:lnTo>
                      <a:lnTo>
                        <a:pt x="554716" y="609656"/>
                      </a:lnTo>
                      <a:lnTo>
                        <a:pt x="560435" y="609656"/>
                      </a:lnTo>
                      <a:lnTo>
                        <a:pt x="563294" y="609656"/>
                      </a:lnTo>
                      <a:lnTo>
                        <a:pt x="566154" y="609656"/>
                      </a:lnTo>
                      <a:lnTo>
                        <a:pt x="566154" y="614411"/>
                      </a:lnTo>
                      <a:lnTo>
                        <a:pt x="569013" y="614411"/>
                      </a:lnTo>
                      <a:lnTo>
                        <a:pt x="569013" y="618216"/>
                      </a:lnTo>
                      <a:lnTo>
                        <a:pt x="577591" y="618216"/>
                      </a:lnTo>
                      <a:lnTo>
                        <a:pt x="583310" y="618216"/>
                      </a:lnTo>
                      <a:lnTo>
                        <a:pt x="583310" y="622971"/>
                      </a:lnTo>
                      <a:lnTo>
                        <a:pt x="609044" y="622971"/>
                      </a:lnTo>
                      <a:lnTo>
                        <a:pt x="609044" y="626776"/>
                      </a:lnTo>
                      <a:lnTo>
                        <a:pt x="614763" y="626776"/>
                      </a:lnTo>
                      <a:lnTo>
                        <a:pt x="614763" y="631531"/>
                      </a:lnTo>
                      <a:lnTo>
                        <a:pt x="640497" y="631531"/>
                      </a:lnTo>
                      <a:lnTo>
                        <a:pt x="656700" y="631531"/>
                      </a:lnTo>
                      <a:lnTo>
                        <a:pt x="656700" y="635336"/>
                      </a:lnTo>
                      <a:lnTo>
                        <a:pt x="665278" y="635336"/>
                      </a:lnTo>
                      <a:lnTo>
                        <a:pt x="676716" y="635336"/>
                      </a:lnTo>
                      <a:lnTo>
                        <a:pt x="676716" y="640091"/>
                      </a:lnTo>
                      <a:lnTo>
                        <a:pt x="696731" y="640091"/>
                      </a:lnTo>
                      <a:lnTo>
                        <a:pt x="696731" y="648651"/>
                      </a:lnTo>
                      <a:lnTo>
                        <a:pt x="702450" y="648651"/>
                      </a:lnTo>
                      <a:lnTo>
                        <a:pt x="705309" y="648651"/>
                      </a:lnTo>
                      <a:lnTo>
                        <a:pt x="705309" y="661015"/>
                      </a:lnTo>
                      <a:lnTo>
                        <a:pt x="708169" y="661015"/>
                      </a:lnTo>
                      <a:lnTo>
                        <a:pt x="708169" y="665771"/>
                      </a:lnTo>
                      <a:lnTo>
                        <a:pt x="711028" y="665771"/>
                      </a:lnTo>
                      <a:lnTo>
                        <a:pt x="711028" y="669575"/>
                      </a:lnTo>
                      <a:lnTo>
                        <a:pt x="713887" y="669575"/>
                      </a:lnTo>
                      <a:lnTo>
                        <a:pt x="713887" y="674331"/>
                      </a:lnTo>
                      <a:lnTo>
                        <a:pt x="716747" y="674331"/>
                      </a:lnTo>
                      <a:lnTo>
                        <a:pt x="716747" y="696206"/>
                      </a:lnTo>
                      <a:lnTo>
                        <a:pt x="719606" y="696206"/>
                      </a:lnTo>
                      <a:lnTo>
                        <a:pt x="719606" y="708571"/>
                      </a:lnTo>
                      <a:lnTo>
                        <a:pt x="722465" y="708571"/>
                      </a:lnTo>
                      <a:lnTo>
                        <a:pt x="722465" y="721886"/>
                      </a:lnTo>
                      <a:lnTo>
                        <a:pt x="736762" y="721886"/>
                      </a:lnTo>
                      <a:lnTo>
                        <a:pt x="736762" y="731397"/>
                      </a:lnTo>
                      <a:lnTo>
                        <a:pt x="739622" y="731397"/>
                      </a:lnTo>
                      <a:lnTo>
                        <a:pt x="755825" y="731397"/>
                      </a:lnTo>
                      <a:lnTo>
                        <a:pt x="755825" y="735201"/>
                      </a:lnTo>
                      <a:lnTo>
                        <a:pt x="792996" y="735201"/>
                      </a:lnTo>
                      <a:lnTo>
                        <a:pt x="792996" y="739957"/>
                      </a:lnTo>
                      <a:lnTo>
                        <a:pt x="801574" y="739957"/>
                      </a:lnTo>
                      <a:lnTo>
                        <a:pt x="801574" y="743761"/>
                      </a:lnTo>
                      <a:lnTo>
                        <a:pt x="835887" y="743761"/>
                      </a:lnTo>
                      <a:lnTo>
                        <a:pt x="835887" y="748517"/>
                      </a:lnTo>
                      <a:lnTo>
                        <a:pt x="886402" y="748517"/>
                      </a:lnTo>
                      <a:lnTo>
                        <a:pt x="886402" y="761832"/>
                      </a:lnTo>
                      <a:lnTo>
                        <a:pt x="892121" y="761832"/>
                      </a:lnTo>
                      <a:lnTo>
                        <a:pt x="892121" y="770392"/>
                      </a:lnTo>
                      <a:lnTo>
                        <a:pt x="894980" y="770392"/>
                      </a:lnTo>
                      <a:lnTo>
                        <a:pt x="894980" y="775148"/>
                      </a:lnTo>
                      <a:lnTo>
                        <a:pt x="897839" y="775148"/>
                      </a:lnTo>
                      <a:lnTo>
                        <a:pt x="897839" y="783708"/>
                      </a:lnTo>
                      <a:lnTo>
                        <a:pt x="900699" y="783708"/>
                      </a:lnTo>
                      <a:lnTo>
                        <a:pt x="900699" y="792267"/>
                      </a:lnTo>
                      <a:lnTo>
                        <a:pt x="903558" y="792267"/>
                      </a:lnTo>
                      <a:lnTo>
                        <a:pt x="903558" y="797023"/>
                      </a:lnTo>
                      <a:lnTo>
                        <a:pt x="909277" y="797023"/>
                      </a:lnTo>
                      <a:lnTo>
                        <a:pt x="909277" y="801778"/>
                      </a:lnTo>
                      <a:lnTo>
                        <a:pt x="912136" y="801778"/>
                      </a:lnTo>
                      <a:lnTo>
                        <a:pt x="912136" y="810338"/>
                      </a:lnTo>
                      <a:lnTo>
                        <a:pt x="914996" y="810338"/>
                      </a:lnTo>
                      <a:lnTo>
                        <a:pt x="914996" y="818898"/>
                      </a:lnTo>
                      <a:lnTo>
                        <a:pt x="951214" y="818898"/>
                      </a:lnTo>
                      <a:lnTo>
                        <a:pt x="965511" y="818898"/>
                      </a:lnTo>
                      <a:lnTo>
                        <a:pt x="965511" y="823654"/>
                      </a:lnTo>
                      <a:lnTo>
                        <a:pt x="1002683" y="823654"/>
                      </a:lnTo>
                      <a:lnTo>
                        <a:pt x="1002683" y="828409"/>
                      </a:lnTo>
                      <a:lnTo>
                        <a:pt x="1016980" y="828409"/>
                      </a:lnTo>
                      <a:lnTo>
                        <a:pt x="1016980" y="832214"/>
                      </a:lnTo>
                      <a:lnTo>
                        <a:pt x="1030323" y="832214"/>
                      </a:lnTo>
                      <a:lnTo>
                        <a:pt x="1030323" y="836969"/>
                      </a:lnTo>
                      <a:lnTo>
                        <a:pt x="1033183" y="836969"/>
                      </a:lnTo>
                      <a:lnTo>
                        <a:pt x="1033183" y="841725"/>
                      </a:lnTo>
                      <a:lnTo>
                        <a:pt x="1053198" y="841725"/>
                      </a:lnTo>
                      <a:lnTo>
                        <a:pt x="1056058" y="841725"/>
                      </a:lnTo>
                      <a:lnTo>
                        <a:pt x="1056058" y="845529"/>
                      </a:lnTo>
                      <a:lnTo>
                        <a:pt x="1058917" y="845529"/>
                      </a:lnTo>
                      <a:lnTo>
                        <a:pt x="1058917" y="850285"/>
                      </a:lnTo>
                      <a:lnTo>
                        <a:pt x="1061776" y="850285"/>
                      </a:lnTo>
                      <a:lnTo>
                        <a:pt x="1061776" y="855040"/>
                      </a:lnTo>
                      <a:lnTo>
                        <a:pt x="1073214" y="855040"/>
                      </a:lnTo>
                      <a:lnTo>
                        <a:pt x="1073214" y="859796"/>
                      </a:lnTo>
                      <a:lnTo>
                        <a:pt x="1076073" y="859796"/>
                      </a:lnTo>
                      <a:lnTo>
                        <a:pt x="1078932" y="859796"/>
                      </a:lnTo>
                      <a:lnTo>
                        <a:pt x="1078932" y="868356"/>
                      </a:lnTo>
                      <a:lnTo>
                        <a:pt x="1084651" y="868356"/>
                      </a:lnTo>
                      <a:lnTo>
                        <a:pt x="1090370" y="868356"/>
                      </a:lnTo>
                      <a:lnTo>
                        <a:pt x="1090370" y="873111"/>
                      </a:lnTo>
                      <a:lnTo>
                        <a:pt x="1093229" y="873111"/>
                      </a:lnTo>
                      <a:lnTo>
                        <a:pt x="1093229" y="877867"/>
                      </a:lnTo>
                      <a:lnTo>
                        <a:pt x="1098948" y="877867"/>
                      </a:lnTo>
                      <a:lnTo>
                        <a:pt x="1098948" y="882622"/>
                      </a:lnTo>
                      <a:lnTo>
                        <a:pt x="1104667" y="882622"/>
                      </a:lnTo>
                      <a:lnTo>
                        <a:pt x="1104667" y="886426"/>
                      </a:lnTo>
                      <a:lnTo>
                        <a:pt x="1107526" y="886426"/>
                      </a:lnTo>
                      <a:lnTo>
                        <a:pt x="1107526" y="891182"/>
                      </a:lnTo>
                      <a:lnTo>
                        <a:pt x="1206651" y="891182"/>
                      </a:lnTo>
                      <a:lnTo>
                        <a:pt x="1206651" y="895937"/>
                      </a:lnTo>
                      <a:lnTo>
                        <a:pt x="1240010" y="895937"/>
                      </a:lnTo>
                      <a:lnTo>
                        <a:pt x="1240010" y="905448"/>
                      </a:lnTo>
                      <a:lnTo>
                        <a:pt x="1251447" y="905448"/>
                      </a:lnTo>
                      <a:lnTo>
                        <a:pt x="1251447" y="909253"/>
                      </a:lnTo>
                      <a:lnTo>
                        <a:pt x="1254307" y="909253"/>
                      </a:lnTo>
                      <a:lnTo>
                        <a:pt x="1254307" y="914008"/>
                      </a:lnTo>
                      <a:lnTo>
                        <a:pt x="1257166" y="914008"/>
                      </a:lnTo>
                      <a:lnTo>
                        <a:pt x="1257166" y="918764"/>
                      </a:lnTo>
                      <a:lnTo>
                        <a:pt x="1297197" y="918764"/>
                      </a:lnTo>
                      <a:lnTo>
                        <a:pt x="1297197" y="923519"/>
                      </a:lnTo>
                      <a:lnTo>
                        <a:pt x="1304822" y="923519"/>
                      </a:lnTo>
                      <a:lnTo>
                        <a:pt x="1304822" y="928275"/>
                      </a:lnTo>
                      <a:lnTo>
                        <a:pt x="1316259" y="928275"/>
                      </a:lnTo>
                      <a:lnTo>
                        <a:pt x="1316259" y="933030"/>
                      </a:lnTo>
                      <a:lnTo>
                        <a:pt x="1321978" y="933030"/>
                      </a:lnTo>
                      <a:lnTo>
                        <a:pt x="1390603" y="933030"/>
                      </a:lnTo>
                      <a:lnTo>
                        <a:pt x="1390603" y="937786"/>
                      </a:lnTo>
                      <a:lnTo>
                        <a:pt x="1409665" y="937786"/>
                      </a:lnTo>
                      <a:lnTo>
                        <a:pt x="1409665" y="942541"/>
                      </a:lnTo>
                      <a:lnTo>
                        <a:pt x="1415384" y="942541"/>
                      </a:lnTo>
                      <a:lnTo>
                        <a:pt x="1415384" y="946346"/>
                      </a:lnTo>
                      <a:lnTo>
                        <a:pt x="1426821" y="946346"/>
                      </a:lnTo>
                      <a:lnTo>
                        <a:pt x="1426821" y="951101"/>
                      </a:lnTo>
                      <a:lnTo>
                        <a:pt x="1429681" y="951101"/>
                      </a:lnTo>
                      <a:lnTo>
                        <a:pt x="1429681" y="955857"/>
                      </a:lnTo>
                      <a:lnTo>
                        <a:pt x="1432540" y="955857"/>
                      </a:lnTo>
                      <a:lnTo>
                        <a:pt x="1432540" y="960612"/>
                      </a:lnTo>
                      <a:lnTo>
                        <a:pt x="1435400" y="960612"/>
                      </a:lnTo>
                      <a:lnTo>
                        <a:pt x="1438259" y="960612"/>
                      </a:lnTo>
                      <a:lnTo>
                        <a:pt x="1446837" y="960612"/>
                      </a:lnTo>
                      <a:lnTo>
                        <a:pt x="1446837" y="965368"/>
                      </a:lnTo>
                      <a:lnTo>
                        <a:pt x="1449696" y="965368"/>
                      </a:lnTo>
                      <a:lnTo>
                        <a:pt x="1461134" y="965368"/>
                      </a:lnTo>
                      <a:lnTo>
                        <a:pt x="1466852" y="965368"/>
                      </a:lnTo>
                      <a:lnTo>
                        <a:pt x="1466852" y="970123"/>
                      </a:lnTo>
                      <a:lnTo>
                        <a:pt x="1489727" y="970123"/>
                      </a:lnTo>
                      <a:lnTo>
                        <a:pt x="1489727" y="974879"/>
                      </a:lnTo>
                      <a:lnTo>
                        <a:pt x="1568836" y="974879"/>
                      </a:lnTo>
                      <a:lnTo>
                        <a:pt x="1568836" y="979634"/>
                      </a:lnTo>
                      <a:lnTo>
                        <a:pt x="1577414" y="979634"/>
                      </a:lnTo>
                      <a:lnTo>
                        <a:pt x="1588852" y="979634"/>
                      </a:lnTo>
                      <a:lnTo>
                        <a:pt x="1588852" y="984390"/>
                      </a:lnTo>
                      <a:lnTo>
                        <a:pt x="1593617" y="984390"/>
                      </a:lnTo>
                      <a:lnTo>
                        <a:pt x="1593617" y="989145"/>
                      </a:lnTo>
                      <a:lnTo>
                        <a:pt x="1610774" y="989145"/>
                      </a:lnTo>
                      <a:lnTo>
                        <a:pt x="1610774" y="993901"/>
                      </a:lnTo>
                      <a:lnTo>
                        <a:pt x="1622211" y="993901"/>
                      </a:lnTo>
                      <a:lnTo>
                        <a:pt x="1622211" y="998656"/>
                      </a:lnTo>
                      <a:lnTo>
                        <a:pt x="1630789" y="998656"/>
                      </a:lnTo>
                      <a:lnTo>
                        <a:pt x="1636508" y="998656"/>
                      </a:lnTo>
                      <a:lnTo>
                        <a:pt x="1636508" y="1003412"/>
                      </a:lnTo>
                      <a:lnTo>
                        <a:pt x="1650805" y="1003412"/>
                      </a:lnTo>
                      <a:lnTo>
                        <a:pt x="1656523" y="1003412"/>
                      </a:lnTo>
                      <a:lnTo>
                        <a:pt x="1656523" y="1012923"/>
                      </a:lnTo>
                      <a:lnTo>
                        <a:pt x="1665101" y="1012923"/>
                      </a:lnTo>
                      <a:lnTo>
                        <a:pt x="1665101" y="1017678"/>
                      </a:lnTo>
                      <a:lnTo>
                        <a:pt x="1667961" y="1017678"/>
                      </a:lnTo>
                      <a:lnTo>
                        <a:pt x="1673680" y="1017678"/>
                      </a:lnTo>
                      <a:lnTo>
                        <a:pt x="1682258" y="1017678"/>
                      </a:lnTo>
                      <a:lnTo>
                        <a:pt x="1682258" y="1023385"/>
                      </a:lnTo>
                      <a:lnTo>
                        <a:pt x="1687023" y="1023385"/>
                      </a:lnTo>
                      <a:lnTo>
                        <a:pt x="1687023" y="1028141"/>
                      </a:lnTo>
                      <a:lnTo>
                        <a:pt x="1735632" y="1028141"/>
                      </a:lnTo>
                      <a:lnTo>
                        <a:pt x="1752789" y="1028141"/>
                      </a:lnTo>
                      <a:lnTo>
                        <a:pt x="1755648" y="1028141"/>
                      </a:lnTo>
                      <a:lnTo>
                        <a:pt x="1755648" y="1032896"/>
                      </a:lnTo>
                      <a:lnTo>
                        <a:pt x="1809023" y="1032896"/>
                      </a:lnTo>
                      <a:lnTo>
                        <a:pt x="1820460" y="1032896"/>
                      </a:lnTo>
                      <a:lnTo>
                        <a:pt x="1820460" y="1037652"/>
                      </a:lnTo>
                      <a:lnTo>
                        <a:pt x="1818554" y="1037652"/>
                      </a:lnTo>
                      <a:lnTo>
                        <a:pt x="1839523" y="1037652"/>
                      </a:lnTo>
                      <a:lnTo>
                        <a:pt x="1839523" y="1043358"/>
                      </a:lnTo>
                      <a:lnTo>
                        <a:pt x="1851913" y="1043358"/>
                      </a:lnTo>
                      <a:lnTo>
                        <a:pt x="1851913" y="1043358"/>
                      </a:lnTo>
                      <a:lnTo>
                        <a:pt x="1885272" y="1043358"/>
                      </a:lnTo>
                      <a:lnTo>
                        <a:pt x="1888132" y="1043358"/>
                      </a:lnTo>
                      <a:lnTo>
                        <a:pt x="1893850" y="1043358"/>
                      </a:lnTo>
                      <a:lnTo>
                        <a:pt x="1896710" y="1043358"/>
                      </a:lnTo>
                      <a:lnTo>
                        <a:pt x="1899569" y="1043358"/>
                      </a:lnTo>
                      <a:lnTo>
                        <a:pt x="1902429" y="1043358"/>
                      </a:lnTo>
                      <a:lnTo>
                        <a:pt x="1905288" y="1043358"/>
                      </a:lnTo>
                      <a:lnTo>
                        <a:pt x="1905288" y="1048114"/>
                      </a:lnTo>
                      <a:lnTo>
                        <a:pt x="1908147" y="1048114"/>
                      </a:lnTo>
                      <a:lnTo>
                        <a:pt x="1911007" y="1048114"/>
                      </a:lnTo>
                      <a:lnTo>
                        <a:pt x="1911007" y="1053820"/>
                      </a:lnTo>
                      <a:lnTo>
                        <a:pt x="1919585" y="1053820"/>
                      </a:lnTo>
                      <a:lnTo>
                        <a:pt x="1922444" y="1053820"/>
                      </a:lnTo>
                      <a:lnTo>
                        <a:pt x="1922444" y="1059527"/>
                      </a:lnTo>
                      <a:lnTo>
                        <a:pt x="1936741" y="1059527"/>
                      </a:lnTo>
                      <a:lnTo>
                        <a:pt x="1936741" y="1065234"/>
                      </a:lnTo>
                      <a:lnTo>
                        <a:pt x="1967241" y="1065234"/>
                      </a:lnTo>
                      <a:lnTo>
                        <a:pt x="1967241" y="1071891"/>
                      </a:lnTo>
                      <a:lnTo>
                        <a:pt x="1984397" y="1071891"/>
                      </a:lnTo>
                      <a:lnTo>
                        <a:pt x="1990116" y="1071891"/>
                      </a:lnTo>
                      <a:lnTo>
                        <a:pt x="1990116" y="1077598"/>
                      </a:lnTo>
                      <a:lnTo>
                        <a:pt x="2027287" y="1077598"/>
                      </a:lnTo>
                      <a:lnTo>
                        <a:pt x="2027287" y="1083304"/>
                      </a:lnTo>
                      <a:lnTo>
                        <a:pt x="2050162" y="1083304"/>
                      </a:lnTo>
                      <a:lnTo>
                        <a:pt x="2050162" y="1089011"/>
                      </a:lnTo>
                      <a:lnTo>
                        <a:pt x="2066365" y="1089011"/>
                      </a:lnTo>
                      <a:lnTo>
                        <a:pt x="2072084" y="1089011"/>
                      </a:lnTo>
                      <a:lnTo>
                        <a:pt x="2083521" y="1089011"/>
                      </a:lnTo>
                      <a:lnTo>
                        <a:pt x="2086381" y="1089011"/>
                      </a:lnTo>
                      <a:lnTo>
                        <a:pt x="2086381" y="1094718"/>
                      </a:lnTo>
                      <a:lnTo>
                        <a:pt x="2120693" y="1094718"/>
                      </a:lnTo>
                      <a:lnTo>
                        <a:pt x="2123553" y="1094718"/>
                      </a:lnTo>
                      <a:lnTo>
                        <a:pt x="2123553" y="1101375"/>
                      </a:lnTo>
                      <a:lnTo>
                        <a:pt x="2126412" y="1101375"/>
                      </a:lnTo>
                      <a:lnTo>
                        <a:pt x="2129271" y="1101375"/>
                      </a:lnTo>
                      <a:lnTo>
                        <a:pt x="2134990" y="1101375"/>
                      </a:lnTo>
                      <a:lnTo>
                        <a:pt x="2137849" y="1101375"/>
                      </a:lnTo>
                      <a:lnTo>
                        <a:pt x="2140709" y="1101375"/>
                      </a:lnTo>
                      <a:lnTo>
                        <a:pt x="2143568" y="1101375"/>
                      </a:lnTo>
                      <a:lnTo>
                        <a:pt x="2143568" y="1101375"/>
                      </a:lnTo>
                      <a:lnTo>
                        <a:pt x="2146427" y="1101375"/>
                      </a:lnTo>
                      <a:lnTo>
                        <a:pt x="2159771" y="1101375"/>
                      </a:lnTo>
                      <a:lnTo>
                        <a:pt x="2165490" y="1101375"/>
                      </a:lnTo>
                      <a:lnTo>
                        <a:pt x="2179787" y="1101375"/>
                      </a:lnTo>
                      <a:lnTo>
                        <a:pt x="2182646" y="1101375"/>
                      </a:lnTo>
                      <a:lnTo>
                        <a:pt x="2199802" y="1101375"/>
                      </a:lnTo>
                      <a:lnTo>
                        <a:pt x="2202662" y="1101375"/>
                      </a:lnTo>
                      <a:lnTo>
                        <a:pt x="2202662" y="1108033"/>
                      </a:lnTo>
                      <a:lnTo>
                        <a:pt x="2225536" y="1108033"/>
                      </a:lnTo>
                      <a:lnTo>
                        <a:pt x="2234114" y="1108033"/>
                      </a:lnTo>
                      <a:lnTo>
                        <a:pt x="2264614" y="1108033"/>
                      </a:lnTo>
                      <a:lnTo>
                        <a:pt x="2264614" y="1115642"/>
                      </a:lnTo>
                      <a:lnTo>
                        <a:pt x="2267474" y="1115642"/>
                      </a:lnTo>
                      <a:lnTo>
                        <a:pt x="2281770" y="1115642"/>
                      </a:lnTo>
                      <a:lnTo>
                        <a:pt x="2281770" y="1124202"/>
                      </a:lnTo>
                      <a:lnTo>
                        <a:pt x="2310364" y="1124202"/>
                      </a:lnTo>
                      <a:lnTo>
                        <a:pt x="2330380" y="1124202"/>
                      </a:lnTo>
                      <a:lnTo>
                        <a:pt x="2341817" y="1124202"/>
                      </a:lnTo>
                      <a:lnTo>
                        <a:pt x="2349442" y="1124202"/>
                      </a:lnTo>
                      <a:lnTo>
                        <a:pt x="2363739" y="1124202"/>
                      </a:lnTo>
                      <a:lnTo>
                        <a:pt x="2366598" y="1124202"/>
                      </a:lnTo>
                      <a:lnTo>
                        <a:pt x="2375176" y="1124202"/>
                      </a:lnTo>
                      <a:lnTo>
                        <a:pt x="2378036" y="1124202"/>
                      </a:lnTo>
                      <a:lnTo>
                        <a:pt x="2380895" y="1124202"/>
                      </a:lnTo>
                      <a:lnTo>
                        <a:pt x="2383754" y="1124202"/>
                      </a:lnTo>
                      <a:lnTo>
                        <a:pt x="2386614" y="1124202"/>
                      </a:lnTo>
                      <a:lnTo>
                        <a:pt x="2389473" y="1124202"/>
                      </a:lnTo>
                      <a:lnTo>
                        <a:pt x="2392333" y="1124202"/>
                      </a:lnTo>
                      <a:lnTo>
                        <a:pt x="2392333" y="1133713"/>
                      </a:lnTo>
                      <a:lnTo>
                        <a:pt x="2418067" y="1133713"/>
                      </a:lnTo>
                      <a:lnTo>
                        <a:pt x="2423785" y="1133713"/>
                      </a:lnTo>
                      <a:lnTo>
                        <a:pt x="2426645" y="1133713"/>
                      </a:lnTo>
                      <a:lnTo>
                        <a:pt x="2426645" y="1143224"/>
                      </a:lnTo>
                      <a:lnTo>
                        <a:pt x="2439989" y="1143224"/>
                      </a:lnTo>
                      <a:lnTo>
                        <a:pt x="2505754" y="1143224"/>
                      </a:lnTo>
                      <a:lnTo>
                        <a:pt x="2593441" y="1143224"/>
                      </a:lnTo>
                      <a:lnTo>
                        <a:pt x="2599160" y="1143224"/>
                      </a:lnTo>
                      <a:lnTo>
                        <a:pt x="2602019" y="1143224"/>
                      </a:lnTo>
                      <a:lnTo>
                        <a:pt x="2604878" y="1143224"/>
                      </a:lnTo>
                      <a:lnTo>
                        <a:pt x="2619175" y="1143224"/>
                      </a:lnTo>
                      <a:lnTo>
                        <a:pt x="2622035" y="1143224"/>
                      </a:lnTo>
                      <a:lnTo>
                        <a:pt x="2622035" y="1143224"/>
                      </a:lnTo>
                      <a:lnTo>
                        <a:pt x="2624894" y="1143224"/>
                      </a:lnTo>
                      <a:lnTo>
                        <a:pt x="2626800" y="1143224"/>
                      </a:lnTo>
                      <a:lnTo>
                        <a:pt x="2635378" y="1143224"/>
                      </a:lnTo>
                      <a:lnTo>
                        <a:pt x="2638237" y="1143224"/>
                      </a:lnTo>
                      <a:lnTo>
                        <a:pt x="2641097" y="1143224"/>
                      </a:lnTo>
                      <a:lnTo>
                        <a:pt x="2646816" y="1143224"/>
                      </a:lnTo>
                      <a:lnTo>
                        <a:pt x="2695425" y="1143224"/>
                      </a:lnTo>
                      <a:lnTo>
                        <a:pt x="2760237" y="1143224"/>
                      </a:lnTo>
                      <a:lnTo>
                        <a:pt x="2783112" y="1143224"/>
                      </a:lnTo>
                      <a:lnTo>
                        <a:pt x="2797409" y="1143224"/>
                      </a:lnTo>
                      <a:lnTo>
                        <a:pt x="2836487" y="1143224"/>
                      </a:lnTo>
                      <a:lnTo>
                        <a:pt x="2842205" y="1143224"/>
                      </a:lnTo>
                      <a:lnTo>
                        <a:pt x="2847924" y="1143224"/>
                      </a:lnTo>
                      <a:lnTo>
                        <a:pt x="2850784" y="1143224"/>
                      </a:lnTo>
                      <a:lnTo>
                        <a:pt x="2853643" y="1143224"/>
                      </a:lnTo>
                      <a:lnTo>
                        <a:pt x="2856502" y="1143224"/>
                      </a:lnTo>
                      <a:lnTo>
                        <a:pt x="2859362" y="1143224"/>
                      </a:lnTo>
                      <a:lnTo>
                        <a:pt x="2862221" y="1143224"/>
                      </a:lnTo>
                      <a:lnTo>
                        <a:pt x="2885096" y="1143224"/>
                      </a:lnTo>
                      <a:lnTo>
                        <a:pt x="2902252" y="1143224"/>
                      </a:lnTo>
                      <a:lnTo>
                        <a:pt x="2907018" y="1143224"/>
                      </a:lnTo>
                      <a:lnTo>
                        <a:pt x="2935611" y="1143224"/>
                      </a:lnTo>
                      <a:lnTo>
                        <a:pt x="2964205" y="1143224"/>
                      </a:lnTo>
                      <a:lnTo>
                        <a:pt x="3077626" y="1143224"/>
                      </a:lnTo>
                      <a:lnTo>
                        <a:pt x="3093829" y="1143224"/>
                      </a:lnTo>
                      <a:lnTo>
                        <a:pt x="3099548" y="1143224"/>
                      </a:lnTo>
                      <a:lnTo>
                        <a:pt x="3102407" y="1143224"/>
                      </a:lnTo>
                      <a:lnTo>
                        <a:pt x="3108126" y="1143224"/>
                      </a:lnTo>
                      <a:lnTo>
                        <a:pt x="3108126" y="1192681"/>
                      </a:lnTo>
                      <a:lnTo>
                        <a:pt x="3215829" y="1192681"/>
                      </a:lnTo>
                      <a:lnTo>
                        <a:pt x="3329250" y="1192681"/>
                      </a:lnTo>
                      <a:lnTo>
                        <a:pt x="3332109" y="1192681"/>
                      </a:lnTo>
                      <a:lnTo>
                        <a:pt x="3332109" y="1192681"/>
                      </a:lnTo>
                      <a:lnTo>
                        <a:pt x="3334969" y="1192681"/>
                      </a:lnTo>
                      <a:lnTo>
                        <a:pt x="3349265" y="1192681"/>
                      </a:lnTo>
                      <a:lnTo>
                        <a:pt x="3354984" y="1192681"/>
                      </a:lnTo>
                      <a:lnTo>
                        <a:pt x="3553233" y="1192681"/>
                      </a:lnTo>
                      <a:lnTo>
                        <a:pt x="3556093" y="1192681"/>
                      </a:lnTo>
                      <a:lnTo>
                        <a:pt x="3606608" y="1192681"/>
                      </a:lnTo>
                    </a:path>
                  </a:pathLst>
                </a:custGeom>
                <a:noFill/>
                <a:ln w="12700" cap="flat">
                  <a:solidFill>
                    <a:srgbClr val="18365A"/>
                  </a:solidFill>
                  <a:prstDash val="solid"/>
                  <a:miter/>
                </a:ln>
              </p:spPr>
              <p:txBody>
                <a:bodyPr rtlCol="0" anchor="ctr"/>
                <a:lstStyle/>
                <a:p>
                  <a:endParaRPr lang="en-US" sz="1400"/>
                </a:p>
              </p:txBody>
            </p:sp>
            <p:sp>
              <p:nvSpPr>
                <p:cNvPr id="756" name="Freeform 1550">
                  <a:extLst>
                    <a:ext uri="{FF2B5EF4-FFF2-40B4-BE49-F238E27FC236}">
                      <a16:creationId xmlns:a16="http://schemas.microsoft.com/office/drawing/2014/main" id="{3AA0C597-23C4-8A48-9DDF-4F1E91B82111}"/>
                    </a:ext>
                  </a:extLst>
                </p:cNvPr>
                <p:cNvSpPr/>
                <p:nvPr/>
              </p:nvSpPr>
              <p:spPr>
                <a:xfrm>
                  <a:off x="3045900" y="1514163"/>
                  <a:ext cx="3456968" cy="1629236"/>
                </a:xfrm>
                <a:custGeom>
                  <a:avLst/>
                  <a:gdLst>
                    <a:gd name="connsiteX0" fmla="*/ 0 w 3456968"/>
                    <a:gd name="connsiteY0" fmla="*/ 0 h 1629236"/>
                    <a:gd name="connsiteX1" fmla="*/ 2859 w 3456968"/>
                    <a:gd name="connsiteY1" fmla="*/ 0 h 1629236"/>
                    <a:gd name="connsiteX2" fmla="*/ 22875 w 3456968"/>
                    <a:gd name="connsiteY2" fmla="*/ 0 h 1629236"/>
                    <a:gd name="connsiteX3" fmla="*/ 22875 w 3456968"/>
                    <a:gd name="connsiteY3" fmla="*/ 3804 h 1629236"/>
                    <a:gd name="connsiteX4" fmla="*/ 28594 w 3456968"/>
                    <a:gd name="connsiteY4" fmla="*/ 3804 h 1629236"/>
                    <a:gd name="connsiteX5" fmla="*/ 28594 w 3456968"/>
                    <a:gd name="connsiteY5" fmla="*/ 7609 h 1629236"/>
                    <a:gd name="connsiteX6" fmla="*/ 31453 w 3456968"/>
                    <a:gd name="connsiteY6" fmla="*/ 7609 h 1629236"/>
                    <a:gd name="connsiteX7" fmla="*/ 31453 w 3456968"/>
                    <a:gd name="connsiteY7" fmla="*/ 12364 h 1629236"/>
                    <a:gd name="connsiteX8" fmla="*/ 40031 w 3456968"/>
                    <a:gd name="connsiteY8" fmla="*/ 12364 h 1629236"/>
                    <a:gd name="connsiteX9" fmla="*/ 40031 w 3456968"/>
                    <a:gd name="connsiteY9" fmla="*/ 16169 h 1629236"/>
                    <a:gd name="connsiteX10" fmla="*/ 48609 w 3456968"/>
                    <a:gd name="connsiteY10" fmla="*/ 16169 h 1629236"/>
                    <a:gd name="connsiteX11" fmla="*/ 48609 w 3456968"/>
                    <a:gd name="connsiteY11" fmla="*/ 19973 h 1629236"/>
                    <a:gd name="connsiteX12" fmla="*/ 60047 w 3456968"/>
                    <a:gd name="connsiteY12" fmla="*/ 19973 h 1629236"/>
                    <a:gd name="connsiteX13" fmla="*/ 60047 w 3456968"/>
                    <a:gd name="connsiteY13" fmla="*/ 23778 h 1629236"/>
                    <a:gd name="connsiteX14" fmla="*/ 62906 w 3456968"/>
                    <a:gd name="connsiteY14" fmla="*/ 23778 h 1629236"/>
                    <a:gd name="connsiteX15" fmla="*/ 62906 w 3456968"/>
                    <a:gd name="connsiteY15" fmla="*/ 28533 h 1629236"/>
                    <a:gd name="connsiteX16" fmla="*/ 65765 w 3456968"/>
                    <a:gd name="connsiteY16" fmla="*/ 28533 h 1629236"/>
                    <a:gd name="connsiteX17" fmla="*/ 65765 w 3456968"/>
                    <a:gd name="connsiteY17" fmla="*/ 32337 h 1629236"/>
                    <a:gd name="connsiteX18" fmla="*/ 74343 w 3456968"/>
                    <a:gd name="connsiteY18" fmla="*/ 32337 h 1629236"/>
                    <a:gd name="connsiteX19" fmla="*/ 74343 w 3456968"/>
                    <a:gd name="connsiteY19" fmla="*/ 36142 h 1629236"/>
                    <a:gd name="connsiteX20" fmla="*/ 87687 w 3456968"/>
                    <a:gd name="connsiteY20" fmla="*/ 36142 h 1629236"/>
                    <a:gd name="connsiteX21" fmla="*/ 87687 w 3456968"/>
                    <a:gd name="connsiteY21" fmla="*/ 39946 h 1629236"/>
                    <a:gd name="connsiteX22" fmla="*/ 90546 w 3456968"/>
                    <a:gd name="connsiteY22" fmla="*/ 39946 h 1629236"/>
                    <a:gd name="connsiteX23" fmla="*/ 90546 w 3456968"/>
                    <a:gd name="connsiteY23" fmla="*/ 44702 h 1629236"/>
                    <a:gd name="connsiteX24" fmla="*/ 96265 w 3456968"/>
                    <a:gd name="connsiteY24" fmla="*/ 44702 h 1629236"/>
                    <a:gd name="connsiteX25" fmla="*/ 96265 w 3456968"/>
                    <a:gd name="connsiteY25" fmla="*/ 48506 h 1629236"/>
                    <a:gd name="connsiteX26" fmla="*/ 113421 w 3456968"/>
                    <a:gd name="connsiteY26" fmla="*/ 48506 h 1629236"/>
                    <a:gd name="connsiteX27" fmla="*/ 113421 w 3456968"/>
                    <a:gd name="connsiteY27" fmla="*/ 52311 h 1629236"/>
                    <a:gd name="connsiteX28" fmla="*/ 119140 w 3456968"/>
                    <a:gd name="connsiteY28" fmla="*/ 52311 h 1629236"/>
                    <a:gd name="connsiteX29" fmla="*/ 119140 w 3456968"/>
                    <a:gd name="connsiteY29" fmla="*/ 60870 h 1629236"/>
                    <a:gd name="connsiteX30" fmla="*/ 121999 w 3456968"/>
                    <a:gd name="connsiteY30" fmla="*/ 60870 h 1629236"/>
                    <a:gd name="connsiteX31" fmla="*/ 121999 w 3456968"/>
                    <a:gd name="connsiteY31" fmla="*/ 69430 h 1629236"/>
                    <a:gd name="connsiteX32" fmla="*/ 124859 w 3456968"/>
                    <a:gd name="connsiteY32" fmla="*/ 69430 h 1629236"/>
                    <a:gd name="connsiteX33" fmla="*/ 124859 w 3456968"/>
                    <a:gd name="connsiteY33" fmla="*/ 73235 h 1629236"/>
                    <a:gd name="connsiteX34" fmla="*/ 127718 w 3456968"/>
                    <a:gd name="connsiteY34" fmla="*/ 73235 h 1629236"/>
                    <a:gd name="connsiteX35" fmla="*/ 127718 w 3456968"/>
                    <a:gd name="connsiteY35" fmla="*/ 77039 h 1629236"/>
                    <a:gd name="connsiteX36" fmla="*/ 136296 w 3456968"/>
                    <a:gd name="connsiteY36" fmla="*/ 77039 h 1629236"/>
                    <a:gd name="connsiteX37" fmla="*/ 136296 w 3456968"/>
                    <a:gd name="connsiteY37" fmla="*/ 81795 h 1629236"/>
                    <a:gd name="connsiteX38" fmla="*/ 142015 w 3456968"/>
                    <a:gd name="connsiteY38" fmla="*/ 81795 h 1629236"/>
                    <a:gd name="connsiteX39" fmla="*/ 142015 w 3456968"/>
                    <a:gd name="connsiteY39" fmla="*/ 89404 h 1629236"/>
                    <a:gd name="connsiteX40" fmla="*/ 147734 w 3456968"/>
                    <a:gd name="connsiteY40" fmla="*/ 89404 h 1629236"/>
                    <a:gd name="connsiteX41" fmla="*/ 147734 w 3456968"/>
                    <a:gd name="connsiteY41" fmla="*/ 93208 h 1629236"/>
                    <a:gd name="connsiteX42" fmla="*/ 159171 w 3456968"/>
                    <a:gd name="connsiteY42" fmla="*/ 93208 h 1629236"/>
                    <a:gd name="connsiteX43" fmla="*/ 159171 w 3456968"/>
                    <a:gd name="connsiteY43" fmla="*/ 97963 h 1629236"/>
                    <a:gd name="connsiteX44" fmla="*/ 162030 w 3456968"/>
                    <a:gd name="connsiteY44" fmla="*/ 97963 h 1629236"/>
                    <a:gd name="connsiteX45" fmla="*/ 162030 w 3456968"/>
                    <a:gd name="connsiteY45" fmla="*/ 117937 h 1629236"/>
                    <a:gd name="connsiteX46" fmla="*/ 164890 w 3456968"/>
                    <a:gd name="connsiteY46" fmla="*/ 117937 h 1629236"/>
                    <a:gd name="connsiteX47" fmla="*/ 164890 w 3456968"/>
                    <a:gd name="connsiteY47" fmla="*/ 131252 h 1629236"/>
                    <a:gd name="connsiteX48" fmla="*/ 167749 w 3456968"/>
                    <a:gd name="connsiteY48" fmla="*/ 131252 h 1629236"/>
                    <a:gd name="connsiteX49" fmla="*/ 167749 w 3456968"/>
                    <a:gd name="connsiteY49" fmla="*/ 147421 h 1629236"/>
                    <a:gd name="connsiteX50" fmla="*/ 170609 w 3456968"/>
                    <a:gd name="connsiteY50" fmla="*/ 147421 h 1629236"/>
                    <a:gd name="connsiteX51" fmla="*/ 170609 w 3456968"/>
                    <a:gd name="connsiteY51" fmla="*/ 155981 h 1629236"/>
                    <a:gd name="connsiteX52" fmla="*/ 173468 w 3456968"/>
                    <a:gd name="connsiteY52" fmla="*/ 155981 h 1629236"/>
                    <a:gd name="connsiteX53" fmla="*/ 173468 w 3456968"/>
                    <a:gd name="connsiteY53" fmla="*/ 172149 h 1629236"/>
                    <a:gd name="connsiteX54" fmla="*/ 175374 w 3456968"/>
                    <a:gd name="connsiteY54" fmla="*/ 172149 h 1629236"/>
                    <a:gd name="connsiteX55" fmla="*/ 175374 w 3456968"/>
                    <a:gd name="connsiteY55" fmla="*/ 176905 h 1629236"/>
                    <a:gd name="connsiteX56" fmla="*/ 178234 w 3456968"/>
                    <a:gd name="connsiteY56" fmla="*/ 176905 h 1629236"/>
                    <a:gd name="connsiteX57" fmla="*/ 178234 w 3456968"/>
                    <a:gd name="connsiteY57" fmla="*/ 184514 h 1629236"/>
                    <a:gd name="connsiteX58" fmla="*/ 181093 w 3456968"/>
                    <a:gd name="connsiteY58" fmla="*/ 184514 h 1629236"/>
                    <a:gd name="connsiteX59" fmla="*/ 181093 w 3456968"/>
                    <a:gd name="connsiteY59" fmla="*/ 213998 h 1629236"/>
                    <a:gd name="connsiteX60" fmla="*/ 183952 w 3456968"/>
                    <a:gd name="connsiteY60" fmla="*/ 213998 h 1629236"/>
                    <a:gd name="connsiteX61" fmla="*/ 183952 w 3456968"/>
                    <a:gd name="connsiteY61" fmla="*/ 231118 h 1629236"/>
                    <a:gd name="connsiteX62" fmla="*/ 186812 w 3456968"/>
                    <a:gd name="connsiteY62" fmla="*/ 231118 h 1629236"/>
                    <a:gd name="connsiteX63" fmla="*/ 186812 w 3456968"/>
                    <a:gd name="connsiteY63" fmla="*/ 265357 h 1629236"/>
                    <a:gd name="connsiteX64" fmla="*/ 189671 w 3456968"/>
                    <a:gd name="connsiteY64" fmla="*/ 265357 h 1629236"/>
                    <a:gd name="connsiteX65" fmla="*/ 189671 w 3456968"/>
                    <a:gd name="connsiteY65" fmla="*/ 273917 h 1629236"/>
                    <a:gd name="connsiteX66" fmla="*/ 192530 w 3456968"/>
                    <a:gd name="connsiteY66" fmla="*/ 273917 h 1629236"/>
                    <a:gd name="connsiteX67" fmla="*/ 192530 w 3456968"/>
                    <a:gd name="connsiteY67" fmla="*/ 282477 h 1629236"/>
                    <a:gd name="connsiteX68" fmla="*/ 195390 w 3456968"/>
                    <a:gd name="connsiteY68" fmla="*/ 282477 h 1629236"/>
                    <a:gd name="connsiteX69" fmla="*/ 195390 w 3456968"/>
                    <a:gd name="connsiteY69" fmla="*/ 291037 h 1629236"/>
                    <a:gd name="connsiteX70" fmla="*/ 201108 w 3456968"/>
                    <a:gd name="connsiteY70" fmla="*/ 291037 h 1629236"/>
                    <a:gd name="connsiteX71" fmla="*/ 201108 w 3456968"/>
                    <a:gd name="connsiteY71" fmla="*/ 308157 h 1629236"/>
                    <a:gd name="connsiteX72" fmla="*/ 203968 w 3456968"/>
                    <a:gd name="connsiteY72" fmla="*/ 308157 h 1629236"/>
                    <a:gd name="connsiteX73" fmla="*/ 203968 w 3456968"/>
                    <a:gd name="connsiteY73" fmla="*/ 311961 h 1629236"/>
                    <a:gd name="connsiteX74" fmla="*/ 206827 w 3456968"/>
                    <a:gd name="connsiteY74" fmla="*/ 311961 h 1629236"/>
                    <a:gd name="connsiteX75" fmla="*/ 223983 w 3456968"/>
                    <a:gd name="connsiteY75" fmla="*/ 311961 h 1629236"/>
                    <a:gd name="connsiteX76" fmla="*/ 223983 w 3456968"/>
                    <a:gd name="connsiteY76" fmla="*/ 316717 h 1629236"/>
                    <a:gd name="connsiteX77" fmla="*/ 229702 w 3456968"/>
                    <a:gd name="connsiteY77" fmla="*/ 316717 h 1629236"/>
                    <a:gd name="connsiteX78" fmla="*/ 229702 w 3456968"/>
                    <a:gd name="connsiteY78" fmla="*/ 320521 h 1629236"/>
                    <a:gd name="connsiteX79" fmla="*/ 246858 w 3456968"/>
                    <a:gd name="connsiteY79" fmla="*/ 320521 h 1629236"/>
                    <a:gd name="connsiteX80" fmla="*/ 246858 w 3456968"/>
                    <a:gd name="connsiteY80" fmla="*/ 325277 h 1629236"/>
                    <a:gd name="connsiteX81" fmla="*/ 249718 w 3456968"/>
                    <a:gd name="connsiteY81" fmla="*/ 325277 h 1629236"/>
                    <a:gd name="connsiteX82" fmla="*/ 249718 w 3456968"/>
                    <a:gd name="connsiteY82" fmla="*/ 329081 h 1629236"/>
                    <a:gd name="connsiteX83" fmla="*/ 264014 w 3456968"/>
                    <a:gd name="connsiteY83" fmla="*/ 329081 h 1629236"/>
                    <a:gd name="connsiteX84" fmla="*/ 264014 w 3456968"/>
                    <a:gd name="connsiteY84" fmla="*/ 333837 h 1629236"/>
                    <a:gd name="connsiteX85" fmla="*/ 271639 w 3456968"/>
                    <a:gd name="connsiteY85" fmla="*/ 333837 h 1629236"/>
                    <a:gd name="connsiteX86" fmla="*/ 271639 w 3456968"/>
                    <a:gd name="connsiteY86" fmla="*/ 338592 h 1629236"/>
                    <a:gd name="connsiteX87" fmla="*/ 271639 w 3456968"/>
                    <a:gd name="connsiteY87" fmla="*/ 338592 h 1629236"/>
                    <a:gd name="connsiteX88" fmla="*/ 283077 w 3456968"/>
                    <a:gd name="connsiteY88" fmla="*/ 338592 h 1629236"/>
                    <a:gd name="connsiteX89" fmla="*/ 283077 w 3456968"/>
                    <a:gd name="connsiteY89" fmla="*/ 347152 h 1629236"/>
                    <a:gd name="connsiteX90" fmla="*/ 285936 w 3456968"/>
                    <a:gd name="connsiteY90" fmla="*/ 347152 h 1629236"/>
                    <a:gd name="connsiteX91" fmla="*/ 285936 w 3456968"/>
                    <a:gd name="connsiteY91" fmla="*/ 350956 h 1629236"/>
                    <a:gd name="connsiteX92" fmla="*/ 291655 w 3456968"/>
                    <a:gd name="connsiteY92" fmla="*/ 350956 h 1629236"/>
                    <a:gd name="connsiteX93" fmla="*/ 291655 w 3456968"/>
                    <a:gd name="connsiteY93" fmla="*/ 355712 h 1629236"/>
                    <a:gd name="connsiteX94" fmla="*/ 297374 w 3456968"/>
                    <a:gd name="connsiteY94" fmla="*/ 355712 h 1629236"/>
                    <a:gd name="connsiteX95" fmla="*/ 297374 w 3456968"/>
                    <a:gd name="connsiteY95" fmla="*/ 359516 h 1629236"/>
                    <a:gd name="connsiteX96" fmla="*/ 305952 w 3456968"/>
                    <a:gd name="connsiteY96" fmla="*/ 359516 h 1629236"/>
                    <a:gd name="connsiteX97" fmla="*/ 305952 w 3456968"/>
                    <a:gd name="connsiteY97" fmla="*/ 364272 h 1629236"/>
                    <a:gd name="connsiteX98" fmla="*/ 308811 w 3456968"/>
                    <a:gd name="connsiteY98" fmla="*/ 364272 h 1629236"/>
                    <a:gd name="connsiteX99" fmla="*/ 308811 w 3456968"/>
                    <a:gd name="connsiteY99" fmla="*/ 369027 h 1629236"/>
                    <a:gd name="connsiteX100" fmla="*/ 317389 w 3456968"/>
                    <a:gd name="connsiteY100" fmla="*/ 369027 h 1629236"/>
                    <a:gd name="connsiteX101" fmla="*/ 317389 w 3456968"/>
                    <a:gd name="connsiteY101" fmla="*/ 372832 h 1629236"/>
                    <a:gd name="connsiteX102" fmla="*/ 320248 w 3456968"/>
                    <a:gd name="connsiteY102" fmla="*/ 372832 h 1629236"/>
                    <a:gd name="connsiteX103" fmla="*/ 320248 w 3456968"/>
                    <a:gd name="connsiteY103" fmla="*/ 377587 h 1629236"/>
                    <a:gd name="connsiteX104" fmla="*/ 323108 w 3456968"/>
                    <a:gd name="connsiteY104" fmla="*/ 377587 h 1629236"/>
                    <a:gd name="connsiteX105" fmla="*/ 323108 w 3456968"/>
                    <a:gd name="connsiteY105" fmla="*/ 381392 h 1629236"/>
                    <a:gd name="connsiteX106" fmla="*/ 325967 w 3456968"/>
                    <a:gd name="connsiteY106" fmla="*/ 381392 h 1629236"/>
                    <a:gd name="connsiteX107" fmla="*/ 325967 w 3456968"/>
                    <a:gd name="connsiteY107" fmla="*/ 386147 h 1629236"/>
                    <a:gd name="connsiteX108" fmla="*/ 331686 w 3456968"/>
                    <a:gd name="connsiteY108" fmla="*/ 386147 h 1629236"/>
                    <a:gd name="connsiteX109" fmla="*/ 331686 w 3456968"/>
                    <a:gd name="connsiteY109" fmla="*/ 390903 h 1629236"/>
                    <a:gd name="connsiteX110" fmla="*/ 334545 w 3456968"/>
                    <a:gd name="connsiteY110" fmla="*/ 390903 h 1629236"/>
                    <a:gd name="connsiteX111" fmla="*/ 334545 w 3456968"/>
                    <a:gd name="connsiteY111" fmla="*/ 394707 h 1629236"/>
                    <a:gd name="connsiteX112" fmla="*/ 340264 w 3456968"/>
                    <a:gd name="connsiteY112" fmla="*/ 394707 h 1629236"/>
                    <a:gd name="connsiteX113" fmla="*/ 340264 w 3456968"/>
                    <a:gd name="connsiteY113" fmla="*/ 404218 h 1629236"/>
                    <a:gd name="connsiteX114" fmla="*/ 343123 w 3456968"/>
                    <a:gd name="connsiteY114" fmla="*/ 404218 h 1629236"/>
                    <a:gd name="connsiteX115" fmla="*/ 343123 w 3456968"/>
                    <a:gd name="connsiteY115" fmla="*/ 412778 h 1629236"/>
                    <a:gd name="connsiteX116" fmla="*/ 345983 w 3456968"/>
                    <a:gd name="connsiteY116" fmla="*/ 412778 h 1629236"/>
                    <a:gd name="connsiteX117" fmla="*/ 345983 w 3456968"/>
                    <a:gd name="connsiteY117" fmla="*/ 421338 h 1629236"/>
                    <a:gd name="connsiteX118" fmla="*/ 348842 w 3456968"/>
                    <a:gd name="connsiteY118" fmla="*/ 421338 h 1629236"/>
                    <a:gd name="connsiteX119" fmla="*/ 348842 w 3456968"/>
                    <a:gd name="connsiteY119" fmla="*/ 430849 h 1629236"/>
                    <a:gd name="connsiteX120" fmla="*/ 351701 w 3456968"/>
                    <a:gd name="connsiteY120" fmla="*/ 430849 h 1629236"/>
                    <a:gd name="connsiteX121" fmla="*/ 351701 w 3456968"/>
                    <a:gd name="connsiteY121" fmla="*/ 434653 h 1629236"/>
                    <a:gd name="connsiteX122" fmla="*/ 354561 w 3456968"/>
                    <a:gd name="connsiteY122" fmla="*/ 434653 h 1629236"/>
                    <a:gd name="connsiteX123" fmla="*/ 354561 w 3456968"/>
                    <a:gd name="connsiteY123" fmla="*/ 447969 h 1629236"/>
                    <a:gd name="connsiteX124" fmla="*/ 357420 w 3456968"/>
                    <a:gd name="connsiteY124" fmla="*/ 447969 h 1629236"/>
                    <a:gd name="connsiteX125" fmla="*/ 357420 w 3456968"/>
                    <a:gd name="connsiteY125" fmla="*/ 462235 h 1629236"/>
                    <a:gd name="connsiteX126" fmla="*/ 360280 w 3456968"/>
                    <a:gd name="connsiteY126" fmla="*/ 462235 h 1629236"/>
                    <a:gd name="connsiteX127" fmla="*/ 360280 w 3456968"/>
                    <a:gd name="connsiteY127" fmla="*/ 493622 h 1629236"/>
                    <a:gd name="connsiteX128" fmla="*/ 362186 w 3456968"/>
                    <a:gd name="connsiteY128" fmla="*/ 493622 h 1629236"/>
                    <a:gd name="connsiteX129" fmla="*/ 362186 w 3456968"/>
                    <a:gd name="connsiteY129" fmla="*/ 498377 h 1629236"/>
                    <a:gd name="connsiteX130" fmla="*/ 365045 w 3456968"/>
                    <a:gd name="connsiteY130" fmla="*/ 498377 h 1629236"/>
                    <a:gd name="connsiteX131" fmla="*/ 365045 w 3456968"/>
                    <a:gd name="connsiteY131" fmla="*/ 503133 h 1629236"/>
                    <a:gd name="connsiteX132" fmla="*/ 367905 w 3456968"/>
                    <a:gd name="connsiteY132" fmla="*/ 503133 h 1629236"/>
                    <a:gd name="connsiteX133" fmla="*/ 367905 w 3456968"/>
                    <a:gd name="connsiteY133" fmla="*/ 507888 h 1629236"/>
                    <a:gd name="connsiteX134" fmla="*/ 370764 w 3456968"/>
                    <a:gd name="connsiteY134" fmla="*/ 507888 h 1629236"/>
                    <a:gd name="connsiteX135" fmla="*/ 370764 w 3456968"/>
                    <a:gd name="connsiteY135" fmla="*/ 516448 h 1629236"/>
                    <a:gd name="connsiteX136" fmla="*/ 373623 w 3456968"/>
                    <a:gd name="connsiteY136" fmla="*/ 516448 h 1629236"/>
                    <a:gd name="connsiteX137" fmla="*/ 373623 w 3456968"/>
                    <a:gd name="connsiteY137" fmla="*/ 525959 h 1629236"/>
                    <a:gd name="connsiteX138" fmla="*/ 376483 w 3456968"/>
                    <a:gd name="connsiteY138" fmla="*/ 525959 h 1629236"/>
                    <a:gd name="connsiteX139" fmla="*/ 376483 w 3456968"/>
                    <a:gd name="connsiteY139" fmla="*/ 530715 h 1629236"/>
                    <a:gd name="connsiteX140" fmla="*/ 379342 w 3456968"/>
                    <a:gd name="connsiteY140" fmla="*/ 530715 h 1629236"/>
                    <a:gd name="connsiteX141" fmla="*/ 379342 w 3456968"/>
                    <a:gd name="connsiteY141" fmla="*/ 544981 h 1629236"/>
                    <a:gd name="connsiteX142" fmla="*/ 382201 w 3456968"/>
                    <a:gd name="connsiteY142" fmla="*/ 544981 h 1629236"/>
                    <a:gd name="connsiteX143" fmla="*/ 382201 w 3456968"/>
                    <a:gd name="connsiteY143" fmla="*/ 549737 h 1629236"/>
                    <a:gd name="connsiteX144" fmla="*/ 387920 w 3456968"/>
                    <a:gd name="connsiteY144" fmla="*/ 549737 h 1629236"/>
                    <a:gd name="connsiteX145" fmla="*/ 387920 w 3456968"/>
                    <a:gd name="connsiteY145" fmla="*/ 554492 h 1629236"/>
                    <a:gd name="connsiteX146" fmla="*/ 390779 w 3456968"/>
                    <a:gd name="connsiteY146" fmla="*/ 554492 h 1629236"/>
                    <a:gd name="connsiteX147" fmla="*/ 390779 w 3456968"/>
                    <a:gd name="connsiteY147" fmla="*/ 559248 h 1629236"/>
                    <a:gd name="connsiteX148" fmla="*/ 396498 w 3456968"/>
                    <a:gd name="connsiteY148" fmla="*/ 559248 h 1629236"/>
                    <a:gd name="connsiteX149" fmla="*/ 396498 w 3456968"/>
                    <a:gd name="connsiteY149" fmla="*/ 564003 h 1629236"/>
                    <a:gd name="connsiteX150" fmla="*/ 399358 w 3456968"/>
                    <a:gd name="connsiteY150" fmla="*/ 564003 h 1629236"/>
                    <a:gd name="connsiteX151" fmla="*/ 399358 w 3456968"/>
                    <a:gd name="connsiteY151" fmla="*/ 568759 h 1629236"/>
                    <a:gd name="connsiteX152" fmla="*/ 402217 w 3456968"/>
                    <a:gd name="connsiteY152" fmla="*/ 568759 h 1629236"/>
                    <a:gd name="connsiteX153" fmla="*/ 402217 w 3456968"/>
                    <a:gd name="connsiteY153" fmla="*/ 583025 h 1629236"/>
                    <a:gd name="connsiteX154" fmla="*/ 405076 w 3456968"/>
                    <a:gd name="connsiteY154" fmla="*/ 583025 h 1629236"/>
                    <a:gd name="connsiteX155" fmla="*/ 405076 w 3456968"/>
                    <a:gd name="connsiteY155" fmla="*/ 587781 h 1629236"/>
                    <a:gd name="connsiteX156" fmla="*/ 407936 w 3456968"/>
                    <a:gd name="connsiteY156" fmla="*/ 587781 h 1629236"/>
                    <a:gd name="connsiteX157" fmla="*/ 419373 w 3456968"/>
                    <a:gd name="connsiteY157" fmla="*/ 587781 h 1629236"/>
                    <a:gd name="connsiteX158" fmla="*/ 419373 w 3456968"/>
                    <a:gd name="connsiteY158" fmla="*/ 597292 h 1629236"/>
                    <a:gd name="connsiteX159" fmla="*/ 422232 w 3456968"/>
                    <a:gd name="connsiteY159" fmla="*/ 597292 h 1629236"/>
                    <a:gd name="connsiteX160" fmla="*/ 422232 w 3456968"/>
                    <a:gd name="connsiteY160" fmla="*/ 602047 h 1629236"/>
                    <a:gd name="connsiteX161" fmla="*/ 433670 w 3456968"/>
                    <a:gd name="connsiteY161" fmla="*/ 602047 h 1629236"/>
                    <a:gd name="connsiteX162" fmla="*/ 433670 w 3456968"/>
                    <a:gd name="connsiteY162" fmla="*/ 607754 h 1629236"/>
                    <a:gd name="connsiteX163" fmla="*/ 439389 w 3456968"/>
                    <a:gd name="connsiteY163" fmla="*/ 607754 h 1629236"/>
                    <a:gd name="connsiteX164" fmla="*/ 439389 w 3456968"/>
                    <a:gd name="connsiteY164" fmla="*/ 617265 h 1629236"/>
                    <a:gd name="connsiteX165" fmla="*/ 442248 w 3456968"/>
                    <a:gd name="connsiteY165" fmla="*/ 617265 h 1629236"/>
                    <a:gd name="connsiteX166" fmla="*/ 442248 w 3456968"/>
                    <a:gd name="connsiteY166" fmla="*/ 626776 h 1629236"/>
                    <a:gd name="connsiteX167" fmla="*/ 445107 w 3456968"/>
                    <a:gd name="connsiteY167" fmla="*/ 626776 h 1629236"/>
                    <a:gd name="connsiteX168" fmla="*/ 445107 w 3456968"/>
                    <a:gd name="connsiteY168" fmla="*/ 631531 h 1629236"/>
                    <a:gd name="connsiteX169" fmla="*/ 450826 w 3456968"/>
                    <a:gd name="connsiteY169" fmla="*/ 631531 h 1629236"/>
                    <a:gd name="connsiteX170" fmla="*/ 453685 w 3456968"/>
                    <a:gd name="connsiteY170" fmla="*/ 631531 h 1629236"/>
                    <a:gd name="connsiteX171" fmla="*/ 453685 w 3456968"/>
                    <a:gd name="connsiteY171" fmla="*/ 636287 h 1629236"/>
                    <a:gd name="connsiteX172" fmla="*/ 455592 w 3456968"/>
                    <a:gd name="connsiteY172" fmla="*/ 636287 h 1629236"/>
                    <a:gd name="connsiteX173" fmla="*/ 455592 w 3456968"/>
                    <a:gd name="connsiteY173" fmla="*/ 641042 h 1629236"/>
                    <a:gd name="connsiteX174" fmla="*/ 469888 w 3456968"/>
                    <a:gd name="connsiteY174" fmla="*/ 641042 h 1629236"/>
                    <a:gd name="connsiteX175" fmla="*/ 495623 w 3456968"/>
                    <a:gd name="connsiteY175" fmla="*/ 641042 h 1629236"/>
                    <a:gd name="connsiteX176" fmla="*/ 495623 w 3456968"/>
                    <a:gd name="connsiteY176" fmla="*/ 646749 h 1629236"/>
                    <a:gd name="connsiteX177" fmla="*/ 501341 w 3456968"/>
                    <a:gd name="connsiteY177" fmla="*/ 646749 h 1629236"/>
                    <a:gd name="connsiteX178" fmla="*/ 501341 w 3456968"/>
                    <a:gd name="connsiteY178" fmla="*/ 656260 h 1629236"/>
                    <a:gd name="connsiteX179" fmla="*/ 507060 w 3456968"/>
                    <a:gd name="connsiteY179" fmla="*/ 656260 h 1629236"/>
                    <a:gd name="connsiteX180" fmla="*/ 507060 w 3456968"/>
                    <a:gd name="connsiteY180" fmla="*/ 661015 h 1629236"/>
                    <a:gd name="connsiteX181" fmla="*/ 509919 w 3456968"/>
                    <a:gd name="connsiteY181" fmla="*/ 661015 h 1629236"/>
                    <a:gd name="connsiteX182" fmla="*/ 509919 w 3456968"/>
                    <a:gd name="connsiteY182" fmla="*/ 665771 h 1629236"/>
                    <a:gd name="connsiteX183" fmla="*/ 512779 w 3456968"/>
                    <a:gd name="connsiteY183" fmla="*/ 665771 h 1629236"/>
                    <a:gd name="connsiteX184" fmla="*/ 512779 w 3456968"/>
                    <a:gd name="connsiteY184" fmla="*/ 670526 h 1629236"/>
                    <a:gd name="connsiteX185" fmla="*/ 515638 w 3456968"/>
                    <a:gd name="connsiteY185" fmla="*/ 670526 h 1629236"/>
                    <a:gd name="connsiteX186" fmla="*/ 515638 w 3456968"/>
                    <a:gd name="connsiteY186" fmla="*/ 680989 h 1629236"/>
                    <a:gd name="connsiteX187" fmla="*/ 521357 w 3456968"/>
                    <a:gd name="connsiteY187" fmla="*/ 680989 h 1629236"/>
                    <a:gd name="connsiteX188" fmla="*/ 521357 w 3456968"/>
                    <a:gd name="connsiteY188" fmla="*/ 710473 h 1629236"/>
                    <a:gd name="connsiteX189" fmla="*/ 524216 w 3456968"/>
                    <a:gd name="connsiteY189" fmla="*/ 710473 h 1629236"/>
                    <a:gd name="connsiteX190" fmla="*/ 524216 w 3456968"/>
                    <a:gd name="connsiteY190" fmla="*/ 735201 h 1629236"/>
                    <a:gd name="connsiteX191" fmla="*/ 527076 w 3456968"/>
                    <a:gd name="connsiteY191" fmla="*/ 735201 h 1629236"/>
                    <a:gd name="connsiteX192" fmla="*/ 527076 w 3456968"/>
                    <a:gd name="connsiteY192" fmla="*/ 750419 h 1629236"/>
                    <a:gd name="connsiteX193" fmla="*/ 529935 w 3456968"/>
                    <a:gd name="connsiteY193" fmla="*/ 750419 h 1629236"/>
                    <a:gd name="connsiteX194" fmla="*/ 529935 w 3456968"/>
                    <a:gd name="connsiteY194" fmla="*/ 759930 h 1629236"/>
                    <a:gd name="connsiteX195" fmla="*/ 532794 w 3456968"/>
                    <a:gd name="connsiteY195" fmla="*/ 759930 h 1629236"/>
                    <a:gd name="connsiteX196" fmla="*/ 532794 w 3456968"/>
                    <a:gd name="connsiteY196" fmla="*/ 784659 h 1629236"/>
                    <a:gd name="connsiteX197" fmla="*/ 535654 w 3456968"/>
                    <a:gd name="connsiteY197" fmla="*/ 784659 h 1629236"/>
                    <a:gd name="connsiteX198" fmla="*/ 535654 w 3456968"/>
                    <a:gd name="connsiteY198" fmla="*/ 809387 h 1629236"/>
                    <a:gd name="connsiteX199" fmla="*/ 538513 w 3456968"/>
                    <a:gd name="connsiteY199" fmla="*/ 809387 h 1629236"/>
                    <a:gd name="connsiteX200" fmla="*/ 538513 w 3456968"/>
                    <a:gd name="connsiteY200" fmla="*/ 854089 h 1629236"/>
                    <a:gd name="connsiteX201" fmla="*/ 541372 w 3456968"/>
                    <a:gd name="connsiteY201" fmla="*/ 854089 h 1629236"/>
                    <a:gd name="connsiteX202" fmla="*/ 541372 w 3456968"/>
                    <a:gd name="connsiteY202" fmla="*/ 884524 h 1629236"/>
                    <a:gd name="connsiteX203" fmla="*/ 544232 w 3456968"/>
                    <a:gd name="connsiteY203" fmla="*/ 884524 h 1629236"/>
                    <a:gd name="connsiteX204" fmla="*/ 544232 w 3456968"/>
                    <a:gd name="connsiteY204" fmla="*/ 909253 h 1629236"/>
                    <a:gd name="connsiteX205" fmla="*/ 548997 w 3456968"/>
                    <a:gd name="connsiteY205" fmla="*/ 909253 h 1629236"/>
                    <a:gd name="connsiteX206" fmla="*/ 548997 w 3456968"/>
                    <a:gd name="connsiteY206" fmla="*/ 914008 h 1629236"/>
                    <a:gd name="connsiteX207" fmla="*/ 552810 w 3456968"/>
                    <a:gd name="connsiteY207" fmla="*/ 914008 h 1629236"/>
                    <a:gd name="connsiteX208" fmla="*/ 552810 w 3456968"/>
                    <a:gd name="connsiteY208" fmla="*/ 929226 h 1629236"/>
                    <a:gd name="connsiteX209" fmla="*/ 554716 w 3456968"/>
                    <a:gd name="connsiteY209" fmla="*/ 929226 h 1629236"/>
                    <a:gd name="connsiteX210" fmla="*/ 554716 w 3456968"/>
                    <a:gd name="connsiteY210" fmla="*/ 944444 h 1629236"/>
                    <a:gd name="connsiteX211" fmla="*/ 557576 w 3456968"/>
                    <a:gd name="connsiteY211" fmla="*/ 944444 h 1629236"/>
                    <a:gd name="connsiteX212" fmla="*/ 557576 w 3456968"/>
                    <a:gd name="connsiteY212" fmla="*/ 969172 h 1629236"/>
                    <a:gd name="connsiteX213" fmla="*/ 574732 w 3456968"/>
                    <a:gd name="connsiteY213" fmla="*/ 969172 h 1629236"/>
                    <a:gd name="connsiteX214" fmla="*/ 577591 w 3456968"/>
                    <a:gd name="connsiteY214" fmla="*/ 969172 h 1629236"/>
                    <a:gd name="connsiteX215" fmla="*/ 577591 w 3456968"/>
                    <a:gd name="connsiteY215" fmla="*/ 974879 h 1629236"/>
                    <a:gd name="connsiteX216" fmla="*/ 580450 w 3456968"/>
                    <a:gd name="connsiteY216" fmla="*/ 974879 h 1629236"/>
                    <a:gd name="connsiteX217" fmla="*/ 580450 w 3456968"/>
                    <a:gd name="connsiteY217" fmla="*/ 979634 h 1629236"/>
                    <a:gd name="connsiteX218" fmla="*/ 583310 w 3456968"/>
                    <a:gd name="connsiteY218" fmla="*/ 979634 h 1629236"/>
                    <a:gd name="connsiteX219" fmla="*/ 583310 w 3456968"/>
                    <a:gd name="connsiteY219" fmla="*/ 984390 h 1629236"/>
                    <a:gd name="connsiteX220" fmla="*/ 586169 w 3456968"/>
                    <a:gd name="connsiteY220" fmla="*/ 984390 h 1629236"/>
                    <a:gd name="connsiteX221" fmla="*/ 586169 w 3456968"/>
                    <a:gd name="connsiteY221" fmla="*/ 990096 h 1629236"/>
                    <a:gd name="connsiteX222" fmla="*/ 591888 w 3456968"/>
                    <a:gd name="connsiteY222" fmla="*/ 990096 h 1629236"/>
                    <a:gd name="connsiteX223" fmla="*/ 591888 w 3456968"/>
                    <a:gd name="connsiteY223" fmla="*/ 994852 h 1629236"/>
                    <a:gd name="connsiteX224" fmla="*/ 594747 w 3456968"/>
                    <a:gd name="connsiteY224" fmla="*/ 994852 h 1629236"/>
                    <a:gd name="connsiteX225" fmla="*/ 594747 w 3456968"/>
                    <a:gd name="connsiteY225" fmla="*/ 1005314 h 1629236"/>
                    <a:gd name="connsiteX226" fmla="*/ 600466 w 3456968"/>
                    <a:gd name="connsiteY226" fmla="*/ 1005314 h 1629236"/>
                    <a:gd name="connsiteX227" fmla="*/ 600466 w 3456968"/>
                    <a:gd name="connsiteY227" fmla="*/ 1014825 h 1629236"/>
                    <a:gd name="connsiteX228" fmla="*/ 609044 w 3456968"/>
                    <a:gd name="connsiteY228" fmla="*/ 1014825 h 1629236"/>
                    <a:gd name="connsiteX229" fmla="*/ 609044 w 3456968"/>
                    <a:gd name="connsiteY229" fmla="*/ 1020532 h 1629236"/>
                    <a:gd name="connsiteX230" fmla="*/ 617622 w 3456968"/>
                    <a:gd name="connsiteY230" fmla="*/ 1020532 h 1629236"/>
                    <a:gd name="connsiteX231" fmla="*/ 617622 w 3456968"/>
                    <a:gd name="connsiteY231" fmla="*/ 1025287 h 1629236"/>
                    <a:gd name="connsiteX232" fmla="*/ 623341 w 3456968"/>
                    <a:gd name="connsiteY232" fmla="*/ 1025287 h 1629236"/>
                    <a:gd name="connsiteX233" fmla="*/ 623341 w 3456968"/>
                    <a:gd name="connsiteY233" fmla="*/ 1030994 h 1629236"/>
                    <a:gd name="connsiteX234" fmla="*/ 626200 w 3456968"/>
                    <a:gd name="connsiteY234" fmla="*/ 1030994 h 1629236"/>
                    <a:gd name="connsiteX235" fmla="*/ 626200 w 3456968"/>
                    <a:gd name="connsiteY235" fmla="*/ 1040505 h 1629236"/>
                    <a:gd name="connsiteX236" fmla="*/ 637638 w 3456968"/>
                    <a:gd name="connsiteY236" fmla="*/ 1040505 h 1629236"/>
                    <a:gd name="connsiteX237" fmla="*/ 637638 w 3456968"/>
                    <a:gd name="connsiteY237" fmla="*/ 1050967 h 1629236"/>
                    <a:gd name="connsiteX238" fmla="*/ 640497 w 3456968"/>
                    <a:gd name="connsiteY238" fmla="*/ 1050967 h 1629236"/>
                    <a:gd name="connsiteX239" fmla="*/ 640497 w 3456968"/>
                    <a:gd name="connsiteY239" fmla="*/ 1061429 h 1629236"/>
                    <a:gd name="connsiteX240" fmla="*/ 653841 w 3456968"/>
                    <a:gd name="connsiteY240" fmla="*/ 1061429 h 1629236"/>
                    <a:gd name="connsiteX241" fmla="*/ 653841 w 3456968"/>
                    <a:gd name="connsiteY241" fmla="*/ 1066185 h 1629236"/>
                    <a:gd name="connsiteX242" fmla="*/ 656700 w 3456968"/>
                    <a:gd name="connsiteY242" fmla="*/ 1066185 h 1629236"/>
                    <a:gd name="connsiteX243" fmla="*/ 656700 w 3456968"/>
                    <a:gd name="connsiteY243" fmla="*/ 1071891 h 1629236"/>
                    <a:gd name="connsiteX244" fmla="*/ 659559 w 3456968"/>
                    <a:gd name="connsiteY244" fmla="*/ 1071891 h 1629236"/>
                    <a:gd name="connsiteX245" fmla="*/ 659559 w 3456968"/>
                    <a:gd name="connsiteY245" fmla="*/ 1082353 h 1629236"/>
                    <a:gd name="connsiteX246" fmla="*/ 696731 w 3456968"/>
                    <a:gd name="connsiteY246" fmla="*/ 1082353 h 1629236"/>
                    <a:gd name="connsiteX247" fmla="*/ 696731 w 3456968"/>
                    <a:gd name="connsiteY247" fmla="*/ 1092815 h 1629236"/>
                    <a:gd name="connsiteX248" fmla="*/ 699590 w 3456968"/>
                    <a:gd name="connsiteY248" fmla="*/ 1092815 h 1629236"/>
                    <a:gd name="connsiteX249" fmla="*/ 699590 w 3456968"/>
                    <a:gd name="connsiteY249" fmla="*/ 1103278 h 1629236"/>
                    <a:gd name="connsiteX250" fmla="*/ 702450 w 3456968"/>
                    <a:gd name="connsiteY250" fmla="*/ 1103278 h 1629236"/>
                    <a:gd name="connsiteX251" fmla="*/ 702450 w 3456968"/>
                    <a:gd name="connsiteY251" fmla="*/ 1113740 h 1629236"/>
                    <a:gd name="connsiteX252" fmla="*/ 705309 w 3456968"/>
                    <a:gd name="connsiteY252" fmla="*/ 1113740 h 1629236"/>
                    <a:gd name="connsiteX253" fmla="*/ 705309 w 3456968"/>
                    <a:gd name="connsiteY253" fmla="*/ 1124202 h 1629236"/>
                    <a:gd name="connsiteX254" fmla="*/ 708169 w 3456968"/>
                    <a:gd name="connsiteY254" fmla="*/ 1124202 h 1629236"/>
                    <a:gd name="connsiteX255" fmla="*/ 708169 w 3456968"/>
                    <a:gd name="connsiteY255" fmla="*/ 1128957 h 1629236"/>
                    <a:gd name="connsiteX256" fmla="*/ 711028 w 3456968"/>
                    <a:gd name="connsiteY256" fmla="*/ 1128957 h 1629236"/>
                    <a:gd name="connsiteX257" fmla="*/ 711028 w 3456968"/>
                    <a:gd name="connsiteY257" fmla="*/ 1134664 h 1629236"/>
                    <a:gd name="connsiteX258" fmla="*/ 716747 w 3456968"/>
                    <a:gd name="connsiteY258" fmla="*/ 1134664 h 1629236"/>
                    <a:gd name="connsiteX259" fmla="*/ 716747 w 3456968"/>
                    <a:gd name="connsiteY259" fmla="*/ 1149882 h 1629236"/>
                    <a:gd name="connsiteX260" fmla="*/ 716747 w 3456968"/>
                    <a:gd name="connsiteY260" fmla="*/ 1149882 h 1629236"/>
                    <a:gd name="connsiteX261" fmla="*/ 719606 w 3456968"/>
                    <a:gd name="connsiteY261" fmla="*/ 1149882 h 1629236"/>
                    <a:gd name="connsiteX262" fmla="*/ 719606 w 3456968"/>
                    <a:gd name="connsiteY262" fmla="*/ 1160344 h 1629236"/>
                    <a:gd name="connsiteX263" fmla="*/ 722465 w 3456968"/>
                    <a:gd name="connsiteY263" fmla="*/ 1160344 h 1629236"/>
                    <a:gd name="connsiteX264" fmla="*/ 722465 w 3456968"/>
                    <a:gd name="connsiteY264" fmla="*/ 1171757 h 1629236"/>
                    <a:gd name="connsiteX265" fmla="*/ 728184 w 3456968"/>
                    <a:gd name="connsiteY265" fmla="*/ 1171757 h 1629236"/>
                    <a:gd name="connsiteX266" fmla="*/ 728184 w 3456968"/>
                    <a:gd name="connsiteY266" fmla="*/ 1176512 h 1629236"/>
                    <a:gd name="connsiteX267" fmla="*/ 736762 w 3456968"/>
                    <a:gd name="connsiteY267" fmla="*/ 1176512 h 1629236"/>
                    <a:gd name="connsiteX268" fmla="*/ 736762 w 3456968"/>
                    <a:gd name="connsiteY268" fmla="*/ 1186975 h 1629236"/>
                    <a:gd name="connsiteX269" fmla="*/ 739622 w 3456968"/>
                    <a:gd name="connsiteY269" fmla="*/ 1186975 h 1629236"/>
                    <a:gd name="connsiteX270" fmla="*/ 739622 w 3456968"/>
                    <a:gd name="connsiteY270" fmla="*/ 1197437 h 1629236"/>
                    <a:gd name="connsiteX271" fmla="*/ 747246 w 3456968"/>
                    <a:gd name="connsiteY271" fmla="*/ 1197437 h 1629236"/>
                    <a:gd name="connsiteX272" fmla="*/ 747246 w 3456968"/>
                    <a:gd name="connsiteY272" fmla="*/ 1207899 h 1629236"/>
                    <a:gd name="connsiteX273" fmla="*/ 752965 w 3456968"/>
                    <a:gd name="connsiteY273" fmla="*/ 1207899 h 1629236"/>
                    <a:gd name="connsiteX274" fmla="*/ 755825 w 3456968"/>
                    <a:gd name="connsiteY274" fmla="*/ 1207899 h 1629236"/>
                    <a:gd name="connsiteX275" fmla="*/ 755825 w 3456968"/>
                    <a:gd name="connsiteY275" fmla="*/ 1219312 h 1629236"/>
                    <a:gd name="connsiteX276" fmla="*/ 758684 w 3456968"/>
                    <a:gd name="connsiteY276" fmla="*/ 1219312 h 1629236"/>
                    <a:gd name="connsiteX277" fmla="*/ 761543 w 3456968"/>
                    <a:gd name="connsiteY277" fmla="*/ 1219312 h 1629236"/>
                    <a:gd name="connsiteX278" fmla="*/ 761543 w 3456968"/>
                    <a:gd name="connsiteY278" fmla="*/ 1224067 h 1629236"/>
                    <a:gd name="connsiteX279" fmla="*/ 770121 w 3456968"/>
                    <a:gd name="connsiteY279" fmla="*/ 1224067 h 1629236"/>
                    <a:gd name="connsiteX280" fmla="*/ 770121 w 3456968"/>
                    <a:gd name="connsiteY280" fmla="*/ 1229774 h 1629236"/>
                    <a:gd name="connsiteX281" fmla="*/ 775840 w 3456968"/>
                    <a:gd name="connsiteY281" fmla="*/ 1229774 h 1629236"/>
                    <a:gd name="connsiteX282" fmla="*/ 775840 w 3456968"/>
                    <a:gd name="connsiteY282" fmla="*/ 1240236 h 1629236"/>
                    <a:gd name="connsiteX283" fmla="*/ 795856 w 3456968"/>
                    <a:gd name="connsiteY283" fmla="*/ 1240236 h 1629236"/>
                    <a:gd name="connsiteX284" fmla="*/ 795856 w 3456968"/>
                    <a:gd name="connsiteY284" fmla="*/ 1245943 h 1629236"/>
                    <a:gd name="connsiteX285" fmla="*/ 801574 w 3456968"/>
                    <a:gd name="connsiteY285" fmla="*/ 1245943 h 1629236"/>
                    <a:gd name="connsiteX286" fmla="*/ 801574 w 3456968"/>
                    <a:gd name="connsiteY286" fmla="*/ 1251649 h 1629236"/>
                    <a:gd name="connsiteX287" fmla="*/ 807293 w 3456968"/>
                    <a:gd name="connsiteY287" fmla="*/ 1251649 h 1629236"/>
                    <a:gd name="connsiteX288" fmla="*/ 807293 w 3456968"/>
                    <a:gd name="connsiteY288" fmla="*/ 1256405 h 1629236"/>
                    <a:gd name="connsiteX289" fmla="*/ 810152 w 3456968"/>
                    <a:gd name="connsiteY289" fmla="*/ 1256405 h 1629236"/>
                    <a:gd name="connsiteX290" fmla="*/ 810152 w 3456968"/>
                    <a:gd name="connsiteY290" fmla="*/ 1262111 h 1629236"/>
                    <a:gd name="connsiteX291" fmla="*/ 827309 w 3456968"/>
                    <a:gd name="connsiteY291" fmla="*/ 1262111 h 1629236"/>
                    <a:gd name="connsiteX292" fmla="*/ 827309 w 3456968"/>
                    <a:gd name="connsiteY292" fmla="*/ 1266867 h 1629236"/>
                    <a:gd name="connsiteX293" fmla="*/ 866387 w 3456968"/>
                    <a:gd name="connsiteY293" fmla="*/ 1266867 h 1629236"/>
                    <a:gd name="connsiteX294" fmla="*/ 866387 w 3456968"/>
                    <a:gd name="connsiteY294" fmla="*/ 1272574 h 1629236"/>
                    <a:gd name="connsiteX295" fmla="*/ 877824 w 3456968"/>
                    <a:gd name="connsiteY295" fmla="*/ 1272574 h 1629236"/>
                    <a:gd name="connsiteX296" fmla="*/ 877824 w 3456968"/>
                    <a:gd name="connsiteY296" fmla="*/ 1278280 h 1629236"/>
                    <a:gd name="connsiteX297" fmla="*/ 883543 w 3456968"/>
                    <a:gd name="connsiteY297" fmla="*/ 1278280 h 1629236"/>
                    <a:gd name="connsiteX298" fmla="*/ 883543 w 3456968"/>
                    <a:gd name="connsiteY298" fmla="*/ 1283036 h 1629236"/>
                    <a:gd name="connsiteX299" fmla="*/ 889261 w 3456968"/>
                    <a:gd name="connsiteY299" fmla="*/ 1283036 h 1629236"/>
                    <a:gd name="connsiteX300" fmla="*/ 889261 w 3456968"/>
                    <a:gd name="connsiteY300" fmla="*/ 1288742 h 1629236"/>
                    <a:gd name="connsiteX301" fmla="*/ 894980 w 3456968"/>
                    <a:gd name="connsiteY301" fmla="*/ 1288742 h 1629236"/>
                    <a:gd name="connsiteX302" fmla="*/ 894980 w 3456968"/>
                    <a:gd name="connsiteY302" fmla="*/ 1294449 h 1629236"/>
                    <a:gd name="connsiteX303" fmla="*/ 897839 w 3456968"/>
                    <a:gd name="connsiteY303" fmla="*/ 1294449 h 1629236"/>
                    <a:gd name="connsiteX304" fmla="*/ 897839 w 3456968"/>
                    <a:gd name="connsiteY304" fmla="*/ 1316324 h 1629236"/>
                    <a:gd name="connsiteX305" fmla="*/ 900699 w 3456968"/>
                    <a:gd name="connsiteY305" fmla="*/ 1316324 h 1629236"/>
                    <a:gd name="connsiteX306" fmla="*/ 900699 w 3456968"/>
                    <a:gd name="connsiteY306" fmla="*/ 1322031 h 1629236"/>
                    <a:gd name="connsiteX307" fmla="*/ 951214 w 3456968"/>
                    <a:gd name="connsiteY307" fmla="*/ 1322031 h 1629236"/>
                    <a:gd name="connsiteX308" fmla="*/ 951214 w 3456968"/>
                    <a:gd name="connsiteY308" fmla="*/ 1327738 h 1629236"/>
                    <a:gd name="connsiteX309" fmla="*/ 954074 w 3456968"/>
                    <a:gd name="connsiteY309" fmla="*/ 1327738 h 1629236"/>
                    <a:gd name="connsiteX310" fmla="*/ 954074 w 3456968"/>
                    <a:gd name="connsiteY310" fmla="*/ 1333444 h 1629236"/>
                    <a:gd name="connsiteX311" fmla="*/ 974089 w 3456968"/>
                    <a:gd name="connsiteY311" fmla="*/ 1333444 h 1629236"/>
                    <a:gd name="connsiteX312" fmla="*/ 974089 w 3456968"/>
                    <a:gd name="connsiteY312" fmla="*/ 1338200 h 1629236"/>
                    <a:gd name="connsiteX313" fmla="*/ 976949 w 3456968"/>
                    <a:gd name="connsiteY313" fmla="*/ 1338200 h 1629236"/>
                    <a:gd name="connsiteX314" fmla="*/ 976949 w 3456968"/>
                    <a:gd name="connsiteY314" fmla="*/ 1343906 h 1629236"/>
                    <a:gd name="connsiteX315" fmla="*/ 991245 w 3456968"/>
                    <a:gd name="connsiteY315" fmla="*/ 1343906 h 1629236"/>
                    <a:gd name="connsiteX316" fmla="*/ 991245 w 3456968"/>
                    <a:gd name="connsiteY316" fmla="*/ 1349613 h 1629236"/>
                    <a:gd name="connsiteX317" fmla="*/ 999823 w 3456968"/>
                    <a:gd name="connsiteY317" fmla="*/ 1349613 h 1629236"/>
                    <a:gd name="connsiteX318" fmla="*/ 999823 w 3456968"/>
                    <a:gd name="connsiteY318" fmla="*/ 1355319 h 1629236"/>
                    <a:gd name="connsiteX319" fmla="*/ 1056058 w 3456968"/>
                    <a:gd name="connsiteY319" fmla="*/ 1355319 h 1629236"/>
                    <a:gd name="connsiteX320" fmla="*/ 1056058 w 3456968"/>
                    <a:gd name="connsiteY320" fmla="*/ 1361026 h 1629236"/>
                    <a:gd name="connsiteX321" fmla="*/ 1058917 w 3456968"/>
                    <a:gd name="connsiteY321" fmla="*/ 1361026 h 1629236"/>
                    <a:gd name="connsiteX322" fmla="*/ 1058917 w 3456968"/>
                    <a:gd name="connsiteY322" fmla="*/ 1371488 h 1629236"/>
                    <a:gd name="connsiteX323" fmla="*/ 1070354 w 3456968"/>
                    <a:gd name="connsiteY323" fmla="*/ 1371488 h 1629236"/>
                    <a:gd name="connsiteX324" fmla="*/ 1070354 w 3456968"/>
                    <a:gd name="connsiteY324" fmla="*/ 1377195 h 1629236"/>
                    <a:gd name="connsiteX325" fmla="*/ 1073214 w 3456968"/>
                    <a:gd name="connsiteY325" fmla="*/ 1377195 h 1629236"/>
                    <a:gd name="connsiteX326" fmla="*/ 1073214 w 3456968"/>
                    <a:gd name="connsiteY326" fmla="*/ 1382901 h 1629236"/>
                    <a:gd name="connsiteX327" fmla="*/ 1078932 w 3456968"/>
                    <a:gd name="connsiteY327" fmla="*/ 1382901 h 1629236"/>
                    <a:gd name="connsiteX328" fmla="*/ 1078932 w 3456968"/>
                    <a:gd name="connsiteY328" fmla="*/ 1388608 h 1629236"/>
                    <a:gd name="connsiteX329" fmla="*/ 1084651 w 3456968"/>
                    <a:gd name="connsiteY329" fmla="*/ 1388608 h 1629236"/>
                    <a:gd name="connsiteX330" fmla="*/ 1084651 w 3456968"/>
                    <a:gd name="connsiteY330" fmla="*/ 1393363 h 1629236"/>
                    <a:gd name="connsiteX331" fmla="*/ 1087511 w 3456968"/>
                    <a:gd name="connsiteY331" fmla="*/ 1393363 h 1629236"/>
                    <a:gd name="connsiteX332" fmla="*/ 1087511 w 3456968"/>
                    <a:gd name="connsiteY332" fmla="*/ 1399070 h 1629236"/>
                    <a:gd name="connsiteX333" fmla="*/ 1132307 w 3456968"/>
                    <a:gd name="connsiteY333" fmla="*/ 1399070 h 1629236"/>
                    <a:gd name="connsiteX334" fmla="*/ 1132307 w 3456968"/>
                    <a:gd name="connsiteY334" fmla="*/ 1404777 h 1629236"/>
                    <a:gd name="connsiteX335" fmla="*/ 1163760 w 3456968"/>
                    <a:gd name="connsiteY335" fmla="*/ 1404777 h 1629236"/>
                    <a:gd name="connsiteX336" fmla="*/ 1163760 w 3456968"/>
                    <a:gd name="connsiteY336" fmla="*/ 1410483 h 1629236"/>
                    <a:gd name="connsiteX337" fmla="*/ 1186635 w 3456968"/>
                    <a:gd name="connsiteY337" fmla="*/ 1410483 h 1629236"/>
                    <a:gd name="connsiteX338" fmla="*/ 1186635 w 3456968"/>
                    <a:gd name="connsiteY338" fmla="*/ 1416190 h 1629236"/>
                    <a:gd name="connsiteX339" fmla="*/ 1231432 w 3456968"/>
                    <a:gd name="connsiteY339" fmla="*/ 1416190 h 1629236"/>
                    <a:gd name="connsiteX340" fmla="*/ 1231432 w 3456968"/>
                    <a:gd name="connsiteY340" fmla="*/ 1420945 h 1629236"/>
                    <a:gd name="connsiteX341" fmla="*/ 1234291 w 3456968"/>
                    <a:gd name="connsiteY341" fmla="*/ 1420945 h 1629236"/>
                    <a:gd name="connsiteX342" fmla="*/ 1234291 w 3456968"/>
                    <a:gd name="connsiteY342" fmla="*/ 1426652 h 1629236"/>
                    <a:gd name="connsiteX343" fmla="*/ 1237150 w 3456968"/>
                    <a:gd name="connsiteY343" fmla="*/ 1426652 h 1629236"/>
                    <a:gd name="connsiteX344" fmla="*/ 1237150 w 3456968"/>
                    <a:gd name="connsiteY344" fmla="*/ 1432359 h 1629236"/>
                    <a:gd name="connsiteX345" fmla="*/ 1251447 w 3456968"/>
                    <a:gd name="connsiteY345" fmla="*/ 1432359 h 1629236"/>
                    <a:gd name="connsiteX346" fmla="*/ 1251447 w 3456968"/>
                    <a:gd name="connsiteY346" fmla="*/ 1438065 h 1629236"/>
                    <a:gd name="connsiteX347" fmla="*/ 1257166 w 3456968"/>
                    <a:gd name="connsiteY347" fmla="*/ 1438065 h 1629236"/>
                    <a:gd name="connsiteX348" fmla="*/ 1257166 w 3456968"/>
                    <a:gd name="connsiteY348" fmla="*/ 1443772 h 1629236"/>
                    <a:gd name="connsiteX349" fmla="*/ 1260025 w 3456968"/>
                    <a:gd name="connsiteY349" fmla="*/ 1443772 h 1629236"/>
                    <a:gd name="connsiteX350" fmla="*/ 1260025 w 3456968"/>
                    <a:gd name="connsiteY350" fmla="*/ 1448527 h 1629236"/>
                    <a:gd name="connsiteX351" fmla="*/ 1265744 w 3456968"/>
                    <a:gd name="connsiteY351" fmla="*/ 1448527 h 1629236"/>
                    <a:gd name="connsiteX352" fmla="*/ 1265744 w 3456968"/>
                    <a:gd name="connsiteY352" fmla="*/ 1454234 h 1629236"/>
                    <a:gd name="connsiteX353" fmla="*/ 1387744 w 3456968"/>
                    <a:gd name="connsiteY353" fmla="*/ 1454234 h 1629236"/>
                    <a:gd name="connsiteX354" fmla="*/ 1390603 w 3456968"/>
                    <a:gd name="connsiteY354" fmla="*/ 1454234 h 1629236"/>
                    <a:gd name="connsiteX355" fmla="*/ 1390603 w 3456968"/>
                    <a:gd name="connsiteY355" fmla="*/ 1459941 h 1629236"/>
                    <a:gd name="connsiteX356" fmla="*/ 1409665 w 3456968"/>
                    <a:gd name="connsiteY356" fmla="*/ 1459941 h 1629236"/>
                    <a:gd name="connsiteX357" fmla="*/ 1409665 w 3456968"/>
                    <a:gd name="connsiteY357" fmla="*/ 1465647 h 1629236"/>
                    <a:gd name="connsiteX358" fmla="*/ 1421103 w 3456968"/>
                    <a:gd name="connsiteY358" fmla="*/ 1465647 h 1629236"/>
                    <a:gd name="connsiteX359" fmla="*/ 1421103 w 3456968"/>
                    <a:gd name="connsiteY359" fmla="*/ 1471354 h 1629236"/>
                    <a:gd name="connsiteX360" fmla="*/ 1426821 w 3456968"/>
                    <a:gd name="connsiteY360" fmla="*/ 1471354 h 1629236"/>
                    <a:gd name="connsiteX361" fmla="*/ 1426821 w 3456968"/>
                    <a:gd name="connsiteY361" fmla="*/ 1477060 h 1629236"/>
                    <a:gd name="connsiteX362" fmla="*/ 1429681 w 3456968"/>
                    <a:gd name="connsiteY362" fmla="*/ 1477060 h 1629236"/>
                    <a:gd name="connsiteX363" fmla="*/ 1429681 w 3456968"/>
                    <a:gd name="connsiteY363" fmla="*/ 1482767 h 1629236"/>
                    <a:gd name="connsiteX364" fmla="*/ 1508790 w 3456968"/>
                    <a:gd name="connsiteY364" fmla="*/ 1482767 h 1629236"/>
                    <a:gd name="connsiteX365" fmla="*/ 1508790 w 3456968"/>
                    <a:gd name="connsiteY365" fmla="*/ 1488474 h 1629236"/>
                    <a:gd name="connsiteX366" fmla="*/ 1545961 w 3456968"/>
                    <a:gd name="connsiteY366" fmla="*/ 1488474 h 1629236"/>
                    <a:gd name="connsiteX367" fmla="*/ 1545961 w 3456968"/>
                    <a:gd name="connsiteY367" fmla="*/ 1494180 h 1629236"/>
                    <a:gd name="connsiteX368" fmla="*/ 1607914 w 3456968"/>
                    <a:gd name="connsiteY368" fmla="*/ 1494180 h 1629236"/>
                    <a:gd name="connsiteX369" fmla="*/ 1665101 w 3456968"/>
                    <a:gd name="connsiteY369" fmla="*/ 1494180 h 1629236"/>
                    <a:gd name="connsiteX370" fmla="*/ 1665101 w 3456968"/>
                    <a:gd name="connsiteY370" fmla="*/ 1499887 h 1629236"/>
                    <a:gd name="connsiteX371" fmla="*/ 1670820 w 3456968"/>
                    <a:gd name="connsiteY371" fmla="*/ 1499887 h 1629236"/>
                    <a:gd name="connsiteX372" fmla="*/ 1670820 w 3456968"/>
                    <a:gd name="connsiteY372" fmla="*/ 1505593 h 1629236"/>
                    <a:gd name="connsiteX373" fmla="*/ 1826179 w 3456968"/>
                    <a:gd name="connsiteY373" fmla="*/ 1505593 h 1629236"/>
                    <a:gd name="connsiteX374" fmla="*/ 1885272 w 3456968"/>
                    <a:gd name="connsiteY374" fmla="*/ 1505593 h 1629236"/>
                    <a:gd name="connsiteX375" fmla="*/ 1902429 w 3456968"/>
                    <a:gd name="connsiteY375" fmla="*/ 1505593 h 1629236"/>
                    <a:gd name="connsiteX376" fmla="*/ 1905288 w 3456968"/>
                    <a:gd name="connsiteY376" fmla="*/ 1505593 h 1629236"/>
                    <a:gd name="connsiteX377" fmla="*/ 1911007 w 3456968"/>
                    <a:gd name="connsiteY377" fmla="*/ 1505593 h 1629236"/>
                    <a:gd name="connsiteX378" fmla="*/ 1911007 w 3456968"/>
                    <a:gd name="connsiteY378" fmla="*/ 1512251 h 1629236"/>
                    <a:gd name="connsiteX379" fmla="*/ 1922444 w 3456968"/>
                    <a:gd name="connsiteY379" fmla="*/ 1512251 h 1629236"/>
                    <a:gd name="connsiteX380" fmla="*/ 1972959 w 3456968"/>
                    <a:gd name="connsiteY380" fmla="*/ 1512251 h 1629236"/>
                    <a:gd name="connsiteX381" fmla="*/ 2047303 w 3456968"/>
                    <a:gd name="connsiteY381" fmla="*/ 1512251 h 1629236"/>
                    <a:gd name="connsiteX382" fmla="*/ 2083521 w 3456968"/>
                    <a:gd name="connsiteY382" fmla="*/ 1512251 h 1629236"/>
                    <a:gd name="connsiteX383" fmla="*/ 2083521 w 3456968"/>
                    <a:gd name="connsiteY383" fmla="*/ 1518909 h 1629236"/>
                    <a:gd name="connsiteX384" fmla="*/ 2086381 w 3456968"/>
                    <a:gd name="connsiteY384" fmla="*/ 1518909 h 1629236"/>
                    <a:gd name="connsiteX385" fmla="*/ 2129271 w 3456968"/>
                    <a:gd name="connsiteY385" fmla="*/ 1518909 h 1629236"/>
                    <a:gd name="connsiteX386" fmla="*/ 2132131 w 3456968"/>
                    <a:gd name="connsiteY386" fmla="*/ 1518909 h 1629236"/>
                    <a:gd name="connsiteX387" fmla="*/ 2143568 w 3456968"/>
                    <a:gd name="connsiteY387" fmla="*/ 1518909 h 1629236"/>
                    <a:gd name="connsiteX388" fmla="*/ 2146427 w 3456968"/>
                    <a:gd name="connsiteY388" fmla="*/ 1518909 h 1629236"/>
                    <a:gd name="connsiteX389" fmla="*/ 2149287 w 3456968"/>
                    <a:gd name="connsiteY389" fmla="*/ 1518909 h 1629236"/>
                    <a:gd name="connsiteX390" fmla="*/ 2162630 w 3456968"/>
                    <a:gd name="connsiteY390" fmla="*/ 1518909 h 1629236"/>
                    <a:gd name="connsiteX391" fmla="*/ 2304645 w 3456968"/>
                    <a:gd name="connsiteY391" fmla="*/ 1518909 h 1629236"/>
                    <a:gd name="connsiteX392" fmla="*/ 2321802 w 3456968"/>
                    <a:gd name="connsiteY392" fmla="*/ 1518909 h 1629236"/>
                    <a:gd name="connsiteX393" fmla="*/ 2321802 w 3456968"/>
                    <a:gd name="connsiteY393" fmla="*/ 1528420 h 1629236"/>
                    <a:gd name="connsiteX394" fmla="*/ 2366598 w 3456968"/>
                    <a:gd name="connsiteY394" fmla="*/ 1528420 h 1629236"/>
                    <a:gd name="connsiteX395" fmla="*/ 2386614 w 3456968"/>
                    <a:gd name="connsiteY395" fmla="*/ 1528420 h 1629236"/>
                    <a:gd name="connsiteX396" fmla="*/ 2392333 w 3456968"/>
                    <a:gd name="connsiteY396" fmla="*/ 1528420 h 1629236"/>
                    <a:gd name="connsiteX397" fmla="*/ 2400911 w 3456968"/>
                    <a:gd name="connsiteY397" fmla="*/ 1528420 h 1629236"/>
                    <a:gd name="connsiteX398" fmla="*/ 2465723 w 3456968"/>
                    <a:gd name="connsiteY398" fmla="*/ 1528420 h 1629236"/>
                    <a:gd name="connsiteX399" fmla="*/ 2573425 w 3456968"/>
                    <a:gd name="connsiteY399" fmla="*/ 1528420 h 1629236"/>
                    <a:gd name="connsiteX400" fmla="*/ 2573425 w 3456968"/>
                    <a:gd name="connsiteY400" fmla="*/ 1528420 h 1629236"/>
                    <a:gd name="connsiteX401" fmla="*/ 2622035 w 3456968"/>
                    <a:gd name="connsiteY401" fmla="*/ 1528420 h 1629236"/>
                    <a:gd name="connsiteX402" fmla="*/ 2624894 w 3456968"/>
                    <a:gd name="connsiteY402" fmla="*/ 1528420 h 1629236"/>
                    <a:gd name="connsiteX403" fmla="*/ 2629659 w 3456968"/>
                    <a:gd name="connsiteY403" fmla="*/ 1528420 h 1629236"/>
                    <a:gd name="connsiteX404" fmla="*/ 2641097 w 3456968"/>
                    <a:gd name="connsiteY404" fmla="*/ 1528420 h 1629236"/>
                    <a:gd name="connsiteX405" fmla="*/ 2661113 w 3456968"/>
                    <a:gd name="connsiteY405" fmla="*/ 1528420 h 1629236"/>
                    <a:gd name="connsiteX406" fmla="*/ 2836487 w 3456968"/>
                    <a:gd name="connsiteY406" fmla="*/ 1528420 h 1629236"/>
                    <a:gd name="connsiteX407" fmla="*/ 2842205 w 3456968"/>
                    <a:gd name="connsiteY407" fmla="*/ 1528420 h 1629236"/>
                    <a:gd name="connsiteX408" fmla="*/ 2845065 w 3456968"/>
                    <a:gd name="connsiteY408" fmla="*/ 1528420 h 1629236"/>
                    <a:gd name="connsiteX409" fmla="*/ 2856502 w 3456968"/>
                    <a:gd name="connsiteY409" fmla="*/ 1528420 h 1629236"/>
                    <a:gd name="connsiteX410" fmla="*/ 3097642 w 3456968"/>
                    <a:gd name="connsiteY410" fmla="*/ 1528420 h 1629236"/>
                    <a:gd name="connsiteX411" fmla="*/ 3113845 w 3456968"/>
                    <a:gd name="connsiteY411" fmla="*/ 1528420 h 1629236"/>
                    <a:gd name="connsiteX412" fmla="*/ 3317813 w 3456968"/>
                    <a:gd name="connsiteY412" fmla="*/ 1528420 h 1629236"/>
                    <a:gd name="connsiteX413" fmla="*/ 3388343 w 3456968"/>
                    <a:gd name="connsiteY413" fmla="*/ 1528420 h 1629236"/>
                    <a:gd name="connsiteX414" fmla="*/ 3388343 w 3456968"/>
                    <a:gd name="connsiteY414" fmla="*/ 1629237 h 1629236"/>
                    <a:gd name="connsiteX415" fmla="*/ 3456968 w 3456968"/>
                    <a:gd name="connsiteY415" fmla="*/ 1629237 h 1629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Lst>
                  <a:rect l="l" t="t" r="r" b="b"/>
                  <a:pathLst>
                    <a:path w="3456968" h="1629236">
                      <a:moveTo>
                        <a:pt x="0" y="0"/>
                      </a:moveTo>
                      <a:lnTo>
                        <a:pt x="2859" y="0"/>
                      </a:lnTo>
                      <a:lnTo>
                        <a:pt x="22875" y="0"/>
                      </a:lnTo>
                      <a:lnTo>
                        <a:pt x="22875" y="3804"/>
                      </a:lnTo>
                      <a:lnTo>
                        <a:pt x="28594" y="3804"/>
                      </a:lnTo>
                      <a:lnTo>
                        <a:pt x="28594" y="7609"/>
                      </a:lnTo>
                      <a:lnTo>
                        <a:pt x="31453" y="7609"/>
                      </a:lnTo>
                      <a:lnTo>
                        <a:pt x="31453" y="12364"/>
                      </a:lnTo>
                      <a:lnTo>
                        <a:pt x="40031" y="12364"/>
                      </a:lnTo>
                      <a:lnTo>
                        <a:pt x="40031" y="16169"/>
                      </a:lnTo>
                      <a:lnTo>
                        <a:pt x="48609" y="16169"/>
                      </a:lnTo>
                      <a:lnTo>
                        <a:pt x="48609" y="19973"/>
                      </a:lnTo>
                      <a:lnTo>
                        <a:pt x="60047" y="19973"/>
                      </a:lnTo>
                      <a:lnTo>
                        <a:pt x="60047" y="23778"/>
                      </a:lnTo>
                      <a:lnTo>
                        <a:pt x="62906" y="23778"/>
                      </a:lnTo>
                      <a:lnTo>
                        <a:pt x="62906" y="28533"/>
                      </a:lnTo>
                      <a:lnTo>
                        <a:pt x="65765" y="28533"/>
                      </a:lnTo>
                      <a:lnTo>
                        <a:pt x="65765" y="32337"/>
                      </a:lnTo>
                      <a:lnTo>
                        <a:pt x="74343" y="32337"/>
                      </a:lnTo>
                      <a:lnTo>
                        <a:pt x="74343" y="36142"/>
                      </a:lnTo>
                      <a:lnTo>
                        <a:pt x="87687" y="36142"/>
                      </a:lnTo>
                      <a:lnTo>
                        <a:pt x="87687" y="39946"/>
                      </a:lnTo>
                      <a:lnTo>
                        <a:pt x="90546" y="39946"/>
                      </a:lnTo>
                      <a:lnTo>
                        <a:pt x="90546" y="44702"/>
                      </a:lnTo>
                      <a:lnTo>
                        <a:pt x="96265" y="44702"/>
                      </a:lnTo>
                      <a:lnTo>
                        <a:pt x="96265" y="48506"/>
                      </a:lnTo>
                      <a:lnTo>
                        <a:pt x="113421" y="48506"/>
                      </a:lnTo>
                      <a:lnTo>
                        <a:pt x="113421" y="52311"/>
                      </a:lnTo>
                      <a:lnTo>
                        <a:pt x="119140" y="52311"/>
                      </a:lnTo>
                      <a:lnTo>
                        <a:pt x="119140" y="60870"/>
                      </a:lnTo>
                      <a:lnTo>
                        <a:pt x="121999" y="60870"/>
                      </a:lnTo>
                      <a:lnTo>
                        <a:pt x="121999" y="69430"/>
                      </a:lnTo>
                      <a:lnTo>
                        <a:pt x="124859" y="69430"/>
                      </a:lnTo>
                      <a:lnTo>
                        <a:pt x="124859" y="73235"/>
                      </a:lnTo>
                      <a:lnTo>
                        <a:pt x="127718" y="73235"/>
                      </a:lnTo>
                      <a:lnTo>
                        <a:pt x="127718" y="77039"/>
                      </a:lnTo>
                      <a:lnTo>
                        <a:pt x="136296" y="77039"/>
                      </a:lnTo>
                      <a:lnTo>
                        <a:pt x="136296" y="81795"/>
                      </a:lnTo>
                      <a:lnTo>
                        <a:pt x="142015" y="81795"/>
                      </a:lnTo>
                      <a:lnTo>
                        <a:pt x="142015" y="89404"/>
                      </a:lnTo>
                      <a:lnTo>
                        <a:pt x="147734" y="89404"/>
                      </a:lnTo>
                      <a:lnTo>
                        <a:pt x="147734" y="93208"/>
                      </a:lnTo>
                      <a:lnTo>
                        <a:pt x="159171" y="93208"/>
                      </a:lnTo>
                      <a:lnTo>
                        <a:pt x="159171" y="97963"/>
                      </a:lnTo>
                      <a:lnTo>
                        <a:pt x="162030" y="97963"/>
                      </a:lnTo>
                      <a:lnTo>
                        <a:pt x="162030" y="117937"/>
                      </a:lnTo>
                      <a:lnTo>
                        <a:pt x="164890" y="117937"/>
                      </a:lnTo>
                      <a:lnTo>
                        <a:pt x="164890" y="131252"/>
                      </a:lnTo>
                      <a:lnTo>
                        <a:pt x="167749" y="131252"/>
                      </a:lnTo>
                      <a:lnTo>
                        <a:pt x="167749" y="147421"/>
                      </a:lnTo>
                      <a:lnTo>
                        <a:pt x="170609" y="147421"/>
                      </a:lnTo>
                      <a:lnTo>
                        <a:pt x="170609" y="155981"/>
                      </a:lnTo>
                      <a:lnTo>
                        <a:pt x="173468" y="155981"/>
                      </a:lnTo>
                      <a:lnTo>
                        <a:pt x="173468" y="172149"/>
                      </a:lnTo>
                      <a:lnTo>
                        <a:pt x="175374" y="172149"/>
                      </a:lnTo>
                      <a:lnTo>
                        <a:pt x="175374" y="176905"/>
                      </a:lnTo>
                      <a:lnTo>
                        <a:pt x="178234" y="176905"/>
                      </a:lnTo>
                      <a:lnTo>
                        <a:pt x="178234" y="184514"/>
                      </a:lnTo>
                      <a:lnTo>
                        <a:pt x="181093" y="184514"/>
                      </a:lnTo>
                      <a:lnTo>
                        <a:pt x="181093" y="213998"/>
                      </a:lnTo>
                      <a:lnTo>
                        <a:pt x="183952" y="213998"/>
                      </a:lnTo>
                      <a:lnTo>
                        <a:pt x="183952" y="231118"/>
                      </a:lnTo>
                      <a:lnTo>
                        <a:pt x="186812" y="231118"/>
                      </a:lnTo>
                      <a:lnTo>
                        <a:pt x="186812" y="265357"/>
                      </a:lnTo>
                      <a:lnTo>
                        <a:pt x="189671" y="265357"/>
                      </a:lnTo>
                      <a:lnTo>
                        <a:pt x="189671" y="273917"/>
                      </a:lnTo>
                      <a:lnTo>
                        <a:pt x="192530" y="273917"/>
                      </a:lnTo>
                      <a:lnTo>
                        <a:pt x="192530" y="282477"/>
                      </a:lnTo>
                      <a:lnTo>
                        <a:pt x="195390" y="282477"/>
                      </a:lnTo>
                      <a:lnTo>
                        <a:pt x="195390" y="291037"/>
                      </a:lnTo>
                      <a:lnTo>
                        <a:pt x="201108" y="291037"/>
                      </a:lnTo>
                      <a:lnTo>
                        <a:pt x="201108" y="308157"/>
                      </a:lnTo>
                      <a:lnTo>
                        <a:pt x="203968" y="308157"/>
                      </a:lnTo>
                      <a:lnTo>
                        <a:pt x="203968" y="311961"/>
                      </a:lnTo>
                      <a:lnTo>
                        <a:pt x="206827" y="311961"/>
                      </a:lnTo>
                      <a:lnTo>
                        <a:pt x="223983" y="311961"/>
                      </a:lnTo>
                      <a:lnTo>
                        <a:pt x="223983" y="316717"/>
                      </a:lnTo>
                      <a:lnTo>
                        <a:pt x="229702" y="316717"/>
                      </a:lnTo>
                      <a:lnTo>
                        <a:pt x="229702" y="320521"/>
                      </a:lnTo>
                      <a:lnTo>
                        <a:pt x="246858" y="320521"/>
                      </a:lnTo>
                      <a:lnTo>
                        <a:pt x="246858" y="325277"/>
                      </a:lnTo>
                      <a:lnTo>
                        <a:pt x="249718" y="325277"/>
                      </a:lnTo>
                      <a:lnTo>
                        <a:pt x="249718" y="329081"/>
                      </a:lnTo>
                      <a:lnTo>
                        <a:pt x="264014" y="329081"/>
                      </a:lnTo>
                      <a:lnTo>
                        <a:pt x="264014" y="333837"/>
                      </a:lnTo>
                      <a:lnTo>
                        <a:pt x="271639" y="333837"/>
                      </a:lnTo>
                      <a:lnTo>
                        <a:pt x="271639" y="338592"/>
                      </a:lnTo>
                      <a:lnTo>
                        <a:pt x="271639" y="338592"/>
                      </a:lnTo>
                      <a:lnTo>
                        <a:pt x="283077" y="338592"/>
                      </a:lnTo>
                      <a:lnTo>
                        <a:pt x="283077" y="347152"/>
                      </a:lnTo>
                      <a:lnTo>
                        <a:pt x="285936" y="347152"/>
                      </a:lnTo>
                      <a:lnTo>
                        <a:pt x="285936" y="350956"/>
                      </a:lnTo>
                      <a:lnTo>
                        <a:pt x="291655" y="350956"/>
                      </a:lnTo>
                      <a:lnTo>
                        <a:pt x="291655" y="355712"/>
                      </a:lnTo>
                      <a:lnTo>
                        <a:pt x="297374" y="355712"/>
                      </a:lnTo>
                      <a:lnTo>
                        <a:pt x="297374" y="359516"/>
                      </a:lnTo>
                      <a:lnTo>
                        <a:pt x="305952" y="359516"/>
                      </a:lnTo>
                      <a:lnTo>
                        <a:pt x="305952" y="364272"/>
                      </a:lnTo>
                      <a:lnTo>
                        <a:pt x="308811" y="364272"/>
                      </a:lnTo>
                      <a:lnTo>
                        <a:pt x="308811" y="369027"/>
                      </a:lnTo>
                      <a:lnTo>
                        <a:pt x="317389" y="369027"/>
                      </a:lnTo>
                      <a:lnTo>
                        <a:pt x="317389" y="372832"/>
                      </a:lnTo>
                      <a:lnTo>
                        <a:pt x="320248" y="372832"/>
                      </a:lnTo>
                      <a:lnTo>
                        <a:pt x="320248" y="377587"/>
                      </a:lnTo>
                      <a:lnTo>
                        <a:pt x="323108" y="377587"/>
                      </a:lnTo>
                      <a:lnTo>
                        <a:pt x="323108" y="381392"/>
                      </a:lnTo>
                      <a:lnTo>
                        <a:pt x="325967" y="381392"/>
                      </a:lnTo>
                      <a:lnTo>
                        <a:pt x="325967" y="386147"/>
                      </a:lnTo>
                      <a:lnTo>
                        <a:pt x="331686" y="386147"/>
                      </a:lnTo>
                      <a:lnTo>
                        <a:pt x="331686" y="390903"/>
                      </a:lnTo>
                      <a:lnTo>
                        <a:pt x="334545" y="390903"/>
                      </a:lnTo>
                      <a:lnTo>
                        <a:pt x="334545" y="394707"/>
                      </a:lnTo>
                      <a:lnTo>
                        <a:pt x="340264" y="394707"/>
                      </a:lnTo>
                      <a:lnTo>
                        <a:pt x="340264" y="404218"/>
                      </a:lnTo>
                      <a:lnTo>
                        <a:pt x="343123" y="404218"/>
                      </a:lnTo>
                      <a:lnTo>
                        <a:pt x="343123" y="412778"/>
                      </a:lnTo>
                      <a:lnTo>
                        <a:pt x="345983" y="412778"/>
                      </a:lnTo>
                      <a:lnTo>
                        <a:pt x="345983" y="421338"/>
                      </a:lnTo>
                      <a:lnTo>
                        <a:pt x="348842" y="421338"/>
                      </a:lnTo>
                      <a:lnTo>
                        <a:pt x="348842" y="430849"/>
                      </a:lnTo>
                      <a:lnTo>
                        <a:pt x="351701" y="430849"/>
                      </a:lnTo>
                      <a:lnTo>
                        <a:pt x="351701" y="434653"/>
                      </a:lnTo>
                      <a:lnTo>
                        <a:pt x="354561" y="434653"/>
                      </a:lnTo>
                      <a:lnTo>
                        <a:pt x="354561" y="447969"/>
                      </a:lnTo>
                      <a:lnTo>
                        <a:pt x="357420" y="447969"/>
                      </a:lnTo>
                      <a:lnTo>
                        <a:pt x="357420" y="462235"/>
                      </a:lnTo>
                      <a:lnTo>
                        <a:pt x="360280" y="462235"/>
                      </a:lnTo>
                      <a:lnTo>
                        <a:pt x="360280" y="493622"/>
                      </a:lnTo>
                      <a:lnTo>
                        <a:pt x="362186" y="493622"/>
                      </a:lnTo>
                      <a:lnTo>
                        <a:pt x="362186" y="498377"/>
                      </a:lnTo>
                      <a:lnTo>
                        <a:pt x="365045" y="498377"/>
                      </a:lnTo>
                      <a:lnTo>
                        <a:pt x="365045" y="503133"/>
                      </a:lnTo>
                      <a:lnTo>
                        <a:pt x="367905" y="503133"/>
                      </a:lnTo>
                      <a:lnTo>
                        <a:pt x="367905" y="507888"/>
                      </a:lnTo>
                      <a:lnTo>
                        <a:pt x="370764" y="507888"/>
                      </a:lnTo>
                      <a:lnTo>
                        <a:pt x="370764" y="516448"/>
                      </a:lnTo>
                      <a:lnTo>
                        <a:pt x="373623" y="516448"/>
                      </a:lnTo>
                      <a:lnTo>
                        <a:pt x="373623" y="525959"/>
                      </a:lnTo>
                      <a:lnTo>
                        <a:pt x="376483" y="525959"/>
                      </a:lnTo>
                      <a:lnTo>
                        <a:pt x="376483" y="530715"/>
                      </a:lnTo>
                      <a:lnTo>
                        <a:pt x="379342" y="530715"/>
                      </a:lnTo>
                      <a:lnTo>
                        <a:pt x="379342" y="544981"/>
                      </a:lnTo>
                      <a:lnTo>
                        <a:pt x="382201" y="544981"/>
                      </a:lnTo>
                      <a:lnTo>
                        <a:pt x="382201" y="549737"/>
                      </a:lnTo>
                      <a:lnTo>
                        <a:pt x="387920" y="549737"/>
                      </a:lnTo>
                      <a:lnTo>
                        <a:pt x="387920" y="554492"/>
                      </a:lnTo>
                      <a:lnTo>
                        <a:pt x="390779" y="554492"/>
                      </a:lnTo>
                      <a:lnTo>
                        <a:pt x="390779" y="559248"/>
                      </a:lnTo>
                      <a:lnTo>
                        <a:pt x="396498" y="559248"/>
                      </a:lnTo>
                      <a:lnTo>
                        <a:pt x="396498" y="564003"/>
                      </a:lnTo>
                      <a:lnTo>
                        <a:pt x="399358" y="564003"/>
                      </a:lnTo>
                      <a:lnTo>
                        <a:pt x="399358" y="568759"/>
                      </a:lnTo>
                      <a:lnTo>
                        <a:pt x="402217" y="568759"/>
                      </a:lnTo>
                      <a:lnTo>
                        <a:pt x="402217" y="583025"/>
                      </a:lnTo>
                      <a:lnTo>
                        <a:pt x="405076" y="583025"/>
                      </a:lnTo>
                      <a:lnTo>
                        <a:pt x="405076" y="587781"/>
                      </a:lnTo>
                      <a:lnTo>
                        <a:pt x="407936" y="587781"/>
                      </a:lnTo>
                      <a:lnTo>
                        <a:pt x="419373" y="587781"/>
                      </a:lnTo>
                      <a:lnTo>
                        <a:pt x="419373" y="597292"/>
                      </a:lnTo>
                      <a:lnTo>
                        <a:pt x="422232" y="597292"/>
                      </a:lnTo>
                      <a:lnTo>
                        <a:pt x="422232" y="602047"/>
                      </a:lnTo>
                      <a:lnTo>
                        <a:pt x="433670" y="602047"/>
                      </a:lnTo>
                      <a:lnTo>
                        <a:pt x="433670" y="607754"/>
                      </a:lnTo>
                      <a:lnTo>
                        <a:pt x="439389" y="607754"/>
                      </a:lnTo>
                      <a:lnTo>
                        <a:pt x="439389" y="617265"/>
                      </a:lnTo>
                      <a:lnTo>
                        <a:pt x="442248" y="617265"/>
                      </a:lnTo>
                      <a:lnTo>
                        <a:pt x="442248" y="626776"/>
                      </a:lnTo>
                      <a:lnTo>
                        <a:pt x="445107" y="626776"/>
                      </a:lnTo>
                      <a:lnTo>
                        <a:pt x="445107" y="631531"/>
                      </a:lnTo>
                      <a:lnTo>
                        <a:pt x="450826" y="631531"/>
                      </a:lnTo>
                      <a:lnTo>
                        <a:pt x="453685" y="631531"/>
                      </a:lnTo>
                      <a:lnTo>
                        <a:pt x="453685" y="636287"/>
                      </a:lnTo>
                      <a:lnTo>
                        <a:pt x="455592" y="636287"/>
                      </a:lnTo>
                      <a:lnTo>
                        <a:pt x="455592" y="641042"/>
                      </a:lnTo>
                      <a:lnTo>
                        <a:pt x="469888" y="641042"/>
                      </a:lnTo>
                      <a:lnTo>
                        <a:pt x="495623" y="641042"/>
                      </a:lnTo>
                      <a:lnTo>
                        <a:pt x="495623" y="646749"/>
                      </a:lnTo>
                      <a:lnTo>
                        <a:pt x="501341" y="646749"/>
                      </a:lnTo>
                      <a:lnTo>
                        <a:pt x="501341" y="656260"/>
                      </a:lnTo>
                      <a:lnTo>
                        <a:pt x="507060" y="656260"/>
                      </a:lnTo>
                      <a:lnTo>
                        <a:pt x="507060" y="661015"/>
                      </a:lnTo>
                      <a:lnTo>
                        <a:pt x="509919" y="661015"/>
                      </a:lnTo>
                      <a:lnTo>
                        <a:pt x="509919" y="665771"/>
                      </a:lnTo>
                      <a:lnTo>
                        <a:pt x="512779" y="665771"/>
                      </a:lnTo>
                      <a:lnTo>
                        <a:pt x="512779" y="670526"/>
                      </a:lnTo>
                      <a:lnTo>
                        <a:pt x="515638" y="670526"/>
                      </a:lnTo>
                      <a:lnTo>
                        <a:pt x="515638" y="680989"/>
                      </a:lnTo>
                      <a:lnTo>
                        <a:pt x="521357" y="680989"/>
                      </a:lnTo>
                      <a:lnTo>
                        <a:pt x="521357" y="710473"/>
                      </a:lnTo>
                      <a:lnTo>
                        <a:pt x="524216" y="710473"/>
                      </a:lnTo>
                      <a:lnTo>
                        <a:pt x="524216" y="735201"/>
                      </a:lnTo>
                      <a:lnTo>
                        <a:pt x="527076" y="735201"/>
                      </a:lnTo>
                      <a:lnTo>
                        <a:pt x="527076" y="750419"/>
                      </a:lnTo>
                      <a:lnTo>
                        <a:pt x="529935" y="750419"/>
                      </a:lnTo>
                      <a:lnTo>
                        <a:pt x="529935" y="759930"/>
                      </a:lnTo>
                      <a:lnTo>
                        <a:pt x="532794" y="759930"/>
                      </a:lnTo>
                      <a:lnTo>
                        <a:pt x="532794" y="784659"/>
                      </a:lnTo>
                      <a:lnTo>
                        <a:pt x="535654" y="784659"/>
                      </a:lnTo>
                      <a:lnTo>
                        <a:pt x="535654" y="809387"/>
                      </a:lnTo>
                      <a:lnTo>
                        <a:pt x="538513" y="809387"/>
                      </a:lnTo>
                      <a:lnTo>
                        <a:pt x="538513" y="854089"/>
                      </a:lnTo>
                      <a:lnTo>
                        <a:pt x="541372" y="854089"/>
                      </a:lnTo>
                      <a:lnTo>
                        <a:pt x="541372" y="884524"/>
                      </a:lnTo>
                      <a:lnTo>
                        <a:pt x="544232" y="884524"/>
                      </a:lnTo>
                      <a:lnTo>
                        <a:pt x="544232" y="909253"/>
                      </a:lnTo>
                      <a:lnTo>
                        <a:pt x="548997" y="909253"/>
                      </a:lnTo>
                      <a:lnTo>
                        <a:pt x="548997" y="914008"/>
                      </a:lnTo>
                      <a:lnTo>
                        <a:pt x="552810" y="914008"/>
                      </a:lnTo>
                      <a:lnTo>
                        <a:pt x="552810" y="929226"/>
                      </a:lnTo>
                      <a:lnTo>
                        <a:pt x="554716" y="929226"/>
                      </a:lnTo>
                      <a:lnTo>
                        <a:pt x="554716" y="944444"/>
                      </a:lnTo>
                      <a:lnTo>
                        <a:pt x="557576" y="944444"/>
                      </a:lnTo>
                      <a:lnTo>
                        <a:pt x="557576" y="969172"/>
                      </a:lnTo>
                      <a:lnTo>
                        <a:pt x="574732" y="969172"/>
                      </a:lnTo>
                      <a:lnTo>
                        <a:pt x="577591" y="969172"/>
                      </a:lnTo>
                      <a:lnTo>
                        <a:pt x="577591" y="974879"/>
                      </a:lnTo>
                      <a:lnTo>
                        <a:pt x="580450" y="974879"/>
                      </a:lnTo>
                      <a:lnTo>
                        <a:pt x="580450" y="979634"/>
                      </a:lnTo>
                      <a:lnTo>
                        <a:pt x="583310" y="979634"/>
                      </a:lnTo>
                      <a:lnTo>
                        <a:pt x="583310" y="984390"/>
                      </a:lnTo>
                      <a:lnTo>
                        <a:pt x="586169" y="984390"/>
                      </a:lnTo>
                      <a:lnTo>
                        <a:pt x="586169" y="990096"/>
                      </a:lnTo>
                      <a:lnTo>
                        <a:pt x="591888" y="990096"/>
                      </a:lnTo>
                      <a:lnTo>
                        <a:pt x="591888" y="994852"/>
                      </a:lnTo>
                      <a:lnTo>
                        <a:pt x="594747" y="994852"/>
                      </a:lnTo>
                      <a:lnTo>
                        <a:pt x="594747" y="1005314"/>
                      </a:lnTo>
                      <a:lnTo>
                        <a:pt x="600466" y="1005314"/>
                      </a:lnTo>
                      <a:lnTo>
                        <a:pt x="600466" y="1014825"/>
                      </a:lnTo>
                      <a:lnTo>
                        <a:pt x="609044" y="1014825"/>
                      </a:lnTo>
                      <a:lnTo>
                        <a:pt x="609044" y="1020532"/>
                      </a:lnTo>
                      <a:lnTo>
                        <a:pt x="617622" y="1020532"/>
                      </a:lnTo>
                      <a:lnTo>
                        <a:pt x="617622" y="1025287"/>
                      </a:lnTo>
                      <a:lnTo>
                        <a:pt x="623341" y="1025287"/>
                      </a:lnTo>
                      <a:lnTo>
                        <a:pt x="623341" y="1030994"/>
                      </a:lnTo>
                      <a:lnTo>
                        <a:pt x="626200" y="1030994"/>
                      </a:lnTo>
                      <a:lnTo>
                        <a:pt x="626200" y="1040505"/>
                      </a:lnTo>
                      <a:lnTo>
                        <a:pt x="637638" y="1040505"/>
                      </a:lnTo>
                      <a:lnTo>
                        <a:pt x="637638" y="1050967"/>
                      </a:lnTo>
                      <a:lnTo>
                        <a:pt x="640497" y="1050967"/>
                      </a:lnTo>
                      <a:lnTo>
                        <a:pt x="640497" y="1061429"/>
                      </a:lnTo>
                      <a:lnTo>
                        <a:pt x="653841" y="1061429"/>
                      </a:lnTo>
                      <a:lnTo>
                        <a:pt x="653841" y="1066185"/>
                      </a:lnTo>
                      <a:lnTo>
                        <a:pt x="656700" y="1066185"/>
                      </a:lnTo>
                      <a:lnTo>
                        <a:pt x="656700" y="1071891"/>
                      </a:lnTo>
                      <a:lnTo>
                        <a:pt x="659559" y="1071891"/>
                      </a:lnTo>
                      <a:lnTo>
                        <a:pt x="659559" y="1082353"/>
                      </a:lnTo>
                      <a:lnTo>
                        <a:pt x="696731" y="1082353"/>
                      </a:lnTo>
                      <a:lnTo>
                        <a:pt x="696731" y="1092815"/>
                      </a:lnTo>
                      <a:lnTo>
                        <a:pt x="699590" y="1092815"/>
                      </a:lnTo>
                      <a:lnTo>
                        <a:pt x="699590" y="1103278"/>
                      </a:lnTo>
                      <a:lnTo>
                        <a:pt x="702450" y="1103278"/>
                      </a:lnTo>
                      <a:lnTo>
                        <a:pt x="702450" y="1113740"/>
                      </a:lnTo>
                      <a:lnTo>
                        <a:pt x="705309" y="1113740"/>
                      </a:lnTo>
                      <a:lnTo>
                        <a:pt x="705309" y="1124202"/>
                      </a:lnTo>
                      <a:lnTo>
                        <a:pt x="708169" y="1124202"/>
                      </a:lnTo>
                      <a:lnTo>
                        <a:pt x="708169" y="1128957"/>
                      </a:lnTo>
                      <a:lnTo>
                        <a:pt x="711028" y="1128957"/>
                      </a:lnTo>
                      <a:lnTo>
                        <a:pt x="711028" y="1134664"/>
                      </a:lnTo>
                      <a:lnTo>
                        <a:pt x="716747" y="1134664"/>
                      </a:lnTo>
                      <a:lnTo>
                        <a:pt x="716747" y="1149882"/>
                      </a:lnTo>
                      <a:lnTo>
                        <a:pt x="716747" y="1149882"/>
                      </a:lnTo>
                      <a:lnTo>
                        <a:pt x="719606" y="1149882"/>
                      </a:lnTo>
                      <a:lnTo>
                        <a:pt x="719606" y="1160344"/>
                      </a:lnTo>
                      <a:lnTo>
                        <a:pt x="722465" y="1160344"/>
                      </a:lnTo>
                      <a:lnTo>
                        <a:pt x="722465" y="1171757"/>
                      </a:lnTo>
                      <a:lnTo>
                        <a:pt x="728184" y="1171757"/>
                      </a:lnTo>
                      <a:lnTo>
                        <a:pt x="728184" y="1176512"/>
                      </a:lnTo>
                      <a:lnTo>
                        <a:pt x="736762" y="1176512"/>
                      </a:lnTo>
                      <a:lnTo>
                        <a:pt x="736762" y="1186975"/>
                      </a:lnTo>
                      <a:lnTo>
                        <a:pt x="739622" y="1186975"/>
                      </a:lnTo>
                      <a:lnTo>
                        <a:pt x="739622" y="1197437"/>
                      </a:lnTo>
                      <a:lnTo>
                        <a:pt x="747246" y="1197437"/>
                      </a:lnTo>
                      <a:lnTo>
                        <a:pt x="747246" y="1207899"/>
                      </a:lnTo>
                      <a:lnTo>
                        <a:pt x="752965" y="1207899"/>
                      </a:lnTo>
                      <a:lnTo>
                        <a:pt x="755825" y="1207899"/>
                      </a:lnTo>
                      <a:lnTo>
                        <a:pt x="755825" y="1219312"/>
                      </a:lnTo>
                      <a:lnTo>
                        <a:pt x="758684" y="1219312"/>
                      </a:lnTo>
                      <a:lnTo>
                        <a:pt x="761543" y="1219312"/>
                      </a:lnTo>
                      <a:lnTo>
                        <a:pt x="761543" y="1224067"/>
                      </a:lnTo>
                      <a:lnTo>
                        <a:pt x="770121" y="1224067"/>
                      </a:lnTo>
                      <a:lnTo>
                        <a:pt x="770121" y="1229774"/>
                      </a:lnTo>
                      <a:lnTo>
                        <a:pt x="775840" y="1229774"/>
                      </a:lnTo>
                      <a:lnTo>
                        <a:pt x="775840" y="1240236"/>
                      </a:lnTo>
                      <a:lnTo>
                        <a:pt x="795856" y="1240236"/>
                      </a:lnTo>
                      <a:lnTo>
                        <a:pt x="795856" y="1245943"/>
                      </a:lnTo>
                      <a:lnTo>
                        <a:pt x="801574" y="1245943"/>
                      </a:lnTo>
                      <a:lnTo>
                        <a:pt x="801574" y="1251649"/>
                      </a:lnTo>
                      <a:lnTo>
                        <a:pt x="807293" y="1251649"/>
                      </a:lnTo>
                      <a:lnTo>
                        <a:pt x="807293" y="1256405"/>
                      </a:lnTo>
                      <a:lnTo>
                        <a:pt x="810152" y="1256405"/>
                      </a:lnTo>
                      <a:lnTo>
                        <a:pt x="810152" y="1262111"/>
                      </a:lnTo>
                      <a:lnTo>
                        <a:pt x="827309" y="1262111"/>
                      </a:lnTo>
                      <a:lnTo>
                        <a:pt x="827309" y="1266867"/>
                      </a:lnTo>
                      <a:lnTo>
                        <a:pt x="866387" y="1266867"/>
                      </a:lnTo>
                      <a:lnTo>
                        <a:pt x="866387" y="1272574"/>
                      </a:lnTo>
                      <a:lnTo>
                        <a:pt x="877824" y="1272574"/>
                      </a:lnTo>
                      <a:lnTo>
                        <a:pt x="877824" y="1278280"/>
                      </a:lnTo>
                      <a:lnTo>
                        <a:pt x="883543" y="1278280"/>
                      </a:lnTo>
                      <a:lnTo>
                        <a:pt x="883543" y="1283036"/>
                      </a:lnTo>
                      <a:lnTo>
                        <a:pt x="889261" y="1283036"/>
                      </a:lnTo>
                      <a:lnTo>
                        <a:pt x="889261" y="1288742"/>
                      </a:lnTo>
                      <a:lnTo>
                        <a:pt x="894980" y="1288742"/>
                      </a:lnTo>
                      <a:lnTo>
                        <a:pt x="894980" y="1294449"/>
                      </a:lnTo>
                      <a:lnTo>
                        <a:pt x="897839" y="1294449"/>
                      </a:lnTo>
                      <a:lnTo>
                        <a:pt x="897839" y="1316324"/>
                      </a:lnTo>
                      <a:lnTo>
                        <a:pt x="900699" y="1316324"/>
                      </a:lnTo>
                      <a:lnTo>
                        <a:pt x="900699" y="1322031"/>
                      </a:lnTo>
                      <a:lnTo>
                        <a:pt x="951214" y="1322031"/>
                      </a:lnTo>
                      <a:lnTo>
                        <a:pt x="951214" y="1327738"/>
                      </a:lnTo>
                      <a:lnTo>
                        <a:pt x="954074" y="1327738"/>
                      </a:lnTo>
                      <a:lnTo>
                        <a:pt x="954074" y="1333444"/>
                      </a:lnTo>
                      <a:lnTo>
                        <a:pt x="974089" y="1333444"/>
                      </a:lnTo>
                      <a:lnTo>
                        <a:pt x="974089" y="1338200"/>
                      </a:lnTo>
                      <a:lnTo>
                        <a:pt x="976949" y="1338200"/>
                      </a:lnTo>
                      <a:lnTo>
                        <a:pt x="976949" y="1343906"/>
                      </a:lnTo>
                      <a:lnTo>
                        <a:pt x="991245" y="1343906"/>
                      </a:lnTo>
                      <a:lnTo>
                        <a:pt x="991245" y="1349613"/>
                      </a:lnTo>
                      <a:lnTo>
                        <a:pt x="999823" y="1349613"/>
                      </a:lnTo>
                      <a:lnTo>
                        <a:pt x="999823" y="1355319"/>
                      </a:lnTo>
                      <a:lnTo>
                        <a:pt x="1056058" y="1355319"/>
                      </a:lnTo>
                      <a:lnTo>
                        <a:pt x="1056058" y="1361026"/>
                      </a:lnTo>
                      <a:lnTo>
                        <a:pt x="1058917" y="1361026"/>
                      </a:lnTo>
                      <a:lnTo>
                        <a:pt x="1058917" y="1371488"/>
                      </a:lnTo>
                      <a:lnTo>
                        <a:pt x="1070354" y="1371488"/>
                      </a:lnTo>
                      <a:lnTo>
                        <a:pt x="1070354" y="1377195"/>
                      </a:lnTo>
                      <a:lnTo>
                        <a:pt x="1073214" y="1377195"/>
                      </a:lnTo>
                      <a:lnTo>
                        <a:pt x="1073214" y="1382901"/>
                      </a:lnTo>
                      <a:lnTo>
                        <a:pt x="1078932" y="1382901"/>
                      </a:lnTo>
                      <a:lnTo>
                        <a:pt x="1078932" y="1388608"/>
                      </a:lnTo>
                      <a:lnTo>
                        <a:pt x="1084651" y="1388608"/>
                      </a:lnTo>
                      <a:lnTo>
                        <a:pt x="1084651" y="1393363"/>
                      </a:lnTo>
                      <a:lnTo>
                        <a:pt x="1087511" y="1393363"/>
                      </a:lnTo>
                      <a:lnTo>
                        <a:pt x="1087511" y="1399070"/>
                      </a:lnTo>
                      <a:lnTo>
                        <a:pt x="1132307" y="1399070"/>
                      </a:lnTo>
                      <a:lnTo>
                        <a:pt x="1132307" y="1404777"/>
                      </a:lnTo>
                      <a:lnTo>
                        <a:pt x="1163760" y="1404777"/>
                      </a:lnTo>
                      <a:lnTo>
                        <a:pt x="1163760" y="1410483"/>
                      </a:lnTo>
                      <a:lnTo>
                        <a:pt x="1186635" y="1410483"/>
                      </a:lnTo>
                      <a:lnTo>
                        <a:pt x="1186635" y="1416190"/>
                      </a:lnTo>
                      <a:lnTo>
                        <a:pt x="1231432" y="1416190"/>
                      </a:lnTo>
                      <a:lnTo>
                        <a:pt x="1231432" y="1420945"/>
                      </a:lnTo>
                      <a:lnTo>
                        <a:pt x="1234291" y="1420945"/>
                      </a:lnTo>
                      <a:lnTo>
                        <a:pt x="1234291" y="1426652"/>
                      </a:lnTo>
                      <a:lnTo>
                        <a:pt x="1237150" y="1426652"/>
                      </a:lnTo>
                      <a:lnTo>
                        <a:pt x="1237150" y="1432359"/>
                      </a:lnTo>
                      <a:lnTo>
                        <a:pt x="1251447" y="1432359"/>
                      </a:lnTo>
                      <a:lnTo>
                        <a:pt x="1251447" y="1438065"/>
                      </a:lnTo>
                      <a:lnTo>
                        <a:pt x="1257166" y="1438065"/>
                      </a:lnTo>
                      <a:lnTo>
                        <a:pt x="1257166" y="1443772"/>
                      </a:lnTo>
                      <a:lnTo>
                        <a:pt x="1260025" y="1443772"/>
                      </a:lnTo>
                      <a:lnTo>
                        <a:pt x="1260025" y="1448527"/>
                      </a:lnTo>
                      <a:lnTo>
                        <a:pt x="1265744" y="1448527"/>
                      </a:lnTo>
                      <a:lnTo>
                        <a:pt x="1265744" y="1454234"/>
                      </a:lnTo>
                      <a:lnTo>
                        <a:pt x="1387744" y="1454234"/>
                      </a:lnTo>
                      <a:lnTo>
                        <a:pt x="1390603" y="1454234"/>
                      </a:lnTo>
                      <a:lnTo>
                        <a:pt x="1390603" y="1459941"/>
                      </a:lnTo>
                      <a:lnTo>
                        <a:pt x="1409665" y="1459941"/>
                      </a:lnTo>
                      <a:lnTo>
                        <a:pt x="1409665" y="1465647"/>
                      </a:lnTo>
                      <a:lnTo>
                        <a:pt x="1421103" y="1465647"/>
                      </a:lnTo>
                      <a:lnTo>
                        <a:pt x="1421103" y="1471354"/>
                      </a:lnTo>
                      <a:lnTo>
                        <a:pt x="1426821" y="1471354"/>
                      </a:lnTo>
                      <a:lnTo>
                        <a:pt x="1426821" y="1477060"/>
                      </a:lnTo>
                      <a:lnTo>
                        <a:pt x="1429681" y="1477060"/>
                      </a:lnTo>
                      <a:lnTo>
                        <a:pt x="1429681" y="1482767"/>
                      </a:lnTo>
                      <a:lnTo>
                        <a:pt x="1508790" y="1482767"/>
                      </a:lnTo>
                      <a:lnTo>
                        <a:pt x="1508790" y="1488474"/>
                      </a:lnTo>
                      <a:lnTo>
                        <a:pt x="1545961" y="1488474"/>
                      </a:lnTo>
                      <a:lnTo>
                        <a:pt x="1545961" y="1494180"/>
                      </a:lnTo>
                      <a:lnTo>
                        <a:pt x="1607914" y="1494180"/>
                      </a:lnTo>
                      <a:lnTo>
                        <a:pt x="1665101" y="1494180"/>
                      </a:lnTo>
                      <a:lnTo>
                        <a:pt x="1665101" y="1499887"/>
                      </a:lnTo>
                      <a:lnTo>
                        <a:pt x="1670820" y="1499887"/>
                      </a:lnTo>
                      <a:lnTo>
                        <a:pt x="1670820" y="1505593"/>
                      </a:lnTo>
                      <a:lnTo>
                        <a:pt x="1826179" y="1505593"/>
                      </a:lnTo>
                      <a:lnTo>
                        <a:pt x="1885272" y="1505593"/>
                      </a:lnTo>
                      <a:lnTo>
                        <a:pt x="1902429" y="1505593"/>
                      </a:lnTo>
                      <a:lnTo>
                        <a:pt x="1905288" y="1505593"/>
                      </a:lnTo>
                      <a:lnTo>
                        <a:pt x="1911007" y="1505593"/>
                      </a:lnTo>
                      <a:lnTo>
                        <a:pt x="1911007" y="1512251"/>
                      </a:lnTo>
                      <a:lnTo>
                        <a:pt x="1922444" y="1512251"/>
                      </a:lnTo>
                      <a:lnTo>
                        <a:pt x="1972959" y="1512251"/>
                      </a:lnTo>
                      <a:lnTo>
                        <a:pt x="2047303" y="1512251"/>
                      </a:lnTo>
                      <a:lnTo>
                        <a:pt x="2083521" y="1512251"/>
                      </a:lnTo>
                      <a:lnTo>
                        <a:pt x="2083521" y="1518909"/>
                      </a:lnTo>
                      <a:lnTo>
                        <a:pt x="2086381" y="1518909"/>
                      </a:lnTo>
                      <a:lnTo>
                        <a:pt x="2129271" y="1518909"/>
                      </a:lnTo>
                      <a:lnTo>
                        <a:pt x="2132131" y="1518909"/>
                      </a:lnTo>
                      <a:lnTo>
                        <a:pt x="2143568" y="1518909"/>
                      </a:lnTo>
                      <a:lnTo>
                        <a:pt x="2146427" y="1518909"/>
                      </a:lnTo>
                      <a:lnTo>
                        <a:pt x="2149287" y="1518909"/>
                      </a:lnTo>
                      <a:lnTo>
                        <a:pt x="2162630" y="1518909"/>
                      </a:lnTo>
                      <a:lnTo>
                        <a:pt x="2304645" y="1518909"/>
                      </a:lnTo>
                      <a:lnTo>
                        <a:pt x="2321802" y="1518909"/>
                      </a:lnTo>
                      <a:lnTo>
                        <a:pt x="2321802" y="1528420"/>
                      </a:lnTo>
                      <a:lnTo>
                        <a:pt x="2366598" y="1528420"/>
                      </a:lnTo>
                      <a:lnTo>
                        <a:pt x="2386614" y="1528420"/>
                      </a:lnTo>
                      <a:lnTo>
                        <a:pt x="2392333" y="1528420"/>
                      </a:lnTo>
                      <a:lnTo>
                        <a:pt x="2400911" y="1528420"/>
                      </a:lnTo>
                      <a:lnTo>
                        <a:pt x="2465723" y="1528420"/>
                      </a:lnTo>
                      <a:lnTo>
                        <a:pt x="2573425" y="1528420"/>
                      </a:lnTo>
                      <a:lnTo>
                        <a:pt x="2573425" y="1528420"/>
                      </a:lnTo>
                      <a:lnTo>
                        <a:pt x="2622035" y="1528420"/>
                      </a:lnTo>
                      <a:lnTo>
                        <a:pt x="2624894" y="1528420"/>
                      </a:lnTo>
                      <a:lnTo>
                        <a:pt x="2629659" y="1528420"/>
                      </a:lnTo>
                      <a:lnTo>
                        <a:pt x="2641097" y="1528420"/>
                      </a:lnTo>
                      <a:lnTo>
                        <a:pt x="2661113" y="1528420"/>
                      </a:lnTo>
                      <a:lnTo>
                        <a:pt x="2836487" y="1528420"/>
                      </a:lnTo>
                      <a:lnTo>
                        <a:pt x="2842205" y="1528420"/>
                      </a:lnTo>
                      <a:lnTo>
                        <a:pt x="2845065" y="1528420"/>
                      </a:lnTo>
                      <a:lnTo>
                        <a:pt x="2856502" y="1528420"/>
                      </a:lnTo>
                      <a:lnTo>
                        <a:pt x="3097642" y="1528420"/>
                      </a:lnTo>
                      <a:lnTo>
                        <a:pt x="3113845" y="1528420"/>
                      </a:lnTo>
                      <a:lnTo>
                        <a:pt x="3317813" y="1528420"/>
                      </a:lnTo>
                      <a:lnTo>
                        <a:pt x="3388343" y="1528420"/>
                      </a:lnTo>
                      <a:lnTo>
                        <a:pt x="3388343" y="1629237"/>
                      </a:lnTo>
                      <a:lnTo>
                        <a:pt x="3456968" y="1629237"/>
                      </a:lnTo>
                    </a:path>
                  </a:pathLst>
                </a:custGeom>
                <a:noFill/>
                <a:ln w="12700" cap="flat">
                  <a:solidFill>
                    <a:srgbClr val="7F7F7F"/>
                  </a:solidFill>
                  <a:prstDash val="solid"/>
                  <a:miter/>
                </a:ln>
              </p:spPr>
              <p:txBody>
                <a:bodyPr rtlCol="0" anchor="ctr"/>
                <a:lstStyle/>
                <a:p>
                  <a:endParaRPr lang="en-US" sz="1400"/>
                </a:p>
              </p:txBody>
            </p:sp>
            <p:grpSp>
              <p:nvGrpSpPr>
                <p:cNvPr id="757" name="Graphic 1547">
                  <a:extLst>
                    <a:ext uri="{FF2B5EF4-FFF2-40B4-BE49-F238E27FC236}">
                      <a16:creationId xmlns:a16="http://schemas.microsoft.com/office/drawing/2014/main" id="{A38C4617-38A2-7B18-CBB3-0BA14EA713A2}"/>
                    </a:ext>
                  </a:extLst>
                </p:cNvPr>
                <p:cNvGrpSpPr/>
                <p:nvPr/>
              </p:nvGrpSpPr>
              <p:grpSpPr>
                <a:xfrm>
                  <a:off x="3013494" y="1478021"/>
                  <a:ext cx="3675233" cy="1264013"/>
                  <a:chOff x="3013494" y="1478021"/>
                  <a:chExt cx="3675233" cy="1264013"/>
                </a:xfrm>
              </p:grpSpPr>
              <p:sp>
                <p:nvSpPr>
                  <p:cNvPr id="1013" name="Freeform 1552">
                    <a:extLst>
                      <a:ext uri="{FF2B5EF4-FFF2-40B4-BE49-F238E27FC236}">
                        <a16:creationId xmlns:a16="http://schemas.microsoft.com/office/drawing/2014/main" id="{02E5C86E-E991-23C8-9B2B-7B3D428EEF45}"/>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14" name="Freeform 1553">
                    <a:extLst>
                      <a:ext uri="{FF2B5EF4-FFF2-40B4-BE49-F238E27FC236}">
                        <a16:creationId xmlns:a16="http://schemas.microsoft.com/office/drawing/2014/main" id="{4F68E3A2-6F6E-1E81-6CFB-967581CBAC8D}"/>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15" name="Freeform 1554">
                    <a:extLst>
                      <a:ext uri="{FF2B5EF4-FFF2-40B4-BE49-F238E27FC236}">
                        <a16:creationId xmlns:a16="http://schemas.microsoft.com/office/drawing/2014/main" id="{E7C830FC-FECB-2DBE-1007-0F1A7038975A}"/>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16" name="Freeform 1555">
                    <a:extLst>
                      <a:ext uri="{FF2B5EF4-FFF2-40B4-BE49-F238E27FC236}">
                        <a16:creationId xmlns:a16="http://schemas.microsoft.com/office/drawing/2014/main" id="{02D48966-E5F7-656E-75A0-621603603787}"/>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17" name="Freeform 1556">
                    <a:extLst>
                      <a:ext uri="{FF2B5EF4-FFF2-40B4-BE49-F238E27FC236}">
                        <a16:creationId xmlns:a16="http://schemas.microsoft.com/office/drawing/2014/main" id="{7250A3C7-E606-1AC1-8BD4-825E33E0A3CA}"/>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18" name="Freeform 1557">
                    <a:extLst>
                      <a:ext uri="{FF2B5EF4-FFF2-40B4-BE49-F238E27FC236}">
                        <a16:creationId xmlns:a16="http://schemas.microsoft.com/office/drawing/2014/main" id="{DF6D4A73-1F02-6216-3680-7125268A0D57}"/>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19" name="Freeform 1558">
                    <a:extLst>
                      <a:ext uri="{FF2B5EF4-FFF2-40B4-BE49-F238E27FC236}">
                        <a16:creationId xmlns:a16="http://schemas.microsoft.com/office/drawing/2014/main" id="{41272E19-65C6-CDBC-6855-B180A67356F1}"/>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20" name="Freeform 1559">
                    <a:extLst>
                      <a:ext uri="{FF2B5EF4-FFF2-40B4-BE49-F238E27FC236}">
                        <a16:creationId xmlns:a16="http://schemas.microsoft.com/office/drawing/2014/main" id="{9CD9C925-64C7-7723-DBDA-E5763664661A}"/>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21" name="Freeform 1560">
                    <a:extLst>
                      <a:ext uri="{FF2B5EF4-FFF2-40B4-BE49-F238E27FC236}">
                        <a16:creationId xmlns:a16="http://schemas.microsoft.com/office/drawing/2014/main" id="{628FBAE4-2245-B573-E96F-7961DDABACD2}"/>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22" name="Freeform 1561">
                    <a:extLst>
                      <a:ext uri="{FF2B5EF4-FFF2-40B4-BE49-F238E27FC236}">
                        <a16:creationId xmlns:a16="http://schemas.microsoft.com/office/drawing/2014/main" id="{E81F110B-ADE4-CE0A-7E18-1A905EDE728B}"/>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23" name="Freeform 1562">
                    <a:extLst>
                      <a:ext uri="{FF2B5EF4-FFF2-40B4-BE49-F238E27FC236}">
                        <a16:creationId xmlns:a16="http://schemas.microsoft.com/office/drawing/2014/main" id="{00DF3D4F-8206-1496-E2D8-8AF392334A6D}"/>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24" name="Freeform 1563">
                    <a:extLst>
                      <a:ext uri="{FF2B5EF4-FFF2-40B4-BE49-F238E27FC236}">
                        <a16:creationId xmlns:a16="http://schemas.microsoft.com/office/drawing/2014/main" id="{1EAE1D3B-C4C3-0156-989D-D538B0BDD0A1}"/>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25" name="Freeform 1564">
                    <a:extLst>
                      <a:ext uri="{FF2B5EF4-FFF2-40B4-BE49-F238E27FC236}">
                        <a16:creationId xmlns:a16="http://schemas.microsoft.com/office/drawing/2014/main" id="{03F0F234-B276-BA6C-164E-5BF3D39A99A8}"/>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26" name="Freeform 1565">
                    <a:extLst>
                      <a:ext uri="{FF2B5EF4-FFF2-40B4-BE49-F238E27FC236}">
                        <a16:creationId xmlns:a16="http://schemas.microsoft.com/office/drawing/2014/main" id="{B4627BB6-BD43-9AA8-16B3-9DA2DCD4685A}"/>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27" name="Freeform 1566">
                    <a:extLst>
                      <a:ext uri="{FF2B5EF4-FFF2-40B4-BE49-F238E27FC236}">
                        <a16:creationId xmlns:a16="http://schemas.microsoft.com/office/drawing/2014/main" id="{186DD63C-A44E-E9A7-D6C8-405EE167A944}"/>
                      </a:ext>
                    </a:extLst>
                  </p:cNvPr>
                  <p:cNvSpPr/>
                  <p:nvPr/>
                </p:nvSpPr>
                <p:spPr>
                  <a:xfrm>
                    <a:off x="3186009" y="162924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28" name="Freeform 1567">
                    <a:extLst>
                      <a:ext uri="{FF2B5EF4-FFF2-40B4-BE49-F238E27FC236}">
                        <a16:creationId xmlns:a16="http://schemas.microsoft.com/office/drawing/2014/main" id="{2ED2AFBB-D338-2D20-C630-0C88CC7F2D1C}"/>
                      </a:ext>
                    </a:extLst>
                  </p:cNvPr>
                  <p:cNvSpPr/>
                  <p:nvPr/>
                </p:nvSpPr>
                <p:spPr>
                  <a:xfrm>
                    <a:off x="3221274" y="1593105"/>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029" name="Freeform 1568">
                    <a:extLst>
                      <a:ext uri="{FF2B5EF4-FFF2-40B4-BE49-F238E27FC236}">
                        <a16:creationId xmlns:a16="http://schemas.microsoft.com/office/drawing/2014/main" id="{C00C0049-F185-E323-8BB6-9A8BC99C6ACC}"/>
                      </a:ext>
                    </a:extLst>
                  </p:cNvPr>
                  <p:cNvSpPr/>
                  <p:nvPr/>
                </p:nvSpPr>
                <p:spPr>
                  <a:xfrm>
                    <a:off x="3188868" y="163305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30" name="Freeform 1569">
                    <a:extLst>
                      <a:ext uri="{FF2B5EF4-FFF2-40B4-BE49-F238E27FC236}">
                        <a16:creationId xmlns:a16="http://schemas.microsoft.com/office/drawing/2014/main" id="{4BF80D9D-DC89-2D19-7D0D-6A8410CBDA6E}"/>
                      </a:ext>
                    </a:extLst>
                  </p:cNvPr>
                  <p:cNvSpPr/>
                  <p:nvPr/>
                </p:nvSpPr>
                <p:spPr>
                  <a:xfrm>
                    <a:off x="3224134" y="159786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31" name="Freeform 1570">
                    <a:extLst>
                      <a:ext uri="{FF2B5EF4-FFF2-40B4-BE49-F238E27FC236}">
                        <a16:creationId xmlns:a16="http://schemas.microsoft.com/office/drawing/2014/main" id="{0B94F6AF-0296-C8D3-39CD-FCA813782D89}"/>
                      </a:ext>
                    </a:extLst>
                  </p:cNvPr>
                  <p:cNvSpPr/>
                  <p:nvPr/>
                </p:nvSpPr>
                <p:spPr>
                  <a:xfrm>
                    <a:off x="3191728" y="167299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32" name="Freeform 1571">
                    <a:extLst>
                      <a:ext uri="{FF2B5EF4-FFF2-40B4-BE49-F238E27FC236}">
                        <a16:creationId xmlns:a16="http://schemas.microsoft.com/office/drawing/2014/main" id="{D363A9B6-F7D4-925D-B5AC-38CB5EF3ACA8}"/>
                      </a:ext>
                    </a:extLst>
                  </p:cNvPr>
                  <p:cNvSpPr/>
                  <p:nvPr/>
                </p:nvSpPr>
                <p:spPr>
                  <a:xfrm>
                    <a:off x="3226993" y="1636855"/>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033" name="Freeform 1572">
                    <a:extLst>
                      <a:ext uri="{FF2B5EF4-FFF2-40B4-BE49-F238E27FC236}">
                        <a16:creationId xmlns:a16="http://schemas.microsoft.com/office/drawing/2014/main" id="{68FDA029-8509-94F7-765D-810F2384EAE6}"/>
                      </a:ext>
                    </a:extLst>
                  </p:cNvPr>
                  <p:cNvSpPr/>
                  <p:nvPr/>
                </p:nvSpPr>
                <p:spPr>
                  <a:xfrm>
                    <a:off x="3197446" y="1692970"/>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34" name="Freeform 1573">
                    <a:extLst>
                      <a:ext uri="{FF2B5EF4-FFF2-40B4-BE49-F238E27FC236}">
                        <a16:creationId xmlns:a16="http://schemas.microsoft.com/office/drawing/2014/main" id="{0ECE0266-2A29-E124-BE40-02FBE4EA156C}"/>
                      </a:ext>
                    </a:extLst>
                  </p:cNvPr>
                  <p:cNvSpPr/>
                  <p:nvPr/>
                </p:nvSpPr>
                <p:spPr>
                  <a:xfrm>
                    <a:off x="3232712" y="165778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35" name="Freeform 1574">
                    <a:extLst>
                      <a:ext uri="{FF2B5EF4-FFF2-40B4-BE49-F238E27FC236}">
                        <a16:creationId xmlns:a16="http://schemas.microsoft.com/office/drawing/2014/main" id="{D826C471-01D4-11BB-902F-E7A47721773B}"/>
                      </a:ext>
                    </a:extLst>
                  </p:cNvPr>
                  <p:cNvSpPr/>
                  <p:nvPr/>
                </p:nvSpPr>
                <p:spPr>
                  <a:xfrm>
                    <a:off x="3206024" y="170913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36" name="Freeform 1575">
                    <a:extLst>
                      <a:ext uri="{FF2B5EF4-FFF2-40B4-BE49-F238E27FC236}">
                        <a16:creationId xmlns:a16="http://schemas.microsoft.com/office/drawing/2014/main" id="{8E81DC21-DB26-340B-24BF-C453E88F2291}"/>
                      </a:ext>
                    </a:extLst>
                  </p:cNvPr>
                  <p:cNvSpPr/>
                  <p:nvPr/>
                </p:nvSpPr>
                <p:spPr>
                  <a:xfrm>
                    <a:off x="3241290" y="1672997"/>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037" name="Freeform 1576">
                    <a:extLst>
                      <a:ext uri="{FF2B5EF4-FFF2-40B4-BE49-F238E27FC236}">
                        <a16:creationId xmlns:a16="http://schemas.microsoft.com/office/drawing/2014/main" id="{2A482EEE-F10F-AE2F-7B94-C768B180A024}"/>
                      </a:ext>
                    </a:extLst>
                  </p:cNvPr>
                  <p:cNvSpPr/>
                  <p:nvPr/>
                </p:nvSpPr>
                <p:spPr>
                  <a:xfrm>
                    <a:off x="3211743" y="171294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38" name="Freeform 1577">
                    <a:extLst>
                      <a:ext uri="{FF2B5EF4-FFF2-40B4-BE49-F238E27FC236}">
                        <a16:creationId xmlns:a16="http://schemas.microsoft.com/office/drawing/2014/main" id="{80DC160D-DB64-EF12-332A-BFAC6EA730B4}"/>
                      </a:ext>
                    </a:extLst>
                  </p:cNvPr>
                  <p:cNvSpPr/>
                  <p:nvPr/>
                </p:nvSpPr>
                <p:spPr>
                  <a:xfrm>
                    <a:off x="3247009" y="167775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39" name="Freeform 1578">
                    <a:extLst>
                      <a:ext uri="{FF2B5EF4-FFF2-40B4-BE49-F238E27FC236}">
                        <a16:creationId xmlns:a16="http://schemas.microsoft.com/office/drawing/2014/main" id="{FB50FA0B-9ADC-E57E-3A2B-AEE871ECE6B0}"/>
                      </a:ext>
                    </a:extLst>
                  </p:cNvPr>
                  <p:cNvSpPr/>
                  <p:nvPr/>
                </p:nvSpPr>
                <p:spPr>
                  <a:xfrm>
                    <a:off x="3219368" y="1717699"/>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040" name="Freeform 1579">
                    <a:extLst>
                      <a:ext uri="{FF2B5EF4-FFF2-40B4-BE49-F238E27FC236}">
                        <a16:creationId xmlns:a16="http://schemas.microsoft.com/office/drawing/2014/main" id="{1B9694BE-F3C0-AA50-2C3A-BDA8DDDF1D40}"/>
                      </a:ext>
                    </a:extLst>
                  </p:cNvPr>
                  <p:cNvSpPr/>
                  <p:nvPr/>
                </p:nvSpPr>
                <p:spPr>
                  <a:xfrm>
                    <a:off x="3255587" y="168155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41" name="Freeform 1580">
                    <a:extLst>
                      <a:ext uri="{FF2B5EF4-FFF2-40B4-BE49-F238E27FC236}">
                        <a16:creationId xmlns:a16="http://schemas.microsoft.com/office/drawing/2014/main" id="{D21B6328-EF1E-B18E-529F-599FB66A1F05}"/>
                      </a:ext>
                    </a:extLst>
                  </p:cNvPr>
                  <p:cNvSpPr/>
                  <p:nvPr/>
                </p:nvSpPr>
                <p:spPr>
                  <a:xfrm>
                    <a:off x="3256540" y="172150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42" name="Freeform 1581">
                    <a:extLst>
                      <a:ext uri="{FF2B5EF4-FFF2-40B4-BE49-F238E27FC236}">
                        <a16:creationId xmlns:a16="http://schemas.microsoft.com/office/drawing/2014/main" id="{345DAEC4-6E03-D81D-7804-DBE1B49B8A88}"/>
                      </a:ext>
                    </a:extLst>
                  </p:cNvPr>
                  <p:cNvSpPr/>
                  <p:nvPr/>
                </p:nvSpPr>
                <p:spPr>
                  <a:xfrm>
                    <a:off x="3292758" y="168536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043" name="Freeform 1582">
                    <a:extLst>
                      <a:ext uri="{FF2B5EF4-FFF2-40B4-BE49-F238E27FC236}">
                        <a16:creationId xmlns:a16="http://schemas.microsoft.com/office/drawing/2014/main" id="{DED4A9FB-A622-25E2-6810-D7643C838065}"/>
                      </a:ext>
                    </a:extLst>
                  </p:cNvPr>
                  <p:cNvSpPr/>
                  <p:nvPr/>
                </p:nvSpPr>
                <p:spPr>
                  <a:xfrm>
                    <a:off x="3364242" y="1830880"/>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44" name="Freeform 1583">
                    <a:extLst>
                      <a:ext uri="{FF2B5EF4-FFF2-40B4-BE49-F238E27FC236}">
                        <a16:creationId xmlns:a16="http://schemas.microsoft.com/office/drawing/2014/main" id="{8FF9315C-CED3-4F67-0D47-0059609D10E4}"/>
                      </a:ext>
                    </a:extLst>
                  </p:cNvPr>
                  <p:cNvSpPr/>
                  <p:nvPr/>
                </p:nvSpPr>
                <p:spPr>
                  <a:xfrm>
                    <a:off x="3400461" y="179568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45" name="Freeform 1584">
                    <a:extLst>
                      <a:ext uri="{FF2B5EF4-FFF2-40B4-BE49-F238E27FC236}">
                        <a16:creationId xmlns:a16="http://schemas.microsoft.com/office/drawing/2014/main" id="{7A0D8153-E6EE-1A55-FD64-37FE7590074A}"/>
                      </a:ext>
                    </a:extLst>
                  </p:cNvPr>
                  <p:cNvSpPr/>
                  <p:nvPr/>
                </p:nvSpPr>
                <p:spPr>
                  <a:xfrm>
                    <a:off x="3364242" y="1830880"/>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46" name="Freeform 1585">
                    <a:extLst>
                      <a:ext uri="{FF2B5EF4-FFF2-40B4-BE49-F238E27FC236}">
                        <a16:creationId xmlns:a16="http://schemas.microsoft.com/office/drawing/2014/main" id="{B16C6863-638F-D7B5-AB88-E975B9085BB8}"/>
                      </a:ext>
                    </a:extLst>
                  </p:cNvPr>
                  <p:cNvSpPr/>
                  <p:nvPr/>
                </p:nvSpPr>
                <p:spPr>
                  <a:xfrm>
                    <a:off x="3400461" y="179568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47" name="Freeform 1586">
                    <a:extLst>
                      <a:ext uri="{FF2B5EF4-FFF2-40B4-BE49-F238E27FC236}">
                        <a16:creationId xmlns:a16="http://schemas.microsoft.com/office/drawing/2014/main" id="{48A9533B-30EA-F3C6-9E8B-E87508527D6B}"/>
                      </a:ext>
                    </a:extLst>
                  </p:cNvPr>
                  <p:cNvSpPr/>
                  <p:nvPr/>
                </p:nvSpPr>
                <p:spPr>
                  <a:xfrm>
                    <a:off x="3375680" y="1900310"/>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48" name="Freeform 1587">
                    <a:extLst>
                      <a:ext uri="{FF2B5EF4-FFF2-40B4-BE49-F238E27FC236}">
                        <a16:creationId xmlns:a16="http://schemas.microsoft.com/office/drawing/2014/main" id="{410CAACD-4103-9B39-F2CB-5B7549F0B95F}"/>
                      </a:ext>
                    </a:extLst>
                  </p:cNvPr>
                  <p:cNvSpPr/>
                  <p:nvPr/>
                </p:nvSpPr>
                <p:spPr>
                  <a:xfrm>
                    <a:off x="3410945" y="186512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49" name="Freeform 1588">
                    <a:extLst>
                      <a:ext uri="{FF2B5EF4-FFF2-40B4-BE49-F238E27FC236}">
                        <a16:creationId xmlns:a16="http://schemas.microsoft.com/office/drawing/2014/main" id="{0823F774-29AC-B811-1627-542251F3879A}"/>
                      </a:ext>
                    </a:extLst>
                  </p:cNvPr>
                  <p:cNvSpPr/>
                  <p:nvPr/>
                </p:nvSpPr>
                <p:spPr>
                  <a:xfrm>
                    <a:off x="3384258" y="191647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50" name="Freeform 1589">
                    <a:extLst>
                      <a:ext uri="{FF2B5EF4-FFF2-40B4-BE49-F238E27FC236}">
                        <a16:creationId xmlns:a16="http://schemas.microsoft.com/office/drawing/2014/main" id="{30977404-4EC1-3216-F663-B3585E832DD2}"/>
                      </a:ext>
                    </a:extLst>
                  </p:cNvPr>
                  <p:cNvSpPr/>
                  <p:nvPr/>
                </p:nvSpPr>
                <p:spPr>
                  <a:xfrm>
                    <a:off x="3419523" y="1881288"/>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51" name="Freeform 1590">
                    <a:extLst>
                      <a:ext uri="{FF2B5EF4-FFF2-40B4-BE49-F238E27FC236}">
                        <a16:creationId xmlns:a16="http://schemas.microsoft.com/office/drawing/2014/main" id="{369ADD2D-6546-DB13-CD88-27D0F70CA48A}"/>
                      </a:ext>
                    </a:extLst>
                  </p:cNvPr>
                  <p:cNvSpPr/>
                  <p:nvPr/>
                </p:nvSpPr>
                <p:spPr>
                  <a:xfrm>
                    <a:off x="3403320" y="1933599"/>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052" name="Freeform 1591">
                    <a:extLst>
                      <a:ext uri="{FF2B5EF4-FFF2-40B4-BE49-F238E27FC236}">
                        <a16:creationId xmlns:a16="http://schemas.microsoft.com/office/drawing/2014/main" id="{AC37EE94-6432-C211-CB5E-E4EF4E1C8AD6}"/>
                      </a:ext>
                    </a:extLst>
                  </p:cNvPr>
                  <p:cNvSpPr/>
                  <p:nvPr/>
                </p:nvSpPr>
                <p:spPr>
                  <a:xfrm>
                    <a:off x="3439539" y="189745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53" name="Freeform 1592">
                    <a:extLst>
                      <a:ext uri="{FF2B5EF4-FFF2-40B4-BE49-F238E27FC236}">
                        <a16:creationId xmlns:a16="http://schemas.microsoft.com/office/drawing/2014/main" id="{47769EC5-6E35-6919-4271-98AC2A86B3F3}"/>
                      </a:ext>
                    </a:extLst>
                  </p:cNvPr>
                  <p:cNvSpPr/>
                  <p:nvPr/>
                </p:nvSpPr>
                <p:spPr>
                  <a:xfrm>
                    <a:off x="3496726" y="1970692"/>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054" name="Freeform 1593">
                    <a:extLst>
                      <a:ext uri="{FF2B5EF4-FFF2-40B4-BE49-F238E27FC236}">
                        <a16:creationId xmlns:a16="http://schemas.microsoft.com/office/drawing/2014/main" id="{01EF4C97-F94F-FD99-900A-5663EE8F44EF}"/>
                      </a:ext>
                    </a:extLst>
                  </p:cNvPr>
                  <p:cNvSpPr/>
                  <p:nvPr/>
                </p:nvSpPr>
                <p:spPr>
                  <a:xfrm>
                    <a:off x="3532945" y="1934550"/>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055" name="Freeform 1594">
                    <a:extLst>
                      <a:ext uri="{FF2B5EF4-FFF2-40B4-BE49-F238E27FC236}">
                        <a16:creationId xmlns:a16="http://schemas.microsoft.com/office/drawing/2014/main" id="{9AD16401-24B3-6252-B381-CD31D1BC83AA}"/>
                      </a:ext>
                    </a:extLst>
                  </p:cNvPr>
                  <p:cNvSpPr/>
                  <p:nvPr/>
                </p:nvSpPr>
                <p:spPr>
                  <a:xfrm>
                    <a:off x="3536757" y="202395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56" name="Freeform 1595">
                    <a:extLst>
                      <a:ext uri="{FF2B5EF4-FFF2-40B4-BE49-F238E27FC236}">
                        <a16:creationId xmlns:a16="http://schemas.microsoft.com/office/drawing/2014/main" id="{9169C280-574E-BFDF-D217-39E37512DE94}"/>
                      </a:ext>
                    </a:extLst>
                  </p:cNvPr>
                  <p:cNvSpPr/>
                  <p:nvPr/>
                </p:nvSpPr>
                <p:spPr>
                  <a:xfrm>
                    <a:off x="3572976" y="198876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57" name="Freeform 1596">
                    <a:extLst>
                      <a:ext uri="{FF2B5EF4-FFF2-40B4-BE49-F238E27FC236}">
                        <a16:creationId xmlns:a16="http://schemas.microsoft.com/office/drawing/2014/main" id="{2D31E305-07A6-2E30-9642-9D86E0D191F3}"/>
                      </a:ext>
                    </a:extLst>
                  </p:cNvPr>
                  <p:cNvSpPr/>
                  <p:nvPr/>
                </p:nvSpPr>
                <p:spPr>
                  <a:xfrm>
                    <a:off x="3548195" y="2078166"/>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58" name="Freeform 1597">
                    <a:extLst>
                      <a:ext uri="{FF2B5EF4-FFF2-40B4-BE49-F238E27FC236}">
                        <a16:creationId xmlns:a16="http://schemas.microsoft.com/office/drawing/2014/main" id="{0BACF30B-E812-8C5B-0957-EF616E8414BC}"/>
                      </a:ext>
                    </a:extLst>
                  </p:cNvPr>
                  <p:cNvSpPr/>
                  <p:nvPr/>
                </p:nvSpPr>
                <p:spPr>
                  <a:xfrm>
                    <a:off x="3584413" y="2042024"/>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059" name="Freeform 1598">
                    <a:extLst>
                      <a:ext uri="{FF2B5EF4-FFF2-40B4-BE49-F238E27FC236}">
                        <a16:creationId xmlns:a16="http://schemas.microsoft.com/office/drawing/2014/main" id="{AF9086CC-2DA5-9565-3552-899C9E3CB7DE}"/>
                      </a:ext>
                    </a:extLst>
                  </p:cNvPr>
                  <p:cNvSpPr/>
                  <p:nvPr/>
                </p:nvSpPr>
                <p:spPr>
                  <a:xfrm>
                    <a:off x="3551054" y="209909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60" name="Freeform 1599">
                    <a:extLst>
                      <a:ext uri="{FF2B5EF4-FFF2-40B4-BE49-F238E27FC236}">
                        <a16:creationId xmlns:a16="http://schemas.microsoft.com/office/drawing/2014/main" id="{ACB6DBBD-8238-E28C-0CAF-C3DF3B389EBB}"/>
                      </a:ext>
                    </a:extLst>
                  </p:cNvPr>
                  <p:cNvSpPr/>
                  <p:nvPr/>
                </p:nvSpPr>
                <p:spPr>
                  <a:xfrm>
                    <a:off x="3587273" y="2062949"/>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061" name="Freeform 1600">
                    <a:extLst>
                      <a:ext uri="{FF2B5EF4-FFF2-40B4-BE49-F238E27FC236}">
                        <a16:creationId xmlns:a16="http://schemas.microsoft.com/office/drawing/2014/main" id="{D59E5E43-997F-E7E2-3601-70D078A10EB5}"/>
                      </a:ext>
                    </a:extLst>
                  </p:cNvPr>
                  <p:cNvSpPr/>
                  <p:nvPr/>
                </p:nvSpPr>
                <p:spPr>
                  <a:xfrm>
                    <a:off x="3556773" y="212001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62" name="Freeform 1601">
                    <a:extLst>
                      <a:ext uri="{FF2B5EF4-FFF2-40B4-BE49-F238E27FC236}">
                        <a16:creationId xmlns:a16="http://schemas.microsoft.com/office/drawing/2014/main" id="{0A2F900B-D6FD-9B07-4563-593B7A1F0097}"/>
                      </a:ext>
                    </a:extLst>
                  </p:cNvPr>
                  <p:cNvSpPr/>
                  <p:nvPr/>
                </p:nvSpPr>
                <p:spPr>
                  <a:xfrm>
                    <a:off x="3592991" y="2083873"/>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063" name="Freeform 1602">
                    <a:extLst>
                      <a:ext uri="{FF2B5EF4-FFF2-40B4-BE49-F238E27FC236}">
                        <a16:creationId xmlns:a16="http://schemas.microsoft.com/office/drawing/2014/main" id="{CE670454-5FC7-35DD-99A4-E9147FD55C09}"/>
                      </a:ext>
                    </a:extLst>
                  </p:cNvPr>
                  <p:cNvSpPr/>
                  <p:nvPr/>
                </p:nvSpPr>
                <p:spPr>
                  <a:xfrm>
                    <a:off x="3565351" y="212381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64" name="Freeform 1603">
                    <a:extLst>
                      <a:ext uri="{FF2B5EF4-FFF2-40B4-BE49-F238E27FC236}">
                        <a16:creationId xmlns:a16="http://schemas.microsoft.com/office/drawing/2014/main" id="{CE85D43C-528E-040B-5B37-C4DE161E09D7}"/>
                      </a:ext>
                    </a:extLst>
                  </p:cNvPr>
                  <p:cNvSpPr/>
                  <p:nvPr/>
                </p:nvSpPr>
                <p:spPr>
                  <a:xfrm>
                    <a:off x="3600616" y="2088628"/>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65" name="Freeform 1604">
                    <a:extLst>
                      <a:ext uri="{FF2B5EF4-FFF2-40B4-BE49-F238E27FC236}">
                        <a16:creationId xmlns:a16="http://schemas.microsoft.com/office/drawing/2014/main" id="{5A8017CA-564A-FA04-685C-055B50268021}"/>
                      </a:ext>
                    </a:extLst>
                  </p:cNvPr>
                  <p:cNvSpPr/>
                  <p:nvPr/>
                </p:nvSpPr>
                <p:spPr>
                  <a:xfrm>
                    <a:off x="3571070" y="212381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66" name="Freeform 1605">
                    <a:extLst>
                      <a:ext uri="{FF2B5EF4-FFF2-40B4-BE49-F238E27FC236}">
                        <a16:creationId xmlns:a16="http://schemas.microsoft.com/office/drawing/2014/main" id="{AE04105E-87CE-741B-C9DE-493E1424E4FC}"/>
                      </a:ext>
                    </a:extLst>
                  </p:cNvPr>
                  <p:cNvSpPr/>
                  <p:nvPr/>
                </p:nvSpPr>
                <p:spPr>
                  <a:xfrm>
                    <a:off x="3606335" y="2088628"/>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67" name="Freeform 1606">
                    <a:extLst>
                      <a:ext uri="{FF2B5EF4-FFF2-40B4-BE49-F238E27FC236}">
                        <a16:creationId xmlns:a16="http://schemas.microsoft.com/office/drawing/2014/main" id="{2A074EAC-BE0A-2251-FC7F-C61CEC3049A6}"/>
                      </a:ext>
                    </a:extLst>
                  </p:cNvPr>
                  <p:cNvSpPr/>
                  <p:nvPr/>
                </p:nvSpPr>
                <p:spPr>
                  <a:xfrm>
                    <a:off x="3573929" y="212381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68" name="Freeform 1607">
                    <a:extLst>
                      <a:ext uri="{FF2B5EF4-FFF2-40B4-BE49-F238E27FC236}">
                        <a16:creationId xmlns:a16="http://schemas.microsoft.com/office/drawing/2014/main" id="{66398915-E36C-5722-D3F5-D4045D4037C3}"/>
                      </a:ext>
                    </a:extLst>
                  </p:cNvPr>
                  <p:cNvSpPr/>
                  <p:nvPr/>
                </p:nvSpPr>
                <p:spPr>
                  <a:xfrm>
                    <a:off x="3609194" y="2088628"/>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69" name="Freeform 1608">
                    <a:extLst>
                      <a:ext uri="{FF2B5EF4-FFF2-40B4-BE49-F238E27FC236}">
                        <a16:creationId xmlns:a16="http://schemas.microsoft.com/office/drawing/2014/main" id="{42106811-3388-5D00-617A-35592AEE6EB2}"/>
                      </a:ext>
                    </a:extLst>
                  </p:cNvPr>
                  <p:cNvSpPr/>
                  <p:nvPr/>
                </p:nvSpPr>
                <p:spPr>
                  <a:xfrm>
                    <a:off x="3588226" y="213237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70" name="Freeform 1609">
                    <a:extLst>
                      <a:ext uri="{FF2B5EF4-FFF2-40B4-BE49-F238E27FC236}">
                        <a16:creationId xmlns:a16="http://schemas.microsoft.com/office/drawing/2014/main" id="{92FAB7A7-65D3-0AD5-6CFF-498E366F7855}"/>
                      </a:ext>
                    </a:extLst>
                  </p:cNvPr>
                  <p:cNvSpPr/>
                  <p:nvPr/>
                </p:nvSpPr>
                <p:spPr>
                  <a:xfrm>
                    <a:off x="3623491" y="2097188"/>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71" name="Freeform 1610">
                    <a:extLst>
                      <a:ext uri="{FF2B5EF4-FFF2-40B4-BE49-F238E27FC236}">
                        <a16:creationId xmlns:a16="http://schemas.microsoft.com/office/drawing/2014/main" id="{2A34FFA1-2D83-1631-58ED-1338D4910D45}"/>
                      </a:ext>
                    </a:extLst>
                  </p:cNvPr>
                  <p:cNvSpPr/>
                  <p:nvPr/>
                </p:nvSpPr>
                <p:spPr>
                  <a:xfrm>
                    <a:off x="3650179" y="214569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72" name="Freeform 1611">
                    <a:extLst>
                      <a:ext uri="{FF2B5EF4-FFF2-40B4-BE49-F238E27FC236}">
                        <a16:creationId xmlns:a16="http://schemas.microsoft.com/office/drawing/2014/main" id="{9063DEF7-3959-BD64-3D04-2C79C3A26F03}"/>
                      </a:ext>
                    </a:extLst>
                  </p:cNvPr>
                  <p:cNvSpPr/>
                  <p:nvPr/>
                </p:nvSpPr>
                <p:spPr>
                  <a:xfrm>
                    <a:off x="3686397" y="210955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73" name="Freeform 1612">
                    <a:extLst>
                      <a:ext uri="{FF2B5EF4-FFF2-40B4-BE49-F238E27FC236}">
                        <a16:creationId xmlns:a16="http://schemas.microsoft.com/office/drawing/2014/main" id="{BC02CA4A-1A0A-7BE9-DBFD-1FB16D8A28F1}"/>
                      </a:ext>
                    </a:extLst>
                  </p:cNvPr>
                  <p:cNvSpPr/>
                  <p:nvPr/>
                </p:nvSpPr>
                <p:spPr>
                  <a:xfrm>
                    <a:off x="3675913" y="214949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74" name="Freeform 1613">
                    <a:extLst>
                      <a:ext uri="{FF2B5EF4-FFF2-40B4-BE49-F238E27FC236}">
                        <a16:creationId xmlns:a16="http://schemas.microsoft.com/office/drawing/2014/main" id="{7CE6E068-21A5-BF4A-B9D4-6B2EB42C5FE6}"/>
                      </a:ext>
                    </a:extLst>
                  </p:cNvPr>
                  <p:cNvSpPr/>
                  <p:nvPr/>
                </p:nvSpPr>
                <p:spPr>
                  <a:xfrm>
                    <a:off x="3711178" y="2114308"/>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75" name="Freeform 1614">
                    <a:extLst>
                      <a:ext uri="{FF2B5EF4-FFF2-40B4-BE49-F238E27FC236}">
                        <a16:creationId xmlns:a16="http://schemas.microsoft.com/office/drawing/2014/main" id="{7C358A1D-2871-7D06-1E4F-84CBA596938D}"/>
                      </a:ext>
                    </a:extLst>
                  </p:cNvPr>
                  <p:cNvSpPr/>
                  <p:nvPr/>
                </p:nvSpPr>
                <p:spPr>
                  <a:xfrm>
                    <a:off x="3712131" y="2162814"/>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076" name="Freeform 1615">
                    <a:extLst>
                      <a:ext uri="{FF2B5EF4-FFF2-40B4-BE49-F238E27FC236}">
                        <a16:creationId xmlns:a16="http://schemas.microsoft.com/office/drawing/2014/main" id="{CDB147B9-5FB3-988E-8185-32CC94A4D1DE}"/>
                      </a:ext>
                    </a:extLst>
                  </p:cNvPr>
                  <p:cNvSpPr/>
                  <p:nvPr/>
                </p:nvSpPr>
                <p:spPr>
                  <a:xfrm>
                    <a:off x="3748350" y="212667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77" name="Freeform 1616">
                    <a:extLst>
                      <a:ext uri="{FF2B5EF4-FFF2-40B4-BE49-F238E27FC236}">
                        <a16:creationId xmlns:a16="http://schemas.microsoft.com/office/drawing/2014/main" id="{8F1C3638-AF7F-3C6B-5503-66A1EA710DBD}"/>
                      </a:ext>
                    </a:extLst>
                  </p:cNvPr>
                  <p:cNvSpPr/>
                  <p:nvPr/>
                </p:nvSpPr>
                <p:spPr>
                  <a:xfrm>
                    <a:off x="3714991" y="2175179"/>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078" name="Freeform 1617">
                    <a:extLst>
                      <a:ext uri="{FF2B5EF4-FFF2-40B4-BE49-F238E27FC236}">
                        <a16:creationId xmlns:a16="http://schemas.microsoft.com/office/drawing/2014/main" id="{9F6874DC-EC39-07DF-2C2D-36CE4A7D2C63}"/>
                      </a:ext>
                    </a:extLst>
                  </p:cNvPr>
                  <p:cNvSpPr/>
                  <p:nvPr/>
                </p:nvSpPr>
                <p:spPr>
                  <a:xfrm>
                    <a:off x="3751209" y="2139988"/>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79" name="Freeform 1618">
                    <a:extLst>
                      <a:ext uri="{FF2B5EF4-FFF2-40B4-BE49-F238E27FC236}">
                        <a16:creationId xmlns:a16="http://schemas.microsoft.com/office/drawing/2014/main" id="{F0AB4629-FE25-E8C9-CEC6-CA362CC6423A}"/>
                      </a:ext>
                    </a:extLst>
                  </p:cNvPr>
                  <p:cNvSpPr/>
                  <p:nvPr/>
                </p:nvSpPr>
                <p:spPr>
                  <a:xfrm>
                    <a:off x="3726428" y="221036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80" name="Freeform 1619">
                    <a:extLst>
                      <a:ext uri="{FF2B5EF4-FFF2-40B4-BE49-F238E27FC236}">
                        <a16:creationId xmlns:a16="http://schemas.microsoft.com/office/drawing/2014/main" id="{FE73FA58-C658-9596-5CCC-7EFB542CDB56}"/>
                      </a:ext>
                    </a:extLst>
                  </p:cNvPr>
                  <p:cNvSpPr/>
                  <p:nvPr/>
                </p:nvSpPr>
                <p:spPr>
                  <a:xfrm>
                    <a:off x="3762647" y="2174228"/>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81" name="Freeform 1620">
                    <a:extLst>
                      <a:ext uri="{FF2B5EF4-FFF2-40B4-BE49-F238E27FC236}">
                        <a16:creationId xmlns:a16="http://schemas.microsoft.com/office/drawing/2014/main" id="{C6CACF75-E1E9-6A61-7D69-3ED003D20C9C}"/>
                      </a:ext>
                    </a:extLst>
                  </p:cNvPr>
                  <p:cNvSpPr/>
                  <p:nvPr/>
                </p:nvSpPr>
                <p:spPr>
                  <a:xfrm>
                    <a:off x="3726428" y="221036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82" name="Freeform 1621">
                    <a:extLst>
                      <a:ext uri="{FF2B5EF4-FFF2-40B4-BE49-F238E27FC236}">
                        <a16:creationId xmlns:a16="http://schemas.microsoft.com/office/drawing/2014/main" id="{B61AF6A7-EAF2-7405-910D-8017C0D127AA}"/>
                      </a:ext>
                    </a:extLst>
                  </p:cNvPr>
                  <p:cNvSpPr/>
                  <p:nvPr/>
                </p:nvSpPr>
                <p:spPr>
                  <a:xfrm>
                    <a:off x="3762647" y="2174228"/>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83" name="Freeform 1622">
                    <a:extLst>
                      <a:ext uri="{FF2B5EF4-FFF2-40B4-BE49-F238E27FC236}">
                        <a16:creationId xmlns:a16="http://schemas.microsoft.com/office/drawing/2014/main" id="{4B3F4EEB-E8A5-2DC8-7F26-1990981F7B19}"/>
                      </a:ext>
                    </a:extLst>
                  </p:cNvPr>
                  <p:cNvSpPr/>
                  <p:nvPr/>
                </p:nvSpPr>
                <p:spPr>
                  <a:xfrm>
                    <a:off x="3749303" y="2245560"/>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84" name="Freeform 1623">
                    <a:extLst>
                      <a:ext uri="{FF2B5EF4-FFF2-40B4-BE49-F238E27FC236}">
                        <a16:creationId xmlns:a16="http://schemas.microsoft.com/office/drawing/2014/main" id="{B50085C4-2827-46C3-3EAD-3F3D88AE3B6E}"/>
                      </a:ext>
                    </a:extLst>
                  </p:cNvPr>
                  <p:cNvSpPr/>
                  <p:nvPr/>
                </p:nvSpPr>
                <p:spPr>
                  <a:xfrm>
                    <a:off x="3785522" y="2209418"/>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85" name="Freeform 1624">
                    <a:extLst>
                      <a:ext uri="{FF2B5EF4-FFF2-40B4-BE49-F238E27FC236}">
                        <a16:creationId xmlns:a16="http://schemas.microsoft.com/office/drawing/2014/main" id="{FE1ECAF7-3925-3A37-5D85-3014985BFEEE}"/>
                      </a:ext>
                    </a:extLst>
                  </p:cNvPr>
                  <p:cNvSpPr/>
                  <p:nvPr/>
                </p:nvSpPr>
                <p:spPr>
                  <a:xfrm>
                    <a:off x="3833178" y="2262680"/>
                    <a:ext cx="96265" cy="9511"/>
                  </a:xfrm>
                  <a:custGeom>
                    <a:avLst/>
                    <a:gdLst>
                      <a:gd name="connsiteX0" fmla="*/ 0 w 96265"/>
                      <a:gd name="connsiteY0" fmla="*/ 0 h 9511"/>
                      <a:gd name="connsiteX1" fmla="*/ 96265 w 96265"/>
                      <a:gd name="connsiteY1" fmla="*/ 0 h 9511"/>
                    </a:gdLst>
                    <a:ahLst/>
                    <a:cxnLst>
                      <a:cxn ang="0">
                        <a:pos x="connsiteX0" y="connsiteY0"/>
                      </a:cxn>
                      <a:cxn ang="0">
                        <a:pos x="connsiteX1" y="connsiteY1"/>
                      </a:cxn>
                    </a:cxnLst>
                    <a:rect l="l" t="t" r="r" b="b"/>
                    <a:pathLst>
                      <a:path w="96265" h="9511">
                        <a:moveTo>
                          <a:pt x="0" y="0"/>
                        </a:moveTo>
                        <a:lnTo>
                          <a:pt x="96265" y="0"/>
                        </a:lnTo>
                      </a:path>
                    </a:pathLst>
                  </a:custGeom>
                  <a:ln w="12700" cap="flat">
                    <a:solidFill>
                      <a:srgbClr val="18365A"/>
                    </a:solidFill>
                    <a:prstDash val="solid"/>
                    <a:miter/>
                  </a:ln>
                </p:spPr>
                <p:txBody>
                  <a:bodyPr rtlCol="0" anchor="ctr"/>
                  <a:lstStyle/>
                  <a:p>
                    <a:endParaRPr lang="en-US" sz="1400"/>
                  </a:p>
                </p:txBody>
              </p:sp>
              <p:sp>
                <p:nvSpPr>
                  <p:cNvPr id="1086" name="Freeform 1625">
                    <a:extLst>
                      <a:ext uri="{FF2B5EF4-FFF2-40B4-BE49-F238E27FC236}">
                        <a16:creationId xmlns:a16="http://schemas.microsoft.com/office/drawing/2014/main" id="{1CAE29B0-686C-F260-8204-749D3158A4EA}"/>
                      </a:ext>
                    </a:extLst>
                  </p:cNvPr>
                  <p:cNvSpPr/>
                  <p:nvPr/>
                </p:nvSpPr>
                <p:spPr>
                  <a:xfrm>
                    <a:off x="3881787" y="2215125"/>
                    <a:ext cx="9531" cy="95110"/>
                  </a:xfrm>
                  <a:custGeom>
                    <a:avLst/>
                    <a:gdLst>
                      <a:gd name="connsiteX0" fmla="*/ 0 w 9531"/>
                      <a:gd name="connsiteY0" fmla="*/ 0 h 95110"/>
                      <a:gd name="connsiteX1" fmla="*/ 0 w 9531"/>
                      <a:gd name="connsiteY1" fmla="*/ 95110 h 95110"/>
                    </a:gdLst>
                    <a:ahLst/>
                    <a:cxnLst>
                      <a:cxn ang="0">
                        <a:pos x="connsiteX0" y="connsiteY0"/>
                      </a:cxn>
                      <a:cxn ang="0">
                        <a:pos x="connsiteX1" y="connsiteY1"/>
                      </a:cxn>
                    </a:cxnLst>
                    <a:rect l="l" t="t" r="r" b="b"/>
                    <a:pathLst>
                      <a:path w="9531" h="95110">
                        <a:moveTo>
                          <a:pt x="0" y="0"/>
                        </a:moveTo>
                        <a:lnTo>
                          <a:pt x="0" y="95110"/>
                        </a:lnTo>
                      </a:path>
                    </a:pathLst>
                  </a:custGeom>
                  <a:ln w="12700" cap="flat">
                    <a:solidFill>
                      <a:srgbClr val="18365A"/>
                    </a:solidFill>
                    <a:prstDash val="solid"/>
                    <a:miter/>
                  </a:ln>
                </p:spPr>
                <p:txBody>
                  <a:bodyPr rtlCol="0" anchor="ctr"/>
                  <a:lstStyle/>
                  <a:p>
                    <a:endParaRPr lang="en-US" sz="1400"/>
                  </a:p>
                </p:txBody>
              </p:sp>
              <p:sp>
                <p:nvSpPr>
                  <p:cNvPr id="1087" name="Freeform 1626">
                    <a:extLst>
                      <a:ext uri="{FF2B5EF4-FFF2-40B4-BE49-F238E27FC236}">
                        <a16:creationId xmlns:a16="http://schemas.microsoft.com/office/drawing/2014/main" id="{9CC11BCD-0495-B0CE-F356-549C51B7EA29}"/>
                      </a:ext>
                    </a:extLst>
                  </p:cNvPr>
                  <p:cNvSpPr/>
                  <p:nvPr/>
                </p:nvSpPr>
                <p:spPr>
                  <a:xfrm>
                    <a:off x="3907521" y="2297871"/>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088" name="Freeform 1627">
                    <a:extLst>
                      <a:ext uri="{FF2B5EF4-FFF2-40B4-BE49-F238E27FC236}">
                        <a16:creationId xmlns:a16="http://schemas.microsoft.com/office/drawing/2014/main" id="{58CB8D94-16CE-B08D-AE7D-DFB1BCC16694}"/>
                      </a:ext>
                    </a:extLst>
                  </p:cNvPr>
                  <p:cNvSpPr/>
                  <p:nvPr/>
                </p:nvSpPr>
                <p:spPr>
                  <a:xfrm>
                    <a:off x="3943740" y="2261729"/>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089" name="Freeform 1628">
                    <a:extLst>
                      <a:ext uri="{FF2B5EF4-FFF2-40B4-BE49-F238E27FC236}">
                        <a16:creationId xmlns:a16="http://schemas.microsoft.com/office/drawing/2014/main" id="{068E1E28-384F-4EA7-DB62-42907D381C90}"/>
                      </a:ext>
                    </a:extLst>
                  </p:cNvPr>
                  <p:cNvSpPr/>
                  <p:nvPr/>
                </p:nvSpPr>
                <p:spPr>
                  <a:xfrm>
                    <a:off x="3961849" y="233306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90" name="Freeform 1629">
                    <a:extLst>
                      <a:ext uri="{FF2B5EF4-FFF2-40B4-BE49-F238E27FC236}">
                        <a16:creationId xmlns:a16="http://schemas.microsoft.com/office/drawing/2014/main" id="{9F1D521E-EF42-72E1-1E59-73EDEB4B30A6}"/>
                      </a:ext>
                    </a:extLst>
                  </p:cNvPr>
                  <p:cNvSpPr/>
                  <p:nvPr/>
                </p:nvSpPr>
                <p:spPr>
                  <a:xfrm>
                    <a:off x="3997114" y="2296920"/>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091" name="Freeform 1630">
                    <a:extLst>
                      <a:ext uri="{FF2B5EF4-FFF2-40B4-BE49-F238E27FC236}">
                        <a16:creationId xmlns:a16="http://schemas.microsoft.com/office/drawing/2014/main" id="{2C81442E-E038-4E3B-D4A1-8C3C6A233630}"/>
                      </a:ext>
                    </a:extLst>
                  </p:cNvPr>
                  <p:cNvSpPr/>
                  <p:nvPr/>
                </p:nvSpPr>
                <p:spPr>
                  <a:xfrm>
                    <a:off x="4063833" y="2355888"/>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92" name="Freeform 1631">
                    <a:extLst>
                      <a:ext uri="{FF2B5EF4-FFF2-40B4-BE49-F238E27FC236}">
                        <a16:creationId xmlns:a16="http://schemas.microsoft.com/office/drawing/2014/main" id="{0F73D804-F987-55CC-5FE6-13A5E370195B}"/>
                      </a:ext>
                    </a:extLst>
                  </p:cNvPr>
                  <p:cNvSpPr/>
                  <p:nvPr/>
                </p:nvSpPr>
                <p:spPr>
                  <a:xfrm>
                    <a:off x="4099098" y="231974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93" name="Freeform 1632">
                    <a:extLst>
                      <a:ext uri="{FF2B5EF4-FFF2-40B4-BE49-F238E27FC236}">
                        <a16:creationId xmlns:a16="http://schemas.microsoft.com/office/drawing/2014/main" id="{F3748341-FE52-538F-E378-E8C78E39FADA}"/>
                      </a:ext>
                    </a:extLst>
                  </p:cNvPr>
                  <p:cNvSpPr/>
                  <p:nvPr/>
                </p:nvSpPr>
                <p:spPr>
                  <a:xfrm>
                    <a:off x="4063833" y="2355888"/>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094" name="Freeform 1633">
                    <a:extLst>
                      <a:ext uri="{FF2B5EF4-FFF2-40B4-BE49-F238E27FC236}">
                        <a16:creationId xmlns:a16="http://schemas.microsoft.com/office/drawing/2014/main" id="{C9565B6E-457E-E181-3478-7B532C948701}"/>
                      </a:ext>
                    </a:extLst>
                  </p:cNvPr>
                  <p:cNvSpPr/>
                  <p:nvPr/>
                </p:nvSpPr>
                <p:spPr>
                  <a:xfrm>
                    <a:off x="4099098" y="231974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95" name="Freeform 1634">
                    <a:extLst>
                      <a:ext uri="{FF2B5EF4-FFF2-40B4-BE49-F238E27FC236}">
                        <a16:creationId xmlns:a16="http://schemas.microsoft.com/office/drawing/2014/main" id="{94CE4BA8-5B30-AA4D-117B-46C8F4096FFF}"/>
                      </a:ext>
                    </a:extLst>
                  </p:cNvPr>
                  <p:cNvSpPr/>
                  <p:nvPr/>
                </p:nvSpPr>
                <p:spPr>
                  <a:xfrm>
                    <a:off x="4068599" y="2364448"/>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096" name="Freeform 1635">
                    <a:extLst>
                      <a:ext uri="{FF2B5EF4-FFF2-40B4-BE49-F238E27FC236}">
                        <a16:creationId xmlns:a16="http://schemas.microsoft.com/office/drawing/2014/main" id="{0E486259-DD0E-0C59-9047-22FFC6DB90D5}"/>
                      </a:ext>
                    </a:extLst>
                  </p:cNvPr>
                  <p:cNvSpPr/>
                  <p:nvPr/>
                </p:nvSpPr>
                <p:spPr>
                  <a:xfrm>
                    <a:off x="4104817" y="2328306"/>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097" name="Freeform 1636">
                    <a:extLst>
                      <a:ext uri="{FF2B5EF4-FFF2-40B4-BE49-F238E27FC236}">
                        <a16:creationId xmlns:a16="http://schemas.microsoft.com/office/drawing/2014/main" id="{6A194C1B-6A10-A923-CBD4-3C76B7FDD6A9}"/>
                      </a:ext>
                    </a:extLst>
                  </p:cNvPr>
                  <p:cNvSpPr/>
                  <p:nvPr/>
                </p:nvSpPr>
                <p:spPr>
                  <a:xfrm>
                    <a:off x="4071458" y="2369203"/>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098" name="Freeform 1637">
                    <a:extLst>
                      <a:ext uri="{FF2B5EF4-FFF2-40B4-BE49-F238E27FC236}">
                        <a16:creationId xmlns:a16="http://schemas.microsoft.com/office/drawing/2014/main" id="{FFABFFFD-D5AC-5D3A-68FA-06446A289C4B}"/>
                      </a:ext>
                    </a:extLst>
                  </p:cNvPr>
                  <p:cNvSpPr/>
                  <p:nvPr/>
                </p:nvSpPr>
                <p:spPr>
                  <a:xfrm>
                    <a:off x="4107676" y="233306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099" name="Freeform 1638">
                    <a:extLst>
                      <a:ext uri="{FF2B5EF4-FFF2-40B4-BE49-F238E27FC236}">
                        <a16:creationId xmlns:a16="http://schemas.microsoft.com/office/drawing/2014/main" id="{DAC669E2-D651-EDD6-A184-2DD02467D600}"/>
                      </a:ext>
                    </a:extLst>
                  </p:cNvPr>
                  <p:cNvSpPr/>
                  <p:nvPr/>
                </p:nvSpPr>
                <p:spPr>
                  <a:xfrm>
                    <a:off x="4085755" y="2373959"/>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00" name="Freeform 1639">
                    <a:extLst>
                      <a:ext uri="{FF2B5EF4-FFF2-40B4-BE49-F238E27FC236}">
                        <a16:creationId xmlns:a16="http://schemas.microsoft.com/office/drawing/2014/main" id="{745B9FA4-69E8-331D-1DB0-FC0CBEADDAFB}"/>
                      </a:ext>
                    </a:extLst>
                  </p:cNvPr>
                  <p:cNvSpPr/>
                  <p:nvPr/>
                </p:nvSpPr>
                <p:spPr>
                  <a:xfrm>
                    <a:off x="4121973" y="233781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01" name="Freeform 1640">
                    <a:extLst>
                      <a:ext uri="{FF2B5EF4-FFF2-40B4-BE49-F238E27FC236}">
                        <a16:creationId xmlns:a16="http://schemas.microsoft.com/office/drawing/2014/main" id="{56FF62AD-DC19-39AC-8B51-D62BCB770420}"/>
                      </a:ext>
                    </a:extLst>
                  </p:cNvPr>
                  <p:cNvSpPr/>
                  <p:nvPr/>
                </p:nvSpPr>
                <p:spPr>
                  <a:xfrm>
                    <a:off x="4094333" y="2382519"/>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02" name="Freeform 1641">
                    <a:extLst>
                      <a:ext uri="{FF2B5EF4-FFF2-40B4-BE49-F238E27FC236}">
                        <a16:creationId xmlns:a16="http://schemas.microsoft.com/office/drawing/2014/main" id="{95AAF1C1-DC51-D716-6D8B-E08000FA2D8F}"/>
                      </a:ext>
                    </a:extLst>
                  </p:cNvPr>
                  <p:cNvSpPr/>
                  <p:nvPr/>
                </p:nvSpPr>
                <p:spPr>
                  <a:xfrm>
                    <a:off x="4130551" y="2346377"/>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103" name="Freeform 1642">
                    <a:extLst>
                      <a:ext uri="{FF2B5EF4-FFF2-40B4-BE49-F238E27FC236}">
                        <a16:creationId xmlns:a16="http://schemas.microsoft.com/office/drawing/2014/main" id="{C94BD7B7-7045-D998-20AD-862FD970B584}"/>
                      </a:ext>
                    </a:extLst>
                  </p:cNvPr>
                  <p:cNvSpPr/>
                  <p:nvPr/>
                </p:nvSpPr>
                <p:spPr>
                  <a:xfrm>
                    <a:off x="4250645" y="2419612"/>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04" name="Freeform 1643">
                    <a:extLst>
                      <a:ext uri="{FF2B5EF4-FFF2-40B4-BE49-F238E27FC236}">
                        <a16:creationId xmlns:a16="http://schemas.microsoft.com/office/drawing/2014/main" id="{A999A481-DF02-6DA1-75CE-430972F8B7F3}"/>
                      </a:ext>
                    </a:extLst>
                  </p:cNvPr>
                  <p:cNvSpPr/>
                  <p:nvPr/>
                </p:nvSpPr>
                <p:spPr>
                  <a:xfrm>
                    <a:off x="4285910" y="238347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05" name="Freeform 1644">
                    <a:extLst>
                      <a:ext uri="{FF2B5EF4-FFF2-40B4-BE49-F238E27FC236}">
                        <a16:creationId xmlns:a16="http://schemas.microsoft.com/office/drawing/2014/main" id="{854B0F96-288E-7843-9174-55FEBECED7B2}"/>
                      </a:ext>
                    </a:extLst>
                  </p:cNvPr>
                  <p:cNvSpPr/>
                  <p:nvPr/>
                </p:nvSpPr>
                <p:spPr>
                  <a:xfrm>
                    <a:off x="4332613" y="244719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06" name="Freeform 1645">
                    <a:extLst>
                      <a:ext uri="{FF2B5EF4-FFF2-40B4-BE49-F238E27FC236}">
                        <a16:creationId xmlns:a16="http://schemas.microsoft.com/office/drawing/2014/main" id="{C7A64633-2C8B-8D2A-D57A-BC8B78B013A1}"/>
                      </a:ext>
                    </a:extLst>
                  </p:cNvPr>
                  <p:cNvSpPr/>
                  <p:nvPr/>
                </p:nvSpPr>
                <p:spPr>
                  <a:xfrm>
                    <a:off x="4367878" y="241105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07" name="Freeform 1646">
                    <a:extLst>
                      <a:ext uri="{FF2B5EF4-FFF2-40B4-BE49-F238E27FC236}">
                        <a16:creationId xmlns:a16="http://schemas.microsoft.com/office/drawing/2014/main" id="{0E1D298B-F027-AA1E-8FD6-C2045D84D842}"/>
                      </a:ext>
                    </a:extLst>
                  </p:cNvPr>
                  <p:cNvSpPr/>
                  <p:nvPr/>
                </p:nvSpPr>
                <p:spPr>
                  <a:xfrm>
                    <a:off x="4445081" y="2474776"/>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08" name="Freeform 1647">
                    <a:extLst>
                      <a:ext uri="{FF2B5EF4-FFF2-40B4-BE49-F238E27FC236}">
                        <a16:creationId xmlns:a16="http://schemas.microsoft.com/office/drawing/2014/main" id="{8590C6A1-755D-7CBC-477C-42F3496F8D9D}"/>
                      </a:ext>
                    </a:extLst>
                  </p:cNvPr>
                  <p:cNvSpPr/>
                  <p:nvPr/>
                </p:nvSpPr>
                <p:spPr>
                  <a:xfrm>
                    <a:off x="4481300" y="2438634"/>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109" name="Freeform 1648">
                    <a:extLst>
                      <a:ext uri="{FF2B5EF4-FFF2-40B4-BE49-F238E27FC236}">
                        <a16:creationId xmlns:a16="http://schemas.microsoft.com/office/drawing/2014/main" id="{8BAD8F54-28BC-8DA3-8D98-FC5BCCFF9EFB}"/>
                      </a:ext>
                    </a:extLst>
                  </p:cNvPr>
                  <p:cNvSpPr/>
                  <p:nvPr/>
                </p:nvSpPr>
                <p:spPr>
                  <a:xfrm>
                    <a:off x="4447940" y="2474776"/>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10" name="Freeform 1649">
                    <a:extLst>
                      <a:ext uri="{FF2B5EF4-FFF2-40B4-BE49-F238E27FC236}">
                        <a16:creationId xmlns:a16="http://schemas.microsoft.com/office/drawing/2014/main" id="{88D29BCD-2CEE-46DF-3EB2-32772FCE49FB}"/>
                      </a:ext>
                    </a:extLst>
                  </p:cNvPr>
                  <p:cNvSpPr/>
                  <p:nvPr/>
                </p:nvSpPr>
                <p:spPr>
                  <a:xfrm>
                    <a:off x="4484159" y="2438634"/>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111" name="Freeform 1650">
                    <a:extLst>
                      <a:ext uri="{FF2B5EF4-FFF2-40B4-BE49-F238E27FC236}">
                        <a16:creationId xmlns:a16="http://schemas.microsoft.com/office/drawing/2014/main" id="{9488003B-EC9F-0D6F-E52E-206BD95402A1}"/>
                      </a:ext>
                    </a:extLst>
                  </p:cNvPr>
                  <p:cNvSpPr/>
                  <p:nvPr/>
                </p:nvSpPr>
                <p:spPr>
                  <a:xfrm>
                    <a:off x="4459378" y="2479531"/>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12" name="Freeform 1651">
                    <a:extLst>
                      <a:ext uri="{FF2B5EF4-FFF2-40B4-BE49-F238E27FC236}">
                        <a16:creationId xmlns:a16="http://schemas.microsoft.com/office/drawing/2014/main" id="{FFFD3B70-18B8-B94D-4403-F8AE309AAF9E}"/>
                      </a:ext>
                    </a:extLst>
                  </p:cNvPr>
                  <p:cNvSpPr/>
                  <p:nvPr/>
                </p:nvSpPr>
                <p:spPr>
                  <a:xfrm>
                    <a:off x="4495596" y="2443389"/>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113" name="Freeform 1652">
                    <a:extLst>
                      <a:ext uri="{FF2B5EF4-FFF2-40B4-BE49-F238E27FC236}">
                        <a16:creationId xmlns:a16="http://schemas.microsoft.com/office/drawing/2014/main" id="{9CA4AE4E-A25E-301B-4C8A-FF7A90466CAC}"/>
                      </a:ext>
                    </a:extLst>
                  </p:cNvPr>
                  <p:cNvSpPr/>
                  <p:nvPr/>
                </p:nvSpPr>
                <p:spPr>
                  <a:xfrm>
                    <a:off x="4470815" y="2479531"/>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14" name="Freeform 1653">
                    <a:extLst>
                      <a:ext uri="{FF2B5EF4-FFF2-40B4-BE49-F238E27FC236}">
                        <a16:creationId xmlns:a16="http://schemas.microsoft.com/office/drawing/2014/main" id="{F6C8BC16-BAE9-3DF5-E5C5-0B75ECD36606}"/>
                      </a:ext>
                    </a:extLst>
                  </p:cNvPr>
                  <p:cNvSpPr/>
                  <p:nvPr/>
                </p:nvSpPr>
                <p:spPr>
                  <a:xfrm>
                    <a:off x="4507034" y="2443389"/>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115" name="Freeform 1654">
                    <a:extLst>
                      <a:ext uri="{FF2B5EF4-FFF2-40B4-BE49-F238E27FC236}">
                        <a16:creationId xmlns:a16="http://schemas.microsoft.com/office/drawing/2014/main" id="{373FCC42-03B5-837B-B315-839BB4725DA8}"/>
                      </a:ext>
                    </a:extLst>
                  </p:cNvPr>
                  <p:cNvSpPr/>
                  <p:nvPr/>
                </p:nvSpPr>
                <p:spPr>
                  <a:xfrm>
                    <a:off x="4587096" y="2493798"/>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16" name="Freeform 1655">
                    <a:extLst>
                      <a:ext uri="{FF2B5EF4-FFF2-40B4-BE49-F238E27FC236}">
                        <a16:creationId xmlns:a16="http://schemas.microsoft.com/office/drawing/2014/main" id="{C6D82387-99E0-C54B-9991-AEBB658375D2}"/>
                      </a:ext>
                    </a:extLst>
                  </p:cNvPr>
                  <p:cNvSpPr/>
                  <p:nvPr/>
                </p:nvSpPr>
                <p:spPr>
                  <a:xfrm>
                    <a:off x="4623315" y="2457656"/>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117" name="Freeform 1656">
                    <a:extLst>
                      <a:ext uri="{FF2B5EF4-FFF2-40B4-BE49-F238E27FC236}">
                        <a16:creationId xmlns:a16="http://schemas.microsoft.com/office/drawing/2014/main" id="{983AAE6B-DF1B-444C-A212-EC70061F968D}"/>
                      </a:ext>
                    </a:extLst>
                  </p:cNvPr>
                  <p:cNvSpPr/>
                  <p:nvPr/>
                </p:nvSpPr>
                <p:spPr>
                  <a:xfrm>
                    <a:off x="4640471" y="2512820"/>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18" name="Freeform 1657">
                    <a:extLst>
                      <a:ext uri="{FF2B5EF4-FFF2-40B4-BE49-F238E27FC236}">
                        <a16:creationId xmlns:a16="http://schemas.microsoft.com/office/drawing/2014/main" id="{58743FAC-05F6-A4BC-008F-5D4E9C9539B4}"/>
                      </a:ext>
                    </a:extLst>
                  </p:cNvPr>
                  <p:cNvSpPr/>
                  <p:nvPr/>
                </p:nvSpPr>
                <p:spPr>
                  <a:xfrm>
                    <a:off x="4676689" y="2476678"/>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119" name="Freeform 1658">
                    <a:extLst>
                      <a:ext uri="{FF2B5EF4-FFF2-40B4-BE49-F238E27FC236}">
                        <a16:creationId xmlns:a16="http://schemas.microsoft.com/office/drawing/2014/main" id="{8712268A-8E8C-EE32-50E5-700BA50546C7}"/>
                      </a:ext>
                    </a:extLst>
                  </p:cNvPr>
                  <p:cNvSpPr/>
                  <p:nvPr/>
                </p:nvSpPr>
                <p:spPr>
                  <a:xfrm>
                    <a:off x="4660486" y="2517575"/>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20" name="Freeform 1659">
                    <a:extLst>
                      <a:ext uri="{FF2B5EF4-FFF2-40B4-BE49-F238E27FC236}">
                        <a16:creationId xmlns:a16="http://schemas.microsoft.com/office/drawing/2014/main" id="{CD8AFB11-E159-7878-7A1D-2C3BF2D21F2D}"/>
                      </a:ext>
                    </a:extLst>
                  </p:cNvPr>
                  <p:cNvSpPr/>
                  <p:nvPr/>
                </p:nvSpPr>
                <p:spPr>
                  <a:xfrm>
                    <a:off x="4696705" y="2481433"/>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121" name="Freeform 1660">
                    <a:extLst>
                      <a:ext uri="{FF2B5EF4-FFF2-40B4-BE49-F238E27FC236}">
                        <a16:creationId xmlns:a16="http://schemas.microsoft.com/office/drawing/2014/main" id="{FE9CE4F4-7DCC-3A03-E07A-011161C2F862}"/>
                      </a:ext>
                    </a:extLst>
                  </p:cNvPr>
                  <p:cNvSpPr/>
                  <p:nvPr/>
                </p:nvSpPr>
                <p:spPr>
                  <a:xfrm>
                    <a:off x="4677642" y="2531842"/>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22" name="Freeform 1661">
                    <a:extLst>
                      <a:ext uri="{FF2B5EF4-FFF2-40B4-BE49-F238E27FC236}">
                        <a16:creationId xmlns:a16="http://schemas.microsoft.com/office/drawing/2014/main" id="{B52907CC-DFAA-ECAA-78E0-60EC27BAAD7F}"/>
                      </a:ext>
                    </a:extLst>
                  </p:cNvPr>
                  <p:cNvSpPr/>
                  <p:nvPr/>
                </p:nvSpPr>
                <p:spPr>
                  <a:xfrm>
                    <a:off x="4713861" y="249665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23" name="Freeform 1662">
                    <a:extLst>
                      <a:ext uri="{FF2B5EF4-FFF2-40B4-BE49-F238E27FC236}">
                        <a16:creationId xmlns:a16="http://schemas.microsoft.com/office/drawing/2014/main" id="{1875B8EB-FC41-7071-FDE8-1F069785A8F0}"/>
                      </a:ext>
                    </a:extLst>
                  </p:cNvPr>
                  <p:cNvSpPr/>
                  <p:nvPr/>
                </p:nvSpPr>
                <p:spPr>
                  <a:xfrm>
                    <a:off x="4683361" y="2531842"/>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24" name="Freeform 1663">
                    <a:extLst>
                      <a:ext uri="{FF2B5EF4-FFF2-40B4-BE49-F238E27FC236}">
                        <a16:creationId xmlns:a16="http://schemas.microsoft.com/office/drawing/2014/main" id="{730E8306-B905-8A29-7CCB-D810E4E4EABB}"/>
                      </a:ext>
                    </a:extLst>
                  </p:cNvPr>
                  <p:cNvSpPr/>
                  <p:nvPr/>
                </p:nvSpPr>
                <p:spPr>
                  <a:xfrm>
                    <a:off x="4719580" y="249665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25" name="Freeform 1664">
                    <a:extLst>
                      <a:ext uri="{FF2B5EF4-FFF2-40B4-BE49-F238E27FC236}">
                        <a16:creationId xmlns:a16="http://schemas.microsoft.com/office/drawing/2014/main" id="{5282674F-7AA3-E26A-A673-A088F3026B76}"/>
                      </a:ext>
                    </a:extLst>
                  </p:cNvPr>
                  <p:cNvSpPr/>
                  <p:nvPr/>
                </p:nvSpPr>
                <p:spPr>
                  <a:xfrm>
                    <a:off x="4745314" y="2542304"/>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26" name="Freeform 1665">
                    <a:extLst>
                      <a:ext uri="{FF2B5EF4-FFF2-40B4-BE49-F238E27FC236}">
                        <a16:creationId xmlns:a16="http://schemas.microsoft.com/office/drawing/2014/main" id="{361B4A15-F8E3-11E5-5E7C-3C89E1B433A1}"/>
                      </a:ext>
                    </a:extLst>
                  </p:cNvPr>
                  <p:cNvSpPr/>
                  <p:nvPr/>
                </p:nvSpPr>
                <p:spPr>
                  <a:xfrm>
                    <a:off x="4781533" y="250616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27" name="Freeform 1666">
                    <a:extLst>
                      <a:ext uri="{FF2B5EF4-FFF2-40B4-BE49-F238E27FC236}">
                        <a16:creationId xmlns:a16="http://schemas.microsoft.com/office/drawing/2014/main" id="{06A3ED10-F5EA-BF4F-D304-813CE3202F41}"/>
                      </a:ext>
                    </a:extLst>
                  </p:cNvPr>
                  <p:cNvSpPr/>
                  <p:nvPr/>
                </p:nvSpPr>
                <p:spPr>
                  <a:xfrm>
                    <a:off x="4762470" y="254230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28" name="Freeform 1667">
                    <a:extLst>
                      <a:ext uri="{FF2B5EF4-FFF2-40B4-BE49-F238E27FC236}">
                        <a16:creationId xmlns:a16="http://schemas.microsoft.com/office/drawing/2014/main" id="{F29D25C6-350F-DFC3-4BFA-7C460DC12493}"/>
                      </a:ext>
                    </a:extLst>
                  </p:cNvPr>
                  <p:cNvSpPr/>
                  <p:nvPr/>
                </p:nvSpPr>
                <p:spPr>
                  <a:xfrm>
                    <a:off x="4798689" y="250616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29" name="Freeform 1668">
                    <a:extLst>
                      <a:ext uri="{FF2B5EF4-FFF2-40B4-BE49-F238E27FC236}">
                        <a16:creationId xmlns:a16="http://schemas.microsoft.com/office/drawing/2014/main" id="{D463F9E8-5F56-9B45-C7CA-48172B0609FB}"/>
                      </a:ext>
                    </a:extLst>
                  </p:cNvPr>
                  <p:cNvSpPr/>
                  <p:nvPr/>
                </p:nvSpPr>
                <p:spPr>
                  <a:xfrm>
                    <a:off x="4818704" y="2547059"/>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30" name="Freeform 1669">
                    <a:extLst>
                      <a:ext uri="{FF2B5EF4-FFF2-40B4-BE49-F238E27FC236}">
                        <a16:creationId xmlns:a16="http://schemas.microsoft.com/office/drawing/2014/main" id="{42879328-2994-37D3-06DF-5252F4C578A5}"/>
                      </a:ext>
                    </a:extLst>
                  </p:cNvPr>
                  <p:cNvSpPr/>
                  <p:nvPr/>
                </p:nvSpPr>
                <p:spPr>
                  <a:xfrm>
                    <a:off x="4854923" y="2510917"/>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131" name="Freeform 1670">
                    <a:extLst>
                      <a:ext uri="{FF2B5EF4-FFF2-40B4-BE49-F238E27FC236}">
                        <a16:creationId xmlns:a16="http://schemas.microsoft.com/office/drawing/2014/main" id="{C4C7E1E9-DF5B-5ED4-C675-EAFE94ECBD68}"/>
                      </a:ext>
                    </a:extLst>
                  </p:cNvPr>
                  <p:cNvSpPr/>
                  <p:nvPr/>
                </p:nvSpPr>
                <p:spPr>
                  <a:xfrm>
                    <a:off x="4874938" y="2516624"/>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32" name="Freeform 1671">
                    <a:extLst>
                      <a:ext uri="{FF2B5EF4-FFF2-40B4-BE49-F238E27FC236}">
                        <a16:creationId xmlns:a16="http://schemas.microsoft.com/office/drawing/2014/main" id="{C99FAC5A-A4D6-44FE-EFDF-BB987221792A}"/>
                      </a:ext>
                    </a:extLst>
                  </p:cNvPr>
                  <p:cNvSpPr/>
                  <p:nvPr/>
                </p:nvSpPr>
                <p:spPr>
                  <a:xfrm>
                    <a:off x="4847298" y="2551815"/>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33" name="Freeform 1672">
                    <a:extLst>
                      <a:ext uri="{FF2B5EF4-FFF2-40B4-BE49-F238E27FC236}">
                        <a16:creationId xmlns:a16="http://schemas.microsoft.com/office/drawing/2014/main" id="{991BC5D9-91DB-03F2-6B5B-B0D8F80C6972}"/>
                      </a:ext>
                    </a:extLst>
                  </p:cNvPr>
                  <p:cNvSpPr/>
                  <p:nvPr/>
                </p:nvSpPr>
                <p:spPr>
                  <a:xfrm>
                    <a:off x="4883517" y="2516624"/>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34" name="Freeform 1673">
                    <a:extLst>
                      <a:ext uri="{FF2B5EF4-FFF2-40B4-BE49-F238E27FC236}">
                        <a16:creationId xmlns:a16="http://schemas.microsoft.com/office/drawing/2014/main" id="{033C5438-1B97-820F-9767-013F4871EC7A}"/>
                      </a:ext>
                    </a:extLst>
                  </p:cNvPr>
                  <p:cNvSpPr/>
                  <p:nvPr/>
                </p:nvSpPr>
                <p:spPr>
                  <a:xfrm>
                    <a:off x="4861595" y="255752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35" name="Freeform 1674">
                    <a:extLst>
                      <a:ext uri="{FF2B5EF4-FFF2-40B4-BE49-F238E27FC236}">
                        <a16:creationId xmlns:a16="http://schemas.microsoft.com/office/drawing/2014/main" id="{AAB43AD7-57BF-83D9-D63D-C71AB828D4EE}"/>
                      </a:ext>
                    </a:extLst>
                  </p:cNvPr>
                  <p:cNvSpPr/>
                  <p:nvPr/>
                </p:nvSpPr>
                <p:spPr>
                  <a:xfrm>
                    <a:off x="4897813" y="252138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36" name="Freeform 1675">
                    <a:extLst>
                      <a:ext uri="{FF2B5EF4-FFF2-40B4-BE49-F238E27FC236}">
                        <a16:creationId xmlns:a16="http://schemas.microsoft.com/office/drawing/2014/main" id="{75E90313-326D-F076-50B5-A0BBBC79664B}"/>
                      </a:ext>
                    </a:extLst>
                  </p:cNvPr>
                  <p:cNvSpPr/>
                  <p:nvPr/>
                </p:nvSpPr>
                <p:spPr>
                  <a:xfrm>
                    <a:off x="4895907" y="255752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37" name="Freeform 1676">
                    <a:extLst>
                      <a:ext uri="{FF2B5EF4-FFF2-40B4-BE49-F238E27FC236}">
                        <a16:creationId xmlns:a16="http://schemas.microsoft.com/office/drawing/2014/main" id="{03D99BC5-F256-3A52-BC69-D33F1CA8A3B6}"/>
                      </a:ext>
                    </a:extLst>
                  </p:cNvPr>
                  <p:cNvSpPr/>
                  <p:nvPr/>
                </p:nvSpPr>
                <p:spPr>
                  <a:xfrm>
                    <a:off x="4931173" y="252138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38" name="Freeform 1677">
                    <a:extLst>
                      <a:ext uri="{FF2B5EF4-FFF2-40B4-BE49-F238E27FC236}">
                        <a16:creationId xmlns:a16="http://schemas.microsoft.com/office/drawing/2014/main" id="{43727084-4B38-E63E-20A5-827A435181E7}"/>
                      </a:ext>
                    </a:extLst>
                  </p:cNvPr>
                  <p:cNvSpPr/>
                  <p:nvPr/>
                </p:nvSpPr>
                <p:spPr>
                  <a:xfrm>
                    <a:off x="4898766" y="255752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39" name="Freeform 1678">
                    <a:extLst>
                      <a:ext uri="{FF2B5EF4-FFF2-40B4-BE49-F238E27FC236}">
                        <a16:creationId xmlns:a16="http://schemas.microsoft.com/office/drawing/2014/main" id="{A6DC4C48-8E0E-C162-228E-3DDFFE23E363}"/>
                      </a:ext>
                    </a:extLst>
                  </p:cNvPr>
                  <p:cNvSpPr/>
                  <p:nvPr/>
                </p:nvSpPr>
                <p:spPr>
                  <a:xfrm>
                    <a:off x="4934032" y="252138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40" name="Freeform 1679">
                    <a:extLst>
                      <a:ext uri="{FF2B5EF4-FFF2-40B4-BE49-F238E27FC236}">
                        <a16:creationId xmlns:a16="http://schemas.microsoft.com/office/drawing/2014/main" id="{C46A90AC-BEF5-3122-D12E-91591C0C2E3A}"/>
                      </a:ext>
                    </a:extLst>
                  </p:cNvPr>
                  <p:cNvSpPr/>
                  <p:nvPr/>
                </p:nvSpPr>
                <p:spPr>
                  <a:xfrm>
                    <a:off x="4898766" y="255752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41" name="Freeform 1680">
                    <a:extLst>
                      <a:ext uri="{FF2B5EF4-FFF2-40B4-BE49-F238E27FC236}">
                        <a16:creationId xmlns:a16="http://schemas.microsoft.com/office/drawing/2014/main" id="{8BF5609B-B219-D962-C8B0-15EF5CA51510}"/>
                      </a:ext>
                    </a:extLst>
                  </p:cNvPr>
                  <p:cNvSpPr/>
                  <p:nvPr/>
                </p:nvSpPr>
                <p:spPr>
                  <a:xfrm>
                    <a:off x="4934032" y="252138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42" name="Freeform 1681">
                    <a:extLst>
                      <a:ext uri="{FF2B5EF4-FFF2-40B4-BE49-F238E27FC236}">
                        <a16:creationId xmlns:a16="http://schemas.microsoft.com/office/drawing/2014/main" id="{859983C8-6A1F-575D-8A9B-417D583B2162}"/>
                      </a:ext>
                    </a:extLst>
                  </p:cNvPr>
                  <p:cNvSpPr/>
                  <p:nvPr/>
                </p:nvSpPr>
                <p:spPr>
                  <a:xfrm>
                    <a:off x="4904485" y="255752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43" name="Freeform 1682">
                    <a:extLst>
                      <a:ext uri="{FF2B5EF4-FFF2-40B4-BE49-F238E27FC236}">
                        <a16:creationId xmlns:a16="http://schemas.microsoft.com/office/drawing/2014/main" id="{AC17E940-3A6F-E454-4FE3-E1AD6DD967B5}"/>
                      </a:ext>
                    </a:extLst>
                  </p:cNvPr>
                  <p:cNvSpPr/>
                  <p:nvPr/>
                </p:nvSpPr>
                <p:spPr>
                  <a:xfrm>
                    <a:off x="4939751" y="252138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44" name="Freeform 1683">
                    <a:extLst>
                      <a:ext uri="{FF2B5EF4-FFF2-40B4-BE49-F238E27FC236}">
                        <a16:creationId xmlns:a16="http://schemas.microsoft.com/office/drawing/2014/main" id="{581A46A6-A660-88D3-34AC-2A37905BC32A}"/>
                      </a:ext>
                    </a:extLst>
                  </p:cNvPr>
                  <p:cNvSpPr/>
                  <p:nvPr/>
                </p:nvSpPr>
                <p:spPr>
                  <a:xfrm>
                    <a:off x="4904485" y="255752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45" name="Freeform 1684">
                    <a:extLst>
                      <a:ext uri="{FF2B5EF4-FFF2-40B4-BE49-F238E27FC236}">
                        <a16:creationId xmlns:a16="http://schemas.microsoft.com/office/drawing/2014/main" id="{D26273D8-A5F7-3827-7A3E-615557AA3DE0}"/>
                      </a:ext>
                    </a:extLst>
                  </p:cNvPr>
                  <p:cNvSpPr/>
                  <p:nvPr/>
                </p:nvSpPr>
                <p:spPr>
                  <a:xfrm>
                    <a:off x="4939751" y="252138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46" name="Freeform 1685">
                    <a:extLst>
                      <a:ext uri="{FF2B5EF4-FFF2-40B4-BE49-F238E27FC236}">
                        <a16:creationId xmlns:a16="http://schemas.microsoft.com/office/drawing/2014/main" id="{1A9053D5-1894-8FBD-0B21-DF6241CFC1BD}"/>
                      </a:ext>
                    </a:extLst>
                  </p:cNvPr>
                  <p:cNvSpPr/>
                  <p:nvPr/>
                </p:nvSpPr>
                <p:spPr>
                  <a:xfrm>
                    <a:off x="4904485" y="255752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47" name="Freeform 1686">
                    <a:extLst>
                      <a:ext uri="{FF2B5EF4-FFF2-40B4-BE49-F238E27FC236}">
                        <a16:creationId xmlns:a16="http://schemas.microsoft.com/office/drawing/2014/main" id="{A01AA77F-031C-16B6-2659-899961FAD272}"/>
                      </a:ext>
                    </a:extLst>
                  </p:cNvPr>
                  <p:cNvSpPr/>
                  <p:nvPr/>
                </p:nvSpPr>
                <p:spPr>
                  <a:xfrm>
                    <a:off x="4939751" y="252138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48" name="Freeform 1687">
                    <a:extLst>
                      <a:ext uri="{FF2B5EF4-FFF2-40B4-BE49-F238E27FC236}">
                        <a16:creationId xmlns:a16="http://schemas.microsoft.com/office/drawing/2014/main" id="{BDFF2702-ED71-1A07-8EC0-4FEDEAA59F94}"/>
                      </a:ext>
                    </a:extLst>
                  </p:cNvPr>
                  <p:cNvSpPr/>
                  <p:nvPr/>
                </p:nvSpPr>
                <p:spPr>
                  <a:xfrm>
                    <a:off x="4907345" y="255752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49" name="Freeform 1688">
                    <a:extLst>
                      <a:ext uri="{FF2B5EF4-FFF2-40B4-BE49-F238E27FC236}">
                        <a16:creationId xmlns:a16="http://schemas.microsoft.com/office/drawing/2014/main" id="{AD2C8F65-47DF-D92F-91B4-53EF42B5390C}"/>
                      </a:ext>
                    </a:extLst>
                  </p:cNvPr>
                  <p:cNvSpPr/>
                  <p:nvPr/>
                </p:nvSpPr>
                <p:spPr>
                  <a:xfrm>
                    <a:off x="4942610" y="252138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50" name="Freeform 1689">
                    <a:extLst>
                      <a:ext uri="{FF2B5EF4-FFF2-40B4-BE49-F238E27FC236}">
                        <a16:creationId xmlns:a16="http://schemas.microsoft.com/office/drawing/2014/main" id="{8E660E78-1854-2E10-7604-F02233B7068A}"/>
                      </a:ext>
                    </a:extLst>
                  </p:cNvPr>
                  <p:cNvSpPr/>
                  <p:nvPr/>
                </p:nvSpPr>
                <p:spPr>
                  <a:xfrm>
                    <a:off x="4910204" y="255752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51" name="Freeform 1690">
                    <a:extLst>
                      <a:ext uri="{FF2B5EF4-FFF2-40B4-BE49-F238E27FC236}">
                        <a16:creationId xmlns:a16="http://schemas.microsoft.com/office/drawing/2014/main" id="{72FA1318-3253-78BD-CEE8-FBAC4F51F25B}"/>
                      </a:ext>
                    </a:extLst>
                  </p:cNvPr>
                  <p:cNvSpPr/>
                  <p:nvPr/>
                </p:nvSpPr>
                <p:spPr>
                  <a:xfrm>
                    <a:off x="4945469" y="252138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52" name="Freeform 1691">
                    <a:extLst>
                      <a:ext uri="{FF2B5EF4-FFF2-40B4-BE49-F238E27FC236}">
                        <a16:creationId xmlns:a16="http://schemas.microsoft.com/office/drawing/2014/main" id="{8DD24A94-9E6D-7701-16EC-8CAEED4C4061}"/>
                      </a:ext>
                    </a:extLst>
                  </p:cNvPr>
                  <p:cNvSpPr/>
                  <p:nvPr/>
                </p:nvSpPr>
                <p:spPr>
                  <a:xfrm>
                    <a:off x="4912110" y="2557521"/>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53" name="Freeform 1692">
                    <a:extLst>
                      <a:ext uri="{FF2B5EF4-FFF2-40B4-BE49-F238E27FC236}">
                        <a16:creationId xmlns:a16="http://schemas.microsoft.com/office/drawing/2014/main" id="{B8BF1A1A-198F-2DE3-77F7-12A64F3CC1A8}"/>
                      </a:ext>
                    </a:extLst>
                  </p:cNvPr>
                  <p:cNvSpPr/>
                  <p:nvPr/>
                </p:nvSpPr>
                <p:spPr>
                  <a:xfrm>
                    <a:off x="4948329" y="252138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54" name="Freeform 1693">
                    <a:extLst>
                      <a:ext uri="{FF2B5EF4-FFF2-40B4-BE49-F238E27FC236}">
                        <a16:creationId xmlns:a16="http://schemas.microsoft.com/office/drawing/2014/main" id="{54FB5E25-0268-8666-90E0-CBB0C9E0D631}"/>
                      </a:ext>
                    </a:extLst>
                  </p:cNvPr>
                  <p:cNvSpPr/>
                  <p:nvPr/>
                </p:nvSpPr>
                <p:spPr>
                  <a:xfrm>
                    <a:off x="4914969" y="256227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55" name="Freeform 1694">
                    <a:extLst>
                      <a:ext uri="{FF2B5EF4-FFF2-40B4-BE49-F238E27FC236}">
                        <a16:creationId xmlns:a16="http://schemas.microsoft.com/office/drawing/2014/main" id="{AAED58DE-D4A7-6981-4A67-C22BA2BC4CB7}"/>
                      </a:ext>
                    </a:extLst>
                  </p:cNvPr>
                  <p:cNvSpPr/>
                  <p:nvPr/>
                </p:nvSpPr>
                <p:spPr>
                  <a:xfrm>
                    <a:off x="4951188" y="252708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56" name="Freeform 1695">
                    <a:extLst>
                      <a:ext uri="{FF2B5EF4-FFF2-40B4-BE49-F238E27FC236}">
                        <a16:creationId xmlns:a16="http://schemas.microsoft.com/office/drawing/2014/main" id="{EC9FD5B4-3B11-EBE2-BA94-A4CC5BF99BA6}"/>
                      </a:ext>
                    </a:extLst>
                  </p:cNvPr>
                  <p:cNvSpPr/>
                  <p:nvPr/>
                </p:nvSpPr>
                <p:spPr>
                  <a:xfrm>
                    <a:off x="4914969" y="256227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57" name="Freeform 1696">
                    <a:extLst>
                      <a:ext uri="{FF2B5EF4-FFF2-40B4-BE49-F238E27FC236}">
                        <a16:creationId xmlns:a16="http://schemas.microsoft.com/office/drawing/2014/main" id="{A7149509-91B8-9084-92B4-325F7018907A}"/>
                      </a:ext>
                    </a:extLst>
                  </p:cNvPr>
                  <p:cNvSpPr/>
                  <p:nvPr/>
                </p:nvSpPr>
                <p:spPr>
                  <a:xfrm>
                    <a:off x="4951188" y="252708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58" name="Freeform 1697">
                    <a:extLst>
                      <a:ext uri="{FF2B5EF4-FFF2-40B4-BE49-F238E27FC236}">
                        <a16:creationId xmlns:a16="http://schemas.microsoft.com/office/drawing/2014/main" id="{84A108EC-256C-1FF1-13B8-BB97C660BFFB}"/>
                      </a:ext>
                    </a:extLst>
                  </p:cNvPr>
                  <p:cNvSpPr/>
                  <p:nvPr/>
                </p:nvSpPr>
                <p:spPr>
                  <a:xfrm>
                    <a:off x="4917829" y="256227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59" name="Freeform 1698">
                    <a:extLst>
                      <a:ext uri="{FF2B5EF4-FFF2-40B4-BE49-F238E27FC236}">
                        <a16:creationId xmlns:a16="http://schemas.microsoft.com/office/drawing/2014/main" id="{A2648B42-810F-86A6-5970-1A43C20AE522}"/>
                      </a:ext>
                    </a:extLst>
                  </p:cNvPr>
                  <p:cNvSpPr/>
                  <p:nvPr/>
                </p:nvSpPr>
                <p:spPr>
                  <a:xfrm>
                    <a:off x="4954047" y="252708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60" name="Freeform 1699">
                    <a:extLst>
                      <a:ext uri="{FF2B5EF4-FFF2-40B4-BE49-F238E27FC236}">
                        <a16:creationId xmlns:a16="http://schemas.microsoft.com/office/drawing/2014/main" id="{245B5CDE-990E-1D72-EA39-85CB7A5FA20F}"/>
                      </a:ext>
                    </a:extLst>
                  </p:cNvPr>
                  <p:cNvSpPr/>
                  <p:nvPr/>
                </p:nvSpPr>
                <p:spPr>
                  <a:xfrm>
                    <a:off x="4917829" y="256227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61" name="Freeform 1700">
                    <a:extLst>
                      <a:ext uri="{FF2B5EF4-FFF2-40B4-BE49-F238E27FC236}">
                        <a16:creationId xmlns:a16="http://schemas.microsoft.com/office/drawing/2014/main" id="{12DEF901-6A29-3D92-018D-B72EC91A14AC}"/>
                      </a:ext>
                    </a:extLst>
                  </p:cNvPr>
                  <p:cNvSpPr/>
                  <p:nvPr/>
                </p:nvSpPr>
                <p:spPr>
                  <a:xfrm>
                    <a:off x="4954047" y="252708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62" name="Freeform 1701">
                    <a:extLst>
                      <a:ext uri="{FF2B5EF4-FFF2-40B4-BE49-F238E27FC236}">
                        <a16:creationId xmlns:a16="http://schemas.microsoft.com/office/drawing/2014/main" id="{E40769C4-BF0C-50C2-375F-27278BDB61C6}"/>
                      </a:ext>
                    </a:extLst>
                  </p:cNvPr>
                  <p:cNvSpPr/>
                  <p:nvPr/>
                </p:nvSpPr>
                <p:spPr>
                  <a:xfrm>
                    <a:off x="4929266" y="2567984"/>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63" name="Freeform 1702">
                    <a:extLst>
                      <a:ext uri="{FF2B5EF4-FFF2-40B4-BE49-F238E27FC236}">
                        <a16:creationId xmlns:a16="http://schemas.microsoft.com/office/drawing/2014/main" id="{5BE7E15C-F208-6FDA-6AA4-48F4F471211C}"/>
                      </a:ext>
                    </a:extLst>
                  </p:cNvPr>
                  <p:cNvSpPr/>
                  <p:nvPr/>
                </p:nvSpPr>
                <p:spPr>
                  <a:xfrm>
                    <a:off x="4965485" y="253279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64" name="Freeform 1703">
                    <a:extLst>
                      <a:ext uri="{FF2B5EF4-FFF2-40B4-BE49-F238E27FC236}">
                        <a16:creationId xmlns:a16="http://schemas.microsoft.com/office/drawing/2014/main" id="{36F1F34B-41C4-6F58-DF59-D867666DDDF5}"/>
                      </a:ext>
                    </a:extLst>
                  </p:cNvPr>
                  <p:cNvSpPr/>
                  <p:nvPr/>
                </p:nvSpPr>
                <p:spPr>
                  <a:xfrm>
                    <a:off x="4929266" y="2567984"/>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65" name="Freeform 1704">
                    <a:extLst>
                      <a:ext uri="{FF2B5EF4-FFF2-40B4-BE49-F238E27FC236}">
                        <a16:creationId xmlns:a16="http://schemas.microsoft.com/office/drawing/2014/main" id="{34F919F5-31E3-D6AC-0685-848C5F5E7ABE}"/>
                      </a:ext>
                    </a:extLst>
                  </p:cNvPr>
                  <p:cNvSpPr/>
                  <p:nvPr/>
                </p:nvSpPr>
                <p:spPr>
                  <a:xfrm>
                    <a:off x="4965485" y="253279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66" name="Freeform 1705">
                    <a:extLst>
                      <a:ext uri="{FF2B5EF4-FFF2-40B4-BE49-F238E27FC236}">
                        <a16:creationId xmlns:a16="http://schemas.microsoft.com/office/drawing/2014/main" id="{B1F7918C-F9D8-77E7-424D-3B9EEFDC6D37}"/>
                      </a:ext>
                    </a:extLst>
                  </p:cNvPr>
                  <p:cNvSpPr/>
                  <p:nvPr/>
                </p:nvSpPr>
                <p:spPr>
                  <a:xfrm>
                    <a:off x="4995032" y="258605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67" name="Freeform 1706">
                    <a:extLst>
                      <a:ext uri="{FF2B5EF4-FFF2-40B4-BE49-F238E27FC236}">
                        <a16:creationId xmlns:a16="http://schemas.microsoft.com/office/drawing/2014/main" id="{756A80B7-60FF-C12E-AD00-793ABE7FE5D4}"/>
                      </a:ext>
                    </a:extLst>
                  </p:cNvPr>
                  <p:cNvSpPr/>
                  <p:nvPr/>
                </p:nvSpPr>
                <p:spPr>
                  <a:xfrm>
                    <a:off x="5030297" y="254991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68" name="Freeform 1707">
                    <a:extLst>
                      <a:ext uri="{FF2B5EF4-FFF2-40B4-BE49-F238E27FC236}">
                        <a16:creationId xmlns:a16="http://schemas.microsoft.com/office/drawing/2014/main" id="{390DFBBE-F71E-640D-D04B-B693AC2724CE}"/>
                      </a:ext>
                    </a:extLst>
                  </p:cNvPr>
                  <p:cNvSpPr/>
                  <p:nvPr/>
                </p:nvSpPr>
                <p:spPr>
                  <a:xfrm>
                    <a:off x="5077000" y="260317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69" name="Freeform 1708">
                    <a:extLst>
                      <a:ext uri="{FF2B5EF4-FFF2-40B4-BE49-F238E27FC236}">
                        <a16:creationId xmlns:a16="http://schemas.microsoft.com/office/drawing/2014/main" id="{2D1FA8F6-8BA9-F4D8-780B-77A6655D7999}"/>
                      </a:ext>
                    </a:extLst>
                  </p:cNvPr>
                  <p:cNvSpPr/>
                  <p:nvPr/>
                </p:nvSpPr>
                <p:spPr>
                  <a:xfrm>
                    <a:off x="5112265" y="2567032"/>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170" name="Freeform 1709">
                    <a:extLst>
                      <a:ext uri="{FF2B5EF4-FFF2-40B4-BE49-F238E27FC236}">
                        <a16:creationId xmlns:a16="http://schemas.microsoft.com/office/drawing/2014/main" id="{7537EA9B-7C57-D59B-79CA-76A312840E4B}"/>
                      </a:ext>
                    </a:extLst>
                  </p:cNvPr>
                  <p:cNvSpPr/>
                  <p:nvPr/>
                </p:nvSpPr>
                <p:spPr>
                  <a:xfrm>
                    <a:off x="5082719" y="260317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71" name="Freeform 1710">
                    <a:extLst>
                      <a:ext uri="{FF2B5EF4-FFF2-40B4-BE49-F238E27FC236}">
                        <a16:creationId xmlns:a16="http://schemas.microsoft.com/office/drawing/2014/main" id="{CA807E15-C711-35A4-752A-1B96C4DBCE0D}"/>
                      </a:ext>
                    </a:extLst>
                  </p:cNvPr>
                  <p:cNvSpPr/>
                  <p:nvPr/>
                </p:nvSpPr>
                <p:spPr>
                  <a:xfrm>
                    <a:off x="5117984" y="2567032"/>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172" name="Freeform 1711">
                    <a:extLst>
                      <a:ext uri="{FF2B5EF4-FFF2-40B4-BE49-F238E27FC236}">
                        <a16:creationId xmlns:a16="http://schemas.microsoft.com/office/drawing/2014/main" id="{B1DEB634-8D69-C810-6523-D620802E2387}"/>
                      </a:ext>
                    </a:extLst>
                  </p:cNvPr>
                  <p:cNvSpPr/>
                  <p:nvPr/>
                </p:nvSpPr>
                <p:spPr>
                  <a:xfrm>
                    <a:off x="5094156" y="260317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73" name="Freeform 1712">
                    <a:extLst>
                      <a:ext uri="{FF2B5EF4-FFF2-40B4-BE49-F238E27FC236}">
                        <a16:creationId xmlns:a16="http://schemas.microsoft.com/office/drawing/2014/main" id="{73F3F4A1-CA48-90B5-CBBD-17308E1E1F09}"/>
                      </a:ext>
                    </a:extLst>
                  </p:cNvPr>
                  <p:cNvSpPr/>
                  <p:nvPr/>
                </p:nvSpPr>
                <p:spPr>
                  <a:xfrm>
                    <a:off x="5129422" y="2567032"/>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1174" name="Freeform 1713">
                    <a:extLst>
                      <a:ext uri="{FF2B5EF4-FFF2-40B4-BE49-F238E27FC236}">
                        <a16:creationId xmlns:a16="http://schemas.microsoft.com/office/drawing/2014/main" id="{AC90514C-F1B8-1B4A-ACE3-F5265C15322A}"/>
                      </a:ext>
                    </a:extLst>
                  </p:cNvPr>
                  <p:cNvSpPr/>
                  <p:nvPr/>
                </p:nvSpPr>
                <p:spPr>
                  <a:xfrm>
                    <a:off x="5097015" y="260888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75" name="Freeform 1714">
                    <a:extLst>
                      <a:ext uri="{FF2B5EF4-FFF2-40B4-BE49-F238E27FC236}">
                        <a16:creationId xmlns:a16="http://schemas.microsoft.com/office/drawing/2014/main" id="{5C5D3427-61BA-7CB4-E7DF-CDEE51408C70}"/>
                      </a:ext>
                    </a:extLst>
                  </p:cNvPr>
                  <p:cNvSpPr/>
                  <p:nvPr/>
                </p:nvSpPr>
                <p:spPr>
                  <a:xfrm>
                    <a:off x="5132281" y="257369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76" name="Freeform 1715">
                    <a:extLst>
                      <a:ext uri="{FF2B5EF4-FFF2-40B4-BE49-F238E27FC236}">
                        <a16:creationId xmlns:a16="http://schemas.microsoft.com/office/drawing/2014/main" id="{A7A864C2-484D-FDDA-E325-167931E0B45D}"/>
                      </a:ext>
                    </a:extLst>
                  </p:cNvPr>
                  <p:cNvSpPr/>
                  <p:nvPr/>
                </p:nvSpPr>
                <p:spPr>
                  <a:xfrm>
                    <a:off x="5130375" y="2608881"/>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77" name="Freeform 1716">
                    <a:extLst>
                      <a:ext uri="{FF2B5EF4-FFF2-40B4-BE49-F238E27FC236}">
                        <a16:creationId xmlns:a16="http://schemas.microsoft.com/office/drawing/2014/main" id="{38877FEF-06CC-EBDD-76D6-D755CFE28A89}"/>
                      </a:ext>
                    </a:extLst>
                  </p:cNvPr>
                  <p:cNvSpPr/>
                  <p:nvPr/>
                </p:nvSpPr>
                <p:spPr>
                  <a:xfrm>
                    <a:off x="5166593" y="257369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78" name="Freeform 1717">
                    <a:extLst>
                      <a:ext uri="{FF2B5EF4-FFF2-40B4-BE49-F238E27FC236}">
                        <a16:creationId xmlns:a16="http://schemas.microsoft.com/office/drawing/2014/main" id="{3886C44D-B611-55B2-A265-23DB5887C155}"/>
                      </a:ext>
                    </a:extLst>
                  </p:cNvPr>
                  <p:cNvSpPr/>
                  <p:nvPr/>
                </p:nvSpPr>
                <p:spPr>
                  <a:xfrm>
                    <a:off x="5133234" y="2615539"/>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79" name="Freeform 1718">
                    <a:extLst>
                      <a:ext uri="{FF2B5EF4-FFF2-40B4-BE49-F238E27FC236}">
                        <a16:creationId xmlns:a16="http://schemas.microsoft.com/office/drawing/2014/main" id="{00790E5C-962E-77BB-167B-C00365F26566}"/>
                      </a:ext>
                    </a:extLst>
                  </p:cNvPr>
                  <p:cNvSpPr/>
                  <p:nvPr/>
                </p:nvSpPr>
                <p:spPr>
                  <a:xfrm>
                    <a:off x="5169453"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80" name="Freeform 1719">
                    <a:extLst>
                      <a:ext uri="{FF2B5EF4-FFF2-40B4-BE49-F238E27FC236}">
                        <a16:creationId xmlns:a16="http://schemas.microsoft.com/office/drawing/2014/main" id="{BC43C321-C2EA-B46E-9534-526CEF7C3E09}"/>
                      </a:ext>
                    </a:extLst>
                  </p:cNvPr>
                  <p:cNvSpPr/>
                  <p:nvPr/>
                </p:nvSpPr>
                <p:spPr>
                  <a:xfrm>
                    <a:off x="5133234" y="2615539"/>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81" name="Freeform 1720">
                    <a:extLst>
                      <a:ext uri="{FF2B5EF4-FFF2-40B4-BE49-F238E27FC236}">
                        <a16:creationId xmlns:a16="http://schemas.microsoft.com/office/drawing/2014/main" id="{E85B1527-49FB-CDB0-45B7-7E7E14FEA043}"/>
                      </a:ext>
                    </a:extLst>
                  </p:cNvPr>
                  <p:cNvSpPr/>
                  <p:nvPr/>
                </p:nvSpPr>
                <p:spPr>
                  <a:xfrm>
                    <a:off x="5169453"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82" name="Freeform 1721">
                    <a:extLst>
                      <a:ext uri="{FF2B5EF4-FFF2-40B4-BE49-F238E27FC236}">
                        <a16:creationId xmlns:a16="http://schemas.microsoft.com/office/drawing/2014/main" id="{D600778C-BB20-2B80-E842-5C47A36CE037}"/>
                      </a:ext>
                    </a:extLst>
                  </p:cNvPr>
                  <p:cNvSpPr/>
                  <p:nvPr/>
                </p:nvSpPr>
                <p:spPr>
                  <a:xfrm>
                    <a:off x="5136093" y="2615539"/>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183" name="Freeform 1722">
                    <a:extLst>
                      <a:ext uri="{FF2B5EF4-FFF2-40B4-BE49-F238E27FC236}">
                        <a16:creationId xmlns:a16="http://schemas.microsoft.com/office/drawing/2014/main" id="{0392D8E9-70D4-9627-3552-E8F6A098D277}"/>
                      </a:ext>
                    </a:extLst>
                  </p:cNvPr>
                  <p:cNvSpPr/>
                  <p:nvPr/>
                </p:nvSpPr>
                <p:spPr>
                  <a:xfrm>
                    <a:off x="5172312"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84" name="Freeform 1723">
                    <a:extLst>
                      <a:ext uri="{FF2B5EF4-FFF2-40B4-BE49-F238E27FC236}">
                        <a16:creationId xmlns:a16="http://schemas.microsoft.com/office/drawing/2014/main" id="{70E6B76F-95D7-4A71-2BC3-EC7E63E392BA}"/>
                      </a:ext>
                    </a:extLst>
                  </p:cNvPr>
                  <p:cNvSpPr/>
                  <p:nvPr/>
                </p:nvSpPr>
                <p:spPr>
                  <a:xfrm>
                    <a:off x="5138953" y="261553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85" name="Freeform 1724">
                    <a:extLst>
                      <a:ext uri="{FF2B5EF4-FFF2-40B4-BE49-F238E27FC236}">
                        <a16:creationId xmlns:a16="http://schemas.microsoft.com/office/drawing/2014/main" id="{B344B287-AAA3-E523-DC2C-EE6257F166EF}"/>
                      </a:ext>
                    </a:extLst>
                  </p:cNvPr>
                  <p:cNvSpPr/>
                  <p:nvPr/>
                </p:nvSpPr>
                <p:spPr>
                  <a:xfrm>
                    <a:off x="5175171"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86" name="Freeform 1725">
                    <a:extLst>
                      <a:ext uri="{FF2B5EF4-FFF2-40B4-BE49-F238E27FC236}">
                        <a16:creationId xmlns:a16="http://schemas.microsoft.com/office/drawing/2014/main" id="{0E70E35C-D555-E887-DA16-16CF314E4B5A}"/>
                      </a:ext>
                    </a:extLst>
                  </p:cNvPr>
                  <p:cNvSpPr/>
                  <p:nvPr/>
                </p:nvSpPr>
                <p:spPr>
                  <a:xfrm>
                    <a:off x="5144672" y="261553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87" name="Freeform 1726">
                    <a:extLst>
                      <a:ext uri="{FF2B5EF4-FFF2-40B4-BE49-F238E27FC236}">
                        <a16:creationId xmlns:a16="http://schemas.microsoft.com/office/drawing/2014/main" id="{799F00EA-F1AD-460B-4661-85BDDDAE6106}"/>
                      </a:ext>
                    </a:extLst>
                  </p:cNvPr>
                  <p:cNvSpPr/>
                  <p:nvPr/>
                </p:nvSpPr>
                <p:spPr>
                  <a:xfrm>
                    <a:off x="5180890"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88" name="Freeform 1727">
                    <a:extLst>
                      <a:ext uri="{FF2B5EF4-FFF2-40B4-BE49-F238E27FC236}">
                        <a16:creationId xmlns:a16="http://schemas.microsoft.com/office/drawing/2014/main" id="{3ACA3B85-09B7-93C2-C342-6C253CF35535}"/>
                      </a:ext>
                    </a:extLst>
                  </p:cNvPr>
                  <p:cNvSpPr/>
                  <p:nvPr/>
                </p:nvSpPr>
                <p:spPr>
                  <a:xfrm>
                    <a:off x="5144672" y="261553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89" name="Freeform 1728">
                    <a:extLst>
                      <a:ext uri="{FF2B5EF4-FFF2-40B4-BE49-F238E27FC236}">
                        <a16:creationId xmlns:a16="http://schemas.microsoft.com/office/drawing/2014/main" id="{4EEAE119-2E9E-AB73-91E5-C015656506C4}"/>
                      </a:ext>
                    </a:extLst>
                  </p:cNvPr>
                  <p:cNvSpPr/>
                  <p:nvPr/>
                </p:nvSpPr>
                <p:spPr>
                  <a:xfrm>
                    <a:off x="5180890"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90" name="Freeform 1729">
                    <a:extLst>
                      <a:ext uri="{FF2B5EF4-FFF2-40B4-BE49-F238E27FC236}">
                        <a16:creationId xmlns:a16="http://schemas.microsoft.com/office/drawing/2014/main" id="{941D61AA-EA9B-F94D-19B9-94CA14700881}"/>
                      </a:ext>
                    </a:extLst>
                  </p:cNvPr>
                  <p:cNvSpPr/>
                  <p:nvPr/>
                </p:nvSpPr>
                <p:spPr>
                  <a:xfrm>
                    <a:off x="5147531" y="261553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91" name="Freeform 1730">
                    <a:extLst>
                      <a:ext uri="{FF2B5EF4-FFF2-40B4-BE49-F238E27FC236}">
                        <a16:creationId xmlns:a16="http://schemas.microsoft.com/office/drawing/2014/main" id="{6BBE2D56-00C9-BDB3-5966-C03FC2B85BCC}"/>
                      </a:ext>
                    </a:extLst>
                  </p:cNvPr>
                  <p:cNvSpPr/>
                  <p:nvPr/>
                </p:nvSpPr>
                <p:spPr>
                  <a:xfrm>
                    <a:off x="5183749"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92" name="Freeform 1731">
                    <a:extLst>
                      <a:ext uri="{FF2B5EF4-FFF2-40B4-BE49-F238E27FC236}">
                        <a16:creationId xmlns:a16="http://schemas.microsoft.com/office/drawing/2014/main" id="{BDA6F7B0-B1E0-099A-420C-C53F93D4466B}"/>
                      </a:ext>
                    </a:extLst>
                  </p:cNvPr>
                  <p:cNvSpPr/>
                  <p:nvPr/>
                </p:nvSpPr>
                <p:spPr>
                  <a:xfrm>
                    <a:off x="5147531" y="261553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93" name="Freeform 1732">
                    <a:extLst>
                      <a:ext uri="{FF2B5EF4-FFF2-40B4-BE49-F238E27FC236}">
                        <a16:creationId xmlns:a16="http://schemas.microsoft.com/office/drawing/2014/main" id="{891E7F65-635C-E7AB-FD32-D5C212ED118F}"/>
                      </a:ext>
                    </a:extLst>
                  </p:cNvPr>
                  <p:cNvSpPr/>
                  <p:nvPr/>
                </p:nvSpPr>
                <p:spPr>
                  <a:xfrm>
                    <a:off x="5183749"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94" name="Freeform 1733">
                    <a:extLst>
                      <a:ext uri="{FF2B5EF4-FFF2-40B4-BE49-F238E27FC236}">
                        <a16:creationId xmlns:a16="http://schemas.microsoft.com/office/drawing/2014/main" id="{D5616A20-AAD2-24ED-041C-6D7AAE0F01FC}"/>
                      </a:ext>
                    </a:extLst>
                  </p:cNvPr>
                  <p:cNvSpPr/>
                  <p:nvPr/>
                </p:nvSpPr>
                <p:spPr>
                  <a:xfrm>
                    <a:off x="5150390" y="261553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95" name="Freeform 1734">
                    <a:extLst>
                      <a:ext uri="{FF2B5EF4-FFF2-40B4-BE49-F238E27FC236}">
                        <a16:creationId xmlns:a16="http://schemas.microsoft.com/office/drawing/2014/main" id="{26E0D4DE-F5B2-ABE2-0F28-4C5D262FD343}"/>
                      </a:ext>
                    </a:extLst>
                  </p:cNvPr>
                  <p:cNvSpPr/>
                  <p:nvPr/>
                </p:nvSpPr>
                <p:spPr>
                  <a:xfrm>
                    <a:off x="5186609"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96" name="Freeform 1735">
                    <a:extLst>
                      <a:ext uri="{FF2B5EF4-FFF2-40B4-BE49-F238E27FC236}">
                        <a16:creationId xmlns:a16="http://schemas.microsoft.com/office/drawing/2014/main" id="{A12B0A1B-E6E0-1D98-F3A5-CE53A1D69D22}"/>
                      </a:ext>
                    </a:extLst>
                  </p:cNvPr>
                  <p:cNvSpPr/>
                  <p:nvPr/>
                </p:nvSpPr>
                <p:spPr>
                  <a:xfrm>
                    <a:off x="5153250" y="261553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97" name="Freeform 1736">
                    <a:extLst>
                      <a:ext uri="{FF2B5EF4-FFF2-40B4-BE49-F238E27FC236}">
                        <a16:creationId xmlns:a16="http://schemas.microsoft.com/office/drawing/2014/main" id="{F161C7DD-A462-261D-E526-15FE43B62BC8}"/>
                      </a:ext>
                    </a:extLst>
                  </p:cNvPr>
                  <p:cNvSpPr/>
                  <p:nvPr/>
                </p:nvSpPr>
                <p:spPr>
                  <a:xfrm>
                    <a:off x="5189468"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198" name="Freeform 1737">
                    <a:extLst>
                      <a:ext uri="{FF2B5EF4-FFF2-40B4-BE49-F238E27FC236}">
                        <a16:creationId xmlns:a16="http://schemas.microsoft.com/office/drawing/2014/main" id="{B07CB13B-144F-836E-D03E-5E9400264E00}"/>
                      </a:ext>
                    </a:extLst>
                  </p:cNvPr>
                  <p:cNvSpPr/>
                  <p:nvPr/>
                </p:nvSpPr>
                <p:spPr>
                  <a:xfrm>
                    <a:off x="5153250" y="261553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199" name="Freeform 1738">
                    <a:extLst>
                      <a:ext uri="{FF2B5EF4-FFF2-40B4-BE49-F238E27FC236}">
                        <a16:creationId xmlns:a16="http://schemas.microsoft.com/office/drawing/2014/main" id="{1289A6CE-719C-EDAB-E95E-5E6D838B2721}"/>
                      </a:ext>
                    </a:extLst>
                  </p:cNvPr>
                  <p:cNvSpPr/>
                  <p:nvPr/>
                </p:nvSpPr>
                <p:spPr>
                  <a:xfrm>
                    <a:off x="5189468"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00" name="Freeform 1739">
                    <a:extLst>
                      <a:ext uri="{FF2B5EF4-FFF2-40B4-BE49-F238E27FC236}">
                        <a16:creationId xmlns:a16="http://schemas.microsoft.com/office/drawing/2014/main" id="{9258EFB8-DA0F-AE04-3BAA-10735112C559}"/>
                      </a:ext>
                    </a:extLst>
                  </p:cNvPr>
                  <p:cNvSpPr/>
                  <p:nvPr/>
                </p:nvSpPr>
                <p:spPr>
                  <a:xfrm>
                    <a:off x="5153250" y="261553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01" name="Freeform 1740">
                    <a:extLst>
                      <a:ext uri="{FF2B5EF4-FFF2-40B4-BE49-F238E27FC236}">
                        <a16:creationId xmlns:a16="http://schemas.microsoft.com/office/drawing/2014/main" id="{F5A9262F-6CAE-B0C7-45C5-F0201991296C}"/>
                      </a:ext>
                    </a:extLst>
                  </p:cNvPr>
                  <p:cNvSpPr/>
                  <p:nvPr/>
                </p:nvSpPr>
                <p:spPr>
                  <a:xfrm>
                    <a:off x="5189468"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02" name="Freeform 1741">
                    <a:extLst>
                      <a:ext uri="{FF2B5EF4-FFF2-40B4-BE49-F238E27FC236}">
                        <a16:creationId xmlns:a16="http://schemas.microsoft.com/office/drawing/2014/main" id="{3C8DD772-4875-D5BD-511E-9BF2ABB242EF}"/>
                      </a:ext>
                    </a:extLst>
                  </p:cNvPr>
                  <p:cNvSpPr/>
                  <p:nvPr/>
                </p:nvSpPr>
                <p:spPr>
                  <a:xfrm>
                    <a:off x="5156109" y="261553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03" name="Freeform 1742">
                    <a:extLst>
                      <a:ext uri="{FF2B5EF4-FFF2-40B4-BE49-F238E27FC236}">
                        <a16:creationId xmlns:a16="http://schemas.microsoft.com/office/drawing/2014/main" id="{D2C47CCC-2C46-CD27-BE1E-756A739F17B3}"/>
                      </a:ext>
                    </a:extLst>
                  </p:cNvPr>
                  <p:cNvSpPr/>
                  <p:nvPr/>
                </p:nvSpPr>
                <p:spPr>
                  <a:xfrm>
                    <a:off x="5192328"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04" name="Freeform 1743">
                    <a:extLst>
                      <a:ext uri="{FF2B5EF4-FFF2-40B4-BE49-F238E27FC236}">
                        <a16:creationId xmlns:a16="http://schemas.microsoft.com/office/drawing/2014/main" id="{85CEFE8A-1CCC-92B1-263A-BDF917EE7B47}"/>
                      </a:ext>
                    </a:extLst>
                  </p:cNvPr>
                  <p:cNvSpPr/>
                  <p:nvPr/>
                </p:nvSpPr>
                <p:spPr>
                  <a:xfrm>
                    <a:off x="5170406" y="261553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05" name="Freeform 1744">
                    <a:extLst>
                      <a:ext uri="{FF2B5EF4-FFF2-40B4-BE49-F238E27FC236}">
                        <a16:creationId xmlns:a16="http://schemas.microsoft.com/office/drawing/2014/main" id="{C3D868E2-23B8-3D62-7415-E6D8155DBE7C}"/>
                      </a:ext>
                    </a:extLst>
                  </p:cNvPr>
                  <p:cNvSpPr/>
                  <p:nvPr/>
                </p:nvSpPr>
                <p:spPr>
                  <a:xfrm>
                    <a:off x="5205671"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06" name="Freeform 1745">
                    <a:extLst>
                      <a:ext uri="{FF2B5EF4-FFF2-40B4-BE49-F238E27FC236}">
                        <a16:creationId xmlns:a16="http://schemas.microsoft.com/office/drawing/2014/main" id="{C3BA5F8D-258E-C26D-FB69-EA3CC0A95736}"/>
                      </a:ext>
                    </a:extLst>
                  </p:cNvPr>
                  <p:cNvSpPr/>
                  <p:nvPr/>
                </p:nvSpPr>
                <p:spPr>
                  <a:xfrm>
                    <a:off x="5176124" y="261553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07" name="Freeform 1746">
                    <a:extLst>
                      <a:ext uri="{FF2B5EF4-FFF2-40B4-BE49-F238E27FC236}">
                        <a16:creationId xmlns:a16="http://schemas.microsoft.com/office/drawing/2014/main" id="{817B614E-DD66-7C29-AC0D-525BE558F265}"/>
                      </a:ext>
                    </a:extLst>
                  </p:cNvPr>
                  <p:cNvSpPr/>
                  <p:nvPr/>
                </p:nvSpPr>
                <p:spPr>
                  <a:xfrm>
                    <a:off x="5211390"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08" name="Freeform 1747">
                    <a:extLst>
                      <a:ext uri="{FF2B5EF4-FFF2-40B4-BE49-F238E27FC236}">
                        <a16:creationId xmlns:a16="http://schemas.microsoft.com/office/drawing/2014/main" id="{6D23CF98-A83C-38E2-E9FE-14117B19736A}"/>
                      </a:ext>
                    </a:extLst>
                  </p:cNvPr>
                  <p:cNvSpPr/>
                  <p:nvPr/>
                </p:nvSpPr>
                <p:spPr>
                  <a:xfrm>
                    <a:off x="5190421" y="261553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09" name="Freeform 1748">
                    <a:extLst>
                      <a:ext uri="{FF2B5EF4-FFF2-40B4-BE49-F238E27FC236}">
                        <a16:creationId xmlns:a16="http://schemas.microsoft.com/office/drawing/2014/main" id="{5570A3D6-5435-9D7D-37DC-6388E9780C25}"/>
                      </a:ext>
                    </a:extLst>
                  </p:cNvPr>
                  <p:cNvSpPr/>
                  <p:nvPr/>
                </p:nvSpPr>
                <p:spPr>
                  <a:xfrm>
                    <a:off x="5225687"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10" name="Freeform 1749">
                    <a:extLst>
                      <a:ext uri="{FF2B5EF4-FFF2-40B4-BE49-F238E27FC236}">
                        <a16:creationId xmlns:a16="http://schemas.microsoft.com/office/drawing/2014/main" id="{14C6D12D-3116-FDBE-532B-027F8DD4C2A6}"/>
                      </a:ext>
                    </a:extLst>
                  </p:cNvPr>
                  <p:cNvSpPr/>
                  <p:nvPr/>
                </p:nvSpPr>
                <p:spPr>
                  <a:xfrm>
                    <a:off x="5192328" y="2615539"/>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211" name="Freeform 1750">
                    <a:extLst>
                      <a:ext uri="{FF2B5EF4-FFF2-40B4-BE49-F238E27FC236}">
                        <a16:creationId xmlns:a16="http://schemas.microsoft.com/office/drawing/2014/main" id="{87F9ECFB-6466-3F9B-5799-188E68148518}"/>
                      </a:ext>
                    </a:extLst>
                  </p:cNvPr>
                  <p:cNvSpPr/>
                  <p:nvPr/>
                </p:nvSpPr>
                <p:spPr>
                  <a:xfrm>
                    <a:off x="5228546"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12" name="Freeform 1751">
                    <a:extLst>
                      <a:ext uri="{FF2B5EF4-FFF2-40B4-BE49-F238E27FC236}">
                        <a16:creationId xmlns:a16="http://schemas.microsoft.com/office/drawing/2014/main" id="{B03641E2-7493-E7FC-224E-A38C9965C20D}"/>
                      </a:ext>
                    </a:extLst>
                  </p:cNvPr>
                  <p:cNvSpPr/>
                  <p:nvPr/>
                </p:nvSpPr>
                <p:spPr>
                  <a:xfrm>
                    <a:off x="5209484" y="2615539"/>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213" name="Freeform 1752">
                    <a:extLst>
                      <a:ext uri="{FF2B5EF4-FFF2-40B4-BE49-F238E27FC236}">
                        <a16:creationId xmlns:a16="http://schemas.microsoft.com/office/drawing/2014/main" id="{6591B844-D9B4-BF30-0AAB-0D4DB616F81E}"/>
                      </a:ext>
                    </a:extLst>
                  </p:cNvPr>
                  <p:cNvSpPr/>
                  <p:nvPr/>
                </p:nvSpPr>
                <p:spPr>
                  <a:xfrm>
                    <a:off x="5245702" y="257939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14" name="Freeform 1753">
                    <a:extLst>
                      <a:ext uri="{FF2B5EF4-FFF2-40B4-BE49-F238E27FC236}">
                        <a16:creationId xmlns:a16="http://schemas.microsoft.com/office/drawing/2014/main" id="{F7843539-7BEF-9AA0-D04D-BCB67FCB3A99}"/>
                      </a:ext>
                    </a:extLst>
                  </p:cNvPr>
                  <p:cNvSpPr/>
                  <p:nvPr/>
                </p:nvSpPr>
                <p:spPr>
                  <a:xfrm>
                    <a:off x="5235218" y="2622196"/>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15" name="Freeform 1754">
                    <a:extLst>
                      <a:ext uri="{FF2B5EF4-FFF2-40B4-BE49-F238E27FC236}">
                        <a16:creationId xmlns:a16="http://schemas.microsoft.com/office/drawing/2014/main" id="{EB3F23C2-2CDE-7D27-B3EC-15B40E07F6C0}"/>
                      </a:ext>
                    </a:extLst>
                  </p:cNvPr>
                  <p:cNvSpPr/>
                  <p:nvPr/>
                </p:nvSpPr>
                <p:spPr>
                  <a:xfrm>
                    <a:off x="5271437" y="258700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16" name="Freeform 1755">
                    <a:extLst>
                      <a:ext uri="{FF2B5EF4-FFF2-40B4-BE49-F238E27FC236}">
                        <a16:creationId xmlns:a16="http://schemas.microsoft.com/office/drawing/2014/main" id="{708F64AE-641A-34B4-630D-BC010E242916}"/>
                      </a:ext>
                    </a:extLst>
                  </p:cNvPr>
                  <p:cNvSpPr/>
                  <p:nvPr/>
                </p:nvSpPr>
                <p:spPr>
                  <a:xfrm>
                    <a:off x="5243796" y="2622196"/>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17" name="Freeform 1756">
                    <a:extLst>
                      <a:ext uri="{FF2B5EF4-FFF2-40B4-BE49-F238E27FC236}">
                        <a16:creationId xmlns:a16="http://schemas.microsoft.com/office/drawing/2014/main" id="{23AE32F9-5DC5-194B-03D6-270AA56696A9}"/>
                      </a:ext>
                    </a:extLst>
                  </p:cNvPr>
                  <p:cNvSpPr/>
                  <p:nvPr/>
                </p:nvSpPr>
                <p:spPr>
                  <a:xfrm>
                    <a:off x="5280015" y="258700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18" name="Freeform 1757">
                    <a:extLst>
                      <a:ext uri="{FF2B5EF4-FFF2-40B4-BE49-F238E27FC236}">
                        <a16:creationId xmlns:a16="http://schemas.microsoft.com/office/drawing/2014/main" id="{E93A5535-B098-3367-316C-E920714E2727}"/>
                      </a:ext>
                    </a:extLst>
                  </p:cNvPr>
                  <p:cNvSpPr/>
                  <p:nvPr/>
                </p:nvSpPr>
                <p:spPr>
                  <a:xfrm>
                    <a:off x="5278108" y="262980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19" name="Freeform 1758">
                    <a:extLst>
                      <a:ext uri="{FF2B5EF4-FFF2-40B4-BE49-F238E27FC236}">
                        <a16:creationId xmlns:a16="http://schemas.microsoft.com/office/drawing/2014/main" id="{A5EFDB65-21DB-AD7A-6FB1-DE194CC05EDD}"/>
                      </a:ext>
                    </a:extLst>
                  </p:cNvPr>
                  <p:cNvSpPr/>
                  <p:nvPr/>
                </p:nvSpPr>
                <p:spPr>
                  <a:xfrm>
                    <a:off x="5313374" y="2594614"/>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20" name="Freeform 1759">
                    <a:extLst>
                      <a:ext uri="{FF2B5EF4-FFF2-40B4-BE49-F238E27FC236}">
                        <a16:creationId xmlns:a16="http://schemas.microsoft.com/office/drawing/2014/main" id="{184C5E2F-0A74-E263-28FE-D98DFE33BF2B}"/>
                      </a:ext>
                    </a:extLst>
                  </p:cNvPr>
                  <p:cNvSpPr/>
                  <p:nvPr/>
                </p:nvSpPr>
                <p:spPr>
                  <a:xfrm>
                    <a:off x="5278108" y="262980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21" name="Freeform 1760">
                    <a:extLst>
                      <a:ext uri="{FF2B5EF4-FFF2-40B4-BE49-F238E27FC236}">
                        <a16:creationId xmlns:a16="http://schemas.microsoft.com/office/drawing/2014/main" id="{24AD90B4-9E3A-94ED-5CB9-52B08C9097B5}"/>
                      </a:ext>
                    </a:extLst>
                  </p:cNvPr>
                  <p:cNvSpPr/>
                  <p:nvPr/>
                </p:nvSpPr>
                <p:spPr>
                  <a:xfrm>
                    <a:off x="5313374" y="2594614"/>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22" name="Freeform 1761">
                    <a:extLst>
                      <a:ext uri="{FF2B5EF4-FFF2-40B4-BE49-F238E27FC236}">
                        <a16:creationId xmlns:a16="http://schemas.microsoft.com/office/drawing/2014/main" id="{B8EAE6F9-C187-AFB6-472A-EB5B6A23EE14}"/>
                      </a:ext>
                    </a:extLst>
                  </p:cNvPr>
                  <p:cNvSpPr/>
                  <p:nvPr/>
                </p:nvSpPr>
                <p:spPr>
                  <a:xfrm>
                    <a:off x="5320046" y="2638365"/>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223" name="Freeform 1762">
                    <a:extLst>
                      <a:ext uri="{FF2B5EF4-FFF2-40B4-BE49-F238E27FC236}">
                        <a16:creationId xmlns:a16="http://schemas.microsoft.com/office/drawing/2014/main" id="{E2C938B7-6FA6-71B5-8DFF-16505994F8BF}"/>
                      </a:ext>
                    </a:extLst>
                  </p:cNvPr>
                  <p:cNvSpPr/>
                  <p:nvPr/>
                </p:nvSpPr>
                <p:spPr>
                  <a:xfrm>
                    <a:off x="5356264" y="260222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24" name="Freeform 1763">
                    <a:extLst>
                      <a:ext uri="{FF2B5EF4-FFF2-40B4-BE49-F238E27FC236}">
                        <a16:creationId xmlns:a16="http://schemas.microsoft.com/office/drawing/2014/main" id="{E1AFC38E-9C9D-337B-9311-065AE0F25229}"/>
                      </a:ext>
                    </a:extLst>
                  </p:cNvPr>
                  <p:cNvSpPr/>
                  <p:nvPr/>
                </p:nvSpPr>
                <p:spPr>
                  <a:xfrm>
                    <a:off x="5340061" y="263836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25" name="Freeform 1764">
                    <a:extLst>
                      <a:ext uri="{FF2B5EF4-FFF2-40B4-BE49-F238E27FC236}">
                        <a16:creationId xmlns:a16="http://schemas.microsoft.com/office/drawing/2014/main" id="{30EB847F-E972-817B-1322-3912D566DBE1}"/>
                      </a:ext>
                    </a:extLst>
                  </p:cNvPr>
                  <p:cNvSpPr/>
                  <p:nvPr/>
                </p:nvSpPr>
                <p:spPr>
                  <a:xfrm>
                    <a:off x="5376280" y="260222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26" name="Freeform 1765">
                    <a:extLst>
                      <a:ext uri="{FF2B5EF4-FFF2-40B4-BE49-F238E27FC236}">
                        <a16:creationId xmlns:a16="http://schemas.microsoft.com/office/drawing/2014/main" id="{97234EBF-8B4D-B5AB-F8F7-7EDB9F2ED30F}"/>
                      </a:ext>
                    </a:extLst>
                  </p:cNvPr>
                  <p:cNvSpPr/>
                  <p:nvPr/>
                </p:nvSpPr>
                <p:spPr>
                  <a:xfrm>
                    <a:off x="5351499" y="263836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27" name="Freeform 1766">
                    <a:extLst>
                      <a:ext uri="{FF2B5EF4-FFF2-40B4-BE49-F238E27FC236}">
                        <a16:creationId xmlns:a16="http://schemas.microsoft.com/office/drawing/2014/main" id="{CBDB6997-5BD9-105A-BA4E-BC67B2DE18A2}"/>
                      </a:ext>
                    </a:extLst>
                  </p:cNvPr>
                  <p:cNvSpPr/>
                  <p:nvPr/>
                </p:nvSpPr>
                <p:spPr>
                  <a:xfrm>
                    <a:off x="5387717" y="260222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28" name="Freeform 1767">
                    <a:extLst>
                      <a:ext uri="{FF2B5EF4-FFF2-40B4-BE49-F238E27FC236}">
                        <a16:creationId xmlns:a16="http://schemas.microsoft.com/office/drawing/2014/main" id="{8EF6AECD-981D-AF0A-7151-9F1C91CECD7F}"/>
                      </a:ext>
                    </a:extLst>
                  </p:cNvPr>
                  <p:cNvSpPr/>
                  <p:nvPr/>
                </p:nvSpPr>
                <p:spPr>
                  <a:xfrm>
                    <a:off x="5351499" y="263836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29" name="Freeform 1768">
                    <a:extLst>
                      <a:ext uri="{FF2B5EF4-FFF2-40B4-BE49-F238E27FC236}">
                        <a16:creationId xmlns:a16="http://schemas.microsoft.com/office/drawing/2014/main" id="{AF3421DE-753A-CD83-C857-D0C91F725EEF}"/>
                      </a:ext>
                    </a:extLst>
                  </p:cNvPr>
                  <p:cNvSpPr/>
                  <p:nvPr/>
                </p:nvSpPr>
                <p:spPr>
                  <a:xfrm>
                    <a:off x="5387717" y="260222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30" name="Freeform 1769">
                    <a:extLst>
                      <a:ext uri="{FF2B5EF4-FFF2-40B4-BE49-F238E27FC236}">
                        <a16:creationId xmlns:a16="http://schemas.microsoft.com/office/drawing/2014/main" id="{6907B2B7-2FE3-F56C-6DAB-C1BA001CF88D}"/>
                      </a:ext>
                    </a:extLst>
                  </p:cNvPr>
                  <p:cNvSpPr/>
                  <p:nvPr/>
                </p:nvSpPr>
                <p:spPr>
                  <a:xfrm>
                    <a:off x="5360077" y="263836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31" name="Freeform 1770">
                    <a:extLst>
                      <a:ext uri="{FF2B5EF4-FFF2-40B4-BE49-F238E27FC236}">
                        <a16:creationId xmlns:a16="http://schemas.microsoft.com/office/drawing/2014/main" id="{3BB3F2DA-A242-34DE-4B66-43F5A0EAA8FA}"/>
                      </a:ext>
                    </a:extLst>
                  </p:cNvPr>
                  <p:cNvSpPr/>
                  <p:nvPr/>
                </p:nvSpPr>
                <p:spPr>
                  <a:xfrm>
                    <a:off x="5395342" y="260222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32" name="Freeform 1771">
                    <a:extLst>
                      <a:ext uri="{FF2B5EF4-FFF2-40B4-BE49-F238E27FC236}">
                        <a16:creationId xmlns:a16="http://schemas.microsoft.com/office/drawing/2014/main" id="{422A9EA8-DCE4-BF6F-FAD9-09BBDEC98056}"/>
                      </a:ext>
                    </a:extLst>
                  </p:cNvPr>
                  <p:cNvSpPr/>
                  <p:nvPr/>
                </p:nvSpPr>
                <p:spPr>
                  <a:xfrm>
                    <a:off x="5374374" y="263836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33" name="Freeform 1772">
                    <a:extLst>
                      <a:ext uri="{FF2B5EF4-FFF2-40B4-BE49-F238E27FC236}">
                        <a16:creationId xmlns:a16="http://schemas.microsoft.com/office/drawing/2014/main" id="{E2ECE301-961D-430E-B4F2-8FC3720F3C7D}"/>
                      </a:ext>
                    </a:extLst>
                  </p:cNvPr>
                  <p:cNvSpPr/>
                  <p:nvPr/>
                </p:nvSpPr>
                <p:spPr>
                  <a:xfrm>
                    <a:off x="5409639" y="260222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34" name="Freeform 1773">
                    <a:extLst>
                      <a:ext uri="{FF2B5EF4-FFF2-40B4-BE49-F238E27FC236}">
                        <a16:creationId xmlns:a16="http://schemas.microsoft.com/office/drawing/2014/main" id="{C7B75984-E0DA-FBD3-861C-855CFA2D472A}"/>
                      </a:ext>
                    </a:extLst>
                  </p:cNvPr>
                  <p:cNvSpPr/>
                  <p:nvPr/>
                </p:nvSpPr>
                <p:spPr>
                  <a:xfrm>
                    <a:off x="5374374" y="263836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35" name="Freeform 1774">
                    <a:extLst>
                      <a:ext uri="{FF2B5EF4-FFF2-40B4-BE49-F238E27FC236}">
                        <a16:creationId xmlns:a16="http://schemas.microsoft.com/office/drawing/2014/main" id="{245B9B5D-B1A9-3888-0A5D-FB0D290A7D2F}"/>
                      </a:ext>
                    </a:extLst>
                  </p:cNvPr>
                  <p:cNvSpPr/>
                  <p:nvPr/>
                </p:nvSpPr>
                <p:spPr>
                  <a:xfrm>
                    <a:off x="5409639" y="260222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36" name="Freeform 1775">
                    <a:extLst>
                      <a:ext uri="{FF2B5EF4-FFF2-40B4-BE49-F238E27FC236}">
                        <a16:creationId xmlns:a16="http://schemas.microsoft.com/office/drawing/2014/main" id="{50ECF3F8-D998-6395-6E8C-2619DD33B519}"/>
                      </a:ext>
                    </a:extLst>
                  </p:cNvPr>
                  <p:cNvSpPr/>
                  <p:nvPr/>
                </p:nvSpPr>
                <p:spPr>
                  <a:xfrm>
                    <a:off x="5377233" y="263836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37" name="Freeform 1776">
                    <a:extLst>
                      <a:ext uri="{FF2B5EF4-FFF2-40B4-BE49-F238E27FC236}">
                        <a16:creationId xmlns:a16="http://schemas.microsoft.com/office/drawing/2014/main" id="{FBF9FEEE-256E-239D-FD22-62887E095DF4}"/>
                      </a:ext>
                    </a:extLst>
                  </p:cNvPr>
                  <p:cNvSpPr/>
                  <p:nvPr/>
                </p:nvSpPr>
                <p:spPr>
                  <a:xfrm>
                    <a:off x="5412498" y="260222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38" name="Freeform 1777">
                    <a:extLst>
                      <a:ext uri="{FF2B5EF4-FFF2-40B4-BE49-F238E27FC236}">
                        <a16:creationId xmlns:a16="http://schemas.microsoft.com/office/drawing/2014/main" id="{8E91D57C-80B6-7996-30C0-DF48C9EC461A}"/>
                      </a:ext>
                    </a:extLst>
                  </p:cNvPr>
                  <p:cNvSpPr/>
                  <p:nvPr/>
                </p:nvSpPr>
                <p:spPr>
                  <a:xfrm>
                    <a:off x="5384858" y="2638365"/>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239" name="Freeform 1778">
                    <a:extLst>
                      <a:ext uri="{FF2B5EF4-FFF2-40B4-BE49-F238E27FC236}">
                        <a16:creationId xmlns:a16="http://schemas.microsoft.com/office/drawing/2014/main" id="{18027D45-DF79-2E8A-FE36-1BE5403D2611}"/>
                      </a:ext>
                    </a:extLst>
                  </p:cNvPr>
                  <p:cNvSpPr/>
                  <p:nvPr/>
                </p:nvSpPr>
                <p:spPr>
                  <a:xfrm>
                    <a:off x="5421076" y="260222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40" name="Freeform 1779">
                    <a:extLst>
                      <a:ext uri="{FF2B5EF4-FFF2-40B4-BE49-F238E27FC236}">
                        <a16:creationId xmlns:a16="http://schemas.microsoft.com/office/drawing/2014/main" id="{2C5FB9C8-5982-0E33-3DD1-3AE88DBF57EE}"/>
                      </a:ext>
                    </a:extLst>
                  </p:cNvPr>
                  <p:cNvSpPr/>
                  <p:nvPr/>
                </p:nvSpPr>
                <p:spPr>
                  <a:xfrm>
                    <a:off x="5387717" y="2638365"/>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241" name="Freeform 1780">
                    <a:extLst>
                      <a:ext uri="{FF2B5EF4-FFF2-40B4-BE49-F238E27FC236}">
                        <a16:creationId xmlns:a16="http://schemas.microsoft.com/office/drawing/2014/main" id="{CB539066-7F76-3856-643E-61868618BF77}"/>
                      </a:ext>
                    </a:extLst>
                  </p:cNvPr>
                  <p:cNvSpPr/>
                  <p:nvPr/>
                </p:nvSpPr>
                <p:spPr>
                  <a:xfrm>
                    <a:off x="5423936" y="260222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42" name="Freeform 1781">
                    <a:extLst>
                      <a:ext uri="{FF2B5EF4-FFF2-40B4-BE49-F238E27FC236}">
                        <a16:creationId xmlns:a16="http://schemas.microsoft.com/office/drawing/2014/main" id="{2080E008-7E29-C29B-B669-0E46533DADB1}"/>
                      </a:ext>
                    </a:extLst>
                  </p:cNvPr>
                  <p:cNvSpPr/>
                  <p:nvPr/>
                </p:nvSpPr>
                <p:spPr>
                  <a:xfrm>
                    <a:off x="5390577" y="2638365"/>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243" name="Freeform 1782">
                    <a:extLst>
                      <a:ext uri="{FF2B5EF4-FFF2-40B4-BE49-F238E27FC236}">
                        <a16:creationId xmlns:a16="http://schemas.microsoft.com/office/drawing/2014/main" id="{9446956A-0E56-E24A-F88C-481B269BBFFC}"/>
                      </a:ext>
                    </a:extLst>
                  </p:cNvPr>
                  <p:cNvSpPr/>
                  <p:nvPr/>
                </p:nvSpPr>
                <p:spPr>
                  <a:xfrm>
                    <a:off x="5426795" y="260222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44" name="Freeform 1783">
                    <a:extLst>
                      <a:ext uri="{FF2B5EF4-FFF2-40B4-BE49-F238E27FC236}">
                        <a16:creationId xmlns:a16="http://schemas.microsoft.com/office/drawing/2014/main" id="{5677A2A0-F63A-A966-D5DE-38964FA9B19F}"/>
                      </a:ext>
                    </a:extLst>
                  </p:cNvPr>
                  <p:cNvSpPr/>
                  <p:nvPr/>
                </p:nvSpPr>
                <p:spPr>
                  <a:xfrm>
                    <a:off x="5390577" y="2638365"/>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245" name="Freeform 1784">
                    <a:extLst>
                      <a:ext uri="{FF2B5EF4-FFF2-40B4-BE49-F238E27FC236}">
                        <a16:creationId xmlns:a16="http://schemas.microsoft.com/office/drawing/2014/main" id="{3143A6B8-4787-BE5F-FBD7-C8C0377BAB75}"/>
                      </a:ext>
                    </a:extLst>
                  </p:cNvPr>
                  <p:cNvSpPr/>
                  <p:nvPr/>
                </p:nvSpPr>
                <p:spPr>
                  <a:xfrm>
                    <a:off x="5426795" y="260222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46" name="Freeform 1785">
                    <a:extLst>
                      <a:ext uri="{FF2B5EF4-FFF2-40B4-BE49-F238E27FC236}">
                        <a16:creationId xmlns:a16="http://schemas.microsoft.com/office/drawing/2014/main" id="{21AFBA39-3D1D-EF5A-7233-CFBCF268926A}"/>
                      </a:ext>
                    </a:extLst>
                  </p:cNvPr>
                  <p:cNvSpPr/>
                  <p:nvPr/>
                </p:nvSpPr>
                <p:spPr>
                  <a:xfrm>
                    <a:off x="5393436" y="2638365"/>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247" name="Freeform 1786">
                    <a:extLst>
                      <a:ext uri="{FF2B5EF4-FFF2-40B4-BE49-F238E27FC236}">
                        <a16:creationId xmlns:a16="http://schemas.microsoft.com/office/drawing/2014/main" id="{CC683013-99D4-DF69-DAD6-49745291FEB2}"/>
                      </a:ext>
                    </a:extLst>
                  </p:cNvPr>
                  <p:cNvSpPr/>
                  <p:nvPr/>
                </p:nvSpPr>
                <p:spPr>
                  <a:xfrm>
                    <a:off x="5429655" y="260222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48" name="Freeform 1787">
                    <a:extLst>
                      <a:ext uri="{FF2B5EF4-FFF2-40B4-BE49-F238E27FC236}">
                        <a16:creationId xmlns:a16="http://schemas.microsoft.com/office/drawing/2014/main" id="{AC091E1A-8C3D-FBC5-288A-4533D6B333DA}"/>
                      </a:ext>
                    </a:extLst>
                  </p:cNvPr>
                  <p:cNvSpPr/>
                  <p:nvPr/>
                </p:nvSpPr>
                <p:spPr>
                  <a:xfrm>
                    <a:off x="5396295" y="2638365"/>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249" name="Freeform 1788">
                    <a:extLst>
                      <a:ext uri="{FF2B5EF4-FFF2-40B4-BE49-F238E27FC236}">
                        <a16:creationId xmlns:a16="http://schemas.microsoft.com/office/drawing/2014/main" id="{2F11EAF3-43CA-8DDC-3A42-AEBC83769375}"/>
                      </a:ext>
                    </a:extLst>
                  </p:cNvPr>
                  <p:cNvSpPr/>
                  <p:nvPr/>
                </p:nvSpPr>
                <p:spPr>
                  <a:xfrm>
                    <a:off x="5432514" y="260222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50" name="Freeform 1789">
                    <a:extLst>
                      <a:ext uri="{FF2B5EF4-FFF2-40B4-BE49-F238E27FC236}">
                        <a16:creationId xmlns:a16="http://schemas.microsoft.com/office/drawing/2014/main" id="{AEAE0BF4-9BC2-126E-BA42-58855CED77FD}"/>
                      </a:ext>
                    </a:extLst>
                  </p:cNvPr>
                  <p:cNvSpPr/>
                  <p:nvPr/>
                </p:nvSpPr>
                <p:spPr>
                  <a:xfrm>
                    <a:off x="5399155" y="2638365"/>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251" name="Freeform 1790">
                    <a:extLst>
                      <a:ext uri="{FF2B5EF4-FFF2-40B4-BE49-F238E27FC236}">
                        <a16:creationId xmlns:a16="http://schemas.microsoft.com/office/drawing/2014/main" id="{EB523554-6ECC-63B7-BD2B-E51663F57D58}"/>
                      </a:ext>
                    </a:extLst>
                  </p:cNvPr>
                  <p:cNvSpPr/>
                  <p:nvPr/>
                </p:nvSpPr>
                <p:spPr>
                  <a:xfrm>
                    <a:off x="5435373" y="260222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52" name="Freeform 1791">
                    <a:extLst>
                      <a:ext uri="{FF2B5EF4-FFF2-40B4-BE49-F238E27FC236}">
                        <a16:creationId xmlns:a16="http://schemas.microsoft.com/office/drawing/2014/main" id="{FF502D60-6165-7D6E-987D-2BA2B070AEF4}"/>
                      </a:ext>
                    </a:extLst>
                  </p:cNvPr>
                  <p:cNvSpPr/>
                  <p:nvPr/>
                </p:nvSpPr>
                <p:spPr>
                  <a:xfrm>
                    <a:off x="5427748" y="2647876"/>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53" name="Freeform 1792">
                    <a:extLst>
                      <a:ext uri="{FF2B5EF4-FFF2-40B4-BE49-F238E27FC236}">
                        <a16:creationId xmlns:a16="http://schemas.microsoft.com/office/drawing/2014/main" id="{55C95A6D-9F0A-BC15-A8AC-A9EB073460F1}"/>
                      </a:ext>
                    </a:extLst>
                  </p:cNvPr>
                  <p:cNvSpPr/>
                  <p:nvPr/>
                </p:nvSpPr>
                <p:spPr>
                  <a:xfrm>
                    <a:off x="5463967" y="2611734"/>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54" name="Freeform 1793">
                    <a:extLst>
                      <a:ext uri="{FF2B5EF4-FFF2-40B4-BE49-F238E27FC236}">
                        <a16:creationId xmlns:a16="http://schemas.microsoft.com/office/drawing/2014/main" id="{687C35F2-2BC1-A0F5-FE57-D63495B8F857}"/>
                      </a:ext>
                    </a:extLst>
                  </p:cNvPr>
                  <p:cNvSpPr/>
                  <p:nvPr/>
                </p:nvSpPr>
                <p:spPr>
                  <a:xfrm>
                    <a:off x="5433467" y="2647876"/>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55" name="Freeform 1794">
                    <a:extLst>
                      <a:ext uri="{FF2B5EF4-FFF2-40B4-BE49-F238E27FC236}">
                        <a16:creationId xmlns:a16="http://schemas.microsoft.com/office/drawing/2014/main" id="{67E8D8BD-9591-656C-2AEE-838177FA2B09}"/>
                      </a:ext>
                    </a:extLst>
                  </p:cNvPr>
                  <p:cNvSpPr/>
                  <p:nvPr/>
                </p:nvSpPr>
                <p:spPr>
                  <a:xfrm>
                    <a:off x="5469686" y="2611734"/>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56" name="Freeform 1795">
                    <a:extLst>
                      <a:ext uri="{FF2B5EF4-FFF2-40B4-BE49-F238E27FC236}">
                        <a16:creationId xmlns:a16="http://schemas.microsoft.com/office/drawing/2014/main" id="{588D31E0-82D3-74AA-E50E-F0972041D782}"/>
                      </a:ext>
                    </a:extLst>
                  </p:cNvPr>
                  <p:cNvSpPr/>
                  <p:nvPr/>
                </p:nvSpPr>
                <p:spPr>
                  <a:xfrm>
                    <a:off x="5450623"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57" name="Freeform 1796">
                    <a:extLst>
                      <a:ext uri="{FF2B5EF4-FFF2-40B4-BE49-F238E27FC236}">
                        <a16:creationId xmlns:a16="http://schemas.microsoft.com/office/drawing/2014/main" id="{72189D40-A241-1867-E5B4-7F8795240EED}"/>
                      </a:ext>
                    </a:extLst>
                  </p:cNvPr>
                  <p:cNvSpPr/>
                  <p:nvPr/>
                </p:nvSpPr>
                <p:spPr>
                  <a:xfrm>
                    <a:off x="5485889"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58" name="Freeform 1797">
                    <a:extLst>
                      <a:ext uri="{FF2B5EF4-FFF2-40B4-BE49-F238E27FC236}">
                        <a16:creationId xmlns:a16="http://schemas.microsoft.com/office/drawing/2014/main" id="{E6FD7441-83E9-6467-1746-EF029F606EFF}"/>
                      </a:ext>
                    </a:extLst>
                  </p:cNvPr>
                  <p:cNvSpPr/>
                  <p:nvPr/>
                </p:nvSpPr>
                <p:spPr>
                  <a:xfrm>
                    <a:off x="5515435"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59" name="Freeform 1798">
                    <a:extLst>
                      <a:ext uri="{FF2B5EF4-FFF2-40B4-BE49-F238E27FC236}">
                        <a16:creationId xmlns:a16="http://schemas.microsoft.com/office/drawing/2014/main" id="{D39085B9-4079-CBEF-A51E-327D59D4F5B1}"/>
                      </a:ext>
                    </a:extLst>
                  </p:cNvPr>
                  <p:cNvSpPr/>
                  <p:nvPr/>
                </p:nvSpPr>
                <p:spPr>
                  <a:xfrm>
                    <a:off x="5551654"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60" name="Freeform 1799">
                    <a:extLst>
                      <a:ext uri="{FF2B5EF4-FFF2-40B4-BE49-F238E27FC236}">
                        <a16:creationId xmlns:a16="http://schemas.microsoft.com/office/drawing/2014/main" id="{8B043950-F895-6BC3-1B50-74AE670EDB6D}"/>
                      </a:ext>
                    </a:extLst>
                  </p:cNvPr>
                  <p:cNvSpPr/>
                  <p:nvPr/>
                </p:nvSpPr>
                <p:spPr>
                  <a:xfrm>
                    <a:off x="5603122" y="265738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261" name="Freeform 1800">
                    <a:extLst>
                      <a:ext uri="{FF2B5EF4-FFF2-40B4-BE49-F238E27FC236}">
                        <a16:creationId xmlns:a16="http://schemas.microsoft.com/office/drawing/2014/main" id="{F53AE594-FB75-ABDD-DDB0-5DD05F9E5BA4}"/>
                      </a:ext>
                    </a:extLst>
                  </p:cNvPr>
                  <p:cNvSpPr/>
                  <p:nvPr/>
                </p:nvSpPr>
                <p:spPr>
                  <a:xfrm>
                    <a:off x="5639341"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62" name="Freeform 1801">
                    <a:extLst>
                      <a:ext uri="{FF2B5EF4-FFF2-40B4-BE49-F238E27FC236}">
                        <a16:creationId xmlns:a16="http://schemas.microsoft.com/office/drawing/2014/main" id="{8B6C3E27-28E6-A4D4-D1E3-EF4D59B278C4}"/>
                      </a:ext>
                    </a:extLst>
                  </p:cNvPr>
                  <p:cNvSpPr/>
                  <p:nvPr/>
                </p:nvSpPr>
                <p:spPr>
                  <a:xfrm>
                    <a:off x="5608841"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63" name="Freeform 1802">
                    <a:extLst>
                      <a:ext uri="{FF2B5EF4-FFF2-40B4-BE49-F238E27FC236}">
                        <a16:creationId xmlns:a16="http://schemas.microsoft.com/office/drawing/2014/main" id="{44456430-3359-555B-A6CF-28FEA1C9F54D}"/>
                      </a:ext>
                    </a:extLst>
                  </p:cNvPr>
                  <p:cNvSpPr/>
                  <p:nvPr/>
                </p:nvSpPr>
                <p:spPr>
                  <a:xfrm>
                    <a:off x="5645060"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64" name="Freeform 1803">
                    <a:extLst>
                      <a:ext uri="{FF2B5EF4-FFF2-40B4-BE49-F238E27FC236}">
                        <a16:creationId xmlns:a16="http://schemas.microsoft.com/office/drawing/2014/main" id="{B9E3C090-7C35-FF36-5BD1-5AA922CB057C}"/>
                      </a:ext>
                    </a:extLst>
                  </p:cNvPr>
                  <p:cNvSpPr/>
                  <p:nvPr/>
                </p:nvSpPr>
                <p:spPr>
                  <a:xfrm>
                    <a:off x="5608841"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65" name="Freeform 1804">
                    <a:extLst>
                      <a:ext uri="{FF2B5EF4-FFF2-40B4-BE49-F238E27FC236}">
                        <a16:creationId xmlns:a16="http://schemas.microsoft.com/office/drawing/2014/main" id="{72C6CEBB-450A-50EC-D394-31B5DF605A72}"/>
                      </a:ext>
                    </a:extLst>
                  </p:cNvPr>
                  <p:cNvSpPr/>
                  <p:nvPr/>
                </p:nvSpPr>
                <p:spPr>
                  <a:xfrm>
                    <a:off x="5645060"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66" name="Freeform 1805">
                    <a:extLst>
                      <a:ext uri="{FF2B5EF4-FFF2-40B4-BE49-F238E27FC236}">
                        <a16:creationId xmlns:a16="http://schemas.microsoft.com/office/drawing/2014/main" id="{991D4DB1-66EE-DD42-5316-0C25DFD32F87}"/>
                      </a:ext>
                    </a:extLst>
                  </p:cNvPr>
                  <p:cNvSpPr/>
                  <p:nvPr/>
                </p:nvSpPr>
                <p:spPr>
                  <a:xfrm>
                    <a:off x="5611701"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67" name="Freeform 1806">
                    <a:extLst>
                      <a:ext uri="{FF2B5EF4-FFF2-40B4-BE49-F238E27FC236}">
                        <a16:creationId xmlns:a16="http://schemas.microsoft.com/office/drawing/2014/main" id="{E9C311EC-AF1E-7BE1-16A9-E0B02B8AA66B}"/>
                      </a:ext>
                    </a:extLst>
                  </p:cNvPr>
                  <p:cNvSpPr/>
                  <p:nvPr/>
                </p:nvSpPr>
                <p:spPr>
                  <a:xfrm>
                    <a:off x="5647919"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68" name="Freeform 1807">
                    <a:extLst>
                      <a:ext uri="{FF2B5EF4-FFF2-40B4-BE49-F238E27FC236}">
                        <a16:creationId xmlns:a16="http://schemas.microsoft.com/office/drawing/2014/main" id="{CC8109F8-669B-AA2D-5259-09C6EE8EA342}"/>
                      </a:ext>
                    </a:extLst>
                  </p:cNvPr>
                  <p:cNvSpPr/>
                  <p:nvPr/>
                </p:nvSpPr>
                <p:spPr>
                  <a:xfrm>
                    <a:off x="5614560"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69" name="Freeform 1808">
                    <a:extLst>
                      <a:ext uri="{FF2B5EF4-FFF2-40B4-BE49-F238E27FC236}">
                        <a16:creationId xmlns:a16="http://schemas.microsoft.com/office/drawing/2014/main" id="{82C96F36-3657-94E9-1A7B-AABFBBECA66C}"/>
                      </a:ext>
                    </a:extLst>
                  </p:cNvPr>
                  <p:cNvSpPr/>
                  <p:nvPr/>
                </p:nvSpPr>
                <p:spPr>
                  <a:xfrm>
                    <a:off x="5650778"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70" name="Freeform 1809">
                    <a:extLst>
                      <a:ext uri="{FF2B5EF4-FFF2-40B4-BE49-F238E27FC236}">
                        <a16:creationId xmlns:a16="http://schemas.microsoft.com/office/drawing/2014/main" id="{C4CE5792-4E8D-F3A7-E8ED-94B593EF0E3D}"/>
                      </a:ext>
                    </a:extLst>
                  </p:cNvPr>
                  <p:cNvSpPr/>
                  <p:nvPr/>
                </p:nvSpPr>
                <p:spPr>
                  <a:xfrm>
                    <a:off x="5628857"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71" name="Freeform 1810">
                    <a:extLst>
                      <a:ext uri="{FF2B5EF4-FFF2-40B4-BE49-F238E27FC236}">
                        <a16:creationId xmlns:a16="http://schemas.microsoft.com/office/drawing/2014/main" id="{5ADC3531-CDEB-A1B5-8AA3-BA518AEEB770}"/>
                      </a:ext>
                    </a:extLst>
                  </p:cNvPr>
                  <p:cNvSpPr/>
                  <p:nvPr/>
                </p:nvSpPr>
                <p:spPr>
                  <a:xfrm>
                    <a:off x="5665075"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72" name="Freeform 1811">
                    <a:extLst>
                      <a:ext uri="{FF2B5EF4-FFF2-40B4-BE49-F238E27FC236}">
                        <a16:creationId xmlns:a16="http://schemas.microsoft.com/office/drawing/2014/main" id="{BDE4C629-F9D9-4DF8-D088-AC03AAFB4CC6}"/>
                      </a:ext>
                    </a:extLst>
                  </p:cNvPr>
                  <p:cNvSpPr/>
                  <p:nvPr/>
                </p:nvSpPr>
                <p:spPr>
                  <a:xfrm>
                    <a:off x="5631716"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73" name="Freeform 1812">
                    <a:extLst>
                      <a:ext uri="{FF2B5EF4-FFF2-40B4-BE49-F238E27FC236}">
                        <a16:creationId xmlns:a16="http://schemas.microsoft.com/office/drawing/2014/main" id="{94E96624-767E-E8F5-B3CA-5948829E9815}"/>
                      </a:ext>
                    </a:extLst>
                  </p:cNvPr>
                  <p:cNvSpPr/>
                  <p:nvPr/>
                </p:nvSpPr>
                <p:spPr>
                  <a:xfrm>
                    <a:off x="5667935"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74" name="Freeform 1813">
                    <a:extLst>
                      <a:ext uri="{FF2B5EF4-FFF2-40B4-BE49-F238E27FC236}">
                        <a16:creationId xmlns:a16="http://schemas.microsoft.com/office/drawing/2014/main" id="{343723C6-FFEF-0DA5-F71D-B638AF67CC3D}"/>
                      </a:ext>
                    </a:extLst>
                  </p:cNvPr>
                  <p:cNvSpPr/>
                  <p:nvPr/>
                </p:nvSpPr>
                <p:spPr>
                  <a:xfrm>
                    <a:off x="5631716"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75" name="Freeform 1814">
                    <a:extLst>
                      <a:ext uri="{FF2B5EF4-FFF2-40B4-BE49-F238E27FC236}">
                        <a16:creationId xmlns:a16="http://schemas.microsoft.com/office/drawing/2014/main" id="{D0A6EF63-A55F-82D3-EF41-17ADDFCA1CA3}"/>
                      </a:ext>
                    </a:extLst>
                  </p:cNvPr>
                  <p:cNvSpPr/>
                  <p:nvPr/>
                </p:nvSpPr>
                <p:spPr>
                  <a:xfrm>
                    <a:off x="5667935"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76" name="Freeform 1815">
                    <a:extLst>
                      <a:ext uri="{FF2B5EF4-FFF2-40B4-BE49-F238E27FC236}">
                        <a16:creationId xmlns:a16="http://schemas.microsoft.com/office/drawing/2014/main" id="{E80E4937-D7B8-F37D-16B7-3E36299862C6}"/>
                      </a:ext>
                    </a:extLst>
                  </p:cNvPr>
                  <p:cNvSpPr/>
                  <p:nvPr/>
                </p:nvSpPr>
                <p:spPr>
                  <a:xfrm>
                    <a:off x="5634575"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77" name="Freeform 1816">
                    <a:extLst>
                      <a:ext uri="{FF2B5EF4-FFF2-40B4-BE49-F238E27FC236}">
                        <a16:creationId xmlns:a16="http://schemas.microsoft.com/office/drawing/2014/main" id="{E65AD0A9-89DB-DF90-EC49-BEF449C32175}"/>
                      </a:ext>
                    </a:extLst>
                  </p:cNvPr>
                  <p:cNvSpPr/>
                  <p:nvPr/>
                </p:nvSpPr>
                <p:spPr>
                  <a:xfrm>
                    <a:off x="5670794"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78" name="Freeform 1817">
                    <a:extLst>
                      <a:ext uri="{FF2B5EF4-FFF2-40B4-BE49-F238E27FC236}">
                        <a16:creationId xmlns:a16="http://schemas.microsoft.com/office/drawing/2014/main" id="{CA0E1D1C-8DE1-EBF9-A463-1AC1DE6CFAB3}"/>
                      </a:ext>
                    </a:extLst>
                  </p:cNvPr>
                  <p:cNvSpPr/>
                  <p:nvPr/>
                </p:nvSpPr>
                <p:spPr>
                  <a:xfrm>
                    <a:off x="5637435"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79" name="Freeform 1818">
                    <a:extLst>
                      <a:ext uri="{FF2B5EF4-FFF2-40B4-BE49-F238E27FC236}">
                        <a16:creationId xmlns:a16="http://schemas.microsoft.com/office/drawing/2014/main" id="{2C8A4412-93AC-0ADF-1D7C-616BCB30A962}"/>
                      </a:ext>
                    </a:extLst>
                  </p:cNvPr>
                  <p:cNvSpPr/>
                  <p:nvPr/>
                </p:nvSpPr>
                <p:spPr>
                  <a:xfrm>
                    <a:off x="5672700"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80" name="Freeform 1819">
                    <a:extLst>
                      <a:ext uri="{FF2B5EF4-FFF2-40B4-BE49-F238E27FC236}">
                        <a16:creationId xmlns:a16="http://schemas.microsoft.com/office/drawing/2014/main" id="{5F455CFA-7021-A681-B208-48EB30194085}"/>
                      </a:ext>
                    </a:extLst>
                  </p:cNvPr>
                  <p:cNvSpPr/>
                  <p:nvPr/>
                </p:nvSpPr>
                <p:spPr>
                  <a:xfrm>
                    <a:off x="5646013"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81" name="Freeform 1820">
                    <a:extLst>
                      <a:ext uri="{FF2B5EF4-FFF2-40B4-BE49-F238E27FC236}">
                        <a16:creationId xmlns:a16="http://schemas.microsoft.com/office/drawing/2014/main" id="{A061E4AE-99A3-30E7-11B6-CC11B7EA5FFB}"/>
                      </a:ext>
                    </a:extLst>
                  </p:cNvPr>
                  <p:cNvSpPr/>
                  <p:nvPr/>
                </p:nvSpPr>
                <p:spPr>
                  <a:xfrm>
                    <a:off x="5681278"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82" name="Freeform 1821">
                    <a:extLst>
                      <a:ext uri="{FF2B5EF4-FFF2-40B4-BE49-F238E27FC236}">
                        <a16:creationId xmlns:a16="http://schemas.microsoft.com/office/drawing/2014/main" id="{0426BA29-9B71-4097-DEEA-BD933C1D5517}"/>
                      </a:ext>
                    </a:extLst>
                  </p:cNvPr>
                  <p:cNvSpPr/>
                  <p:nvPr/>
                </p:nvSpPr>
                <p:spPr>
                  <a:xfrm>
                    <a:off x="5648872"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83" name="Freeform 1822">
                    <a:extLst>
                      <a:ext uri="{FF2B5EF4-FFF2-40B4-BE49-F238E27FC236}">
                        <a16:creationId xmlns:a16="http://schemas.microsoft.com/office/drawing/2014/main" id="{9D0E6474-2D48-4C82-FAE9-805BA96C096A}"/>
                      </a:ext>
                    </a:extLst>
                  </p:cNvPr>
                  <p:cNvSpPr/>
                  <p:nvPr/>
                </p:nvSpPr>
                <p:spPr>
                  <a:xfrm>
                    <a:off x="5684138"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84" name="Freeform 1823">
                    <a:extLst>
                      <a:ext uri="{FF2B5EF4-FFF2-40B4-BE49-F238E27FC236}">
                        <a16:creationId xmlns:a16="http://schemas.microsoft.com/office/drawing/2014/main" id="{00ED8420-694B-73C7-94A9-B849B6FC6C41}"/>
                      </a:ext>
                    </a:extLst>
                  </p:cNvPr>
                  <p:cNvSpPr/>
                  <p:nvPr/>
                </p:nvSpPr>
                <p:spPr>
                  <a:xfrm>
                    <a:off x="5651732"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85" name="Freeform 1824">
                    <a:extLst>
                      <a:ext uri="{FF2B5EF4-FFF2-40B4-BE49-F238E27FC236}">
                        <a16:creationId xmlns:a16="http://schemas.microsoft.com/office/drawing/2014/main" id="{E9966F68-DD27-D978-49A3-C81C8DD41F74}"/>
                      </a:ext>
                    </a:extLst>
                  </p:cNvPr>
                  <p:cNvSpPr/>
                  <p:nvPr/>
                </p:nvSpPr>
                <p:spPr>
                  <a:xfrm>
                    <a:off x="5686997"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86" name="Freeform 1825">
                    <a:extLst>
                      <a:ext uri="{FF2B5EF4-FFF2-40B4-BE49-F238E27FC236}">
                        <a16:creationId xmlns:a16="http://schemas.microsoft.com/office/drawing/2014/main" id="{2DD04A99-6236-3A42-DD0D-9F931768D9A5}"/>
                      </a:ext>
                    </a:extLst>
                  </p:cNvPr>
                  <p:cNvSpPr/>
                  <p:nvPr/>
                </p:nvSpPr>
                <p:spPr>
                  <a:xfrm>
                    <a:off x="5657450"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87" name="Freeform 1826">
                    <a:extLst>
                      <a:ext uri="{FF2B5EF4-FFF2-40B4-BE49-F238E27FC236}">
                        <a16:creationId xmlns:a16="http://schemas.microsoft.com/office/drawing/2014/main" id="{E94089C9-42BA-A190-58C2-28C08229BD7E}"/>
                      </a:ext>
                    </a:extLst>
                  </p:cNvPr>
                  <p:cNvSpPr/>
                  <p:nvPr/>
                </p:nvSpPr>
                <p:spPr>
                  <a:xfrm>
                    <a:off x="5692716"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88" name="Freeform 1827">
                    <a:extLst>
                      <a:ext uri="{FF2B5EF4-FFF2-40B4-BE49-F238E27FC236}">
                        <a16:creationId xmlns:a16="http://schemas.microsoft.com/office/drawing/2014/main" id="{B48DF18E-5B69-4FC0-5606-AF489873F21F}"/>
                      </a:ext>
                    </a:extLst>
                  </p:cNvPr>
                  <p:cNvSpPr/>
                  <p:nvPr/>
                </p:nvSpPr>
                <p:spPr>
                  <a:xfrm>
                    <a:off x="5705106"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89" name="Freeform 1828">
                    <a:extLst>
                      <a:ext uri="{FF2B5EF4-FFF2-40B4-BE49-F238E27FC236}">
                        <a16:creationId xmlns:a16="http://schemas.microsoft.com/office/drawing/2014/main" id="{939B804F-4301-6D71-0B9D-BD4724D74F80}"/>
                      </a:ext>
                    </a:extLst>
                  </p:cNvPr>
                  <p:cNvSpPr/>
                  <p:nvPr/>
                </p:nvSpPr>
                <p:spPr>
                  <a:xfrm>
                    <a:off x="5741325"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90" name="Freeform 1829">
                    <a:extLst>
                      <a:ext uri="{FF2B5EF4-FFF2-40B4-BE49-F238E27FC236}">
                        <a16:creationId xmlns:a16="http://schemas.microsoft.com/office/drawing/2014/main" id="{1A454221-BD1F-2BCF-FED3-52CFEE752808}"/>
                      </a:ext>
                    </a:extLst>
                  </p:cNvPr>
                  <p:cNvSpPr/>
                  <p:nvPr/>
                </p:nvSpPr>
                <p:spPr>
                  <a:xfrm>
                    <a:off x="5769919" y="265738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291" name="Freeform 1830">
                    <a:extLst>
                      <a:ext uri="{FF2B5EF4-FFF2-40B4-BE49-F238E27FC236}">
                        <a16:creationId xmlns:a16="http://schemas.microsoft.com/office/drawing/2014/main" id="{E48063DF-3043-BAB9-F247-CBA66ADF836C}"/>
                      </a:ext>
                    </a:extLst>
                  </p:cNvPr>
                  <p:cNvSpPr/>
                  <p:nvPr/>
                </p:nvSpPr>
                <p:spPr>
                  <a:xfrm>
                    <a:off x="5806137"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92" name="Freeform 1831">
                    <a:extLst>
                      <a:ext uri="{FF2B5EF4-FFF2-40B4-BE49-F238E27FC236}">
                        <a16:creationId xmlns:a16="http://schemas.microsoft.com/office/drawing/2014/main" id="{E7E17AB8-0BC3-27D7-4F98-E0B510F3463E}"/>
                      </a:ext>
                    </a:extLst>
                  </p:cNvPr>
                  <p:cNvSpPr/>
                  <p:nvPr/>
                </p:nvSpPr>
                <p:spPr>
                  <a:xfrm>
                    <a:off x="5792793" y="265738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293" name="Freeform 1832">
                    <a:extLst>
                      <a:ext uri="{FF2B5EF4-FFF2-40B4-BE49-F238E27FC236}">
                        <a16:creationId xmlns:a16="http://schemas.microsoft.com/office/drawing/2014/main" id="{228BEB10-4FD9-E6A7-59C4-3EF2B3EF54CF}"/>
                      </a:ext>
                    </a:extLst>
                  </p:cNvPr>
                  <p:cNvSpPr/>
                  <p:nvPr/>
                </p:nvSpPr>
                <p:spPr>
                  <a:xfrm>
                    <a:off x="5829012"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94" name="Freeform 1833">
                    <a:extLst>
                      <a:ext uri="{FF2B5EF4-FFF2-40B4-BE49-F238E27FC236}">
                        <a16:creationId xmlns:a16="http://schemas.microsoft.com/office/drawing/2014/main" id="{F47C0BF5-34EA-3D99-A9F6-0BC1C62BD2F7}"/>
                      </a:ext>
                    </a:extLst>
                  </p:cNvPr>
                  <p:cNvSpPr/>
                  <p:nvPr/>
                </p:nvSpPr>
                <p:spPr>
                  <a:xfrm>
                    <a:off x="5807090"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95" name="Freeform 1834">
                    <a:extLst>
                      <a:ext uri="{FF2B5EF4-FFF2-40B4-BE49-F238E27FC236}">
                        <a16:creationId xmlns:a16="http://schemas.microsoft.com/office/drawing/2014/main" id="{CBA799D4-C617-C546-A2DC-329BC12C5CCD}"/>
                      </a:ext>
                    </a:extLst>
                  </p:cNvPr>
                  <p:cNvSpPr/>
                  <p:nvPr/>
                </p:nvSpPr>
                <p:spPr>
                  <a:xfrm>
                    <a:off x="5843309"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96" name="Freeform 1835">
                    <a:extLst>
                      <a:ext uri="{FF2B5EF4-FFF2-40B4-BE49-F238E27FC236}">
                        <a16:creationId xmlns:a16="http://schemas.microsoft.com/office/drawing/2014/main" id="{52663E7F-4492-9FE4-27F0-F015ACA1954E}"/>
                      </a:ext>
                    </a:extLst>
                  </p:cNvPr>
                  <p:cNvSpPr/>
                  <p:nvPr/>
                </p:nvSpPr>
                <p:spPr>
                  <a:xfrm>
                    <a:off x="5847121"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97" name="Freeform 1836">
                    <a:extLst>
                      <a:ext uri="{FF2B5EF4-FFF2-40B4-BE49-F238E27FC236}">
                        <a16:creationId xmlns:a16="http://schemas.microsoft.com/office/drawing/2014/main" id="{5E68A2A1-F8B1-10EE-F6AC-D4FAFCFF0DBD}"/>
                      </a:ext>
                    </a:extLst>
                  </p:cNvPr>
                  <p:cNvSpPr/>
                  <p:nvPr/>
                </p:nvSpPr>
                <p:spPr>
                  <a:xfrm>
                    <a:off x="5882387"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298" name="Freeform 1837">
                    <a:extLst>
                      <a:ext uri="{FF2B5EF4-FFF2-40B4-BE49-F238E27FC236}">
                        <a16:creationId xmlns:a16="http://schemas.microsoft.com/office/drawing/2014/main" id="{160CD325-2464-2A17-4B6E-50A206255205}"/>
                      </a:ext>
                    </a:extLst>
                  </p:cNvPr>
                  <p:cNvSpPr/>
                  <p:nvPr/>
                </p:nvSpPr>
                <p:spPr>
                  <a:xfrm>
                    <a:off x="5847121"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299" name="Freeform 1838">
                    <a:extLst>
                      <a:ext uri="{FF2B5EF4-FFF2-40B4-BE49-F238E27FC236}">
                        <a16:creationId xmlns:a16="http://schemas.microsoft.com/office/drawing/2014/main" id="{67FA76C4-C216-D055-F8FF-60F689764839}"/>
                      </a:ext>
                    </a:extLst>
                  </p:cNvPr>
                  <p:cNvSpPr/>
                  <p:nvPr/>
                </p:nvSpPr>
                <p:spPr>
                  <a:xfrm>
                    <a:off x="5882387"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00" name="Freeform 1839">
                    <a:extLst>
                      <a:ext uri="{FF2B5EF4-FFF2-40B4-BE49-F238E27FC236}">
                        <a16:creationId xmlns:a16="http://schemas.microsoft.com/office/drawing/2014/main" id="{E1550081-8DA9-E687-00AA-50CA6AD3698F}"/>
                      </a:ext>
                    </a:extLst>
                  </p:cNvPr>
                  <p:cNvSpPr/>
                  <p:nvPr/>
                </p:nvSpPr>
                <p:spPr>
                  <a:xfrm>
                    <a:off x="5852840"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01" name="Freeform 1840">
                    <a:extLst>
                      <a:ext uri="{FF2B5EF4-FFF2-40B4-BE49-F238E27FC236}">
                        <a16:creationId xmlns:a16="http://schemas.microsoft.com/office/drawing/2014/main" id="{0292593F-F88E-0B70-509E-20346F9D02FE}"/>
                      </a:ext>
                    </a:extLst>
                  </p:cNvPr>
                  <p:cNvSpPr/>
                  <p:nvPr/>
                </p:nvSpPr>
                <p:spPr>
                  <a:xfrm>
                    <a:off x="5888105"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02" name="Freeform 1841">
                    <a:extLst>
                      <a:ext uri="{FF2B5EF4-FFF2-40B4-BE49-F238E27FC236}">
                        <a16:creationId xmlns:a16="http://schemas.microsoft.com/office/drawing/2014/main" id="{752FB2E3-3C03-4076-5E1F-C221E12D0D96}"/>
                      </a:ext>
                    </a:extLst>
                  </p:cNvPr>
                  <p:cNvSpPr/>
                  <p:nvPr/>
                </p:nvSpPr>
                <p:spPr>
                  <a:xfrm>
                    <a:off x="5852840"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03" name="Freeform 1842">
                    <a:extLst>
                      <a:ext uri="{FF2B5EF4-FFF2-40B4-BE49-F238E27FC236}">
                        <a16:creationId xmlns:a16="http://schemas.microsoft.com/office/drawing/2014/main" id="{1934E1AF-889B-D049-3011-01BDC7CFF96D}"/>
                      </a:ext>
                    </a:extLst>
                  </p:cNvPr>
                  <p:cNvSpPr/>
                  <p:nvPr/>
                </p:nvSpPr>
                <p:spPr>
                  <a:xfrm>
                    <a:off x="5888105"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04" name="Freeform 1843">
                    <a:extLst>
                      <a:ext uri="{FF2B5EF4-FFF2-40B4-BE49-F238E27FC236}">
                        <a16:creationId xmlns:a16="http://schemas.microsoft.com/office/drawing/2014/main" id="{FED8D6F1-5F06-A8E5-F5B7-6F546611C2B6}"/>
                      </a:ext>
                    </a:extLst>
                  </p:cNvPr>
                  <p:cNvSpPr/>
                  <p:nvPr/>
                </p:nvSpPr>
                <p:spPr>
                  <a:xfrm>
                    <a:off x="5857606" y="265738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305" name="Freeform 1844">
                    <a:extLst>
                      <a:ext uri="{FF2B5EF4-FFF2-40B4-BE49-F238E27FC236}">
                        <a16:creationId xmlns:a16="http://schemas.microsoft.com/office/drawing/2014/main" id="{9B6A187A-5056-A643-3915-C7EA6DEB6FAF}"/>
                      </a:ext>
                    </a:extLst>
                  </p:cNvPr>
                  <p:cNvSpPr/>
                  <p:nvPr/>
                </p:nvSpPr>
                <p:spPr>
                  <a:xfrm>
                    <a:off x="5893824"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06" name="Freeform 1845">
                    <a:extLst>
                      <a:ext uri="{FF2B5EF4-FFF2-40B4-BE49-F238E27FC236}">
                        <a16:creationId xmlns:a16="http://schemas.microsoft.com/office/drawing/2014/main" id="{5AA11020-34F2-A790-13AE-4535578986C8}"/>
                      </a:ext>
                    </a:extLst>
                  </p:cNvPr>
                  <p:cNvSpPr/>
                  <p:nvPr/>
                </p:nvSpPr>
                <p:spPr>
                  <a:xfrm>
                    <a:off x="5860465" y="265738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307" name="Freeform 1846">
                    <a:extLst>
                      <a:ext uri="{FF2B5EF4-FFF2-40B4-BE49-F238E27FC236}">
                        <a16:creationId xmlns:a16="http://schemas.microsoft.com/office/drawing/2014/main" id="{992CCB2E-C1D3-96BF-30D8-AB3423737EF8}"/>
                      </a:ext>
                    </a:extLst>
                  </p:cNvPr>
                  <p:cNvSpPr/>
                  <p:nvPr/>
                </p:nvSpPr>
                <p:spPr>
                  <a:xfrm>
                    <a:off x="5896684"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08" name="Freeform 1847">
                    <a:extLst>
                      <a:ext uri="{FF2B5EF4-FFF2-40B4-BE49-F238E27FC236}">
                        <a16:creationId xmlns:a16="http://schemas.microsoft.com/office/drawing/2014/main" id="{FD110F41-E7CE-6C1A-EAEB-6D283F80F9A4}"/>
                      </a:ext>
                    </a:extLst>
                  </p:cNvPr>
                  <p:cNvSpPr/>
                  <p:nvPr/>
                </p:nvSpPr>
                <p:spPr>
                  <a:xfrm>
                    <a:off x="5863324" y="265738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309" name="Freeform 1848">
                    <a:extLst>
                      <a:ext uri="{FF2B5EF4-FFF2-40B4-BE49-F238E27FC236}">
                        <a16:creationId xmlns:a16="http://schemas.microsoft.com/office/drawing/2014/main" id="{3846E862-727D-E2CD-3881-2EEBEE42634E}"/>
                      </a:ext>
                    </a:extLst>
                  </p:cNvPr>
                  <p:cNvSpPr/>
                  <p:nvPr/>
                </p:nvSpPr>
                <p:spPr>
                  <a:xfrm>
                    <a:off x="5899543"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10" name="Freeform 1849">
                    <a:extLst>
                      <a:ext uri="{FF2B5EF4-FFF2-40B4-BE49-F238E27FC236}">
                        <a16:creationId xmlns:a16="http://schemas.microsoft.com/office/drawing/2014/main" id="{958E13B1-AA71-EFC4-CDD6-E57ADEEEE75E}"/>
                      </a:ext>
                    </a:extLst>
                  </p:cNvPr>
                  <p:cNvSpPr/>
                  <p:nvPr/>
                </p:nvSpPr>
                <p:spPr>
                  <a:xfrm>
                    <a:off x="5863324" y="265738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311" name="Freeform 1850">
                    <a:extLst>
                      <a:ext uri="{FF2B5EF4-FFF2-40B4-BE49-F238E27FC236}">
                        <a16:creationId xmlns:a16="http://schemas.microsoft.com/office/drawing/2014/main" id="{ECBE5C18-3FB8-DCE1-B711-E0F14583288F}"/>
                      </a:ext>
                    </a:extLst>
                  </p:cNvPr>
                  <p:cNvSpPr/>
                  <p:nvPr/>
                </p:nvSpPr>
                <p:spPr>
                  <a:xfrm>
                    <a:off x="5899543"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12" name="Freeform 1851">
                    <a:extLst>
                      <a:ext uri="{FF2B5EF4-FFF2-40B4-BE49-F238E27FC236}">
                        <a16:creationId xmlns:a16="http://schemas.microsoft.com/office/drawing/2014/main" id="{F18C376E-4C59-0385-B673-B975069BD818}"/>
                      </a:ext>
                    </a:extLst>
                  </p:cNvPr>
                  <p:cNvSpPr/>
                  <p:nvPr/>
                </p:nvSpPr>
                <p:spPr>
                  <a:xfrm>
                    <a:off x="5863324" y="265738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313" name="Freeform 1852">
                    <a:extLst>
                      <a:ext uri="{FF2B5EF4-FFF2-40B4-BE49-F238E27FC236}">
                        <a16:creationId xmlns:a16="http://schemas.microsoft.com/office/drawing/2014/main" id="{69F30469-2298-E1A0-715F-62A2E51DE6C7}"/>
                      </a:ext>
                    </a:extLst>
                  </p:cNvPr>
                  <p:cNvSpPr/>
                  <p:nvPr/>
                </p:nvSpPr>
                <p:spPr>
                  <a:xfrm>
                    <a:off x="5899543"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14" name="Freeform 1853">
                    <a:extLst>
                      <a:ext uri="{FF2B5EF4-FFF2-40B4-BE49-F238E27FC236}">
                        <a16:creationId xmlns:a16="http://schemas.microsoft.com/office/drawing/2014/main" id="{30565E64-05CC-6C8F-BBB4-54F05878ED81}"/>
                      </a:ext>
                    </a:extLst>
                  </p:cNvPr>
                  <p:cNvSpPr/>
                  <p:nvPr/>
                </p:nvSpPr>
                <p:spPr>
                  <a:xfrm>
                    <a:off x="5863324" y="265738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315" name="Freeform 1854">
                    <a:extLst>
                      <a:ext uri="{FF2B5EF4-FFF2-40B4-BE49-F238E27FC236}">
                        <a16:creationId xmlns:a16="http://schemas.microsoft.com/office/drawing/2014/main" id="{9AC5D72C-4E8C-54D6-46E6-0E9DFEDC12A6}"/>
                      </a:ext>
                    </a:extLst>
                  </p:cNvPr>
                  <p:cNvSpPr/>
                  <p:nvPr/>
                </p:nvSpPr>
                <p:spPr>
                  <a:xfrm>
                    <a:off x="5899543"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16" name="Freeform 1855">
                    <a:extLst>
                      <a:ext uri="{FF2B5EF4-FFF2-40B4-BE49-F238E27FC236}">
                        <a16:creationId xmlns:a16="http://schemas.microsoft.com/office/drawing/2014/main" id="{47ED1B09-4CF4-A46F-83B3-C720DB9F0E5B}"/>
                      </a:ext>
                    </a:extLst>
                  </p:cNvPr>
                  <p:cNvSpPr/>
                  <p:nvPr/>
                </p:nvSpPr>
                <p:spPr>
                  <a:xfrm>
                    <a:off x="5866184" y="265738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317" name="Freeform 1856">
                    <a:extLst>
                      <a:ext uri="{FF2B5EF4-FFF2-40B4-BE49-F238E27FC236}">
                        <a16:creationId xmlns:a16="http://schemas.microsoft.com/office/drawing/2014/main" id="{A2F97B50-1DDD-85DF-C3AE-D8C39FBF044D}"/>
                      </a:ext>
                    </a:extLst>
                  </p:cNvPr>
                  <p:cNvSpPr/>
                  <p:nvPr/>
                </p:nvSpPr>
                <p:spPr>
                  <a:xfrm>
                    <a:off x="5902402"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18" name="Freeform 1857">
                    <a:extLst>
                      <a:ext uri="{FF2B5EF4-FFF2-40B4-BE49-F238E27FC236}">
                        <a16:creationId xmlns:a16="http://schemas.microsoft.com/office/drawing/2014/main" id="{42DCDB2D-86A1-8B67-C39F-40EB30CF59E4}"/>
                      </a:ext>
                    </a:extLst>
                  </p:cNvPr>
                  <p:cNvSpPr/>
                  <p:nvPr/>
                </p:nvSpPr>
                <p:spPr>
                  <a:xfrm>
                    <a:off x="5869043" y="265738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319" name="Freeform 1858">
                    <a:extLst>
                      <a:ext uri="{FF2B5EF4-FFF2-40B4-BE49-F238E27FC236}">
                        <a16:creationId xmlns:a16="http://schemas.microsoft.com/office/drawing/2014/main" id="{1C595FF3-CAEC-140C-6DED-52D22C22DD80}"/>
                      </a:ext>
                    </a:extLst>
                  </p:cNvPr>
                  <p:cNvSpPr/>
                  <p:nvPr/>
                </p:nvSpPr>
                <p:spPr>
                  <a:xfrm>
                    <a:off x="5905262"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20" name="Freeform 1859">
                    <a:extLst>
                      <a:ext uri="{FF2B5EF4-FFF2-40B4-BE49-F238E27FC236}">
                        <a16:creationId xmlns:a16="http://schemas.microsoft.com/office/drawing/2014/main" id="{47CE9421-E188-D81F-AD7B-BADB7A802A27}"/>
                      </a:ext>
                    </a:extLst>
                  </p:cNvPr>
                  <p:cNvSpPr/>
                  <p:nvPr/>
                </p:nvSpPr>
                <p:spPr>
                  <a:xfrm>
                    <a:off x="5871902" y="265738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321" name="Freeform 1860">
                    <a:extLst>
                      <a:ext uri="{FF2B5EF4-FFF2-40B4-BE49-F238E27FC236}">
                        <a16:creationId xmlns:a16="http://schemas.microsoft.com/office/drawing/2014/main" id="{5F6B8208-C610-961D-43D5-D48203E80541}"/>
                      </a:ext>
                    </a:extLst>
                  </p:cNvPr>
                  <p:cNvSpPr/>
                  <p:nvPr/>
                </p:nvSpPr>
                <p:spPr>
                  <a:xfrm>
                    <a:off x="5908121"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22" name="Freeform 1861">
                    <a:extLst>
                      <a:ext uri="{FF2B5EF4-FFF2-40B4-BE49-F238E27FC236}">
                        <a16:creationId xmlns:a16="http://schemas.microsoft.com/office/drawing/2014/main" id="{795714E5-3197-BA3D-5D63-46E0FDBE68CE}"/>
                      </a:ext>
                    </a:extLst>
                  </p:cNvPr>
                  <p:cNvSpPr/>
                  <p:nvPr/>
                </p:nvSpPr>
                <p:spPr>
                  <a:xfrm>
                    <a:off x="5894777"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23" name="Freeform 1862">
                    <a:extLst>
                      <a:ext uri="{FF2B5EF4-FFF2-40B4-BE49-F238E27FC236}">
                        <a16:creationId xmlns:a16="http://schemas.microsoft.com/office/drawing/2014/main" id="{8C976410-3314-AC83-87FB-02FFD28C1E33}"/>
                      </a:ext>
                    </a:extLst>
                  </p:cNvPr>
                  <p:cNvSpPr/>
                  <p:nvPr/>
                </p:nvSpPr>
                <p:spPr>
                  <a:xfrm>
                    <a:off x="5930996"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24" name="Freeform 1863">
                    <a:extLst>
                      <a:ext uri="{FF2B5EF4-FFF2-40B4-BE49-F238E27FC236}">
                        <a16:creationId xmlns:a16="http://schemas.microsoft.com/office/drawing/2014/main" id="{031F8D54-3B18-B5DA-88AF-1FCF21C85E64}"/>
                      </a:ext>
                    </a:extLst>
                  </p:cNvPr>
                  <p:cNvSpPr/>
                  <p:nvPr/>
                </p:nvSpPr>
                <p:spPr>
                  <a:xfrm>
                    <a:off x="5911933"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25" name="Freeform 1864">
                    <a:extLst>
                      <a:ext uri="{FF2B5EF4-FFF2-40B4-BE49-F238E27FC236}">
                        <a16:creationId xmlns:a16="http://schemas.microsoft.com/office/drawing/2014/main" id="{47E8EE3E-95C2-9968-731B-13C085B5CF3F}"/>
                      </a:ext>
                    </a:extLst>
                  </p:cNvPr>
                  <p:cNvSpPr/>
                  <p:nvPr/>
                </p:nvSpPr>
                <p:spPr>
                  <a:xfrm>
                    <a:off x="5948152"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26" name="Freeform 1865">
                    <a:extLst>
                      <a:ext uri="{FF2B5EF4-FFF2-40B4-BE49-F238E27FC236}">
                        <a16:creationId xmlns:a16="http://schemas.microsoft.com/office/drawing/2014/main" id="{6E479356-5E10-F1F5-EF90-666AA9E8C9D2}"/>
                      </a:ext>
                    </a:extLst>
                  </p:cNvPr>
                  <p:cNvSpPr/>
                  <p:nvPr/>
                </p:nvSpPr>
                <p:spPr>
                  <a:xfrm>
                    <a:off x="5911933"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27" name="Freeform 1866">
                    <a:extLst>
                      <a:ext uri="{FF2B5EF4-FFF2-40B4-BE49-F238E27FC236}">
                        <a16:creationId xmlns:a16="http://schemas.microsoft.com/office/drawing/2014/main" id="{D8E4CB14-BED4-5752-DE08-3ACF1139110A}"/>
                      </a:ext>
                    </a:extLst>
                  </p:cNvPr>
                  <p:cNvSpPr/>
                  <p:nvPr/>
                </p:nvSpPr>
                <p:spPr>
                  <a:xfrm>
                    <a:off x="5948152"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28" name="Freeform 1867">
                    <a:extLst>
                      <a:ext uri="{FF2B5EF4-FFF2-40B4-BE49-F238E27FC236}">
                        <a16:creationId xmlns:a16="http://schemas.microsoft.com/office/drawing/2014/main" id="{05089261-21C6-32A6-07D9-07A24398594F}"/>
                      </a:ext>
                    </a:extLst>
                  </p:cNvPr>
                  <p:cNvSpPr/>
                  <p:nvPr/>
                </p:nvSpPr>
                <p:spPr>
                  <a:xfrm>
                    <a:off x="5917652"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29" name="Freeform 1868">
                    <a:extLst>
                      <a:ext uri="{FF2B5EF4-FFF2-40B4-BE49-F238E27FC236}">
                        <a16:creationId xmlns:a16="http://schemas.microsoft.com/office/drawing/2014/main" id="{8641034B-3C94-D24C-18E5-C4ADB0304E07}"/>
                      </a:ext>
                    </a:extLst>
                  </p:cNvPr>
                  <p:cNvSpPr/>
                  <p:nvPr/>
                </p:nvSpPr>
                <p:spPr>
                  <a:xfrm>
                    <a:off x="5952918"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30" name="Freeform 1869">
                    <a:extLst>
                      <a:ext uri="{FF2B5EF4-FFF2-40B4-BE49-F238E27FC236}">
                        <a16:creationId xmlns:a16="http://schemas.microsoft.com/office/drawing/2014/main" id="{DE1F0BF3-E137-6CA2-BD46-9DCBD46B01B3}"/>
                      </a:ext>
                    </a:extLst>
                  </p:cNvPr>
                  <p:cNvSpPr/>
                  <p:nvPr/>
                </p:nvSpPr>
                <p:spPr>
                  <a:xfrm>
                    <a:off x="5946246"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31" name="Freeform 1870">
                    <a:extLst>
                      <a:ext uri="{FF2B5EF4-FFF2-40B4-BE49-F238E27FC236}">
                        <a16:creationId xmlns:a16="http://schemas.microsoft.com/office/drawing/2014/main" id="{B10F4BD9-C86D-36FD-EBEB-4E23A8A47B65}"/>
                      </a:ext>
                    </a:extLst>
                  </p:cNvPr>
                  <p:cNvSpPr/>
                  <p:nvPr/>
                </p:nvSpPr>
                <p:spPr>
                  <a:xfrm>
                    <a:off x="5981511"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32" name="Freeform 1871">
                    <a:extLst>
                      <a:ext uri="{FF2B5EF4-FFF2-40B4-BE49-F238E27FC236}">
                        <a16:creationId xmlns:a16="http://schemas.microsoft.com/office/drawing/2014/main" id="{550B50DD-0187-A3AA-EFEF-82C13E22F080}"/>
                      </a:ext>
                    </a:extLst>
                  </p:cNvPr>
                  <p:cNvSpPr/>
                  <p:nvPr/>
                </p:nvSpPr>
                <p:spPr>
                  <a:xfrm>
                    <a:off x="5973886" y="265738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333" name="Freeform 1872">
                    <a:extLst>
                      <a:ext uri="{FF2B5EF4-FFF2-40B4-BE49-F238E27FC236}">
                        <a16:creationId xmlns:a16="http://schemas.microsoft.com/office/drawing/2014/main" id="{81C1D7BA-4AFF-C084-3523-1DAF51FA9AD6}"/>
                      </a:ext>
                    </a:extLst>
                  </p:cNvPr>
                  <p:cNvSpPr/>
                  <p:nvPr/>
                </p:nvSpPr>
                <p:spPr>
                  <a:xfrm>
                    <a:off x="6010105"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34" name="Freeform 1873">
                    <a:extLst>
                      <a:ext uri="{FF2B5EF4-FFF2-40B4-BE49-F238E27FC236}">
                        <a16:creationId xmlns:a16="http://schemas.microsoft.com/office/drawing/2014/main" id="{9700D393-0622-F872-19A6-7F850EE67F56}"/>
                      </a:ext>
                    </a:extLst>
                  </p:cNvPr>
                  <p:cNvSpPr/>
                  <p:nvPr/>
                </p:nvSpPr>
                <p:spPr>
                  <a:xfrm>
                    <a:off x="6087308"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35" name="Freeform 1874">
                    <a:extLst>
                      <a:ext uri="{FF2B5EF4-FFF2-40B4-BE49-F238E27FC236}">
                        <a16:creationId xmlns:a16="http://schemas.microsoft.com/office/drawing/2014/main" id="{5EDAD128-CA28-B28D-AD57-2904391B03AB}"/>
                      </a:ext>
                    </a:extLst>
                  </p:cNvPr>
                  <p:cNvSpPr/>
                  <p:nvPr/>
                </p:nvSpPr>
                <p:spPr>
                  <a:xfrm>
                    <a:off x="6123526"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36" name="Freeform 1875">
                    <a:extLst>
                      <a:ext uri="{FF2B5EF4-FFF2-40B4-BE49-F238E27FC236}">
                        <a16:creationId xmlns:a16="http://schemas.microsoft.com/office/drawing/2014/main" id="{DFF8CC5E-E471-08E2-3EE3-8C0415A56CB1}"/>
                      </a:ext>
                    </a:extLst>
                  </p:cNvPr>
                  <p:cNvSpPr/>
                  <p:nvPr/>
                </p:nvSpPr>
                <p:spPr>
                  <a:xfrm>
                    <a:off x="6087308"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37" name="Freeform 1876">
                    <a:extLst>
                      <a:ext uri="{FF2B5EF4-FFF2-40B4-BE49-F238E27FC236}">
                        <a16:creationId xmlns:a16="http://schemas.microsoft.com/office/drawing/2014/main" id="{0D8046BF-A3E1-1858-FC66-7215BC6EF7C2}"/>
                      </a:ext>
                    </a:extLst>
                  </p:cNvPr>
                  <p:cNvSpPr/>
                  <p:nvPr/>
                </p:nvSpPr>
                <p:spPr>
                  <a:xfrm>
                    <a:off x="6123526"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38" name="Freeform 1877">
                    <a:extLst>
                      <a:ext uri="{FF2B5EF4-FFF2-40B4-BE49-F238E27FC236}">
                        <a16:creationId xmlns:a16="http://schemas.microsoft.com/office/drawing/2014/main" id="{F93901E7-8FA5-F8A0-65A2-7404713B8730}"/>
                      </a:ext>
                    </a:extLst>
                  </p:cNvPr>
                  <p:cNvSpPr/>
                  <p:nvPr/>
                </p:nvSpPr>
                <p:spPr>
                  <a:xfrm>
                    <a:off x="6087308"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39" name="Freeform 1878">
                    <a:extLst>
                      <a:ext uri="{FF2B5EF4-FFF2-40B4-BE49-F238E27FC236}">
                        <a16:creationId xmlns:a16="http://schemas.microsoft.com/office/drawing/2014/main" id="{E867457A-09BD-612A-4F0A-CAD9D2B744B9}"/>
                      </a:ext>
                    </a:extLst>
                  </p:cNvPr>
                  <p:cNvSpPr/>
                  <p:nvPr/>
                </p:nvSpPr>
                <p:spPr>
                  <a:xfrm>
                    <a:off x="6123526"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40" name="Freeform 1879">
                    <a:extLst>
                      <a:ext uri="{FF2B5EF4-FFF2-40B4-BE49-F238E27FC236}">
                        <a16:creationId xmlns:a16="http://schemas.microsoft.com/office/drawing/2014/main" id="{089815D3-17DE-B627-D695-A67C85F0C20E}"/>
                      </a:ext>
                    </a:extLst>
                  </p:cNvPr>
                  <p:cNvSpPr/>
                  <p:nvPr/>
                </p:nvSpPr>
                <p:spPr>
                  <a:xfrm>
                    <a:off x="6104464"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41" name="Freeform 1880">
                    <a:extLst>
                      <a:ext uri="{FF2B5EF4-FFF2-40B4-BE49-F238E27FC236}">
                        <a16:creationId xmlns:a16="http://schemas.microsoft.com/office/drawing/2014/main" id="{E46A311E-8AEE-37B5-E3B8-85C0B3EC5907}"/>
                      </a:ext>
                    </a:extLst>
                  </p:cNvPr>
                  <p:cNvSpPr/>
                  <p:nvPr/>
                </p:nvSpPr>
                <p:spPr>
                  <a:xfrm>
                    <a:off x="6139729"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42" name="Freeform 1881">
                    <a:extLst>
                      <a:ext uri="{FF2B5EF4-FFF2-40B4-BE49-F238E27FC236}">
                        <a16:creationId xmlns:a16="http://schemas.microsoft.com/office/drawing/2014/main" id="{FA535CB8-04FC-9DCB-1732-67B3BDA2E1A5}"/>
                      </a:ext>
                    </a:extLst>
                  </p:cNvPr>
                  <p:cNvSpPr/>
                  <p:nvPr/>
                </p:nvSpPr>
                <p:spPr>
                  <a:xfrm>
                    <a:off x="6110183"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43" name="Freeform 1882">
                    <a:extLst>
                      <a:ext uri="{FF2B5EF4-FFF2-40B4-BE49-F238E27FC236}">
                        <a16:creationId xmlns:a16="http://schemas.microsoft.com/office/drawing/2014/main" id="{20F571C6-D1F0-6C28-04A6-EB47EA2EE8E9}"/>
                      </a:ext>
                    </a:extLst>
                  </p:cNvPr>
                  <p:cNvSpPr/>
                  <p:nvPr/>
                </p:nvSpPr>
                <p:spPr>
                  <a:xfrm>
                    <a:off x="6145448"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44" name="Freeform 1883">
                    <a:extLst>
                      <a:ext uri="{FF2B5EF4-FFF2-40B4-BE49-F238E27FC236}">
                        <a16:creationId xmlns:a16="http://schemas.microsoft.com/office/drawing/2014/main" id="{8E9EBBE8-CF67-57AA-F8D8-7C48C851F776}"/>
                      </a:ext>
                    </a:extLst>
                  </p:cNvPr>
                  <p:cNvSpPr/>
                  <p:nvPr/>
                </p:nvSpPr>
                <p:spPr>
                  <a:xfrm>
                    <a:off x="6110183"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45" name="Freeform 1884">
                    <a:extLst>
                      <a:ext uri="{FF2B5EF4-FFF2-40B4-BE49-F238E27FC236}">
                        <a16:creationId xmlns:a16="http://schemas.microsoft.com/office/drawing/2014/main" id="{86891A91-21B7-FBB6-41DA-B594839F8C6C}"/>
                      </a:ext>
                    </a:extLst>
                  </p:cNvPr>
                  <p:cNvSpPr/>
                  <p:nvPr/>
                </p:nvSpPr>
                <p:spPr>
                  <a:xfrm>
                    <a:off x="6145448"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46" name="Freeform 1885">
                    <a:extLst>
                      <a:ext uri="{FF2B5EF4-FFF2-40B4-BE49-F238E27FC236}">
                        <a16:creationId xmlns:a16="http://schemas.microsoft.com/office/drawing/2014/main" id="{E33DACC0-3409-C4A2-7606-6A45ED1B60F7}"/>
                      </a:ext>
                    </a:extLst>
                  </p:cNvPr>
                  <p:cNvSpPr/>
                  <p:nvPr/>
                </p:nvSpPr>
                <p:spPr>
                  <a:xfrm>
                    <a:off x="6113042"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47" name="Freeform 1886">
                    <a:extLst>
                      <a:ext uri="{FF2B5EF4-FFF2-40B4-BE49-F238E27FC236}">
                        <a16:creationId xmlns:a16="http://schemas.microsoft.com/office/drawing/2014/main" id="{7B775C76-D39B-DD80-1A6E-1B82AC4CBCDC}"/>
                      </a:ext>
                    </a:extLst>
                  </p:cNvPr>
                  <p:cNvSpPr/>
                  <p:nvPr/>
                </p:nvSpPr>
                <p:spPr>
                  <a:xfrm>
                    <a:off x="6148307"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48" name="Freeform 1887">
                    <a:extLst>
                      <a:ext uri="{FF2B5EF4-FFF2-40B4-BE49-F238E27FC236}">
                        <a16:creationId xmlns:a16="http://schemas.microsoft.com/office/drawing/2014/main" id="{FA32A57C-770B-7D72-7303-AD3F053187F8}"/>
                      </a:ext>
                    </a:extLst>
                  </p:cNvPr>
                  <p:cNvSpPr/>
                  <p:nvPr/>
                </p:nvSpPr>
                <p:spPr>
                  <a:xfrm>
                    <a:off x="6113042" y="265738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49" name="Freeform 1888">
                    <a:extLst>
                      <a:ext uri="{FF2B5EF4-FFF2-40B4-BE49-F238E27FC236}">
                        <a16:creationId xmlns:a16="http://schemas.microsoft.com/office/drawing/2014/main" id="{840C1759-C40F-F3B1-D81D-614A6C59CFBB}"/>
                      </a:ext>
                    </a:extLst>
                  </p:cNvPr>
                  <p:cNvSpPr/>
                  <p:nvPr/>
                </p:nvSpPr>
                <p:spPr>
                  <a:xfrm>
                    <a:off x="6148307" y="262219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50" name="Freeform 1889">
                    <a:extLst>
                      <a:ext uri="{FF2B5EF4-FFF2-40B4-BE49-F238E27FC236}">
                        <a16:creationId xmlns:a16="http://schemas.microsoft.com/office/drawing/2014/main" id="{C2B18D5B-5989-FB22-89A0-B24BC8DEBB9D}"/>
                      </a:ext>
                    </a:extLst>
                  </p:cNvPr>
                  <p:cNvSpPr/>
                  <p:nvPr/>
                </p:nvSpPr>
                <p:spPr>
                  <a:xfrm>
                    <a:off x="6226463" y="270684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51" name="Freeform 1890">
                    <a:extLst>
                      <a:ext uri="{FF2B5EF4-FFF2-40B4-BE49-F238E27FC236}">
                        <a16:creationId xmlns:a16="http://schemas.microsoft.com/office/drawing/2014/main" id="{53BA028D-B08A-C6AB-364C-99E8B0DF519C}"/>
                      </a:ext>
                    </a:extLst>
                  </p:cNvPr>
                  <p:cNvSpPr/>
                  <p:nvPr/>
                </p:nvSpPr>
                <p:spPr>
                  <a:xfrm>
                    <a:off x="6261729" y="267070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52" name="Freeform 1891">
                    <a:extLst>
                      <a:ext uri="{FF2B5EF4-FFF2-40B4-BE49-F238E27FC236}">
                        <a16:creationId xmlns:a16="http://schemas.microsoft.com/office/drawing/2014/main" id="{FF0C598F-78C3-D8C4-7FA7-BB45C01CC6D9}"/>
                      </a:ext>
                    </a:extLst>
                  </p:cNvPr>
                  <p:cNvSpPr/>
                  <p:nvPr/>
                </p:nvSpPr>
                <p:spPr>
                  <a:xfrm>
                    <a:off x="6338931" y="2706844"/>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353" name="Freeform 1892">
                    <a:extLst>
                      <a:ext uri="{FF2B5EF4-FFF2-40B4-BE49-F238E27FC236}">
                        <a16:creationId xmlns:a16="http://schemas.microsoft.com/office/drawing/2014/main" id="{A165C266-15FF-0365-5A73-D9923CE04DD2}"/>
                      </a:ext>
                    </a:extLst>
                  </p:cNvPr>
                  <p:cNvSpPr/>
                  <p:nvPr/>
                </p:nvSpPr>
                <p:spPr>
                  <a:xfrm>
                    <a:off x="6375150" y="267070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54" name="Freeform 1893">
                    <a:extLst>
                      <a:ext uri="{FF2B5EF4-FFF2-40B4-BE49-F238E27FC236}">
                        <a16:creationId xmlns:a16="http://schemas.microsoft.com/office/drawing/2014/main" id="{505EA40B-60D9-2DFD-1E8F-E002322AD2EF}"/>
                      </a:ext>
                    </a:extLst>
                  </p:cNvPr>
                  <p:cNvSpPr/>
                  <p:nvPr/>
                </p:nvSpPr>
                <p:spPr>
                  <a:xfrm>
                    <a:off x="6341791" y="2706844"/>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355" name="Freeform 1894">
                    <a:extLst>
                      <a:ext uri="{FF2B5EF4-FFF2-40B4-BE49-F238E27FC236}">
                        <a16:creationId xmlns:a16="http://schemas.microsoft.com/office/drawing/2014/main" id="{BA5D2871-F1C6-883C-80BF-0DFFF57976E8}"/>
                      </a:ext>
                    </a:extLst>
                  </p:cNvPr>
                  <p:cNvSpPr/>
                  <p:nvPr/>
                </p:nvSpPr>
                <p:spPr>
                  <a:xfrm>
                    <a:off x="6378009" y="267070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56" name="Freeform 1895">
                    <a:extLst>
                      <a:ext uri="{FF2B5EF4-FFF2-40B4-BE49-F238E27FC236}">
                        <a16:creationId xmlns:a16="http://schemas.microsoft.com/office/drawing/2014/main" id="{35138B6E-B2BE-1269-1420-BBDD3F27371D}"/>
                      </a:ext>
                    </a:extLst>
                  </p:cNvPr>
                  <p:cNvSpPr/>
                  <p:nvPr/>
                </p:nvSpPr>
                <p:spPr>
                  <a:xfrm>
                    <a:off x="6344650" y="2706844"/>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357" name="Freeform 1896">
                    <a:extLst>
                      <a:ext uri="{FF2B5EF4-FFF2-40B4-BE49-F238E27FC236}">
                        <a16:creationId xmlns:a16="http://schemas.microsoft.com/office/drawing/2014/main" id="{45BFA7BB-4267-69AA-3BEF-0BEBF7ABAF66}"/>
                      </a:ext>
                    </a:extLst>
                  </p:cNvPr>
                  <p:cNvSpPr/>
                  <p:nvPr/>
                </p:nvSpPr>
                <p:spPr>
                  <a:xfrm>
                    <a:off x="6380869" y="267070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58" name="Freeform 1897">
                    <a:extLst>
                      <a:ext uri="{FF2B5EF4-FFF2-40B4-BE49-F238E27FC236}">
                        <a16:creationId xmlns:a16="http://schemas.microsoft.com/office/drawing/2014/main" id="{92369E77-565C-B949-6644-BD107D5DB4D3}"/>
                      </a:ext>
                    </a:extLst>
                  </p:cNvPr>
                  <p:cNvSpPr/>
                  <p:nvPr/>
                </p:nvSpPr>
                <p:spPr>
                  <a:xfrm>
                    <a:off x="6358947" y="270684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59" name="Freeform 1898">
                    <a:extLst>
                      <a:ext uri="{FF2B5EF4-FFF2-40B4-BE49-F238E27FC236}">
                        <a16:creationId xmlns:a16="http://schemas.microsoft.com/office/drawing/2014/main" id="{C8AC53DA-8455-E7A4-FD27-B664EFD25D63}"/>
                      </a:ext>
                    </a:extLst>
                  </p:cNvPr>
                  <p:cNvSpPr/>
                  <p:nvPr/>
                </p:nvSpPr>
                <p:spPr>
                  <a:xfrm>
                    <a:off x="6395166" y="267070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60" name="Freeform 1899">
                    <a:extLst>
                      <a:ext uri="{FF2B5EF4-FFF2-40B4-BE49-F238E27FC236}">
                        <a16:creationId xmlns:a16="http://schemas.microsoft.com/office/drawing/2014/main" id="{6A004CF1-6DAB-21F7-A635-240D3F44A5D0}"/>
                      </a:ext>
                    </a:extLst>
                  </p:cNvPr>
                  <p:cNvSpPr/>
                  <p:nvPr/>
                </p:nvSpPr>
                <p:spPr>
                  <a:xfrm>
                    <a:off x="6364666" y="270684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61" name="Freeform 1900">
                    <a:extLst>
                      <a:ext uri="{FF2B5EF4-FFF2-40B4-BE49-F238E27FC236}">
                        <a16:creationId xmlns:a16="http://schemas.microsoft.com/office/drawing/2014/main" id="{0C563522-3FED-0E10-26F4-8E6B6FAA100F}"/>
                      </a:ext>
                    </a:extLst>
                  </p:cNvPr>
                  <p:cNvSpPr/>
                  <p:nvPr/>
                </p:nvSpPr>
                <p:spPr>
                  <a:xfrm>
                    <a:off x="6400884" y="267070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62" name="Freeform 1901">
                    <a:extLst>
                      <a:ext uri="{FF2B5EF4-FFF2-40B4-BE49-F238E27FC236}">
                        <a16:creationId xmlns:a16="http://schemas.microsoft.com/office/drawing/2014/main" id="{F32ED73D-FE85-4DE4-591B-A69BFA185612}"/>
                      </a:ext>
                    </a:extLst>
                  </p:cNvPr>
                  <p:cNvSpPr/>
                  <p:nvPr/>
                </p:nvSpPr>
                <p:spPr>
                  <a:xfrm>
                    <a:off x="6364666" y="270684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63" name="Freeform 1902">
                    <a:extLst>
                      <a:ext uri="{FF2B5EF4-FFF2-40B4-BE49-F238E27FC236}">
                        <a16:creationId xmlns:a16="http://schemas.microsoft.com/office/drawing/2014/main" id="{62EB62BC-EB4C-1748-A105-595E11F53176}"/>
                      </a:ext>
                    </a:extLst>
                  </p:cNvPr>
                  <p:cNvSpPr/>
                  <p:nvPr/>
                </p:nvSpPr>
                <p:spPr>
                  <a:xfrm>
                    <a:off x="6400884" y="267070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64" name="Freeform 1903">
                    <a:extLst>
                      <a:ext uri="{FF2B5EF4-FFF2-40B4-BE49-F238E27FC236}">
                        <a16:creationId xmlns:a16="http://schemas.microsoft.com/office/drawing/2014/main" id="{73D063FA-EF6E-6564-670F-CCBAAE1A312B}"/>
                      </a:ext>
                    </a:extLst>
                  </p:cNvPr>
                  <p:cNvSpPr/>
                  <p:nvPr/>
                </p:nvSpPr>
                <p:spPr>
                  <a:xfrm>
                    <a:off x="6562915" y="270684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65" name="Freeform 1904">
                    <a:extLst>
                      <a:ext uri="{FF2B5EF4-FFF2-40B4-BE49-F238E27FC236}">
                        <a16:creationId xmlns:a16="http://schemas.microsoft.com/office/drawing/2014/main" id="{D6C60851-10F7-3816-6815-C3365A9F2D8D}"/>
                      </a:ext>
                    </a:extLst>
                  </p:cNvPr>
                  <p:cNvSpPr/>
                  <p:nvPr/>
                </p:nvSpPr>
                <p:spPr>
                  <a:xfrm>
                    <a:off x="6599133" y="267070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66" name="Freeform 1905">
                    <a:extLst>
                      <a:ext uri="{FF2B5EF4-FFF2-40B4-BE49-F238E27FC236}">
                        <a16:creationId xmlns:a16="http://schemas.microsoft.com/office/drawing/2014/main" id="{ADC556F4-137C-3B25-A165-3FEC841D7B1E}"/>
                      </a:ext>
                    </a:extLst>
                  </p:cNvPr>
                  <p:cNvSpPr/>
                  <p:nvPr/>
                </p:nvSpPr>
                <p:spPr>
                  <a:xfrm>
                    <a:off x="6565774" y="270684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67" name="Freeform 1906">
                    <a:extLst>
                      <a:ext uri="{FF2B5EF4-FFF2-40B4-BE49-F238E27FC236}">
                        <a16:creationId xmlns:a16="http://schemas.microsoft.com/office/drawing/2014/main" id="{18DD55DB-F975-B855-DA95-BB8B969F2830}"/>
                      </a:ext>
                    </a:extLst>
                  </p:cNvPr>
                  <p:cNvSpPr/>
                  <p:nvPr/>
                </p:nvSpPr>
                <p:spPr>
                  <a:xfrm>
                    <a:off x="6601993" y="267070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68" name="Freeform 1907">
                    <a:extLst>
                      <a:ext uri="{FF2B5EF4-FFF2-40B4-BE49-F238E27FC236}">
                        <a16:creationId xmlns:a16="http://schemas.microsoft.com/office/drawing/2014/main" id="{06D29218-886D-3F2B-8D9B-FF9375F137A1}"/>
                      </a:ext>
                    </a:extLst>
                  </p:cNvPr>
                  <p:cNvSpPr/>
                  <p:nvPr/>
                </p:nvSpPr>
                <p:spPr>
                  <a:xfrm>
                    <a:off x="6565774" y="270684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18365A"/>
                    </a:solidFill>
                    <a:prstDash val="solid"/>
                    <a:miter/>
                  </a:ln>
                </p:spPr>
                <p:txBody>
                  <a:bodyPr rtlCol="0" anchor="ctr"/>
                  <a:lstStyle/>
                  <a:p>
                    <a:endParaRPr lang="en-US" sz="1400"/>
                  </a:p>
                </p:txBody>
              </p:sp>
              <p:sp>
                <p:nvSpPr>
                  <p:cNvPr id="1369" name="Freeform 1908">
                    <a:extLst>
                      <a:ext uri="{FF2B5EF4-FFF2-40B4-BE49-F238E27FC236}">
                        <a16:creationId xmlns:a16="http://schemas.microsoft.com/office/drawing/2014/main" id="{6594B12F-F46C-4183-BA10-B343A08E644D}"/>
                      </a:ext>
                    </a:extLst>
                  </p:cNvPr>
                  <p:cNvSpPr/>
                  <p:nvPr/>
                </p:nvSpPr>
                <p:spPr>
                  <a:xfrm>
                    <a:off x="6604374" y="267070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1370" name="Freeform 1909">
                    <a:extLst>
                      <a:ext uri="{FF2B5EF4-FFF2-40B4-BE49-F238E27FC236}">
                        <a16:creationId xmlns:a16="http://schemas.microsoft.com/office/drawing/2014/main" id="{02EBB858-CCFA-19E0-E8C8-435EF0236AC3}"/>
                      </a:ext>
                    </a:extLst>
                  </p:cNvPr>
                  <p:cNvSpPr/>
                  <p:nvPr/>
                </p:nvSpPr>
                <p:spPr>
                  <a:xfrm>
                    <a:off x="6616290" y="2706844"/>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18365A"/>
                    </a:solidFill>
                    <a:prstDash val="solid"/>
                    <a:miter/>
                  </a:ln>
                </p:spPr>
                <p:txBody>
                  <a:bodyPr rtlCol="0" anchor="ctr"/>
                  <a:lstStyle/>
                  <a:p>
                    <a:endParaRPr lang="en-US" sz="1400"/>
                  </a:p>
                </p:txBody>
              </p:sp>
              <p:sp>
                <p:nvSpPr>
                  <p:cNvPr id="1371" name="Freeform 1910">
                    <a:extLst>
                      <a:ext uri="{FF2B5EF4-FFF2-40B4-BE49-F238E27FC236}">
                        <a16:creationId xmlns:a16="http://schemas.microsoft.com/office/drawing/2014/main" id="{15DCF3C3-92F2-1232-A33F-F3BF9783CE1E}"/>
                      </a:ext>
                    </a:extLst>
                  </p:cNvPr>
                  <p:cNvSpPr/>
                  <p:nvPr/>
                </p:nvSpPr>
                <p:spPr>
                  <a:xfrm>
                    <a:off x="6652508" y="267070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grpSp>
            <p:grpSp>
              <p:nvGrpSpPr>
                <p:cNvPr id="758" name="Graphic 1547">
                  <a:extLst>
                    <a:ext uri="{FF2B5EF4-FFF2-40B4-BE49-F238E27FC236}">
                      <a16:creationId xmlns:a16="http://schemas.microsoft.com/office/drawing/2014/main" id="{7206D334-70E0-4005-28A7-5C42D5D752B9}"/>
                    </a:ext>
                  </a:extLst>
                </p:cNvPr>
                <p:cNvGrpSpPr/>
                <p:nvPr/>
              </p:nvGrpSpPr>
              <p:grpSpPr>
                <a:xfrm>
                  <a:off x="3013494" y="1478021"/>
                  <a:ext cx="3524640" cy="1701520"/>
                  <a:chOff x="3013494" y="1478021"/>
                  <a:chExt cx="3524640" cy="1701520"/>
                </a:xfrm>
              </p:grpSpPr>
              <p:sp>
                <p:nvSpPr>
                  <p:cNvPr id="759" name="Freeform 1912">
                    <a:extLst>
                      <a:ext uri="{FF2B5EF4-FFF2-40B4-BE49-F238E27FC236}">
                        <a16:creationId xmlns:a16="http://schemas.microsoft.com/office/drawing/2014/main" id="{50218A3A-1EA5-5F50-B191-127A440DC002}"/>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60" name="Freeform 1913">
                    <a:extLst>
                      <a:ext uri="{FF2B5EF4-FFF2-40B4-BE49-F238E27FC236}">
                        <a16:creationId xmlns:a16="http://schemas.microsoft.com/office/drawing/2014/main" id="{E97C9C51-A7C4-CCF5-1B0B-7E1365BB183E}"/>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61" name="Freeform 1914">
                    <a:extLst>
                      <a:ext uri="{FF2B5EF4-FFF2-40B4-BE49-F238E27FC236}">
                        <a16:creationId xmlns:a16="http://schemas.microsoft.com/office/drawing/2014/main" id="{C707370F-DCDD-F394-DEFA-CD055C644A95}"/>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62" name="Freeform 1915">
                    <a:extLst>
                      <a:ext uri="{FF2B5EF4-FFF2-40B4-BE49-F238E27FC236}">
                        <a16:creationId xmlns:a16="http://schemas.microsoft.com/office/drawing/2014/main" id="{EEC5C16E-A7F4-451B-13E0-76F2E4C627A9}"/>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63" name="Freeform 1916">
                    <a:extLst>
                      <a:ext uri="{FF2B5EF4-FFF2-40B4-BE49-F238E27FC236}">
                        <a16:creationId xmlns:a16="http://schemas.microsoft.com/office/drawing/2014/main" id="{408077A2-B0AF-6F64-EE4B-AA0EA6FBE1B1}"/>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64" name="Freeform 1917">
                    <a:extLst>
                      <a:ext uri="{FF2B5EF4-FFF2-40B4-BE49-F238E27FC236}">
                        <a16:creationId xmlns:a16="http://schemas.microsoft.com/office/drawing/2014/main" id="{5D056E9C-6BC4-7382-3267-7F8B231E45BD}"/>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65" name="Freeform 1918">
                    <a:extLst>
                      <a:ext uri="{FF2B5EF4-FFF2-40B4-BE49-F238E27FC236}">
                        <a16:creationId xmlns:a16="http://schemas.microsoft.com/office/drawing/2014/main" id="{298FA84C-C599-F0B8-EFB2-4B02D477A69A}"/>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66" name="Freeform 1919">
                    <a:extLst>
                      <a:ext uri="{FF2B5EF4-FFF2-40B4-BE49-F238E27FC236}">
                        <a16:creationId xmlns:a16="http://schemas.microsoft.com/office/drawing/2014/main" id="{E83F2D82-7DE1-3288-C796-4B96E211F170}"/>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67" name="Freeform 1920">
                    <a:extLst>
                      <a:ext uri="{FF2B5EF4-FFF2-40B4-BE49-F238E27FC236}">
                        <a16:creationId xmlns:a16="http://schemas.microsoft.com/office/drawing/2014/main" id="{A735DFFE-CEF3-1DB1-B775-40C6B4874290}"/>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68" name="Freeform 1921">
                    <a:extLst>
                      <a:ext uri="{FF2B5EF4-FFF2-40B4-BE49-F238E27FC236}">
                        <a16:creationId xmlns:a16="http://schemas.microsoft.com/office/drawing/2014/main" id="{EEFD411F-01F2-0D95-AA73-12BD4C19C2E6}"/>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69" name="Freeform 1922">
                    <a:extLst>
                      <a:ext uri="{FF2B5EF4-FFF2-40B4-BE49-F238E27FC236}">
                        <a16:creationId xmlns:a16="http://schemas.microsoft.com/office/drawing/2014/main" id="{AF297BD9-24F1-294D-0353-FCBEB7E726C2}"/>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70" name="Freeform 1923">
                    <a:extLst>
                      <a:ext uri="{FF2B5EF4-FFF2-40B4-BE49-F238E27FC236}">
                        <a16:creationId xmlns:a16="http://schemas.microsoft.com/office/drawing/2014/main" id="{C0102F05-3710-1035-BF77-F32392F17483}"/>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71" name="Freeform 1924">
                    <a:extLst>
                      <a:ext uri="{FF2B5EF4-FFF2-40B4-BE49-F238E27FC236}">
                        <a16:creationId xmlns:a16="http://schemas.microsoft.com/office/drawing/2014/main" id="{C9322F08-EA8E-6D0D-452A-518ABBDBADB0}"/>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72" name="Freeform 1925">
                    <a:extLst>
                      <a:ext uri="{FF2B5EF4-FFF2-40B4-BE49-F238E27FC236}">
                        <a16:creationId xmlns:a16="http://schemas.microsoft.com/office/drawing/2014/main" id="{FC2B7828-DB0C-91F3-FF1B-CB43D92A89BC}"/>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73" name="Freeform 1926">
                    <a:extLst>
                      <a:ext uri="{FF2B5EF4-FFF2-40B4-BE49-F238E27FC236}">
                        <a16:creationId xmlns:a16="http://schemas.microsoft.com/office/drawing/2014/main" id="{8F80AB13-E175-AC65-EEBB-BBFF3343D5D8}"/>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74" name="Freeform 1927">
                    <a:extLst>
                      <a:ext uri="{FF2B5EF4-FFF2-40B4-BE49-F238E27FC236}">
                        <a16:creationId xmlns:a16="http://schemas.microsoft.com/office/drawing/2014/main" id="{2A1C69A4-8E83-7C55-D820-3F0863AE5068}"/>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75" name="Freeform 1928">
                    <a:extLst>
                      <a:ext uri="{FF2B5EF4-FFF2-40B4-BE49-F238E27FC236}">
                        <a16:creationId xmlns:a16="http://schemas.microsoft.com/office/drawing/2014/main" id="{D430F4FE-879C-59E6-DEF6-717EEF01EA05}"/>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76" name="Freeform 1929">
                    <a:extLst>
                      <a:ext uri="{FF2B5EF4-FFF2-40B4-BE49-F238E27FC236}">
                        <a16:creationId xmlns:a16="http://schemas.microsoft.com/office/drawing/2014/main" id="{044FEE22-9C1F-0747-C0D3-8A0593456392}"/>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77" name="Freeform 1930">
                    <a:extLst>
                      <a:ext uri="{FF2B5EF4-FFF2-40B4-BE49-F238E27FC236}">
                        <a16:creationId xmlns:a16="http://schemas.microsoft.com/office/drawing/2014/main" id="{2E83CB82-E4C4-796B-0670-9D96A0855035}"/>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78" name="Freeform 1931">
                    <a:extLst>
                      <a:ext uri="{FF2B5EF4-FFF2-40B4-BE49-F238E27FC236}">
                        <a16:creationId xmlns:a16="http://schemas.microsoft.com/office/drawing/2014/main" id="{0EE7D81D-C988-F0D1-80DC-E77AB511D3E6}"/>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79" name="Freeform 1932">
                    <a:extLst>
                      <a:ext uri="{FF2B5EF4-FFF2-40B4-BE49-F238E27FC236}">
                        <a16:creationId xmlns:a16="http://schemas.microsoft.com/office/drawing/2014/main" id="{7A18B979-0C6E-E7C0-6BBE-29ED4E4B8625}"/>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80" name="Freeform 1933">
                    <a:extLst>
                      <a:ext uri="{FF2B5EF4-FFF2-40B4-BE49-F238E27FC236}">
                        <a16:creationId xmlns:a16="http://schemas.microsoft.com/office/drawing/2014/main" id="{8411D896-77BE-0909-8629-5C3DDD72E38B}"/>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81" name="Freeform 1934">
                    <a:extLst>
                      <a:ext uri="{FF2B5EF4-FFF2-40B4-BE49-F238E27FC236}">
                        <a16:creationId xmlns:a16="http://schemas.microsoft.com/office/drawing/2014/main" id="{5C86EDE4-91A9-CE53-DAB2-320D426BEFC9}"/>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82" name="Freeform 1935">
                    <a:extLst>
                      <a:ext uri="{FF2B5EF4-FFF2-40B4-BE49-F238E27FC236}">
                        <a16:creationId xmlns:a16="http://schemas.microsoft.com/office/drawing/2014/main" id="{86EB3E3B-5298-D7A0-1EEB-A27D2F0B036F}"/>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83" name="Freeform 1936">
                    <a:extLst>
                      <a:ext uri="{FF2B5EF4-FFF2-40B4-BE49-F238E27FC236}">
                        <a16:creationId xmlns:a16="http://schemas.microsoft.com/office/drawing/2014/main" id="{019BE911-E3FA-C77F-B967-4D4804C87E81}"/>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84" name="Freeform 1937">
                    <a:extLst>
                      <a:ext uri="{FF2B5EF4-FFF2-40B4-BE49-F238E27FC236}">
                        <a16:creationId xmlns:a16="http://schemas.microsoft.com/office/drawing/2014/main" id="{112B88F4-175B-B063-679B-3C0A00907CE8}"/>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85" name="Freeform 1938">
                    <a:extLst>
                      <a:ext uri="{FF2B5EF4-FFF2-40B4-BE49-F238E27FC236}">
                        <a16:creationId xmlns:a16="http://schemas.microsoft.com/office/drawing/2014/main" id="{C9F44935-074A-10DF-E966-FF80A2D05930}"/>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86" name="Freeform 1939">
                    <a:extLst>
                      <a:ext uri="{FF2B5EF4-FFF2-40B4-BE49-F238E27FC236}">
                        <a16:creationId xmlns:a16="http://schemas.microsoft.com/office/drawing/2014/main" id="{95C6DCBE-51E5-BA62-4415-893CAAE652E6}"/>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87" name="Freeform 1940">
                    <a:extLst>
                      <a:ext uri="{FF2B5EF4-FFF2-40B4-BE49-F238E27FC236}">
                        <a16:creationId xmlns:a16="http://schemas.microsoft.com/office/drawing/2014/main" id="{D14EADC4-FF4A-42A5-BF9E-D4D89FE06BB7}"/>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88" name="Freeform 1941">
                    <a:extLst>
                      <a:ext uri="{FF2B5EF4-FFF2-40B4-BE49-F238E27FC236}">
                        <a16:creationId xmlns:a16="http://schemas.microsoft.com/office/drawing/2014/main" id="{4B4CF8CC-2683-13BE-68F8-C3206C2ED18C}"/>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89" name="Freeform 1942">
                    <a:extLst>
                      <a:ext uri="{FF2B5EF4-FFF2-40B4-BE49-F238E27FC236}">
                        <a16:creationId xmlns:a16="http://schemas.microsoft.com/office/drawing/2014/main" id="{5046B751-BEB8-64B0-B448-96CEEA4063A1}"/>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90" name="Freeform 1943">
                    <a:extLst>
                      <a:ext uri="{FF2B5EF4-FFF2-40B4-BE49-F238E27FC236}">
                        <a16:creationId xmlns:a16="http://schemas.microsoft.com/office/drawing/2014/main" id="{E84D093A-4282-ED67-3EA8-6501D9DBAEC6}"/>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91" name="Freeform 1944">
                    <a:extLst>
                      <a:ext uri="{FF2B5EF4-FFF2-40B4-BE49-F238E27FC236}">
                        <a16:creationId xmlns:a16="http://schemas.microsoft.com/office/drawing/2014/main" id="{C3922D9A-21BE-0566-3E35-E1AC5E62BE87}"/>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92" name="Freeform 1945">
                    <a:extLst>
                      <a:ext uri="{FF2B5EF4-FFF2-40B4-BE49-F238E27FC236}">
                        <a16:creationId xmlns:a16="http://schemas.microsoft.com/office/drawing/2014/main" id="{D4E027EF-1701-665E-6BDD-E122FAB7E178}"/>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93" name="Freeform 1946">
                    <a:extLst>
                      <a:ext uri="{FF2B5EF4-FFF2-40B4-BE49-F238E27FC236}">
                        <a16:creationId xmlns:a16="http://schemas.microsoft.com/office/drawing/2014/main" id="{A2BEBAE8-DD1F-9954-F1C9-A65DEF99C698}"/>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94" name="Freeform 1947">
                    <a:extLst>
                      <a:ext uri="{FF2B5EF4-FFF2-40B4-BE49-F238E27FC236}">
                        <a16:creationId xmlns:a16="http://schemas.microsoft.com/office/drawing/2014/main" id="{AD306EE2-95A2-94B0-FA2C-A84065608E78}"/>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95" name="Freeform 1948">
                    <a:extLst>
                      <a:ext uri="{FF2B5EF4-FFF2-40B4-BE49-F238E27FC236}">
                        <a16:creationId xmlns:a16="http://schemas.microsoft.com/office/drawing/2014/main" id="{8A665E32-819C-068C-7CEB-9644C955DA24}"/>
                      </a:ext>
                    </a:extLst>
                  </p:cNvPr>
                  <p:cNvSpPr/>
                  <p:nvPr/>
                </p:nvSpPr>
                <p:spPr>
                  <a:xfrm>
                    <a:off x="3013494" y="151416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96" name="Freeform 1949">
                    <a:extLst>
                      <a:ext uri="{FF2B5EF4-FFF2-40B4-BE49-F238E27FC236}">
                        <a16:creationId xmlns:a16="http://schemas.microsoft.com/office/drawing/2014/main" id="{5A319579-6E7A-83DF-C84E-4548D9B04A72}"/>
                      </a:ext>
                    </a:extLst>
                  </p:cNvPr>
                  <p:cNvSpPr/>
                  <p:nvPr/>
                </p:nvSpPr>
                <p:spPr>
                  <a:xfrm>
                    <a:off x="3048760" y="147802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97" name="Freeform 1950">
                    <a:extLst>
                      <a:ext uri="{FF2B5EF4-FFF2-40B4-BE49-F238E27FC236}">
                        <a16:creationId xmlns:a16="http://schemas.microsoft.com/office/drawing/2014/main" id="{37B06686-051B-D002-4064-900AC2D698B5}"/>
                      </a:ext>
                    </a:extLst>
                  </p:cNvPr>
                  <p:cNvSpPr/>
                  <p:nvPr/>
                </p:nvSpPr>
                <p:spPr>
                  <a:xfrm>
                    <a:off x="3098322" y="1554110"/>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798" name="Freeform 1951">
                    <a:extLst>
                      <a:ext uri="{FF2B5EF4-FFF2-40B4-BE49-F238E27FC236}">
                        <a16:creationId xmlns:a16="http://schemas.microsoft.com/office/drawing/2014/main" id="{8C662A33-CF99-EC5F-541B-D748E3CF3D69}"/>
                      </a:ext>
                    </a:extLst>
                  </p:cNvPr>
                  <p:cNvSpPr/>
                  <p:nvPr/>
                </p:nvSpPr>
                <p:spPr>
                  <a:xfrm>
                    <a:off x="3133587" y="151891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99" name="Freeform 1952">
                    <a:extLst>
                      <a:ext uri="{FF2B5EF4-FFF2-40B4-BE49-F238E27FC236}">
                        <a16:creationId xmlns:a16="http://schemas.microsoft.com/office/drawing/2014/main" id="{2584FFD1-B5E9-8C22-DE32-4C7823D12969}"/>
                      </a:ext>
                    </a:extLst>
                  </p:cNvPr>
                  <p:cNvSpPr/>
                  <p:nvPr/>
                </p:nvSpPr>
                <p:spPr>
                  <a:xfrm>
                    <a:off x="3101181" y="155886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00" name="Freeform 1953">
                    <a:extLst>
                      <a:ext uri="{FF2B5EF4-FFF2-40B4-BE49-F238E27FC236}">
                        <a16:creationId xmlns:a16="http://schemas.microsoft.com/office/drawing/2014/main" id="{D883B32C-7CE2-17C2-C0E9-11D88D8206F3}"/>
                      </a:ext>
                    </a:extLst>
                  </p:cNvPr>
                  <p:cNvSpPr/>
                  <p:nvPr/>
                </p:nvSpPr>
                <p:spPr>
                  <a:xfrm>
                    <a:off x="3136447" y="152272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01" name="Freeform 1954">
                    <a:extLst>
                      <a:ext uri="{FF2B5EF4-FFF2-40B4-BE49-F238E27FC236}">
                        <a16:creationId xmlns:a16="http://schemas.microsoft.com/office/drawing/2014/main" id="{4E48EB76-0286-6917-5604-5BFE06329BA1}"/>
                      </a:ext>
                    </a:extLst>
                  </p:cNvPr>
                  <p:cNvSpPr/>
                  <p:nvPr/>
                </p:nvSpPr>
                <p:spPr>
                  <a:xfrm>
                    <a:off x="3134540" y="1587398"/>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802" name="Freeform 1955">
                    <a:extLst>
                      <a:ext uri="{FF2B5EF4-FFF2-40B4-BE49-F238E27FC236}">
                        <a16:creationId xmlns:a16="http://schemas.microsoft.com/office/drawing/2014/main" id="{09D93611-3DCC-3715-293E-A6B2C6A8F364}"/>
                      </a:ext>
                    </a:extLst>
                  </p:cNvPr>
                  <p:cNvSpPr/>
                  <p:nvPr/>
                </p:nvSpPr>
                <p:spPr>
                  <a:xfrm>
                    <a:off x="3170759" y="1551256"/>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03" name="Freeform 1956">
                    <a:extLst>
                      <a:ext uri="{FF2B5EF4-FFF2-40B4-BE49-F238E27FC236}">
                        <a16:creationId xmlns:a16="http://schemas.microsoft.com/office/drawing/2014/main" id="{9C547D89-3534-38DF-B461-3E27C9D5C83E}"/>
                      </a:ext>
                    </a:extLst>
                  </p:cNvPr>
                  <p:cNvSpPr/>
                  <p:nvPr/>
                </p:nvSpPr>
                <p:spPr>
                  <a:xfrm>
                    <a:off x="3137400" y="1591202"/>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804" name="Freeform 1957">
                    <a:extLst>
                      <a:ext uri="{FF2B5EF4-FFF2-40B4-BE49-F238E27FC236}">
                        <a16:creationId xmlns:a16="http://schemas.microsoft.com/office/drawing/2014/main" id="{AD243141-B378-5088-FC93-9A1F6403C1A0}"/>
                      </a:ext>
                    </a:extLst>
                  </p:cNvPr>
                  <p:cNvSpPr/>
                  <p:nvPr/>
                </p:nvSpPr>
                <p:spPr>
                  <a:xfrm>
                    <a:off x="3173618" y="155601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05" name="Freeform 1958">
                    <a:extLst>
                      <a:ext uri="{FF2B5EF4-FFF2-40B4-BE49-F238E27FC236}">
                        <a16:creationId xmlns:a16="http://schemas.microsoft.com/office/drawing/2014/main" id="{3BA02673-8D1D-1876-0EC9-C67E49E70222}"/>
                      </a:ext>
                    </a:extLst>
                  </p:cNvPr>
                  <p:cNvSpPr/>
                  <p:nvPr/>
                </p:nvSpPr>
                <p:spPr>
                  <a:xfrm>
                    <a:off x="3157415" y="160737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06" name="Freeform 1959">
                    <a:extLst>
                      <a:ext uri="{FF2B5EF4-FFF2-40B4-BE49-F238E27FC236}">
                        <a16:creationId xmlns:a16="http://schemas.microsoft.com/office/drawing/2014/main" id="{18B5FC2B-0AEB-404C-9561-CF49FC2AD3A4}"/>
                      </a:ext>
                    </a:extLst>
                  </p:cNvPr>
                  <p:cNvSpPr/>
                  <p:nvPr/>
                </p:nvSpPr>
                <p:spPr>
                  <a:xfrm>
                    <a:off x="3193634" y="157218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07" name="Freeform 1960">
                    <a:extLst>
                      <a:ext uri="{FF2B5EF4-FFF2-40B4-BE49-F238E27FC236}">
                        <a16:creationId xmlns:a16="http://schemas.microsoft.com/office/drawing/2014/main" id="{F0D8A2C7-A990-4FDC-8F91-119A2C86959C}"/>
                      </a:ext>
                    </a:extLst>
                  </p:cNvPr>
                  <p:cNvSpPr/>
                  <p:nvPr/>
                </p:nvSpPr>
                <p:spPr>
                  <a:xfrm>
                    <a:off x="3174572" y="164541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08" name="Freeform 1961">
                    <a:extLst>
                      <a:ext uri="{FF2B5EF4-FFF2-40B4-BE49-F238E27FC236}">
                        <a16:creationId xmlns:a16="http://schemas.microsoft.com/office/drawing/2014/main" id="{5CB0537B-EAAC-62AC-1B88-D3AC5730100B}"/>
                      </a:ext>
                    </a:extLst>
                  </p:cNvPr>
                  <p:cNvSpPr/>
                  <p:nvPr/>
                </p:nvSpPr>
                <p:spPr>
                  <a:xfrm>
                    <a:off x="3210790" y="160927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09" name="Freeform 1962">
                    <a:extLst>
                      <a:ext uri="{FF2B5EF4-FFF2-40B4-BE49-F238E27FC236}">
                        <a16:creationId xmlns:a16="http://schemas.microsoft.com/office/drawing/2014/main" id="{35D16B2E-B5B2-176B-1D87-62BCCFB4D988}"/>
                      </a:ext>
                    </a:extLst>
                  </p:cNvPr>
                  <p:cNvSpPr/>
                  <p:nvPr/>
                </p:nvSpPr>
                <p:spPr>
                  <a:xfrm>
                    <a:off x="3174572" y="164541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10" name="Freeform 1963">
                    <a:extLst>
                      <a:ext uri="{FF2B5EF4-FFF2-40B4-BE49-F238E27FC236}">
                        <a16:creationId xmlns:a16="http://schemas.microsoft.com/office/drawing/2014/main" id="{99B411D2-7C61-CC25-2C3D-8E701DCAC93B}"/>
                      </a:ext>
                    </a:extLst>
                  </p:cNvPr>
                  <p:cNvSpPr/>
                  <p:nvPr/>
                </p:nvSpPr>
                <p:spPr>
                  <a:xfrm>
                    <a:off x="3210790" y="160927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11" name="Freeform 1964">
                    <a:extLst>
                      <a:ext uri="{FF2B5EF4-FFF2-40B4-BE49-F238E27FC236}">
                        <a16:creationId xmlns:a16="http://schemas.microsoft.com/office/drawing/2014/main" id="{88E7D751-29E0-B1E6-9AF0-0261CBCA2F14}"/>
                      </a:ext>
                    </a:extLst>
                  </p:cNvPr>
                  <p:cNvSpPr/>
                  <p:nvPr/>
                </p:nvSpPr>
                <p:spPr>
                  <a:xfrm>
                    <a:off x="3177431" y="166158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12" name="Freeform 1965">
                    <a:extLst>
                      <a:ext uri="{FF2B5EF4-FFF2-40B4-BE49-F238E27FC236}">
                        <a16:creationId xmlns:a16="http://schemas.microsoft.com/office/drawing/2014/main" id="{1FC61DFE-0039-1698-6166-3099D038DF47}"/>
                      </a:ext>
                    </a:extLst>
                  </p:cNvPr>
                  <p:cNvSpPr/>
                  <p:nvPr/>
                </p:nvSpPr>
                <p:spPr>
                  <a:xfrm>
                    <a:off x="3213649" y="1625442"/>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13" name="Freeform 1966">
                    <a:extLst>
                      <a:ext uri="{FF2B5EF4-FFF2-40B4-BE49-F238E27FC236}">
                        <a16:creationId xmlns:a16="http://schemas.microsoft.com/office/drawing/2014/main" id="{6897FFEB-E082-10BA-99CE-CA38B10EC1E1}"/>
                      </a:ext>
                    </a:extLst>
                  </p:cNvPr>
                  <p:cNvSpPr/>
                  <p:nvPr/>
                </p:nvSpPr>
                <p:spPr>
                  <a:xfrm>
                    <a:off x="3188868" y="169867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14" name="Freeform 1967">
                    <a:extLst>
                      <a:ext uri="{FF2B5EF4-FFF2-40B4-BE49-F238E27FC236}">
                        <a16:creationId xmlns:a16="http://schemas.microsoft.com/office/drawing/2014/main" id="{15BC869C-F3FF-8F6A-790E-E05DB6F3A9D0}"/>
                      </a:ext>
                    </a:extLst>
                  </p:cNvPr>
                  <p:cNvSpPr/>
                  <p:nvPr/>
                </p:nvSpPr>
                <p:spPr>
                  <a:xfrm>
                    <a:off x="3224134" y="166348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15" name="Freeform 1968">
                    <a:extLst>
                      <a:ext uri="{FF2B5EF4-FFF2-40B4-BE49-F238E27FC236}">
                        <a16:creationId xmlns:a16="http://schemas.microsoft.com/office/drawing/2014/main" id="{8A4C812D-288E-7FB5-3C34-EE2407990C32}"/>
                      </a:ext>
                    </a:extLst>
                  </p:cNvPr>
                  <p:cNvSpPr/>
                  <p:nvPr/>
                </p:nvSpPr>
                <p:spPr>
                  <a:xfrm>
                    <a:off x="3188868" y="169867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16" name="Freeform 1969">
                    <a:extLst>
                      <a:ext uri="{FF2B5EF4-FFF2-40B4-BE49-F238E27FC236}">
                        <a16:creationId xmlns:a16="http://schemas.microsoft.com/office/drawing/2014/main" id="{7345D1B8-9A44-886F-6338-EE89ABA9487E}"/>
                      </a:ext>
                    </a:extLst>
                  </p:cNvPr>
                  <p:cNvSpPr/>
                  <p:nvPr/>
                </p:nvSpPr>
                <p:spPr>
                  <a:xfrm>
                    <a:off x="3224134" y="166348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17" name="Freeform 1970">
                    <a:extLst>
                      <a:ext uri="{FF2B5EF4-FFF2-40B4-BE49-F238E27FC236}">
                        <a16:creationId xmlns:a16="http://schemas.microsoft.com/office/drawing/2014/main" id="{FDBA3EE6-808D-6557-049B-8480BB965E08}"/>
                      </a:ext>
                    </a:extLst>
                  </p:cNvPr>
                  <p:cNvSpPr/>
                  <p:nvPr/>
                </p:nvSpPr>
                <p:spPr>
                  <a:xfrm>
                    <a:off x="3191728" y="172816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18" name="Freeform 1971">
                    <a:extLst>
                      <a:ext uri="{FF2B5EF4-FFF2-40B4-BE49-F238E27FC236}">
                        <a16:creationId xmlns:a16="http://schemas.microsoft.com/office/drawing/2014/main" id="{D7E99E86-A6E1-C57B-9E54-8E0F58391477}"/>
                      </a:ext>
                    </a:extLst>
                  </p:cNvPr>
                  <p:cNvSpPr/>
                  <p:nvPr/>
                </p:nvSpPr>
                <p:spPr>
                  <a:xfrm>
                    <a:off x="3226993" y="1692019"/>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19" name="Freeform 1972">
                    <a:extLst>
                      <a:ext uri="{FF2B5EF4-FFF2-40B4-BE49-F238E27FC236}">
                        <a16:creationId xmlns:a16="http://schemas.microsoft.com/office/drawing/2014/main" id="{0E3C801A-60FB-9C46-5C92-96D17B2172AE}"/>
                      </a:ext>
                    </a:extLst>
                  </p:cNvPr>
                  <p:cNvSpPr/>
                  <p:nvPr/>
                </p:nvSpPr>
                <p:spPr>
                  <a:xfrm>
                    <a:off x="3191728" y="172816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20" name="Freeform 1973">
                    <a:extLst>
                      <a:ext uri="{FF2B5EF4-FFF2-40B4-BE49-F238E27FC236}">
                        <a16:creationId xmlns:a16="http://schemas.microsoft.com/office/drawing/2014/main" id="{F04CF51B-2784-F7E3-4B38-C554D94FC563}"/>
                      </a:ext>
                    </a:extLst>
                  </p:cNvPr>
                  <p:cNvSpPr/>
                  <p:nvPr/>
                </p:nvSpPr>
                <p:spPr>
                  <a:xfrm>
                    <a:off x="3226993" y="1692019"/>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21" name="Freeform 1974">
                    <a:extLst>
                      <a:ext uri="{FF2B5EF4-FFF2-40B4-BE49-F238E27FC236}">
                        <a16:creationId xmlns:a16="http://schemas.microsoft.com/office/drawing/2014/main" id="{26610C7B-5D77-1496-E335-8392AEDB350D}"/>
                      </a:ext>
                    </a:extLst>
                  </p:cNvPr>
                  <p:cNvSpPr/>
                  <p:nvPr/>
                </p:nvSpPr>
                <p:spPr>
                  <a:xfrm>
                    <a:off x="3194587" y="174528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22" name="Freeform 1975">
                    <a:extLst>
                      <a:ext uri="{FF2B5EF4-FFF2-40B4-BE49-F238E27FC236}">
                        <a16:creationId xmlns:a16="http://schemas.microsoft.com/office/drawing/2014/main" id="{E1AD343A-D6AD-1640-B1BD-67A54FE089F5}"/>
                      </a:ext>
                    </a:extLst>
                  </p:cNvPr>
                  <p:cNvSpPr/>
                  <p:nvPr/>
                </p:nvSpPr>
                <p:spPr>
                  <a:xfrm>
                    <a:off x="3229852" y="170913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23" name="Freeform 1976">
                    <a:extLst>
                      <a:ext uri="{FF2B5EF4-FFF2-40B4-BE49-F238E27FC236}">
                        <a16:creationId xmlns:a16="http://schemas.microsoft.com/office/drawing/2014/main" id="{B72592FA-C00D-3A3E-4E67-8FD1F510E234}"/>
                      </a:ext>
                    </a:extLst>
                  </p:cNvPr>
                  <p:cNvSpPr/>
                  <p:nvPr/>
                </p:nvSpPr>
                <p:spPr>
                  <a:xfrm>
                    <a:off x="3194587" y="174528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24" name="Freeform 1977">
                    <a:extLst>
                      <a:ext uri="{FF2B5EF4-FFF2-40B4-BE49-F238E27FC236}">
                        <a16:creationId xmlns:a16="http://schemas.microsoft.com/office/drawing/2014/main" id="{E9FD530F-3E1E-3502-9D85-C497BE290035}"/>
                      </a:ext>
                    </a:extLst>
                  </p:cNvPr>
                  <p:cNvSpPr/>
                  <p:nvPr/>
                </p:nvSpPr>
                <p:spPr>
                  <a:xfrm>
                    <a:off x="3229852" y="170913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25" name="Freeform 1978">
                    <a:extLst>
                      <a:ext uri="{FF2B5EF4-FFF2-40B4-BE49-F238E27FC236}">
                        <a16:creationId xmlns:a16="http://schemas.microsoft.com/office/drawing/2014/main" id="{80345D39-6EA1-964B-E27B-00D1C1370C0E}"/>
                      </a:ext>
                    </a:extLst>
                  </p:cNvPr>
                  <p:cNvSpPr/>
                  <p:nvPr/>
                </p:nvSpPr>
                <p:spPr>
                  <a:xfrm>
                    <a:off x="3194587" y="174528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26" name="Freeform 1979">
                    <a:extLst>
                      <a:ext uri="{FF2B5EF4-FFF2-40B4-BE49-F238E27FC236}">
                        <a16:creationId xmlns:a16="http://schemas.microsoft.com/office/drawing/2014/main" id="{E9DEAA4B-3139-4FD1-D144-AFC409446EC2}"/>
                      </a:ext>
                    </a:extLst>
                  </p:cNvPr>
                  <p:cNvSpPr/>
                  <p:nvPr/>
                </p:nvSpPr>
                <p:spPr>
                  <a:xfrm>
                    <a:off x="3229852" y="170913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27" name="Freeform 1980">
                    <a:extLst>
                      <a:ext uri="{FF2B5EF4-FFF2-40B4-BE49-F238E27FC236}">
                        <a16:creationId xmlns:a16="http://schemas.microsoft.com/office/drawing/2014/main" id="{E9A81B28-B91D-BD57-1E72-E03341497A37}"/>
                      </a:ext>
                    </a:extLst>
                  </p:cNvPr>
                  <p:cNvSpPr/>
                  <p:nvPr/>
                </p:nvSpPr>
                <p:spPr>
                  <a:xfrm>
                    <a:off x="3194587" y="174528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28" name="Freeform 1981">
                    <a:extLst>
                      <a:ext uri="{FF2B5EF4-FFF2-40B4-BE49-F238E27FC236}">
                        <a16:creationId xmlns:a16="http://schemas.microsoft.com/office/drawing/2014/main" id="{87FB88A2-176E-ECE6-A6C8-857C569E51E0}"/>
                      </a:ext>
                    </a:extLst>
                  </p:cNvPr>
                  <p:cNvSpPr/>
                  <p:nvPr/>
                </p:nvSpPr>
                <p:spPr>
                  <a:xfrm>
                    <a:off x="3229852" y="170913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29" name="Freeform 1982">
                    <a:extLst>
                      <a:ext uri="{FF2B5EF4-FFF2-40B4-BE49-F238E27FC236}">
                        <a16:creationId xmlns:a16="http://schemas.microsoft.com/office/drawing/2014/main" id="{8E1224C6-2F21-9611-F2B3-C08239F38432}"/>
                      </a:ext>
                    </a:extLst>
                  </p:cNvPr>
                  <p:cNvSpPr/>
                  <p:nvPr/>
                </p:nvSpPr>
                <p:spPr>
                  <a:xfrm>
                    <a:off x="3194587" y="174528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30" name="Freeform 1983">
                    <a:extLst>
                      <a:ext uri="{FF2B5EF4-FFF2-40B4-BE49-F238E27FC236}">
                        <a16:creationId xmlns:a16="http://schemas.microsoft.com/office/drawing/2014/main" id="{EA7B270E-F445-E63C-9629-70BA2B422369}"/>
                      </a:ext>
                    </a:extLst>
                  </p:cNvPr>
                  <p:cNvSpPr/>
                  <p:nvPr/>
                </p:nvSpPr>
                <p:spPr>
                  <a:xfrm>
                    <a:off x="3229852" y="170913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31" name="Freeform 1984">
                    <a:extLst>
                      <a:ext uri="{FF2B5EF4-FFF2-40B4-BE49-F238E27FC236}">
                        <a16:creationId xmlns:a16="http://schemas.microsoft.com/office/drawing/2014/main" id="{3914BDDD-7165-3784-83AF-444804735279}"/>
                      </a:ext>
                    </a:extLst>
                  </p:cNvPr>
                  <p:cNvSpPr/>
                  <p:nvPr/>
                </p:nvSpPr>
                <p:spPr>
                  <a:xfrm>
                    <a:off x="3197446" y="177952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32" name="Freeform 1985">
                    <a:extLst>
                      <a:ext uri="{FF2B5EF4-FFF2-40B4-BE49-F238E27FC236}">
                        <a16:creationId xmlns:a16="http://schemas.microsoft.com/office/drawing/2014/main" id="{EC949838-AF3E-5AC5-5AC4-9FBC478B559A}"/>
                      </a:ext>
                    </a:extLst>
                  </p:cNvPr>
                  <p:cNvSpPr/>
                  <p:nvPr/>
                </p:nvSpPr>
                <p:spPr>
                  <a:xfrm>
                    <a:off x="3232712" y="174337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33" name="Freeform 1986">
                    <a:extLst>
                      <a:ext uri="{FF2B5EF4-FFF2-40B4-BE49-F238E27FC236}">
                        <a16:creationId xmlns:a16="http://schemas.microsoft.com/office/drawing/2014/main" id="{74340E07-1B7D-A4EC-4300-43105211AF13}"/>
                      </a:ext>
                    </a:extLst>
                  </p:cNvPr>
                  <p:cNvSpPr/>
                  <p:nvPr/>
                </p:nvSpPr>
                <p:spPr>
                  <a:xfrm>
                    <a:off x="3197446" y="177952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34" name="Freeform 1987">
                    <a:extLst>
                      <a:ext uri="{FF2B5EF4-FFF2-40B4-BE49-F238E27FC236}">
                        <a16:creationId xmlns:a16="http://schemas.microsoft.com/office/drawing/2014/main" id="{27F6226C-0102-A809-8C3A-6279C18909F7}"/>
                      </a:ext>
                    </a:extLst>
                  </p:cNvPr>
                  <p:cNvSpPr/>
                  <p:nvPr/>
                </p:nvSpPr>
                <p:spPr>
                  <a:xfrm>
                    <a:off x="3232712" y="174337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35" name="Freeform 1988">
                    <a:extLst>
                      <a:ext uri="{FF2B5EF4-FFF2-40B4-BE49-F238E27FC236}">
                        <a16:creationId xmlns:a16="http://schemas.microsoft.com/office/drawing/2014/main" id="{7FA53B8C-7674-12ED-075D-6B6F30EBE529}"/>
                      </a:ext>
                    </a:extLst>
                  </p:cNvPr>
                  <p:cNvSpPr/>
                  <p:nvPr/>
                </p:nvSpPr>
                <p:spPr>
                  <a:xfrm>
                    <a:off x="3200306" y="1788080"/>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36" name="Freeform 1989">
                    <a:extLst>
                      <a:ext uri="{FF2B5EF4-FFF2-40B4-BE49-F238E27FC236}">
                        <a16:creationId xmlns:a16="http://schemas.microsoft.com/office/drawing/2014/main" id="{FB3F68BA-C114-9B02-6579-9B5E38B52181}"/>
                      </a:ext>
                    </a:extLst>
                  </p:cNvPr>
                  <p:cNvSpPr/>
                  <p:nvPr/>
                </p:nvSpPr>
                <p:spPr>
                  <a:xfrm>
                    <a:off x="3235571" y="175193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37" name="Freeform 1990">
                    <a:extLst>
                      <a:ext uri="{FF2B5EF4-FFF2-40B4-BE49-F238E27FC236}">
                        <a16:creationId xmlns:a16="http://schemas.microsoft.com/office/drawing/2014/main" id="{07687070-00CD-EF42-28D1-CD207E11092E}"/>
                      </a:ext>
                    </a:extLst>
                  </p:cNvPr>
                  <p:cNvSpPr/>
                  <p:nvPr/>
                </p:nvSpPr>
                <p:spPr>
                  <a:xfrm>
                    <a:off x="3211743" y="1822320"/>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38" name="Freeform 1991">
                    <a:extLst>
                      <a:ext uri="{FF2B5EF4-FFF2-40B4-BE49-F238E27FC236}">
                        <a16:creationId xmlns:a16="http://schemas.microsoft.com/office/drawing/2014/main" id="{298B089F-92AA-4B1B-6622-C20B6D1157BD}"/>
                      </a:ext>
                    </a:extLst>
                  </p:cNvPr>
                  <p:cNvSpPr/>
                  <p:nvPr/>
                </p:nvSpPr>
                <p:spPr>
                  <a:xfrm>
                    <a:off x="3247009" y="1786178"/>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39" name="Freeform 1992">
                    <a:extLst>
                      <a:ext uri="{FF2B5EF4-FFF2-40B4-BE49-F238E27FC236}">
                        <a16:creationId xmlns:a16="http://schemas.microsoft.com/office/drawing/2014/main" id="{F3A12E3F-C7CD-8BC0-AA33-3E2AB8720027}"/>
                      </a:ext>
                    </a:extLst>
                  </p:cNvPr>
                  <p:cNvSpPr/>
                  <p:nvPr/>
                </p:nvSpPr>
                <p:spPr>
                  <a:xfrm>
                    <a:off x="3211743" y="1822320"/>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40" name="Freeform 1993">
                    <a:extLst>
                      <a:ext uri="{FF2B5EF4-FFF2-40B4-BE49-F238E27FC236}">
                        <a16:creationId xmlns:a16="http://schemas.microsoft.com/office/drawing/2014/main" id="{0B02694A-737B-A6C4-5E23-E0F37D9EB426}"/>
                      </a:ext>
                    </a:extLst>
                  </p:cNvPr>
                  <p:cNvSpPr/>
                  <p:nvPr/>
                </p:nvSpPr>
                <p:spPr>
                  <a:xfrm>
                    <a:off x="3247009" y="1786178"/>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41" name="Freeform 1994">
                    <a:extLst>
                      <a:ext uri="{FF2B5EF4-FFF2-40B4-BE49-F238E27FC236}">
                        <a16:creationId xmlns:a16="http://schemas.microsoft.com/office/drawing/2014/main" id="{58641A69-FC3A-7A93-98F7-C5F740CB9B28}"/>
                      </a:ext>
                    </a:extLst>
                  </p:cNvPr>
                  <p:cNvSpPr/>
                  <p:nvPr/>
                </p:nvSpPr>
                <p:spPr>
                  <a:xfrm>
                    <a:off x="3216509" y="1826124"/>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842" name="Freeform 1995">
                    <a:extLst>
                      <a:ext uri="{FF2B5EF4-FFF2-40B4-BE49-F238E27FC236}">
                        <a16:creationId xmlns:a16="http://schemas.microsoft.com/office/drawing/2014/main" id="{C5CAA7BB-5FA5-31D1-C939-91703F245C31}"/>
                      </a:ext>
                    </a:extLst>
                  </p:cNvPr>
                  <p:cNvSpPr/>
                  <p:nvPr/>
                </p:nvSpPr>
                <p:spPr>
                  <a:xfrm>
                    <a:off x="3252727" y="1789983"/>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43" name="Freeform 1996">
                    <a:extLst>
                      <a:ext uri="{FF2B5EF4-FFF2-40B4-BE49-F238E27FC236}">
                        <a16:creationId xmlns:a16="http://schemas.microsoft.com/office/drawing/2014/main" id="{71815D66-122B-D9E2-6BE4-97D214B85571}"/>
                      </a:ext>
                    </a:extLst>
                  </p:cNvPr>
                  <p:cNvSpPr/>
                  <p:nvPr/>
                </p:nvSpPr>
                <p:spPr>
                  <a:xfrm>
                    <a:off x="3259399" y="184324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44" name="Freeform 1997">
                    <a:extLst>
                      <a:ext uri="{FF2B5EF4-FFF2-40B4-BE49-F238E27FC236}">
                        <a16:creationId xmlns:a16="http://schemas.microsoft.com/office/drawing/2014/main" id="{28CD7172-65E7-749E-300B-F060F384BBE0}"/>
                      </a:ext>
                    </a:extLst>
                  </p:cNvPr>
                  <p:cNvSpPr/>
                  <p:nvPr/>
                </p:nvSpPr>
                <p:spPr>
                  <a:xfrm>
                    <a:off x="3295618" y="1808054"/>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45" name="Freeform 1998">
                    <a:extLst>
                      <a:ext uri="{FF2B5EF4-FFF2-40B4-BE49-F238E27FC236}">
                        <a16:creationId xmlns:a16="http://schemas.microsoft.com/office/drawing/2014/main" id="{7543C0FB-FE64-491F-32C9-40A5563BAA1D}"/>
                      </a:ext>
                    </a:extLst>
                  </p:cNvPr>
                  <p:cNvSpPr/>
                  <p:nvPr/>
                </p:nvSpPr>
                <p:spPr>
                  <a:xfrm>
                    <a:off x="3307055" y="1873680"/>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846" name="Freeform 1999">
                    <a:extLst>
                      <a:ext uri="{FF2B5EF4-FFF2-40B4-BE49-F238E27FC236}">
                        <a16:creationId xmlns:a16="http://schemas.microsoft.com/office/drawing/2014/main" id="{CCAE1B06-B12D-8CB5-945C-DAFC1569EE5A}"/>
                      </a:ext>
                    </a:extLst>
                  </p:cNvPr>
                  <p:cNvSpPr/>
                  <p:nvPr/>
                </p:nvSpPr>
                <p:spPr>
                  <a:xfrm>
                    <a:off x="3343274" y="183848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47" name="Freeform 2000">
                    <a:extLst>
                      <a:ext uri="{FF2B5EF4-FFF2-40B4-BE49-F238E27FC236}">
                        <a16:creationId xmlns:a16="http://schemas.microsoft.com/office/drawing/2014/main" id="{BB93944D-E078-9C03-115F-E68EC4BE6ADB}"/>
                      </a:ext>
                    </a:extLst>
                  </p:cNvPr>
                  <p:cNvSpPr/>
                  <p:nvPr/>
                </p:nvSpPr>
                <p:spPr>
                  <a:xfrm>
                    <a:off x="3329930" y="1891750"/>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848" name="Freeform 2001">
                    <a:extLst>
                      <a:ext uri="{FF2B5EF4-FFF2-40B4-BE49-F238E27FC236}">
                        <a16:creationId xmlns:a16="http://schemas.microsoft.com/office/drawing/2014/main" id="{2446D40F-AF40-8957-4DF4-5515A3D13980}"/>
                      </a:ext>
                    </a:extLst>
                  </p:cNvPr>
                  <p:cNvSpPr/>
                  <p:nvPr/>
                </p:nvSpPr>
                <p:spPr>
                  <a:xfrm>
                    <a:off x="3366149" y="1855609"/>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49" name="Freeform 2002">
                    <a:extLst>
                      <a:ext uri="{FF2B5EF4-FFF2-40B4-BE49-F238E27FC236}">
                        <a16:creationId xmlns:a16="http://schemas.microsoft.com/office/drawing/2014/main" id="{9C5F2FC6-D25A-B8D1-1F9C-0E9801A4A447}"/>
                      </a:ext>
                    </a:extLst>
                  </p:cNvPr>
                  <p:cNvSpPr/>
                  <p:nvPr/>
                </p:nvSpPr>
                <p:spPr>
                  <a:xfrm>
                    <a:off x="3335649" y="1900310"/>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850" name="Freeform 2003">
                    <a:extLst>
                      <a:ext uri="{FF2B5EF4-FFF2-40B4-BE49-F238E27FC236}">
                        <a16:creationId xmlns:a16="http://schemas.microsoft.com/office/drawing/2014/main" id="{5C8D03A5-8291-5F54-EB31-8E42EE51835B}"/>
                      </a:ext>
                    </a:extLst>
                  </p:cNvPr>
                  <p:cNvSpPr/>
                  <p:nvPr/>
                </p:nvSpPr>
                <p:spPr>
                  <a:xfrm>
                    <a:off x="3371867" y="1864169"/>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51" name="Freeform 2004">
                    <a:extLst>
                      <a:ext uri="{FF2B5EF4-FFF2-40B4-BE49-F238E27FC236}">
                        <a16:creationId xmlns:a16="http://schemas.microsoft.com/office/drawing/2014/main" id="{A93E57F5-5E05-36C2-CEC7-7950A4C3F7D4}"/>
                      </a:ext>
                    </a:extLst>
                  </p:cNvPr>
                  <p:cNvSpPr/>
                  <p:nvPr/>
                </p:nvSpPr>
                <p:spPr>
                  <a:xfrm>
                    <a:off x="3349946" y="191838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52" name="Freeform 2005">
                    <a:extLst>
                      <a:ext uri="{FF2B5EF4-FFF2-40B4-BE49-F238E27FC236}">
                        <a16:creationId xmlns:a16="http://schemas.microsoft.com/office/drawing/2014/main" id="{9BD56FA3-33A2-81F1-4330-BC23C6A96547}"/>
                      </a:ext>
                    </a:extLst>
                  </p:cNvPr>
                  <p:cNvSpPr/>
                  <p:nvPr/>
                </p:nvSpPr>
                <p:spPr>
                  <a:xfrm>
                    <a:off x="3386164" y="188223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53" name="Freeform 2006">
                    <a:extLst>
                      <a:ext uri="{FF2B5EF4-FFF2-40B4-BE49-F238E27FC236}">
                        <a16:creationId xmlns:a16="http://schemas.microsoft.com/office/drawing/2014/main" id="{599DD607-4462-3079-D5EF-61F939C8FA02}"/>
                      </a:ext>
                    </a:extLst>
                  </p:cNvPr>
                  <p:cNvSpPr/>
                  <p:nvPr/>
                </p:nvSpPr>
                <p:spPr>
                  <a:xfrm>
                    <a:off x="3349946" y="191838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54" name="Freeform 2007">
                    <a:extLst>
                      <a:ext uri="{FF2B5EF4-FFF2-40B4-BE49-F238E27FC236}">
                        <a16:creationId xmlns:a16="http://schemas.microsoft.com/office/drawing/2014/main" id="{D95D8963-6A01-4502-C2AE-2D7449B75E67}"/>
                      </a:ext>
                    </a:extLst>
                  </p:cNvPr>
                  <p:cNvSpPr/>
                  <p:nvPr/>
                </p:nvSpPr>
                <p:spPr>
                  <a:xfrm>
                    <a:off x="3386164" y="188223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55" name="Freeform 2008">
                    <a:extLst>
                      <a:ext uri="{FF2B5EF4-FFF2-40B4-BE49-F238E27FC236}">
                        <a16:creationId xmlns:a16="http://schemas.microsoft.com/office/drawing/2014/main" id="{F516ACA8-3827-D483-3AF2-6AE339188BEB}"/>
                      </a:ext>
                    </a:extLst>
                  </p:cNvPr>
                  <p:cNvSpPr/>
                  <p:nvPr/>
                </p:nvSpPr>
                <p:spPr>
                  <a:xfrm>
                    <a:off x="3352805" y="192694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56" name="Freeform 2009">
                    <a:extLst>
                      <a:ext uri="{FF2B5EF4-FFF2-40B4-BE49-F238E27FC236}">
                        <a16:creationId xmlns:a16="http://schemas.microsoft.com/office/drawing/2014/main" id="{98D9417F-1FD0-7E54-8E39-A1CF307A9445}"/>
                      </a:ext>
                    </a:extLst>
                  </p:cNvPr>
                  <p:cNvSpPr/>
                  <p:nvPr/>
                </p:nvSpPr>
                <p:spPr>
                  <a:xfrm>
                    <a:off x="3389024" y="189079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57" name="Freeform 2010">
                    <a:extLst>
                      <a:ext uri="{FF2B5EF4-FFF2-40B4-BE49-F238E27FC236}">
                        <a16:creationId xmlns:a16="http://schemas.microsoft.com/office/drawing/2014/main" id="{0315A419-EF9A-FD7B-502D-05174BED5953}"/>
                      </a:ext>
                    </a:extLst>
                  </p:cNvPr>
                  <p:cNvSpPr/>
                  <p:nvPr/>
                </p:nvSpPr>
                <p:spPr>
                  <a:xfrm>
                    <a:off x="3352805" y="192694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58" name="Freeform 2011">
                    <a:extLst>
                      <a:ext uri="{FF2B5EF4-FFF2-40B4-BE49-F238E27FC236}">
                        <a16:creationId xmlns:a16="http://schemas.microsoft.com/office/drawing/2014/main" id="{16D04FCF-67E5-B07E-EAFC-7D851ADEB951}"/>
                      </a:ext>
                    </a:extLst>
                  </p:cNvPr>
                  <p:cNvSpPr/>
                  <p:nvPr/>
                </p:nvSpPr>
                <p:spPr>
                  <a:xfrm>
                    <a:off x="3389024" y="189079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59" name="Freeform 2012">
                    <a:extLst>
                      <a:ext uri="{FF2B5EF4-FFF2-40B4-BE49-F238E27FC236}">
                        <a16:creationId xmlns:a16="http://schemas.microsoft.com/office/drawing/2014/main" id="{2C22771B-7EAA-D089-458D-30899851FBFB}"/>
                      </a:ext>
                    </a:extLst>
                  </p:cNvPr>
                  <p:cNvSpPr/>
                  <p:nvPr/>
                </p:nvSpPr>
                <p:spPr>
                  <a:xfrm>
                    <a:off x="3355664" y="193550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60" name="Freeform 2013">
                    <a:extLst>
                      <a:ext uri="{FF2B5EF4-FFF2-40B4-BE49-F238E27FC236}">
                        <a16:creationId xmlns:a16="http://schemas.microsoft.com/office/drawing/2014/main" id="{BCDBF2AB-9BE6-7012-40B1-944CB2665C93}"/>
                      </a:ext>
                    </a:extLst>
                  </p:cNvPr>
                  <p:cNvSpPr/>
                  <p:nvPr/>
                </p:nvSpPr>
                <p:spPr>
                  <a:xfrm>
                    <a:off x="3391883" y="1899359"/>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61" name="Freeform 2014">
                    <a:extLst>
                      <a:ext uri="{FF2B5EF4-FFF2-40B4-BE49-F238E27FC236}">
                        <a16:creationId xmlns:a16="http://schemas.microsoft.com/office/drawing/2014/main" id="{1713E90D-8944-E60E-8102-22CE60DFE3C3}"/>
                      </a:ext>
                    </a:extLst>
                  </p:cNvPr>
                  <p:cNvSpPr/>
                  <p:nvPr/>
                </p:nvSpPr>
                <p:spPr>
                  <a:xfrm>
                    <a:off x="3355664" y="1935501"/>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62" name="Freeform 2015">
                    <a:extLst>
                      <a:ext uri="{FF2B5EF4-FFF2-40B4-BE49-F238E27FC236}">
                        <a16:creationId xmlns:a16="http://schemas.microsoft.com/office/drawing/2014/main" id="{3D61BBF1-7D2E-BF82-7A10-6B6C9315BCBF}"/>
                      </a:ext>
                    </a:extLst>
                  </p:cNvPr>
                  <p:cNvSpPr/>
                  <p:nvPr/>
                </p:nvSpPr>
                <p:spPr>
                  <a:xfrm>
                    <a:off x="3391883" y="1899359"/>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63" name="Freeform 2016">
                    <a:extLst>
                      <a:ext uri="{FF2B5EF4-FFF2-40B4-BE49-F238E27FC236}">
                        <a16:creationId xmlns:a16="http://schemas.microsoft.com/office/drawing/2014/main" id="{C722C031-A8E5-B8E7-106A-3EADBB39523A}"/>
                      </a:ext>
                    </a:extLst>
                  </p:cNvPr>
                  <p:cNvSpPr/>
                  <p:nvPr/>
                </p:nvSpPr>
                <p:spPr>
                  <a:xfrm>
                    <a:off x="3364242" y="1962132"/>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64" name="Freeform 2017">
                    <a:extLst>
                      <a:ext uri="{FF2B5EF4-FFF2-40B4-BE49-F238E27FC236}">
                        <a16:creationId xmlns:a16="http://schemas.microsoft.com/office/drawing/2014/main" id="{6B27FB4A-3C1E-DF04-D7EB-E228567B99B4}"/>
                      </a:ext>
                    </a:extLst>
                  </p:cNvPr>
                  <p:cNvSpPr/>
                  <p:nvPr/>
                </p:nvSpPr>
                <p:spPr>
                  <a:xfrm>
                    <a:off x="3400461" y="192694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65" name="Freeform 2018">
                    <a:extLst>
                      <a:ext uri="{FF2B5EF4-FFF2-40B4-BE49-F238E27FC236}">
                        <a16:creationId xmlns:a16="http://schemas.microsoft.com/office/drawing/2014/main" id="{7334A0CC-6A58-BB65-5791-0BB9D9544360}"/>
                      </a:ext>
                    </a:extLst>
                  </p:cNvPr>
                  <p:cNvSpPr/>
                  <p:nvPr/>
                </p:nvSpPr>
                <p:spPr>
                  <a:xfrm>
                    <a:off x="3367102" y="1976399"/>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66" name="Freeform 2019">
                    <a:extLst>
                      <a:ext uri="{FF2B5EF4-FFF2-40B4-BE49-F238E27FC236}">
                        <a16:creationId xmlns:a16="http://schemas.microsoft.com/office/drawing/2014/main" id="{D4BF3A48-B61D-50CF-CDDE-DB06289C5379}"/>
                      </a:ext>
                    </a:extLst>
                  </p:cNvPr>
                  <p:cNvSpPr/>
                  <p:nvPr/>
                </p:nvSpPr>
                <p:spPr>
                  <a:xfrm>
                    <a:off x="3403320" y="194025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67" name="Freeform 2020">
                    <a:extLst>
                      <a:ext uri="{FF2B5EF4-FFF2-40B4-BE49-F238E27FC236}">
                        <a16:creationId xmlns:a16="http://schemas.microsoft.com/office/drawing/2014/main" id="{43576C74-5B38-5064-6FB6-35493B223AD4}"/>
                      </a:ext>
                    </a:extLst>
                  </p:cNvPr>
                  <p:cNvSpPr/>
                  <p:nvPr/>
                </p:nvSpPr>
                <p:spPr>
                  <a:xfrm>
                    <a:off x="3369961" y="200778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68" name="Freeform 2021">
                    <a:extLst>
                      <a:ext uri="{FF2B5EF4-FFF2-40B4-BE49-F238E27FC236}">
                        <a16:creationId xmlns:a16="http://schemas.microsoft.com/office/drawing/2014/main" id="{B6B3D15B-F062-9148-1FBB-2BAB52E9A63E}"/>
                      </a:ext>
                    </a:extLst>
                  </p:cNvPr>
                  <p:cNvSpPr/>
                  <p:nvPr/>
                </p:nvSpPr>
                <p:spPr>
                  <a:xfrm>
                    <a:off x="3406180" y="1971643"/>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69" name="Freeform 2022">
                    <a:extLst>
                      <a:ext uri="{FF2B5EF4-FFF2-40B4-BE49-F238E27FC236}">
                        <a16:creationId xmlns:a16="http://schemas.microsoft.com/office/drawing/2014/main" id="{F3895088-07A9-09F8-9DF5-A6AB2E52B1AE}"/>
                      </a:ext>
                    </a:extLst>
                  </p:cNvPr>
                  <p:cNvSpPr/>
                  <p:nvPr/>
                </p:nvSpPr>
                <p:spPr>
                  <a:xfrm>
                    <a:off x="3369961" y="200778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70" name="Freeform 2023">
                    <a:extLst>
                      <a:ext uri="{FF2B5EF4-FFF2-40B4-BE49-F238E27FC236}">
                        <a16:creationId xmlns:a16="http://schemas.microsoft.com/office/drawing/2014/main" id="{C10FFD3C-AFA0-8577-9BF9-80B918DBD792}"/>
                      </a:ext>
                    </a:extLst>
                  </p:cNvPr>
                  <p:cNvSpPr/>
                  <p:nvPr/>
                </p:nvSpPr>
                <p:spPr>
                  <a:xfrm>
                    <a:off x="3406180" y="1971643"/>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71" name="Freeform 2024">
                    <a:extLst>
                      <a:ext uri="{FF2B5EF4-FFF2-40B4-BE49-F238E27FC236}">
                        <a16:creationId xmlns:a16="http://schemas.microsoft.com/office/drawing/2014/main" id="{72F44317-9161-A707-FCB8-42E70BAE3D7C}"/>
                      </a:ext>
                    </a:extLst>
                  </p:cNvPr>
                  <p:cNvSpPr/>
                  <p:nvPr/>
                </p:nvSpPr>
                <p:spPr>
                  <a:xfrm>
                    <a:off x="3369961" y="200778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72" name="Freeform 2025">
                    <a:extLst>
                      <a:ext uri="{FF2B5EF4-FFF2-40B4-BE49-F238E27FC236}">
                        <a16:creationId xmlns:a16="http://schemas.microsoft.com/office/drawing/2014/main" id="{7F74AC4B-958E-36C9-7E86-2E9A9CA5D1D5}"/>
                      </a:ext>
                    </a:extLst>
                  </p:cNvPr>
                  <p:cNvSpPr/>
                  <p:nvPr/>
                </p:nvSpPr>
                <p:spPr>
                  <a:xfrm>
                    <a:off x="3406180" y="1971643"/>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73" name="Freeform 2026">
                    <a:extLst>
                      <a:ext uri="{FF2B5EF4-FFF2-40B4-BE49-F238E27FC236}">
                        <a16:creationId xmlns:a16="http://schemas.microsoft.com/office/drawing/2014/main" id="{D1E9D299-6AF4-ADB1-797F-764598D121DB}"/>
                      </a:ext>
                    </a:extLst>
                  </p:cNvPr>
                  <p:cNvSpPr/>
                  <p:nvPr/>
                </p:nvSpPr>
                <p:spPr>
                  <a:xfrm>
                    <a:off x="3369961" y="200778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74" name="Freeform 2027">
                    <a:extLst>
                      <a:ext uri="{FF2B5EF4-FFF2-40B4-BE49-F238E27FC236}">
                        <a16:creationId xmlns:a16="http://schemas.microsoft.com/office/drawing/2014/main" id="{24E002E2-C6E7-1BA8-F0D0-36A0B2B9F41C}"/>
                      </a:ext>
                    </a:extLst>
                  </p:cNvPr>
                  <p:cNvSpPr/>
                  <p:nvPr/>
                </p:nvSpPr>
                <p:spPr>
                  <a:xfrm>
                    <a:off x="3406180" y="1971643"/>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75" name="Freeform 2028">
                    <a:extLst>
                      <a:ext uri="{FF2B5EF4-FFF2-40B4-BE49-F238E27FC236}">
                        <a16:creationId xmlns:a16="http://schemas.microsoft.com/office/drawing/2014/main" id="{3B3DC0BA-7AF4-7401-F647-C552BDDB1975}"/>
                      </a:ext>
                    </a:extLst>
                  </p:cNvPr>
                  <p:cNvSpPr/>
                  <p:nvPr/>
                </p:nvSpPr>
                <p:spPr>
                  <a:xfrm>
                    <a:off x="3369961" y="200778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76" name="Freeform 2029">
                    <a:extLst>
                      <a:ext uri="{FF2B5EF4-FFF2-40B4-BE49-F238E27FC236}">
                        <a16:creationId xmlns:a16="http://schemas.microsoft.com/office/drawing/2014/main" id="{1AA44142-68F3-1FDB-E737-C056A9F59AF2}"/>
                      </a:ext>
                    </a:extLst>
                  </p:cNvPr>
                  <p:cNvSpPr/>
                  <p:nvPr/>
                </p:nvSpPr>
                <p:spPr>
                  <a:xfrm>
                    <a:off x="3406180" y="1971643"/>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77" name="Freeform 2030">
                    <a:extLst>
                      <a:ext uri="{FF2B5EF4-FFF2-40B4-BE49-F238E27FC236}">
                        <a16:creationId xmlns:a16="http://schemas.microsoft.com/office/drawing/2014/main" id="{B87EB43A-1FCC-0BCD-4B40-A2777DB04B3D}"/>
                      </a:ext>
                    </a:extLst>
                  </p:cNvPr>
                  <p:cNvSpPr/>
                  <p:nvPr/>
                </p:nvSpPr>
                <p:spPr>
                  <a:xfrm>
                    <a:off x="3369961" y="200778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78" name="Freeform 2031">
                    <a:extLst>
                      <a:ext uri="{FF2B5EF4-FFF2-40B4-BE49-F238E27FC236}">
                        <a16:creationId xmlns:a16="http://schemas.microsoft.com/office/drawing/2014/main" id="{93BA10C1-6A5B-CED8-98D9-20415ACEACA3}"/>
                      </a:ext>
                    </a:extLst>
                  </p:cNvPr>
                  <p:cNvSpPr/>
                  <p:nvPr/>
                </p:nvSpPr>
                <p:spPr>
                  <a:xfrm>
                    <a:off x="3406180" y="1971643"/>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79" name="Freeform 2032">
                    <a:extLst>
                      <a:ext uri="{FF2B5EF4-FFF2-40B4-BE49-F238E27FC236}">
                        <a16:creationId xmlns:a16="http://schemas.microsoft.com/office/drawing/2014/main" id="{439C7E54-6EA3-F3EB-9B77-A2F4DA2789ED}"/>
                      </a:ext>
                    </a:extLst>
                  </p:cNvPr>
                  <p:cNvSpPr/>
                  <p:nvPr/>
                </p:nvSpPr>
                <p:spPr>
                  <a:xfrm>
                    <a:off x="3372821" y="2012540"/>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80" name="Freeform 2033">
                    <a:extLst>
                      <a:ext uri="{FF2B5EF4-FFF2-40B4-BE49-F238E27FC236}">
                        <a16:creationId xmlns:a16="http://schemas.microsoft.com/office/drawing/2014/main" id="{B78666DB-A708-0BE9-E6F1-F423006C6B64}"/>
                      </a:ext>
                    </a:extLst>
                  </p:cNvPr>
                  <p:cNvSpPr/>
                  <p:nvPr/>
                </p:nvSpPr>
                <p:spPr>
                  <a:xfrm>
                    <a:off x="3408086" y="197639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81" name="Freeform 2034">
                    <a:extLst>
                      <a:ext uri="{FF2B5EF4-FFF2-40B4-BE49-F238E27FC236}">
                        <a16:creationId xmlns:a16="http://schemas.microsoft.com/office/drawing/2014/main" id="{575D0872-A8B8-0200-EAA9-92977CAD91B6}"/>
                      </a:ext>
                    </a:extLst>
                  </p:cNvPr>
                  <p:cNvSpPr/>
                  <p:nvPr/>
                </p:nvSpPr>
                <p:spPr>
                  <a:xfrm>
                    <a:off x="3372821" y="2012540"/>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82" name="Freeform 2035">
                    <a:extLst>
                      <a:ext uri="{FF2B5EF4-FFF2-40B4-BE49-F238E27FC236}">
                        <a16:creationId xmlns:a16="http://schemas.microsoft.com/office/drawing/2014/main" id="{E11E2417-41F8-5093-320E-273036B2CD0C}"/>
                      </a:ext>
                    </a:extLst>
                  </p:cNvPr>
                  <p:cNvSpPr/>
                  <p:nvPr/>
                </p:nvSpPr>
                <p:spPr>
                  <a:xfrm>
                    <a:off x="3408086" y="197639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83" name="Freeform 2036">
                    <a:extLst>
                      <a:ext uri="{FF2B5EF4-FFF2-40B4-BE49-F238E27FC236}">
                        <a16:creationId xmlns:a16="http://schemas.microsoft.com/office/drawing/2014/main" id="{AACFBF6B-FD59-92FB-31E3-D36B34D3C1A2}"/>
                      </a:ext>
                    </a:extLst>
                  </p:cNvPr>
                  <p:cNvSpPr/>
                  <p:nvPr/>
                </p:nvSpPr>
                <p:spPr>
                  <a:xfrm>
                    <a:off x="3372821" y="2012540"/>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84" name="Freeform 2037">
                    <a:extLst>
                      <a:ext uri="{FF2B5EF4-FFF2-40B4-BE49-F238E27FC236}">
                        <a16:creationId xmlns:a16="http://schemas.microsoft.com/office/drawing/2014/main" id="{49D11C47-9FD8-FAAD-5889-B26EA3F4DEED}"/>
                      </a:ext>
                    </a:extLst>
                  </p:cNvPr>
                  <p:cNvSpPr/>
                  <p:nvPr/>
                </p:nvSpPr>
                <p:spPr>
                  <a:xfrm>
                    <a:off x="3408086" y="197639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85" name="Freeform 2038">
                    <a:extLst>
                      <a:ext uri="{FF2B5EF4-FFF2-40B4-BE49-F238E27FC236}">
                        <a16:creationId xmlns:a16="http://schemas.microsoft.com/office/drawing/2014/main" id="{E1FDB142-FB08-E5E9-EBB0-4F8D9565E475}"/>
                      </a:ext>
                    </a:extLst>
                  </p:cNvPr>
                  <p:cNvSpPr/>
                  <p:nvPr/>
                </p:nvSpPr>
                <p:spPr>
                  <a:xfrm>
                    <a:off x="3372821" y="2012540"/>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86" name="Freeform 2039">
                    <a:extLst>
                      <a:ext uri="{FF2B5EF4-FFF2-40B4-BE49-F238E27FC236}">
                        <a16:creationId xmlns:a16="http://schemas.microsoft.com/office/drawing/2014/main" id="{8E0AED7D-5627-2BA1-D764-5A53A948EA24}"/>
                      </a:ext>
                    </a:extLst>
                  </p:cNvPr>
                  <p:cNvSpPr/>
                  <p:nvPr/>
                </p:nvSpPr>
                <p:spPr>
                  <a:xfrm>
                    <a:off x="3408086" y="197639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87" name="Freeform 2040">
                    <a:extLst>
                      <a:ext uri="{FF2B5EF4-FFF2-40B4-BE49-F238E27FC236}">
                        <a16:creationId xmlns:a16="http://schemas.microsoft.com/office/drawing/2014/main" id="{7033B80D-53DE-DC62-5115-4FE1B412BBE4}"/>
                      </a:ext>
                    </a:extLst>
                  </p:cNvPr>
                  <p:cNvSpPr/>
                  <p:nvPr/>
                </p:nvSpPr>
                <p:spPr>
                  <a:xfrm>
                    <a:off x="3384258" y="2040122"/>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88" name="Freeform 2041">
                    <a:extLst>
                      <a:ext uri="{FF2B5EF4-FFF2-40B4-BE49-F238E27FC236}">
                        <a16:creationId xmlns:a16="http://schemas.microsoft.com/office/drawing/2014/main" id="{404C171A-14B4-5F10-EF66-28E762842060}"/>
                      </a:ext>
                    </a:extLst>
                  </p:cNvPr>
                  <p:cNvSpPr/>
                  <p:nvPr/>
                </p:nvSpPr>
                <p:spPr>
                  <a:xfrm>
                    <a:off x="3419523" y="200493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89" name="Freeform 2042">
                    <a:extLst>
                      <a:ext uri="{FF2B5EF4-FFF2-40B4-BE49-F238E27FC236}">
                        <a16:creationId xmlns:a16="http://schemas.microsoft.com/office/drawing/2014/main" id="{4F68003D-615F-848E-202A-3C55A291DC25}"/>
                      </a:ext>
                    </a:extLst>
                  </p:cNvPr>
                  <p:cNvSpPr/>
                  <p:nvPr/>
                </p:nvSpPr>
                <p:spPr>
                  <a:xfrm>
                    <a:off x="3384258" y="2040122"/>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90" name="Freeform 2043">
                    <a:extLst>
                      <a:ext uri="{FF2B5EF4-FFF2-40B4-BE49-F238E27FC236}">
                        <a16:creationId xmlns:a16="http://schemas.microsoft.com/office/drawing/2014/main" id="{5401D884-0863-E852-A694-1FB55860380A}"/>
                      </a:ext>
                    </a:extLst>
                  </p:cNvPr>
                  <p:cNvSpPr/>
                  <p:nvPr/>
                </p:nvSpPr>
                <p:spPr>
                  <a:xfrm>
                    <a:off x="3419523" y="200493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91" name="Freeform 2044">
                    <a:extLst>
                      <a:ext uri="{FF2B5EF4-FFF2-40B4-BE49-F238E27FC236}">
                        <a16:creationId xmlns:a16="http://schemas.microsoft.com/office/drawing/2014/main" id="{03836564-E10F-008D-1C47-311D8C12FD82}"/>
                      </a:ext>
                    </a:extLst>
                  </p:cNvPr>
                  <p:cNvSpPr/>
                  <p:nvPr/>
                </p:nvSpPr>
                <p:spPr>
                  <a:xfrm>
                    <a:off x="3387117" y="2044878"/>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92" name="Freeform 2045">
                    <a:extLst>
                      <a:ext uri="{FF2B5EF4-FFF2-40B4-BE49-F238E27FC236}">
                        <a16:creationId xmlns:a16="http://schemas.microsoft.com/office/drawing/2014/main" id="{520163A3-6151-F06B-E462-A669E2E5834E}"/>
                      </a:ext>
                    </a:extLst>
                  </p:cNvPr>
                  <p:cNvSpPr/>
                  <p:nvPr/>
                </p:nvSpPr>
                <p:spPr>
                  <a:xfrm>
                    <a:off x="3422383" y="2009687"/>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893" name="Freeform 2046">
                    <a:extLst>
                      <a:ext uri="{FF2B5EF4-FFF2-40B4-BE49-F238E27FC236}">
                        <a16:creationId xmlns:a16="http://schemas.microsoft.com/office/drawing/2014/main" id="{D13F0D30-0B2B-8A35-380A-02EB92FD5239}"/>
                      </a:ext>
                    </a:extLst>
                  </p:cNvPr>
                  <p:cNvSpPr/>
                  <p:nvPr/>
                </p:nvSpPr>
                <p:spPr>
                  <a:xfrm>
                    <a:off x="3392836" y="2063900"/>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894" name="Freeform 2047">
                    <a:extLst>
                      <a:ext uri="{FF2B5EF4-FFF2-40B4-BE49-F238E27FC236}">
                        <a16:creationId xmlns:a16="http://schemas.microsoft.com/office/drawing/2014/main" id="{7052E903-42A5-7289-D178-6FC108889FDA}"/>
                      </a:ext>
                    </a:extLst>
                  </p:cNvPr>
                  <p:cNvSpPr/>
                  <p:nvPr/>
                </p:nvSpPr>
                <p:spPr>
                  <a:xfrm>
                    <a:off x="3428102" y="2027758"/>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95" name="Freeform 2048">
                    <a:extLst>
                      <a:ext uri="{FF2B5EF4-FFF2-40B4-BE49-F238E27FC236}">
                        <a16:creationId xmlns:a16="http://schemas.microsoft.com/office/drawing/2014/main" id="{233398CA-13E3-5E62-75C4-563AF984A97C}"/>
                      </a:ext>
                    </a:extLst>
                  </p:cNvPr>
                  <p:cNvSpPr/>
                  <p:nvPr/>
                </p:nvSpPr>
                <p:spPr>
                  <a:xfrm>
                    <a:off x="3414758" y="2101944"/>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896" name="Freeform 2049">
                    <a:extLst>
                      <a:ext uri="{FF2B5EF4-FFF2-40B4-BE49-F238E27FC236}">
                        <a16:creationId xmlns:a16="http://schemas.microsoft.com/office/drawing/2014/main" id="{FE3085CF-26C7-0836-64EF-0FD34621638E}"/>
                      </a:ext>
                    </a:extLst>
                  </p:cNvPr>
                  <p:cNvSpPr/>
                  <p:nvPr/>
                </p:nvSpPr>
                <p:spPr>
                  <a:xfrm>
                    <a:off x="3450976" y="2065802"/>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97" name="Freeform 2050">
                    <a:extLst>
                      <a:ext uri="{FF2B5EF4-FFF2-40B4-BE49-F238E27FC236}">
                        <a16:creationId xmlns:a16="http://schemas.microsoft.com/office/drawing/2014/main" id="{EC94C4B0-901B-BA04-C8F0-E45BEA79538C}"/>
                      </a:ext>
                    </a:extLst>
                  </p:cNvPr>
                  <p:cNvSpPr/>
                  <p:nvPr/>
                </p:nvSpPr>
                <p:spPr>
                  <a:xfrm>
                    <a:off x="3414758" y="2101944"/>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898" name="Freeform 2051">
                    <a:extLst>
                      <a:ext uri="{FF2B5EF4-FFF2-40B4-BE49-F238E27FC236}">
                        <a16:creationId xmlns:a16="http://schemas.microsoft.com/office/drawing/2014/main" id="{7D636002-4EE6-4986-A12F-5E07D7F3F93F}"/>
                      </a:ext>
                    </a:extLst>
                  </p:cNvPr>
                  <p:cNvSpPr/>
                  <p:nvPr/>
                </p:nvSpPr>
                <p:spPr>
                  <a:xfrm>
                    <a:off x="3450976" y="2065802"/>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99" name="Freeform 2052">
                    <a:extLst>
                      <a:ext uri="{FF2B5EF4-FFF2-40B4-BE49-F238E27FC236}">
                        <a16:creationId xmlns:a16="http://schemas.microsoft.com/office/drawing/2014/main" id="{B186089D-D9EC-2E67-B6B2-38D8C77E16A3}"/>
                      </a:ext>
                    </a:extLst>
                  </p:cNvPr>
                  <p:cNvSpPr/>
                  <p:nvPr/>
                </p:nvSpPr>
                <p:spPr>
                  <a:xfrm>
                    <a:off x="3417617" y="2101944"/>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00" name="Freeform 2053">
                    <a:extLst>
                      <a:ext uri="{FF2B5EF4-FFF2-40B4-BE49-F238E27FC236}">
                        <a16:creationId xmlns:a16="http://schemas.microsoft.com/office/drawing/2014/main" id="{D702AE5F-552F-182D-F5BB-AEE17811D7DA}"/>
                      </a:ext>
                    </a:extLst>
                  </p:cNvPr>
                  <p:cNvSpPr/>
                  <p:nvPr/>
                </p:nvSpPr>
                <p:spPr>
                  <a:xfrm>
                    <a:off x="3453836" y="2065802"/>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01" name="Freeform 2054">
                    <a:extLst>
                      <a:ext uri="{FF2B5EF4-FFF2-40B4-BE49-F238E27FC236}">
                        <a16:creationId xmlns:a16="http://schemas.microsoft.com/office/drawing/2014/main" id="{986F0F61-30A7-66AB-3E7C-5C5AB0CB5F56}"/>
                      </a:ext>
                    </a:extLst>
                  </p:cNvPr>
                  <p:cNvSpPr/>
                  <p:nvPr/>
                </p:nvSpPr>
                <p:spPr>
                  <a:xfrm>
                    <a:off x="3429055" y="2111455"/>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02" name="Freeform 2055">
                    <a:extLst>
                      <a:ext uri="{FF2B5EF4-FFF2-40B4-BE49-F238E27FC236}">
                        <a16:creationId xmlns:a16="http://schemas.microsoft.com/office/drawing/2014/main" id="{AA88E54D-8FA8-45E8-F668-C077D1521824}"/>
                      </a:ext>
                    </a:extLst>
                  </p:cNvPr>
                  <p:cNvSpPr/>
                  <p:nvPr/>
                </p:nvSpPr>
                <p:spPr>
                  <a:xfrm>
                    <a:off x="3465273" y="2076264"/>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03" name="Freeform 2056">
                    <a:extLst>
                      <a:ext uri="{FF2B5EF4-FFF2-40B4-BE49-F238E27FC236}">
                        <a16:creationId xmlns:a16="http://schemas.microsoft.com/office/drawing/2014/main" id="{0F56A327-B8A1-7B82-1203-88D9106A6AE1}"/>
                      </a:ext>
                    </a:extLst>
                  </p:cNvPr>
                  <p:cNvSpPr/>
                  <p:nvPr/>
                </p:nvSpPr>
                <p:spPr>
                  <a:xfrm>
                    <a:off x="3443351" y="212191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04" name="Freeform 2057">
                    <a:extLst>
                      <a:ext uri="{FF2B5EF4-FFF2-40B4-BE49-F238E27FC236}">
                        <a16:creationId xmlns:a16="http://schemas.microsoft.com/office/drawing/2014/main" id="{4B7640C9-93A4-02AC-9F1C-3D3F5314E8A2}"/>
                      </a:ext>
                    </a:extLst>
                  </p:cNvPr>
                  <p:cNvSpPr/>
                  <p:nvPr/>
                </p:nvSpPr>
                <p:spPr>
                  <a:xfrm>
                    <a:off x="3479570" y="2085775"/>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05" name="Freeform 2058">
                    <a:extLst>
                      <a:ext uri="{FF2B5EF4-FFF2-40B4-BE49-F238E27FC236}">
                        <a16:creationId xmlns:a16="http://schemas.microsoft.com/office/drawing/2014/main" id="{C912879C-A813-C931-A1EA-D2161E301816}"/>
                      </a:ext>
                    </a:extLst>
                  </p:cNvPr>
                  <p:cNvSpPr/>
                  <p:nvPr/>
                </p:nvSpPr>
                <p:spPr>
                  <a:xfrm>
                    <a:off x="3460508" y="214569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06" name="Freeform 2059">
                    <a:extLst>
                      <a:ext uri="{FF2B5EF4-FFF2-40B4-BE49-F238E27FC236}">
                        <a16:creationId xmlns:a16="http://schemas.microsoft.com/office/drawing/2014/main" id="{CA48D35B-3AC1-CD29-A2A3-3C64C0A00D93}"/>
                      </a:ext>
                    </a:extLst>
                  </p:cNvPr>
                  <p:cNvSpPr/>
                  <p:nvPr/>
                </p:nvSpPr>
                <p:spPr>
                  <a:xfrm>
                    <a:off x="3496726" y="2109553"/>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07" name="Freeform 2060">
                    <a:extLst>
                      <a:ext uri="{FF2B5EF4-FFF2-40B4-BE49-F238E27FC236}">
                        <a16:creationId xmlns:a16="http://schemas.microsoft.com/office/drawing/2014/main" id="{C1C9A570-FFCD-A2E5-C510-3BD17E9FF740}"/>
                      </a:ext>
                    </a:extLst>
                  </p:cNvPr>
                  <p:cNvSpPr/>
                  <p:nvPr/>
                </p:nvSpPr>
                <p:spPr>
                  <a:xfrm>
                    <a:off x="3460508" y="214569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08" name="Freeform 2061">
                    <a:extLst>
                      <a:ext uri="{FF2B5EF4-FFF2-40B4-BE49-F238E27FC236}">
                        <a16:creationId xmlns:a16="http://schemas.microsoft.com/office/drawing/2014/main" id="{3601C6D8-556A-4E6F-8FD6-C3BB6552B199}"/>
                      </a:ext>
                    </a:extLst>
                  </p:cNvPr>
                  <p:cNvSpPr/>
                  <p:nvPr/>
                </p:nvSpPr>
                <p:spPr>
                  <a:xfrm>
                    <a:off x="3496726" y="2109553"/>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09" name="Freeform 2062">
                    <a:extLst>
                      <a:ext uri="{FF2B5EF4-FFF2-40B4-BE49-F238E27FC236}">
                        <a16:creationId xmlns:a16="http://schemas.microsoft.com/office/drawing/2014/main" id="{B08D5654-8FA3-AC05-1C5A-345783909A10}"/>
                      </a:ext>
                    </a:extLst>
                  </p:cNvPr>
                  <p:cNvSpPr/>
                  <p:nvPr/>
                </p:nvSpPr>
                <p:spPr>
                  <a:xfrm>
                    <a:off x="3480523" y="2155206"/>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10" name="Freeform 2063">
                    <a:extLst>
                      <a:ext uri="{FF2B5EF4-FFF2-40B4-BE49-F238E27FC236}">
                        <a16:creationId xmlns:a16="http://schemas.microsoft.com/office/drawing/2014/main" id="{416AA937-95FB-A00D-237F-C7703A76B05D}"/>
                      </a:ext>
                    </a:extLst>
                  </p:cNvPr>
                  <p:cNvSpPr/>
                  <p:nvPr/>
                </p:nvSpPr>
                <p:spPr>
                  <a:xfrm>
                    <a:off x="3515789" y="2120015"/>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11" name="Freeform 2064">
                    <a:extLst>
                      <a:ext uri="{FF2B5EF4-FFF2-40B4-BE49-F238E27FC236}">
                        <a16:creationId xmlns:a16="http://schemas.microsoft.com/office/drawing/2014/main" id="{C9EDC135-9C47-CA85-622B-D91BF96B7E39}"/>
                      </a:ext>
                    </a:extLst>
                  </p:cNvPr>
                  <p:cNvSpPr/>
                  <p:nvPr/>
                </p:nvSpPr>
                <p:spPr>
                  <a:xfrm>
                    <a:off x="3531039" y="2224636"/>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12" name="Freeform 2065">
                    <a:extLst>
                      <a:ext uri="{FF2B5EF4-FFF2-40B4-BE49-F238E27FC236}">
                        <a16:creationId xmlns:a16="http://schemas.microsoft.com/office/drawing/2014/main" id="{5959C0A5-6BC3-24D9-9589-E6273B55FD7C}"/>
                      </a:ext>
                    </a:extLst>
                  </p:cNvPr>
                  <p:cNvSpPr/>
                  <p:nvPr/>
                </p:nvSpPr>
                <p:spPr>
                  <a:xfrm>
                    <a:off x="3567257" y="2188494"/>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13" name="Freeform 2066">
                    <a:extLst>
                      <a:ext uri="{FF2B5EF4-FFF2-40B4-BE49-F238E27FC236}">
                        <a16:creationId xmlns:a16="http://schemas.microsoft.com/office/drawing/2014/main" id="{E23A7739-FC2B-624B-641F-E897F5EB8CFF}"/>
                      </a:ext>
                    </a:extLst>
                  </p:cNvPr>
                  <p:cNvSpPr/>
                  <p:nvPr/>
                </p:nvSpPr>
                <p:spPr>
                  <a:xfrm>
                    <a:off x="3548195" y="2368252"/>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14" name="Freeform 2067">
                    <a:extLst>
                      <a:ext uri="{FF2B5EF4-FFF2-40B4-BE49-F238E27FC236}">
                        <a16:creationId xmlns:a16="http://schemas.microsoft.com/office/drawing/2014/main" id="{7F9DCBD2-7A9A-F489-F5C0-C44812D25A6E}"/>
                      </a:ext>
                    </a:extLst>
                  </p:cNvPr>
                  <p:cNvSpPr/>
                  <p:nvPr/>
                </p:nvSpPr>
                <p:spPr>
                  <a:xfrm>
                    <a:off x="3584413" y="2332110"/>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15" name="Freeform 2068">
                    <a:extLst>
                      <a:ext uri="{FF2B5EF4-FFF2-40B4-BE49-F238E27FC236}">
                        <a16:creationId xmlns:a16="http://schemas.microsoft.com/office/drawing/2014/main" id="{B1EAB452-431C-13EA-A25D-F5A6A637390C}"/>
                      </a:ext>
                    </a:extLst>
                  </p:cNvPr>
                  <p:cNvSpPr/>
                  <p:nvPr/>
                </p:nvSpPr>
                <p:spPr>
                  <a:xfrm>
                    <a:off x="3548195" y="2368252"/>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16" name="Freeform 2069">
                    <a:extLst>
                      <a:ext uri="{FF2B5EF4-FFF2-40B4-BE49-F238E27FC236}">
                        <a16:creationId xmlns:a16="http://schemas.microsoft.com/office/drawing/2014/main" id="{764EB418-5F2E-FDAA-3977-F0994F8B86FF}"/>
                      </a:ext>
                    </a:extLst>
                  </p:cNvPr>
                  <p:cNvSpPr/>
                  <p:nvPr/>
                </p:nvSpPr>
                <p:spPr>
                  <a:xfrm>
                    <a:off x="3584413" y="2332110"/>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17" name="Freeform 2070">
                    <a:extLst>
                      <a:ext uri="{FF2B5EF4-FFF2-40B4-BE49-F238E27FC236}">
                        <a16:creationId xmlns:a16="http://schemas.microsoft.com/office/drawing/2014/main" id="{626A879E-B77D-38A6-826F-F6D627FB7257}"/>
                      </a:ext>
                    </a:extLst>
                  </p:cNvPr>
                  <p:cNvSpPr/>
                  <p:nvPr/>
                </p:nvSpPr>
                <p:spPr>
                  <a:xfrm>
                    <a:off x="3553913" y="2423416"/>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18" name="Freeform 2071">
                    <a:extLst>
                      <a:ext uri="{FF2B5EF4-FFF2-40B4-BE49-F238E27FC236}">
                        <a16:creationId xmlns:a16="http://schemas.microsoft.com/office/drawing/2014/main" id="{2C2C8796-C930-2FE4-4844-459C649F926D}"/>
                      </a:ext>
                    </a:extLst>
                  </p:cNvPr>
                  <p:cNvSpPr/>
                  <p:nvPr/>
                </p:nvSpPr>
                <p:spPr>
                  <a:xfrm>
                    <a:off x="3590132" y="2387274"/>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19" name="Freeform 2072">
                    <a:extLst>
                      <a:ext uri="{FF2B5EF4-FFF2-40B4-BE49-F238E27FC236}">
                        <a16:creationId xmlns:a16="http://schemas.microsoft.com/office/drawing/2014/main" id="{20E8C8E2-48C0-8596-9881-9EF4D54FE0B9}"/>
                      </a:ext>
                    </a:extLst>
                  </p:cNvPr>
                  <p:cNvSpPr/>
                  <p:nvPr/>
                </p:nvSpPr>
                <p:spPr>
                  <a:xfrm>
                    <a:off x="3585366" y="2483336"/>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20" name="Freeform 2073">
                    <a:extLst>
                      <a:ext uri="{FF2B5EF4-FFF2-40B4-BE49-F238E27FC236}">
                        <a16:creationId xmlns:a16="http://schemas.microsoft.com/office/drawing/2014/main" id="{FEEB3319-5D16-9374-1587-FD592D56A1A6}"/>
                      </a:ext>
                    </a:extLst>
                  </p:cNvPr>
                  <p:cNvSpPr/>
                  <p:nvPr/>
                </p:nvSpPr>
                <p:spPr>
                  <a:xfrm>
                    <a:off x="3620632" y="2448145"/>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21" name="Freeform 2074">
                    <a:extLst>
                      <a:ext uri="{FF2B5EF4-FFF2-40B4-BE49-F238E27FC236}">
                        <a16:creationId xmlns:a16="http://schemas.microsoft.com/office/drawing/2014/main" id="{A32A794B-BA00-0349-541B-504FD7934389}"/>
                      </a:ext>
                    </a:extLst>
                  </p:cNvPr>
                  <p:cNvSpPr/>
                  <p:nvPr/>
                </p:nvSpPr>
                <p:spPr>
                  <a:xfrm>
                    <a:off x="3610148" y="2528988"/>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22" name="Freeform 2075">
                    <a:extLst>
                      <a:ext uri="{FF2B5EF4-FFF2-40B4-BE49-F238E27FC236}">
                        <a16:creationId xmlns:a16="http://schemas.microsoft.com/office/drawing/2014/main" id="{72B28821-93BA-6FBF-5A6D-29D647E63E36}"/>
                      </a:ext>
                    </a:extLst>
                  </p:cNvPr>
                  <p:cNvSpPr/>
                  <p:nvPr/>
                </p:nvSpPr>
                <p:spPr>
                  <a:xfrm>
                    <a:off x="3646366" y="2493798"/>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23" name="Freeform 2076">
                    <a:extLst>
                      <a:ext uri="{FF2B5EF4-FFF2-40B4-BE49-F238E27FC236}">
                        <a16:creationId xmlns:a16="http://schemas.microsoft.com/office/drawing/2014/main" id="{B3692DFC-81E4-7B30-0F7A-DB253FF220DF}"/>
                      </a:ext>
                    </a:extLst>
                  </p:cNvPr>
                  <p:cNvSpPr/>
                  <p:nvPr/>
                </p:nvSpPr>
                <p:spPr>
                  <a:xfrm>
                    <a:off x="3618726" y="2534695"/>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24" name="Freeform 2077">
                    <a:extLst>
                      <a:ext uri="{FF2B5EF4-FFF2-40B4-BE49-F238E27FC236}">
                        <a16:creationId xmlns:a16="http://schemas.microsoft.com/office/drawing/2014/main" id="{2A34B2E6-F504-F9B5-82B9-ED51BB2278D0}"/>
                      </a:ext>
                    </a:extLst>
                  </p:cNvPr>
                  <p:cNvSpPr/>
                  <p:nvPr/>
                </p:nvSpPr>
                <p:spPr>
                  <a:xfrm>
                    <a:off x="3654944" y="249855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25" name="Freeform 2078">
                    <a:extLst>
                      <a:ext uri="{FF2B5EF4-FFF2-40B4-BE49-F238E27FC236}">
                        <a16:creationId xmlns:a16="http://schemas.microsoft.com/office/drawing/2014/main" id="{C91254AA-7D15-6CCF-4F5A-D3BA21EA825A}"/>
                      </a:ext>
                    </a:extLst>
                  </p:cNvPr>
                  <p:cNvSpPr/>
                  <p:nvPr/>
                </p:nvSpPr>
                <p:spPr>
                  <a:xfrm>
                    <a:off x="3667335" y="258605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26" name="Freeform 2079">
                    <a:extLst>
                      <a:ext uri="{FF2B5EF4-FFF2-40B4-BE49-F238E27FC236}">
                        <a16:creationId xmlns:a16="http://schemas.microsoft.com/office/drawing/2014/main" id="{03C123E4-6735-1113-6958-B17D6584E6D0}"/>
                      </a:ext>
                    </a:extLst>
                  </p:cNvPr>
                  <p:cNvSpPr/>
                  <p:nvPr/>
                </p:nvSpPr>
                <p:spPr>
                  <a:xfrm>
                    <a:off x="3702600" y="2549913"/>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27" name="Freeform 2080">
                    <a:extLst>
                      <a:ext uri="{FF2B5EF4-FFF2-40B4-BE49-F238E27FC236}">
                        <a16:creationId xmlns:a16="http://schemas.microsoft.com/office/drawing/2014/main" id="{2262EA94-88F0-3DAE-0959-55A429819843}"/>
                      </a:ext>
                    </a:extLst>
                  </p:cNvPr>
                  <p:cNvSpPr/>
                  <p:nvPr/>
                </p:nvSpPr>
                <p:spPr>
                  <a:xfrm>
                    <a:off x="3709272" y="2617441"/>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28" name="Freeform 2081">
                    <a:extLst>
                      <a:ext uri="{FF2B5EF4-FFF2-40B4-BE49-F238E27FC236}">
                        <a16:creationId xmlns:a16="http://schemas.microsoft.com/office/drawing/2014/main" id="{4ECE3A92-CAB2-F2D9-874A-4EC8532627A2}"/>
                      </a:ext>
                    </a:extLst>
                  </p:cNvPr>
                  <p:cNvSpPr/>
                  <p:nvPr/>
                </p:nvSpPr>
                <p:spPr>
                  <a:xfrm>
                    <a:off x="3745491" y="258129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29" name="Freeform 2082">
                    <a:extLst>
                      <a:ext uri="{FF2B5EF4-FFF2-40B4-BE49-F238E27FC236}">
                        <a16:creationId xmlns:a16="http://schemas.microsoft.com/office/drawing/2014/main" id="{26B0A7A1-F46D-7487-EBAF-0E4989B523CC}"/>
                      </a:ext>
                    </a:extLst>
                  </p:cNvPr>
                  <p:cNvSpPr/>
                  <p:nvPr/>
                </p:nvSpPr>
                <p:spPr>
                  <a:xfrm>
                    <a:off x="3714991" y="2638365"/>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30" name="Freeform 2083">
                    <a:extLst>
                      <a:ext uri="{FF2B5EF4-FFF2-40B4-BE49-F238E27FC236}">
                        <a16:creationId xmlns:a16="http://schemas.microsoft.com/office/drawing/2014/main" id="{730D2B7B-C52E-29BE-1E49-5B7F52C20A52}"/>
                      </a:ext>
                    </a:extLst>
                  </p:cNvPr>
                  <p:cNvSpPr/>
                  <p:nvPr/>
                </p:nvSpPr>
                <p:spPr>
                  <a:xfrm>
                    <a:off x="3751209" y="260222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31" name="Freeform 2084">
                    <a:extLst>
                      <a:ext uri="{FF2B5EF4-FFF2-40B4-BE49-F238E27FC236}">
                        <a16:creationId xmlns:a16="http://schemas.microsoft.com/office/drawing/2014/main" id="{FDCA5843-5E41-4C0A-2019-EB038B246712}"/>
                      </a:ext>
                    </a:extLst>
                  </p:cNvPr>
                  <p:cNvSpPr/>
                  <p:nvPr/>
                </p:nvSpPr>
                <p:spPr>
                  <a:xfrm>
                    <a:off x="3763600" y="2722062"/>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32" name="Freeform 2085">
                    <a:extLst>
                      <a:ext uri="{FF2B5EF4-FFF2-40B4-BE49-F238E27FC236}">
                        <a16:creationId xmlns:a16="http://schemas.microsoft.com/office/drawing/2014/main" id="{ADF4BF89-DF0F-E8ED-C7F2-18402C927B52}"/>
                      </a:ext>
                    </a:extLst>
                  </p:cNvPr>
                  <p:cNvSpPr/>
                  <p:nvPr/>
                </p:nvSpPr>
                <p:spPr>
                  <a:xfrm>
                    <a:off x="3798865" y="2686871"/>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33" name="Freeform 2086">
                    <a:extLst>
                      <a:ext uri="{FF2B5EF4-FFF2-40B4-BE49-F238E27FC236}">
                        <a16:creationId xmlns:a16="http://schemas.microsoft.com/office/drawing/2014/main" id="{AC35685F-C8C8-0126-869C-3325DD8F9A29}"/>
                      </a:ext>
                    </a:extLst>
                  </p:cNvPr>
                  <p:cNvSpPr/>
                  <p:nvPr/>
                </p:nvSpPr>
                <p:spPr>
                  <a:xfrm>
                    <a:off x="3769319" y="2733475"/>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34" name="Freeform 2087">
                    <a:extLst>
                      <a:ext uri="{FF2B5EF4-FFF2-40B4-BE49-F238E27FC236}">
                        <a16:creationId xmlns:a16="http://schemas.microsoft.com/office/drawing/2014/main" id="{11F2527D-EC01-A955-B2A0-E6C25EEA3539}"/>
                      </a:ext>
                    </a:extLst>
                  </p:cNvPr>
                  <p:cNvSpPr/>
                  <p:nvPr/>
                </p:nvSpPr>
                <p:spPr>
                  <a:xfrm>
                    <a:off x="3804584" y="269733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35" name="Freeform 2088">
                    <a:extLst>
                      <a:ext uri="{FF2B5EF4-FFF2-40B4-BE49-F238E27FC236}">
                        <a16:creationId xmlns:a16="http://schemas.microsoft.com/office/drawing/2014/main" id="{18DACE9E-D803-52E6-A77B-5849E610476E}"/>
                      </a:ext>
                    </a:extLst>
                  </p:cNvPr>
                  <p:cNvSpPr/>
                  <p:nvPr/>
                </p:nvSpPr>
                <p:spPr>
                  <a:xfrm>
                    <a:off x="3893224" y="2797199"/>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36" name="Freeform 2089">
                    <a:extLst>
                      <a:ext uri="{FF2B5EF4-FFF2-40B4-BE49-F238E27FC236}">
                        <a16:creationId xmlns:a16="http://schemas.microsoft.com/office/drawing/2014/main" id="{21F0D5D0-AA7F-75EB-4881-2E04D9B3ED0D}"/>
                      </a:ext>
                    </a:extLst>
                  </p:cNvPr>
                  <p:cNvSpPr/>
                  <p:nvPr/>
                </p:nvSpPr>
                <p:spPr>
                  <a:xfrm>
                    <a:off x="3929443" y="2762008"/>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37" name="Freeform 2090">
                    <a:extLst>
                      <a:ext uri="{FF2B5EF4-FFF2-40B4-BE49-F238E27FC236}">
                        <a16:creationId xmlns:a16="http://schemas.microsoft.com/office/drawing/2014/main" id="{2C909D51-55E0-0B34-2F45-F56E884F4E35}"/>
                      </a:ext>
                    </a:extLst>
                  </p:cNvPr>
                  <p:cNvSpPr/>
                  <p:nvPr/>
                </p:nvSpPr>
                <p:spPr>
                  <a:xfrm>
                    <a:off x="3898943" y="2802906"/>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38" name="Freeform 2091">
                    <a:extLst>
                      <a:ext uri="{FF2B5EF4-FFF2-40B4-BE49-F238E27FC236}">
                        <a16:creationId xmlns:a16="http://schemas.microsoft.com/office/drawing/2014/main" id="{FBCF6E82-7B0E-0056-89D3-C21524B9DB75}"/>
                      </a:ext>
                    </a:extLst>
                  </p:cNvPr>
                  <p:cNvSpPr/>
                  <p:nvPr/>
                </p:nvSpPr>
                <p:spPr>
                  <a:xfrm>
                    <a:off x="3935162" y="2767715"/>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39" name="Freeform 2092">
                    <a:extLst>
                      <a:ext uri="{FF2B5EF4-FFF2-40B4-BE49-F238E27FC236}">
                        <a16:creationId xmlns:a16="http://schemas.microsoft.com/office/drawing/2014/main" id="{FFE7DD65-02C0-C529-B9F7-BE393B3C1BD6}"/>
                      </a:ext>
                    </a:extLst>
                  </p:cNvPr>
                  <p:cNvSpPr/>
                  <p:nvPr/>
                </p:nvSpPr>
                <p:spPr>
                  <a:xfrm>
                    <a:off x="4397425" y="296839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40" name="Freeform 2093">
                    <a:extLst>
                      <a:ext uri="{FF2B5EF4-FFF2-40B4-BE49-F238E27FC236}">
                        <a16:creationId xmlns:a16="http://schemas.microsoft.com/office/drawing/2014/main" id="{9EC7DE6E-B53A-0105-27A8-AB2C4A1A9DF0}"/>
                      </a:ext>
                    </a:extLst>
                  </p:cNvPr>
                  <p:cNvSpPr/>
                  <p:nvPr/>
                </p:nvSpPr>
                <p:spPr>
                  <a:xfrm>
                    <a:off x="4433644" y="2933206"/>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41" name="Freeform 2094">
                    <a:extLst>
                      <a:ext uri="{FF2B5EF4-FFF2-40B4-BE49-F238E27FC236}">
                        <a16:creationId xmlns:a16="http://schemas.microsoft.com/office/drawing/2014/main" id="{1C4A27C9-B356-E5F7-7AEB-C833FB95605A}"/>
                      </a:ext>
                    </a:extLst>
                  </p:cNvPr>
                  <p:cNvSpPr/>
                  <p:nvPr/>
                </p:nvSpPr>
                <p:spPr>
                  <a:xfrm>
                    <a:off x="4618549" y="300834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42" name="Freeform 2095">
                    <a:extLst>
                      <a:ext uri="{FF2B5EF4-FFF2-40B4-BE49-F238E27FC236}">
                        <a16:creationId xmlns:a16="http://schemas.microsoft.com/office/drawing/2014/main" id="{F2036FE5-A1F9-F4C9-CB34-EBEF710A9B69}"/>
                      </a:ext>
                    </a:extLst>
                  </p:cNvPr>
                  <p:cNvSpPr/>
                  <p:nvPr/>
                </p:nvSpPr>
                <p:spPr>
                  <a:xfrm>
                    <a:off x="4653814" y="2972202"/>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43" name="Freeform 2096">
                    <a:extLst>
                      <a:ext uri="{FF2B5EF4-FFF2-40B4-BE49-F238E27FC236}">
                        <a16:creationId xmlns:a16="http://schemas.microsoft.com/office/drawing/2014/main" id="{9532C3CD-3DB8-EA42-1C9C-B98939853625}"/>
                      </a:ext>
                    </a:extLst>
                  </p:cNvPr>
                  <p:cNvSpPr/>
                  <p:nvPr/>
                </p:nvSpPr>
                <p:spPr>
                  <a:xfrm>
                    <a:off x="4835860" y="301975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44" name="Freeform 2097">
                    <a:extLst>
                      <a:ext uri="{FF2B5EF4-FFF2-40B4-BE49-F238E27FC236}">
                        <a16:creationId xmlns:a16="http://schemas.microsoft.com/office/drawing/2014/main" id="{D486F8BA-0EC1-5A4F-5F00-B4E3BBE96AA9}"/>
                      </a:ext>
                    </a:extLst>
                  </p:cNvPr>
                  <p:cNvSpPr/>
                  <p:nvPr/>
                </p:nvSpPr>
                <p:spPr>
                  <a:xfrm>
                    <a:off x="4872079" y="2983615"/>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45" name="Freeform 2098">
                    <a:extLst>
                      <a:ext uri="{FF2B5EF4-FFF2-40B4-BE49-F238E27FC236}">
                        <a16:creationId xmlns:a16="http://schemas.microsoft.com/office/drawing/2014/main" id="{3C87013E-CA5C-DBE2-5D01-3C1E321122A0}"/>
                      </a:ext>
                    </a:extLst>
                  </p:cNvPr>
                  <p:cNvSpPr/>
                  <p:nvPr/>
                </p:nvSpPr>
                <p:spPr>
                  <a:xfrm>
                    <a:off x="4895907" y="3019757"/>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46" name="Freeform 2099">
                    <a:extLst>
                      <a:ext uri="{FF2B5EF4-FFF2-40B4-BE49-F238E27FC236}">
                        <a16:creationId xmlns:a16="http://schemas.microsoft.com/office/drawing/2014/main" id="{D11FA31B-D143-29A6-789F-EC04F5D7DFB1}"/>
                      </a:ext>
                    </a:extLst>
                  </p:cNvPr>
                  <p:cNvSpPr/>
                  <p:nvPr/>
                </p:nvSpPr>
                <p:spPr>
                  <a:xfrm>
                    <a:off x="4931173" y="2983615"/>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47" name="Freeform 2100">
                    <a:extLst>
                      <a:ext uri="{FF2B5EF4-FFF2-40B4-BE49-F238E27FC236}">
                        <a16:creationId xmlns:a16="http://schemas.microsoft.com/office/drawing/2014/main" id="{723307E0-1C89-71CD-DAB3-5D5BC65D67B6}"/>
                      </a:ext>
                    </a:extLst>
                  </p:cNvPr>
                  <p:cNvSpPr/>
                  <p:nvPr/>
                </p:nvSpPr>
                <p:spPr>
                  <a:xfrm>
                    <a:off x="4912110" y="301975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48" name="Freeform 2101">
                    <a:extLst>
                      <a:ext uri="{FF2B5EF4-FFF2-40B4-BE49-F238E27FC236}">
                        <a16:creationId xmlns:a16="http://schemas.microsoft.com/office/drawing/2014/main" id="{AA21AB3E-87C9-768D-AEC1-5A5DFC104B91}"/>
                      </a:ext>
                    </a:extLst>
                  </p:cNvPr>
                  <p:cNvSpPr/>
                  <p:nvPr/>
                </p:nvSpPr>
                <p:spPr>
                  <a:xfrm>
                    <a:off x="4948329" y="2983615"/>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49" name="Freeform 2102">
                    <a:extLst>
                      <a:ext uri="{FF2B5EF4-FFF2-40B4-BE49-F238E27FC236}">
                        <a16:creationId xmlns:a16="http://schemas.microsoft.com/office/drawing/2014/main" id="{875C2881-5CED-8EE0-B8E4-CEC598C6EF7A}"/>
                      </a:ext>
                    </a:extLst>
                  </p:cNvPr>
                  <p:cNvSpPr/>
                  <p:nvPr/>
                </p:nvSpPr>
                <p:spPr>
                  <a:xfrm>
                    <a:off x="4914969" y="3019757"/>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50" name="Freeform 2103">
                    <a:extLst>
                      <a:ext uri="{FF2B5EF4-FFF2-40B4-BE49-F238E27FC236}">
                        <a16:creationId xmlns:a16="http://schemas.microsoft.com/office/drawing/2014/main" id="{F63F8B0A-AF29-A4A6-E93A-C16CBAC32E52}"/>
                      </a:ext>
                    </a:extLst>
                  </p:cNvPr>
                  <p:cNvSpPr/>
                  <p:nvPr/>
                </p:nvSpPr>
                <p:spPr>
                  <a:xfrm>
                    <a:off x="4951188" y="2983615"/>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51" name="Freeform 2104">
                    <a:extLst>
                      <a:ext uri="{FF2B5EF4-FFF2-40B4-BE49-F238E27FC236}">
                        <a16:creationId xmlns:a16="http://schemas.microsoft.com/office/drawing/2014/main" id="{94F582FE-4C8E-B551-F480-64191C0359A7}"/>
                      </a:ext>
                    </a:extLst>
                  </p:cNvPr>
                  <p:cNvSpPr/>
                  <p:nvPr/>
                </p:nvSpPr>
                <p:spPr>
                  <a:xfrm>
                    <a:off x="4932126" y="3026414"/>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52" name="Freeform 2105">
                    <a:extLst>
                      <a:ext uri="{FF2B5EF4-FFF2-40B4-BE49-F238E27FC236}">
                        <a16:creationId xmlns:a16="http://schemas.microsoft.com/office/drawing/2014/main" id="{21DC1439-81A5-DA7E-E66C-2248841B50C5}"/>
                      </a:ext>
                    </a:extLst>
                  </p:cNvPr>
                  <p:cNvSpPr/>
                  <p:nvPr/>
                </p:nvSpPr>
                <p:spPr>
                  <a:xfrm>
                    <a:off x="4968344" y="299027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53" name="Freeform 2106">
                    <a:extLst>
                      <a:ext uri="{FF2B5EF4-FFF2-40B4-BE49-F238E27FC236}">
                        <a16:creationId xmlns:a16="http://schemas.microsoft.com/office/drawing/2014/main" id="{9367D1CB-F8DF-6D13-71B3-B57F629F9713}"/>
                      </a:ext>
                    </a:extLst>
                  </p:cNvPr>
                  <p:cNvSpPr/>
                  <p:nvPr/>
                </p:nvSpPr>
                <p:spPr>
                  <a:xfrm>
                    <a:off x="4983594" y="302641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54" name="Freeform 2107">
                    <a:extLst>
                      <a:ext uri="{FF2B5EF4-FFF2-40B4-BE49-F238E27FC236}">
                        <a16:creationId xmlns:a16="http://schemas.microsoft.com/office/drawing/2014/main" id="{119E6F18-E80E-C3DA-7599-255E64E81EBA}"/>
                      </a:ext>
                    </a:extLst>
                  </p:cNvPr>
                  <p:cNvSpPr/>
                  <p:nvPr/>
                </p:nvSpPr>
                <p:spPr>
                  <a:xfrm>
                    <a:off x="5018860" y="299027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55" name="Freeform 2108">
                    <a:extLst>
                      <a:ext uri="{FF2B5EF4-FFF2-40B4-BE49-F238E27FC236}">
                        <a16:creationId xmlns:a16="http://schemas.microsoft.com/office/drawing/2014/main" id="{1B86BD2C-600C-EE7E-20B9-71006BF9D545}"/>
                      </a:ext>
                    </a:extLst>
                  </p:cNvPr>
                  <p:cNvSpPr/>
                  <p:nvPr/>
                </p:nvSpPr>
                <p:spPr>
                  <a:xfrm>
                    <a:off x="5056984" y="3026414"/>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56" name="Freeform 2109">
                    <a:extLst>
                      <a:ext uri="{FF2B5EF4-FFF2-40B4-BE49-F238E27FC236}">
                        <a16:creationId xmlns:a16="http://schemas.microsoft.com/office/drawing/2014/main" id="{070DB3C8-4539-5193-6AF7-C331E2561532}"/>
                      </a:ext>
                    </a:extLst>
                  </p:cNvPr>
                  <p:cNvSpPr/>
                  <p:nvPr/>
                </p:nvSpPr>
                <p:spPr>
                  <a:xfrm>
                    <a:off x="5093203" y="2990273"/>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57" name="Freeform 2110">
                    <a:extLst>
                      <a:ext uri="{FF2B5EF4-FFF2-40B4-BE49-F238E27FC236}">
                        <a16:creationId xmlns:a16="http://schemas.microsoft.com/office/drawing/2014/main" id="{4B3AB768-657A-E2D0-A9E4-1192505D3359}"/>
                      </a:ext>
                    </a:extLst>
                  </p:cNvPr>
                  <p:cNvSpPr/>
                  <p:nvPr/>
                </p:nvSpPr>
                <p:spPr>
                  <a:xfrm>
                    <a:off x="5097015" y="3033072"/>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58" name="Freeform 2111">
                    <a:extLst>
                      <a:ext uri="{FF2B5EF4-FFF2-40B4-BE49-F238E27FC236}">
                        <a16:creationId xmlns:a16="http://schemas.microsoft.com/office/drawing/2014/main" id="{7BD0A7F2-1A96-1BEE-1734-4D5187796CAD}"/>
                      </a:ext>
                    </a:extLst>
                  </p:cNvPr>
                  <p:cNvSpPr/>
                  <p:nvPr/>
                </p:nvSpPr>
                <p:spPr>
                  <a:xfrm>
                    <a:off x="5132281" y="2996930"/>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59" name="Freeform 2112">
                    <a:extLst>
                      <a:ext uri="{FF2B5EF4-FFF2-40B4-BE49-F238E27FC236}">
                        <a16:creationId xmlns:a16="http://schemas.microsoft.com/office/drawing/2014/main" id="{08593593-0829-1EA3-F4B6-ACD5079E1B1D}"/>
                      </a:ext>
                    </a:extLst>
                  </p:cNvPr>
                  <p:cNvSpPr/>
                  <p:nvPr/>
                </p:nvSpPr>
                <p:spPr>
                  <a:xfrm>
                    <a:off x="5138953" y="3033072"/>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60" name="Freeform 2113">
                    <a:extLst>
                      <a:ext uri="{FF2B5EF4-FFF2-40B4-BE49-F238E27FC236}">
                        <a16:creationId xmlns:a16="http://schemas.microsoft.com/office/drawing/2014/main" id="{87661473-22B7-6CA9-1781-3F8A1BACAE70}"/>
                      </a:ext>
                    </a:extLst>
                  </p:cNvPr>
                  <p:cNvSpPr/>
                  <p:nvPr/>
                </p:nvSpPr>
                <p:spPr>
                  <a:xfrm>
                    <a:off x="5175171" y="2996930"/>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61" name="Freeform 2114">
                    <a:extLst>
                      <a:ext uri="{FF2B5EF4-FFF2-40B4-BE49-F238E27FC236}">
                        <a16:creationId xmlns:a16="http://schemas.microsoft.com/office/drawing/2014/main" id="{5A2CE1AA-EDAF-DD0E-879E-865B86EB1DE4}"/>
                      </a:ext>
                    </a:extLst>
                  </p:cNvPr>
                  <p:cNvSpPr/>
                  <p:nvPr/>
                </p:nvSpPr>
                <p:spPr>
                  <a:xfrm>
                    <a:off x="5141812" y="3033072"/>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62" name="Freeform 2115">
                    <a:extLst>
                      <a:ext uri="{FF2B5EF4-FFF2-40B4-BE49-F238E27FC236}">
                        <a16:creationId xmlns:a16="http://schemas.microsoft.com/office/drawing/2014/main" id="{8E282641-464F-1F16-EC8D-C12B145B1E6E}"/>
                      </a:ext>
                    </a:extLst>
                  </p:cNvPr>
                  <p:cNvSpPr/>
                  <p:nvPr/>
                </p:nvSpPr>
                <p:spPr>
                  <a:xfrm>
                    <a:off x="5178031" y="2996930"/>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63" name="Freeform 2116">
                    <a:extLst>
                      <a:ext uri="{FF2B5EF4-FFF2-40B4-BE49-F238E27FC236}">
                        <a16:creationId xmlns:a16="http://schemas.microsoft.com/office/drawing/2014/main" id="{F427BF86-AE98-469A-AC77-CF610035C7FB}"/>
                      </a:ext>
                    </a:extLst>
                  </p:cNvPr>
                  <p:cNvSpPr/>
                  <p:nvPr/>
                </p:nvSpPr>
                <p:spPr>
                  <a:xfrm>
                    <a:off x="5153250" y="3033072"/>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64" name="Freeform 2117">
                    <a:extLst>
                      <a:ext uri="{FF2B5EF4-FFF2-40B4-BE49-F238E27FC236}">
                        <a16:creationId xmlns:a16="http://schemas.microsoft.com/office/drawing/2014/main" id="{0503CAD4-1C1B-3C97-346E-1C38D8B16D85}"/>
                      </a:ext>
                    </a:extLst>
                  </p:cNvPr>
                  <p:cNvSpPr/>
                  <p:nvPr/>
                </p:nvSpPr>
                <p:spPr>
                  <a:xfrm>
                    <a:off x="5189468" y="2996930"/>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65" name="Freeform 2118">
                    <a:extLst>
                      <a:ext uri="{FF2B5EF4-FFF2-40B4-BE49-F238E27FC236}">
                        <a16:creationId xmlns:a16="http://schemas.microsoft.com/office/drawing/2014/main" id="{89F7351B-2088-A016-8E18-F929167F660E}"/>
                      </a:ext>
                    </a:extLst>
                  </p:cNvPr>
                  <p:cNvSpPr/>
                  <p:nvPr/>
                </p:nvSpPr>
                <p:spPr>
                  <a:xfrm>
                    <a:off x="5156109" y="3033072"/>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66" name="Freeform 2119">
                    <a:extLst>
                      <a:ext uri="{FF2B5EF4-FFF2-40B4-BE49-F238E27FC236}">
                        <a16:creationId xmlns:a16="http://schemas.microsoft.com/office/drawing/2014/main" id="{96809C9B-B2DD-66E1-2D8B-57D56550DFC2}"/>
                      </a:ext>
                    </a:extLst>
                  </p:cNvPr>
                  <p:cNvSpPr/>
                  <p:nvPr/>
                </p:nvSpPr>
                <p:spPr>
                  <a:xfrm>
                    <a:off x="5192328" y="2996930"/>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67" name="Freeform 2120">
                    <a:extLst>
                      <a:ext uri="{FF2B5EF4-FFF2-40B4-BE49-F238E27FC236}">
                        <a16:creationId xmlns:a16="http://schemas.microsoft.com/office/drawing/2014/main" id="{1ADC3823-4DD8-A91F-951A-59702DE012AE}"/>
                      </a:ext>
                    </a:extLst>
                  </p:cNvPr>
                  <p:cNvSpPr/>
                  <p:nvPr/>
                </p:nvSpPr>
                <p:spPr>
                  <a:xfrm>
                    <a:off x="5158968" y="3033072"/>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68" name="Freeform 2121">
                    <a:extLst>
                      <a:ext uri="{FF2B5EF4-FFF2-40B4-BE49-F238E27FC236}">
                        <a16:creationId xmlns:a16="http://schemas.microsoft.com/office/drawing/2014/main" id="{AC41D189-FB4B-88D2-3487-2A831B74B189}"/>
                      </a:ext>
                    </a:extLst>
                  </p:cNvPr>
                  <p:cNvSpPr/>
                  <p:nvPr/>
                </p:nvSpPr>
                <p:spPr>
                  <a:xfrm>
                    <a:off x="5195187" y="2996930"/>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69" name="Freeform 2122">
                    <a:extLst>
                      <a:ext uri="{FF2B5EF4-FFF2-40B4-BE49-F238E27FC236}">
                        <a16:creationId xmlns:a16="http://schemas.microsoft.com/office/drawing/2014/main" id="{9ECED662-F4AE-D8B6-21A5-1022B68B917E}"/>
                      </a:ext>
                    </a:extLst>
                  </p:cNvPr>
                  <p:cNvSpPr/>
                  <p:nvPr/>
                </p:nvSpPr>
                <p:spPr>
                  <a:xfrm>
                    <a:off x="5173265" y="3033072"/>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70" name="Freeform 2123">
                    <a:extLst>
                      <a:ext uri="{FF2B5EF4-FFF2-40B4-BE49-F238E27FC236}">
                        <a16:creationId xmlns:a16="http://schemas.microsoft.com/office/drawing/2014/main" id="{43E16121-67BF-883E-BB9A-86014073CBC3}"/>
                      </a:ext>
                    </a:extLst>
                  </p:cNvPr>
                  <p:cNvSpPr/>
                  <p:nvPr/>
                </p:nvSpPr>
                <p:spPr>
                  <a:xfrm>
                    <a:off x="5208531" y="2996930"/>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71" name="Freeform 2124">
                    <a:extLst>
                      <a:ext uri="{FF2B5EF4-FFF2-40B4-BE49-F238E27FC236}">
                        <a16:creationId xmlns:a16="http://schemas.microsoft.com/office/drawing/2014/main" id="{4D855E29-DFEB-B27D-56B4-AA9E751555C7}"/>
                      </a:ext>
                    </a:extLst>
                  </p:cNvPr>
                  <p:cNvSpPr/>
                  <p:nvPr/>
                </p:nvSpPr>
                <p:spPr>
                  <a:xfrm>
                    <a:off x="5314327" y="3033072"/>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72" name="Freeform 2125">
                    <a:extLst>
                      <a:ext uri="{FF2B5EF4-FFF2-40B4-BE49-F238E27FC236}">
                        <a16:creationId xmlns:a16="http://schemas.microsoft.com/office/drawing/2014/main" id="{AD12F807-EB95-BDA4-B964-F2E757089643}"/>
                      </a:ext>
                    </a:extLst>
                  </p:cNvPr>
                  <p:cNvSpPr/>
                  <p:nvPr/>
                </p:nvSpPr>
                <p:spPr>
                  <a:xfrm>
                    <a:off x="5350546" y="2996930"/>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73" name="Freeform 2126">
                    <a:extLst>
                      <a:ext uri="{FF2B5EF4-FFF2-40B4-BE49-F238E27FC236}">
                        <a16:creationId xmlns:a16="http://schemas.microsoft.com/office/drawing/2014/main" id="{9E667AE4-34F5-BAC2-5EBF-29EA0CE58BC3}"/>
                      </a:ext>
                    </a:extLst>
                  </p:cNvPr>
                  <p:cNvSpPr/>
                  <p:nvPr/>
                </p:nvSpPr>
                <p:spPr>
                  <a:xfrm>
                    <a:off x="5377233" y="304258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74" name="Freeform 2127">
                    <a:extLst>
                      <a:ext uri="{FF2B5EF4-FFF2-40B4-BE49-F238E27FC236}">
                        <a16:creationId xmlns:a16="http://schemas.microsoft.com/office/drawing/2014/main" id="{331C4079-4025-5C71-FC81-096FA88DC92C}"/>
                      </a:ext>
                    </a:extLst>
                  </p:cNvPr>
                  <p:cNvSpPr/>
                  <p:nvPr/>
                </p:nvSpPr>
                <p:spPr>
                  <a:xfrm>
                    <a:off x="5412498"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75" name="Freeform 2128">
                    <a:extLst>
                      <a:ext uri="{FF2B5EF4-FFF2-40B4-BE49-F238E27FC236}">
                        <a16:creationId xmlns:a16="http://schemas.microsoft.com/office/drawing/2014/main" id="{2B3C34FC-E058-3EF8-0D8C-AB6106DCEB13}"/>
                      </a:ext>
                    </a:extLst>
                  </p:cNvPr>
                  <p:cNvSpPr/>
                  <p:nvPr/>
                </p:nvSpPr>
                <p:spPr>
                  <a:xfrm>
                    <a:off x="5396295" y="3042583"/>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76" name="Freeform 2129">
                    <a:extLst>
                      <a:ext uri="{FF2B5EF4-FFF2-40B4-BE49-F238E27FC236}">
                        <a16:creationId xmlns:a16="http://schemas.microsoft.com/office/drawing/2014/main" id="{0BDE49FD-5814-A603-01BF-96A511975F95}"/>
                      </a:ext>
                    </a:extLst>
                  </p:cNvPr>
                  <p:cNvSpPr/>
                  <p:nvPr/>
                </p:nvSpPr>
                <p:spPr>
                  <a:xfrm>
                    <a:off x="5432514"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77" name="Freeform 2130">
                    <a:extLst>
                      <a:ext uri="{FF2B5EF4-FFF2-40B4-BE49-F238E27FC236}">
                        <a16:creationId xmlns:a16="http://schemas.microsoft.com/office/drawing/2014/main" id="{7EC81832-01E1-2943-27A1-D631839B9C98}"/>
                      </a:ext>
                    </a:extLst>
                  </p:cNvPr>
                  <p:cNvSpPr/>
                  <p:nvPr/>
                </p:nvSpPr>
                <p:spPr>
                  <a:xfrm>
                    <a:off x="5396295" y="3042583"/>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78" name="Freeform 2131">
                    <a:extLst>
                      <a:ext uri="{FF2B5EF4-FFF2-40B4-BE49-F238E27FC236}">
                        <a16:creationId xmlns:a16="http://schemas.microsoft.com/office/drawing/2014/main" id="{FF359645-D097-CF8B-F7D1-7A3A492955C8}"/>
                      </a:ext>
                    </a:extLst>
                  </p:cNvPr>
                  <p:cNvSpPr/>
                  <p:nvPr/>
                </p:nvSpPr>
                <p:spPr>
                  <a:xfrm>
                    <a:off x="5432514"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79" name="Freeform 2132">
                    <a:extLst>
                      <a:ext uri="{FF2B5EF4-FFF2-40B4-BE49-F238E27FC236}">
                        <a16:creationId xmlns:a16="http://schemas.microsoft.com/office/drawing/2014/main" id="{5F6529FA-6E09-E72C-D3DD-A9C5E8792DA0}"/>
                      </a:ext>
                    </a:extLst>
                  </p:cNvPr>
                  <p:cNvSpPr/>
                  <p:nvPr/>
                </p:nvSpPr>
                <p:spPr>
                  <a:xfrm>
                    <a:off x="5402014" y="3042583"/>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80" name="Freeform 2133">
                    <a:extLst>
                      <a:ext uri="{FF2B5EF4-FFF2-40B4-BE49-F238E27FC236}">
                        <a16:creationId xmlns:a16="http://schemas.microsoft.com/office/drawing/2014/main" id="{B80DE16E-B305-75B7-C092-92F03B84CEE0}"/>
                      </a:ext>
                    </a:extLst>
                  </p:cNvPr>
                  <p:cNvSpPr/>
                  <p:nvPr/>
                </p:nvSpPr>
                <p:spPr>
                  <a:xfrm>
                    <a:off x="5438233"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81" name="Freeform 2134">
                    <a:extLst>
                      <a:ext uri="{FF2B5EF4-FFF2-40B4-BE49-F238E27FC236}">
                        <a16:creationId xmlns:a16="http://schemas.microsoft.com/office/drawing/2014/main" id="{4973CA51-F44B-34C4-BF90-528E6EF78375}"/>
                      </a:ext>
                    </a:extLst>
                  </p:cNvPr>
                  <p:cNvSpPr/>
                  <p:nvPr/>
                </p:nvSpPr>
                <p:spPr>
                  <a:xfrm>
                    <a:off x="5410592" y="3042583"/>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82" name="Freeform 2135">
                    <a:extLst>
                      <a:ext uri="{FF2B5EF4-FFF2-40B4-BE49-F238E27FC236}">
                        <a16:creationId xmlns:a16="http://schemas.microsoft.com/office/drawing/2014/main" id="{4939D418-EC9B-90C9-217E-7DA7CAAD9E7F}"/>
                      </a:ext>
                    </a:extLst>
                  </p:cNvPr>
                  <p:cNvSpPr/>
                  <p:nvPr/>
                </p:nvSpPr>
                <p:spPr>
                  <a:xfrm>
                    <a:off x="5446811"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83" name="Freeform 2136">
                    <a:extLst>
                      <a:ext uri="{FF2B5EF4-FFF2-40B4-BE49-F238E27FC236}">
                        <a16:creationId xmlns:a16="http://schemas.microsoft.com/office/drawing/2014/main" id="{A4CC9A43-C410-CAA2-EFF9-2E84E0F995AF}"/>
                      </a:ext>
                    </a:extLst>
                  </p:cNvPr>
                  <p:cNvSpPr/>
                  <p:nvPr/>
                </p:nvSpPr>
                <p:spPr>
                  <a:xfrm>
                    <a:off x="5475404" y="3042583"/>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84" name="Freeform 2137">
                    <a:extLst>
                      <a:ext uri="{FF2B5EF4-FFF2-40B4-BE49-F238E27FC236}">
                        <a16:creationId xmlns:a16="http://schemas.microsoft.com/office/drawing/2014/main" id="{F5BE0AEC-0BC4-F49B-CFFD-1A9FC41F29FD}"/>
                      </a:ext>
                    </a:extLst>
                  </p:cNvPr>
                  <p:cNvSpPr/>
                  <p:nvPr/>
                </p:nvSpPr>
                <p:spPr>
                  <a:xfrm>
                    <a:off x="5511623"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85" name="Freeform 2138">
                    <a:extLst>
                      <a:ext uri="{FF2B5EF4-FFF2-40B4-BE49-F238E27FC236}">
                        <a16:creationId xmlns:a16="http://schemas.microsoft.com/office/drawing/2014/main" id="{DA53D1E2-A012-96D6-8537-44BBD771C4D2}"/>
                      </a:ext>
                    </a:extLst>
                  </p:cNvPr>
                  <p:cNvSpPr/>
                  <p:nvPr/>
                </p:nvSpPr>
                <p:spPr>
                  <a:xfrm>
                    <a:off x="5583107" y="3042583"/>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86" name="Freeform 2139">
                    <a:extLst>
                      <a:ext uri="{FF2B5EF4-FFF2-40B4-BE49-F238E27FC236}">
                        <a16:creationId xmlns:a16="http://schemas.microsoft.com/office/drawing/2014/main" id="{56BB0F06-9A8A-306C-21B8-E6A017AA96C5}"/>
                      </a:ext>
                    </a:extLst>
                  </p:cNvPr>
                  <p:cNvSpPr/>
                  <p:nvPr/>
                </p:nvSpPr>
                <p:spPr>
                  <a:xfrm>
                    <a:off x="5619326"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87" name="Freeform 2140">
                    <a:extLst>
                      <a:ext uri="{FF2B5EF4-FFF2-40B4-BE49-F238E27FC236}">
                        <a16:creationId xmlns:a16="http://schemas.microsoft.com/office/drawing/2014/main" id="{C2B4811D-3992-B85D-7978-E1602E1DBAFC}"/>
                      </a:ext>
                    </a:extLst>
                  </p:cNvPr>
                  <p:cNvSpPr/>
                  <p:nvPr/>
                </p:nvSpPr>
                <p:spPr>
                  <a:xfrm>
                    <a:off x="5631716" y="304258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88" name="Freeform 2141">
                    <a:extLst>
                      <a:ext uri="{FF2B5EF4-FFF2-40B4-BE49-F238E27FC236}">
                        <a16:creationId xmlns:a16="http://schemas.microsoft.com/office/drawing/2014/main" id="{47D2710D-0978-1828-3C4F-56BB3B3037FB}"/>
                      </a:ext>
                    </a:extLst>
                  </p:cNvPr>
                  <p:cNvSpPr/>
                  <p:nvPr/>
                </p:nvSpPr>
                <p:spPr>
                  <a:xfrm>
                    <a:off x="5667935"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89" name="Freeform 2142">
                    <a:extLst>
                      <a:ext uri="{FF2B5EF4-FFF2-40B4-BE49-F238E27FC236}">
                        <a16:creationId xmlns:a16="http://schemas.microsoft.com/office/drawing/2014/main" id="{429DBFBA-B3C8-04DB-4D99-48C174BDB7CD}"/>
                      </a:ext>
                    </a:extLst>
                  </p:cNvPr>
                  <p:cNvSpPr/>
                  <p:nvPr/>
                </p:nvSpPr>
                <p:spPr>
                  <a:xfrm>
                    <a:off x="5634575" y="304258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90" name="Freeform 2143">
                    <a:extLst>
                      <a:ext uri="{FF2B5EF4-FFF2-40B4-BE49-F238E27FC236}">
                        <a16:creationId xmlns:a16="http://schemas.microsoft.com/office/drawing/2014/main" id="{AAC94CF0-AA03-B637-6A8D-0CB5B596A96F}"/>
                      </a:ext>
                    </a:extLst>
                  </p:cNvPr>
                  <p:cNvSpPr/>
                  <p:nvPr/>
                </p:nvSpPr>
                <p:spPr>
                  <a:xfrm>
                    <a:off x="5670794"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91" name="Freeform 2144">
                    <a:extLst>
                      <a:ext uri="{FF2B5EF4-FFF2-40B4-BE49-F238E27FC236}">
                        <a16:creationId xmlns:a16="http://schemas.microsoft.com/office/drawing/2014/main" id="{0514CE9F-2CBC-3C58-962D-D122D3813ABF}"/>
                      </a:ext>
                    </a:extLst>
                  </p:cNvPr>
                  <p:cNvSpPr/>
                  <p:nvPr/>
                </p:nvSpPr>
                <p:spPr>
                  <a:xfrm>
                    <a:off x="5640294" y="304258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92" name="Freeform 2145">
                    <a:extLst>
                      <a:ext uri="{FF2B5EF4-FFF2-40B4-BE49-F238E27FC236}">
                        <a16:creationId xmlns:a16="http://schemas.microsoft.com/office/drawing/2014/main" id="{E0111325-4A1E-072D-7ACD-B3F6DC0DDD10}"/>
                      </a:ext>
                    </a:extLst>
                  </p:cNvPr>
                  <p:cNvSpPr/>
                  <p:nvPr/>
                </p:nvSpPr>
                <p:spPr>
                  <a:xfrm>
                    <a:off x="5675560"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93" name="Freeform 2146">
                    <a:extLst>
                      <a:ext uri="{FF2B5EF4-FFF2-40B4-BE49-F238E27FC236}">
                        <a16:creationId xmlns:a16="http://schemas.microsoft.com/office/drawing/2014/main" id="{EEE04973-3FCE-4191-07E3-B6C851C9F06F}"/>
                      </a:ext>
                    </a:extLst>
                  </p:cNvPr>
                  <p:cNvSpPr/>
                  <p:nvPr/>
                </p:nvSpPr>
                <p:spPr>
                  <a:xfrm>
                    <a:off x="5651732" y="304258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94" name="Freeform 2147">
                    <a:extLst>
                      <a:ext uri="{FF2B5EF4-FFF2-40B4-BE49-F238E27FC236}">
                        <a16:creationId xmlns:a16="http://schemas.microsoft.com/office/drawing/2014/main" id="{87BD0083-43DA-3A6B-5A91-82B2F23F3402}"/>
                      </a:ext>
                    </a:extLst>
                  </p:cNvPr>
                  <p:cNvSpPr/>
                  <p:nvPr/>
                </p:nvSpPr>
                <p:spPr>
                  <a:xfrm>
                    <a:off x="5686997"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95" name="Freeform 2148">
                    <a:extLst>
                      <a:ext uri="{FF2B5EF4-FFF2-40B4-BE49-F238E27FC236}">
                        <a16:creationId xmlns:a16="http://schemas.microsoft.com/office/drawing/2014/main" id="{E59950C0-7310-F4CF-1D89-4012DF4E3504}"/>
                      </a:ext>
                    </a:extLst>
                  </p:cNvPr>
                  <p:cNvSpPr/>
                  <p:nvPr/>
                </p:nvSpPr>
                <p:spPr>
                  <a:xfrm>
                    <a:off x="5670794" y="3042583"/>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996" name="Freeform 2149">
                    <a:extLst>
                      <a:ext uri="{FF2B5EF4-FFF2-40B4-BE49-F238E27FC236}">
                        <a16:creationId xmlns:a16="http://schemas.microsoft.com/office/drawing/2014/main" id="{E7DB0EE2-79B7-467E-FE45-72E20F0E879A}"/>
                      </a:ext>
                    </a:extLst>
                  </p:cNvPr>
                  <p:cNvSpPr/>
                  <p:nvPr/>
                </p:nvSpPr>
                <p:spPr>
                  <a:xfrm>
                    <a:off x="5707013"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97" name="Freeform 2150">
                    <a:extLst>
                      <a:ext uri="{FF2B5EF4-FFF2-40B4-BE49-F238E27FC236}">
                        <a16:creationId xmlns:a16="http://schemas.microsoft.com/office/drawing/2014/main" id="{6CE80274-08AC-6058-D4E5-856658E1C190}"/>
                      </a:ext>
                    </a:extLst>
                  </p:cNvPr>
                  <p:cNvSpPr/>
                  <p:nvPr/>
                </p:nvSpPr>
                <p:spPr>
                  <a:xfrm>
                    <a:off x="5847121" y="304258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998" name="Freeform 2151">
                    <a:extLst>
                      <a:ext uri="{FF2B5EF4-FFF2-40B4-BE49-F238E27FC236}">
                        <a16:creationId xmlns:a16="http://schemas.microsoft.com/office/drawing/2014/main" id="{83EB76AA-3A27-C3B8-8F32-28A33E07F5F6}"/>
                      </a:ext>
                    </a:extLst>
                  </p:cNvPr>
                  <p:cNvSpPr/>
                  <p:nvPr/>
                </p:nvSpPr>
                <p:spPr>
                  <a:xfrm>
                    <a:off x="5882387"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999" name="Freeform 2152">
                    <a:extLst>
                      <a:ext uri="{FF2B5EF4-FFF2-40B4-BE49-F238E27FC236}">
                        <a16:creationId xmlns:a16="http://schemas.microsoft.com/office/drawing/2014/main" id="{BA78DDD5-FA43-E396-C888-6AF0C291E529}"/>
                      </a:ext>
                    </a:extLst>
                  </p:cNvPr>
                  <p:cNvSpPr/>
                  <p:nvPr/>
                </p:nvSpPr>
                <p:spPr>
                  <a:xfrm>
                    <a:off x="5852840" y="304258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1000" name="Freeform 2153">
                    <a:extLst>
                      <a:ext uri="{FF2B5EF4-FFF2-40B4-BE49-F238E27FC236}">
                        <a16:creationId xmlns:a16="http://schemas.microsoft.com/office/drawing/2014/main" id="{DFA2C3A8-B3B9-84CB-9158-0744894B5BC3}"/>
                      </a:ext>
                    </a:extLst>
                  </p:cNvPr>
                  <p:cNvSpPr/>
                  <p:nvPr/>
                </p:nvSpPr>
                <p:spPr>
                  <a:xfrm>
                    <a:off x="5888105"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001" name="Freeform 2154">
                    <a:extLst>
                      <a:ext uri="{FF2B5EF4-FFF2-40B4-BE49-F238E27FC236}">
                        <a16:creationId xmlns:a16="http://schemas.microsoft.com/office/drawing/2014/main" id="{0BA37E31-EF1D-B777-A2FF-294FAB5340A4}"/>
                      </a:ext>
                    </a:extLst>
                  </p:cNvPr>
                  <p:cNvSpPr/>
                  <p:nvPr/>
                </p:nvSpPr>
                <p:spPr>
                  <a:xfrm>
                    <a:off x="5854746" y="3042583"/>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1002" name="Freeform 2155">
                    <a:extLst>
                      <a:ext uri="{FF2B5EF4-FFF2-40B4-BE49-F238E27FC236}">
                        <a16:creationId xmlns:a16="http://schemas.microsoft.com/office/drawing/2014/main" id="{AEC870CB-37A7-3E09-FD4A-B1979EA1DBD9}"/>
                      </a:ext>
                    </a:extLst>
                  </p:cNvPr>
                  <p:cNvSpPr/>
                  <p:nvPr/>
                </p:nvSpPr>
                <p:spPr>
                  <a:xfrm>
                    <a:off x="5890965"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003" name="Freeform 2156">
                    <a:extLst>
                      <a:ext uri="{FF2B5EF4-FFF2-40B4-BE49-F238E27FC236}">
                        <a16:creationId xmlns:a16="http://schemas.microsoft.com/office/drawing/2014/main" id="{2DA451C0-E838-BC0A-8486-D9EBB1005CC0}"/>
                      </a:ext>
                    </a:extLst>
                  </p:cNvPr>
                  <p:cNvSpPr/>
                  <p:nvPr/>
                </p:nvSpPr>
                <p:spPr>
                  <a:xfrm>
                    <a:off x="5866184" y="3042583"/>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1004" name="Freeform 2157">
                    <a:extLst>
                      <a:ext uri="{FF2B5EF4-FFF2-40B4-BE49-F238E27FC236}">
                        <a16:creationId xmlns:a16="http://schemas.microsoft.com/office/drawing/2014/main" id="{D718AB97-ED5E-94D0-9030-84DE74AD3AA9}"/>
                      </a:ext>
                    </a:extLst>
                  </p:cNvPr>
                  <p:cNvSpPr/>
                  <p:nvPr/>
                </p:nvSpPr>
                <p:spPr>
                  <a:xfrm>
                    <a:off x="5902402"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005" name="Freeform 2158">
                    <a:extLst>
                      <a:ext uri="{FF2B5EF4-FFF2-40B4-BE49-F238E27FC236}">
                        <a16:creationId xmlns:a16="http://schemas.microsoft.com/office/drawing/2014/main" id="{3BEE26E4-AEFD-C5BA-B8CD-CC35E689462F}"/>
                      </a:ext>
                    </a:extLst>
                  </p:cNvPr>
                  <p:cNvSpPr/>
                  <p:nvPr/>
                </p:nvSpPr>
                <p:spPr>
                  <a:xfrm>
                    <a:off x="6107323" y="304258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1006" name="Freeform 2159">
                    <a:extLst>
                      <a:ext uri="{FF2B5EF4-FFF2-40B4-BE49-F238E27FC236}">
                        <a16:creationId xmlns:a16="http://schemas.microsoft.com/office/drawing/2014/main" id="{42B93813-1F07-E1EC-9916-8D5904AF650F}"/>
                      </a:ext>
                    </a:extLst>
                  </p:cNvPr>
                  <p:cNvSpPr/>
                  <p:nvPr/>
                </p:nvSpPr>
                <p:spPr>
                  <a:xfrm>
                    <a:off x="6143542"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007" name="Freeform 2160">
                    <a:extLst>
                      <a:ext uri="{FF2B5EF4-FFF2-40B4-BE49-F238E27FC236}">
                        <a16:creationId xmlns:a16="http://schemas.microsoft.com/office/drawing/2014/main" id="{C98BC145-BE52-0447-1C11-E0F6E4498A92}"/>
                      </a:ext>
                    </a:extLst>
                  </p:cNvPr>
                  <p:cNvSpPr/>
                  <p:nvPr/>
                </p:nvSpPr>
                <p:spPr>
                  <a:xfrm>
                    <a:off x="6124479" y="3042583"/>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1008" name="Freeform 2161">
                    <a:extLst>
                      <a:ext uri="{FF2B5EF4-FFF2-40B4-BE49-F238E27FC236}">
                        <a16:creationId xmlns:a16="http://schemas.microsoft.com/office/drawing/2014/main" id="{6A78E02A-3875-B6DA-D863-1449389F14F8}"/>
                      </a:ext>
                    </a:extLst>
                  </p:cNvPr>
                  <p:cNvSpPr/>
                  <p:nvPr/>
                </p:nvSpPr>
                <p:spPr>
                  <a:xfrm>
                    <a:off x="6159745"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009" name="Freeform 2162">
                    <a:extLst>
                      <a:ext uri="{FF2B5EF4-FFF2-40B4-BE49-F238E27FC236}">
                        <a16:creationId xmlns:a16="http://schemas.microsoft.com/office/drawing/2014/main" id="{1F451F29-D341-351D-47EC-E42B310F8F23}"/>
                      </a:ext>
                    </a:extLst>
                  </p:cNvPr>
                  <p:cNvSpPr/>
                  <p:nvPr/>
                </p:nvSpPr>
                <p:spPr>
                  <a:xfrm>
                    <a:off x="6327494" y="3042583"/>
                    <a:ext cx="72437" cy="9511"/>
                  </a:xfrm>
                  <a:custGeom>
                    <a:avLst/>
                    <a:gdLst>
                      <a:gd name="connsiteX0" fmla="*/ 0 w 72437"/>
                      <a:gd name="connsiteY0" fmla="*/ 0 h 9511"/>
                      <a:gd name="connsiteX1" fmla="*/ 72437 w 72437"/>
                      <a:gd name="connsiteY1" fmla="*/ 0 h 9511"/>
                    </a:gdLst>
                    <a:ahLst/>
                    <a:cxnLst>
                      <a:cxn ang="0">
                        <a:pos x="connsiteX0" y="connsiteY0"/>
                      </a:cxn>
                      <a:cxn ang="0">
                        <a:pos x="connsiteX1" y="connsiteY1"/>
                      </a:cxn>
                    </a:cxnLst>
                    <a:rect l="l" t="t" r="r" b="b"/>
                    <a:pathLst>
                      <a:path w="72437" h="9511">
                        <a:moveTo>
                          <a:pt x="0" y="0"/>
                        </a:moveTo>
                        <a:lnTo>
                          <a:pt x="72437" y="0"/>
                        </a:lnTo>
                      </a:path>
                    </a:pathLst>
                  </a:custGeom>
                  <a:ln w="12700" cap="flat">
                    <a:solidFill>
                      <a:srgbClr val="7F7F7F"/>
                    </a:solidFill>
                    <a:prstDash val="solid"/>
                    <a:miter/>
                  </a:ln>
                </p:spPr>
                <p:txBody>
                  <a:bodyPr rtlCol="0" anchor="ctr"/>
                  <a:lstStyle/>
                  <a:p>
                    <a:endParaRPr lang="en-US" sz="1400"/>
                  </a:p>
                </p:txBody>
              </p:sp>
              <p:sp>
                <p:nvSpPr>
                  <p:cNvPr id="1010" name="Freeform 2163">
                    <a:extLst>
                      <a:ext uri="{FF2B5EF4-FFF2-40B4-BE49-F238E27FC236}">
                        <a16:creationId xmlns:a16="http://schemas.microsoft.com/office/drawing/2014/main" id="{99FE2320-E859-D3BA-3E06-4CF48087A871}"/>
                      </a:ext>
                    </a:extLst>
                  </p:cNvPr>
                  <p:cNvSpPr/>
                  <p:nvPr/>
                </p:nvSpPr>
                <p:spPr>
                  <a:xfrm>
                    <a:off x="6363713" y="3006441"/>
                    <a:ext cx="9531" cy="72283"/>
                  </a:xfrm>
                  <a:custGeom>
                    <a:avLst/>
                    <a:gdLst>
                      <a:gd name="connsiteX0" fmla="*/ 0 w 9531"/>
                      <a:gd name="connsiteY0" fmla="*/ 0 h 72283"/>
                      <a:gd name="connsiteX1" fmla="*/ 0 w 9531"/>
                      <a:gd name="connsiteY1" fmla="*/ 72284 h 72283"/>
                    </a:gdLst>
                    <a:ahLst/>
                    <a:cxnLst>
                      <a:cxn ang="0">
                        <a:pos x="connsiteX0" y="connsiteY0"/>
                      </a:cxn>
                      <a:cxn ang="0">
                        <a:pos x="connsiteX1" y="connsiteY1"/>
                      </a:cxn>
                    </a:cxnLst>
                    <a:rect l="l" t="t" r="r" b="b"/>
                    <a:pathLst>
                      <a:path w="953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011" name="Freeform 2164">
                    <a:extLst>
                      <a:ext uri="{FF2B5EF4-FFF2-40B4-BE49-F238E27FC236}">
                        <a16:creationId xmlns:a16="http://schemas.microsoft.com/office/drawing/2014/main" id="{2FEE80FA-7772-84BE-C152-75F90824A114}"/>
                      </a:ext>
                    </a:extLst>
                  </p:cNvPr>
                  <p:cNvSpPr/>
                  <p:nvPr/>
                </p:nvSpPr>
                <p:spPr>
                  <a:xfrm>
                    <a:off x="6466650" y="3143400"/>
                    <a:ext cx="71484" cy="9511"/>
                  </a:xfrm>
                  <a:custGeom>
                    <a:avLst/>
                    <a:gdLst>
                      <a:gd name="connsiteX0" fmla="*/ 0 w 71484"/>
                      <a:gd name="connsiteY0" fmla="*/ 0 h 9511"/>
                      <a:gd name="connsiteX1" fmla="*/ 71484 w 71484"/>
                      <a:gd name="connsiteY1" fmla="*/ 0 h 9511"/>
                    </a:gdLst>
                    <a:ahLst/>
                    <a:cxnLst>
                      <a:cxn ang="0">
                        <a:pos x="connsiteX0" y="connsiteY0"/>
                      </a:cxn>
                      <a:cxn ang="0">
                        <a:pos x="connsiteX1" y="connsiteY1"/>
                      </a:cxn>
                    </a:cxnLst>
                    <a:rect l="l" t="t" r="r" b="b"/>
                    <a:pathLst>
                      <a:path w="71484" h="9511">
                        <a:moveTo>
                          <a:pt x="0" y="0"/>
                        </a:moveTo>
                        <a:lnTo>
                          <a:pt x="71484" y="0"/>
                        </a:lnTo>
                      </a:path>
                    </a:pathLst>
                  </a:custGeom>
                  <a:ln w="12700" cap="flat">
                    <a:solidFill>
                      <a:srgbClr val="7F7F7F"/>
                    </a:solidFill>
                    <a:prstDash val="solid"/>
                    <a:miter/>
                  </a:ln>
                </p:spPr>
                <p:txBody>
                  <a:bodyPr rtlCol="0" anchor="ctr"/>
                  <a:lstStyle/>
                  <a:p>
                    <a:endParaRPr lang="en-US" sz="1400"/>
                  </a:p>
                </p:txBody>
              </p:sp>
              <p:sp>
                <p:nvSpPr>
                  <p:cNvPr id="1012" name="Freeform 2165">
                    <a:extLst>
                      <a:ext uri="{FF2B5EF4-FFF2-40B4-BE49-F238E27FC236}">
                        <a16:creationId xmlns:a16="http://schemas.microsoft.com/office/drawing/2014/main" id="{F587D4DA-66DE-14EC-75B1-09A470F0BAB7}"/>
                      </a:ext>
                    </a:extLst>
                  </p:cNvPr>
                  <p:cNvSpPr/>
                  <p:nvPr/>
                </p:nvSpPr>
                <p:spPr>
                  <a:xfrm>
                    <a:off x="6502868" y="3108209"/>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7F7F7F"/>
                    </a:solidFill>
                    <a:prstDash val="solid"/>
                    <a:miter/>
                  </a:ln>
                </p:spPr>
                <p:txBody>
                  <a:bodyPr rtlCol="0" anchor="ctr"/>
                  <a:lstStyle/>
                  <a:p>
                    <a:endParaRPr lang="en-US" sz="1400"/>
                  </a:p>
                </p:txBody>
              </p:sp>
            </p:grpSp>
          </p:grpSp>
          <p:sp>
            <p:nvSpPr>
              <p:cNvPr id="753" name="TextBox 752">
                <a:extLst>
                  <a:ext uri="{FF2B5EF4-FFF2-40B4-BE49-F238E27FC236}">
                    <a16:creationId xmlns:a16="http://schemas.microsoft.com/office/drawing/2014/main" id="{3BA9167E-6C88-CC1C-1CB5-A43F5149BB4B}"/>
                  </a:ext>
                </a:extLst>
              </p:cNvPr>
              <p:cNvSpPr txBox="1"/>
              <p:nvPr/>
            </p:nvSpPr>
            <p:spPr>
              <a:xfrm>
                <a:off x="6318253" y="2489008"/>
                <a:ext cx="461233" cy="133219"/>
              </a:xfrm>
              <a:prstGeom prst="rect">
                <a:avLst/>
              </a:prstGeom>
              <a:noFill/>
            </p:spPr>
            <p:txBody>
              <a:bodyPr wrap="square" lIns="0" tIns="0" rIns="0" bIns="0" rtlCol="0">
                <a:spAutoFit/>
              </a:bodyPr>
              <a:lstStyle/>
              <a:p>
                <a:pPr algn="ctr"/>
                <a:r>
                  <a:rPr lang="en-US" sz="1400">
                    <a:solidFill>
                      <a:srgbClr val="18365A"/>
                    </a:solidFill>
                    <a:latin typeface="Arial" panose="020B0604020202020204" pitchFamily="34" charset="0"/>
                    <a:cs typeface="Arial" panose="020B0604020202020204" pitchFamily="34" charset="0"/>
                  </a:rPr>
                  <a:t>EV+P</a:t>
                </a:r>
              </a:p>
            </p:txBody>
          </p:sp>
          <p:sp>
            <p:nvSpPr>
              <p:cNvPr id="754" name="TextBox 753">
                <a:extLst>
                  <a:ext uri="{FF2B5EF4-FFF2-40B4-BE49-F238E27FC236}">
                    <a16:creationId xmlns:a16="http://schemas.microsoft.com/office/drawing/2014/main" id="{ACBE7AFC-B4DB-6A0A-EE89-F8F90E7B7004}"/>
                  </a:ext>
                </a:extLst>
              </p:cNvPr>
              <p:cNvSpPr txBox="1"/>
              <p:nvPr/>
            </p:nvSpPr>
            <p:spPr>
              <a:xfrm>
                <a:off x="5794759" y="2841045"/>
                <a:ext cx="754110" cy="133219"/>
              </a:xfrm>
              <a:prstGeom prst="rect">
                <a:avLst/>
              </a:prstGeom>
              <a:noFill/>
            </p:spPr>
            <p:txBody>
              <a:bodyPr wrap="square" lIns="0" tIns="0" rIns="0" bIns="0" rtlCol="0">
                <a:spAutoFit/>
              </a:bodyPr>
              <a:lstStyle/>
              <a:p>
                <a:pPr algn="ctr"/>
                <a:r>
                  <a:rPr lang="en-US" sz="1400">
                    <a:solidFill>
                      <a:schemeClr val="tx1">
                        <a:lumMod val="50000"/>
                        <a:lumOff val="50000"/>
                      </a:schemeClr>
                    </a:solidFill>
                    <a:latin typeface="Arial" panose="020B0604020202020204" pitchFamily="34" charset="0"/>
                    <a:cs typeface="Arial" panose="020B0604020202020204" pitchFamily="34" charset="0"/>
                  </a:rPr>
                  <a:t>Chemotherapy</a:t>
                </a:r>
              </a:p>
            </p:txBody>
          </p:sp>
        </p:grpSp>
        <p:sp>
          <p:nvSpPr>
            <p:cNvPr id="742" name="Freeform 1896">
              <a:extLst>
                <a:ext uri="{FF2B5EF4-FFF2-40B4-BE49-F238E27FC236}">
                  <a16:creationId xmlns:a16="http://schemas.microsoft.com/office/drawing/2014/main" id="{687E8E45-B1BB-ECA3-DDE0-ED328C3EEB54}"/>
                </a:ext>
              </a:extLst>
            </p:cNvPr>
            <p:cNvSpPr/>
            <p:nvPr/>
          </p:nvSpPr>
          <p:spPr>
            <a:xfrm>
              <a:off x="6371344" y="2671050"/>
              <a:ext cx="9531" cy="71332"/>
            </a:xfrm>
            <a:custGeom>
              <a:avLst/>
              <a:gdLst>
                <a:gd name="connsiteX0" fmla="*/ 0 w 9531"/>
                <a:gd name="connsiteY0" fmla="*/ 0 h 71332"/>
                <a:gd name="connsiteX1" fmla="*/ 0 w 9531"/>
                <a:gd name="connsiteY1" fmla="*/ 71333 h 71332"/>
              </a:gdLst>
              <a:ahLst/>
              <a:cxnLst>
                <a:cxn ang="0">
                  <a:pos x="connsiteX0" y="connsiteY0"/>
                </a:cxn>
                <a:cxn ang="0">
                  <a:pos x="connsiteX1" y="connsiteY1"/>
                </a:cxn>
              </a:cxnLst>
              <a:rect l="l" t="t" r="r" b="b"/>
              <a:pathLst>
                <a:path w="9531" h="71332">
                  <a:moveTo>
                    <a:pt x="0" y="0"/>
                  </a:moveTo>
                  <a:lnTo>
                    <a:pt x="0" y="71333"/>
                  </a:lnTo>
                </a:path>
              </a:pathLst>
            </a:custGeom>
            <a:ln w="12700" cap="flat">
              <a:solidFill>
                <a:srgbClr val="18365A"/>
              </a:solidFill>
              <a:prstDash val="solid"/>
              <a:miter/>
            </a:ln>
          </p:spPr>
          <p:txBody>
            <a:bodyPr rtlCol="0" anchor="ctr"/>
            <a:lstStyle/>
            <a:p>
              <a:endParaRPr lang="en-US" sz="1400"/>
            </a:p>
          </p:txBody>
        </p:sp>
      </p:grpSp>
    </p:spTree>
    <p:extLst>
      <p:ext uri="{BB962C8B-B14F-4D97-AF65-F5344CB8AC3E}">
        <p14:creationId xmlns:p14="http://schemas.microsoft.com/office/powerpoint/2010/main" val="452169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Chart 24">
            <a:extLst>
              <a:ext uri="{FF2B5EF4-FFF2-40B4-BE49-F238E27FC236}">
                <a16:creationId xmlns:a16="http://schemas.microsoft.com/office/drawing/2014/main" id="{5E470F4F-23E6-F1DD-E51F-9E6588E7C312}"/>
              </a:ext>
            </a:extLst>
          </p:cNvPr>
          <p:cNvGraphicFramePr/>
          <p:nvPr>
            <p:extLst>
              <p:ext uri="{D42A27DB-BD31-4B8C-83A1-F6EECF244321}">
                <p14:modId xmlns:p14="http://schemas.microsoft.com/office/powerpoint/2010/main" val="92876496"/>
              </p:ext>
            </p:extLst>
          </p:nvPr>
        </p:nvGraphicFramePr>
        <p:xfrm>
          <a:off x="8929688" y="1623630"/>
          <a:ext cx="1643062" cy="409463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 name="Table 1">
            <a:extLst>
              <a:ext uri="{FF2B5EF4-FFF2-40B4-BE49-F238E27FC236}">
                <a16:creationId xmlns:a16="http://schemas.microsoft.com/office/drawing/2014/main" id="{5A306A29-3A90-0C96-7BD2-BEBC2554AE86}"/>
              </a:ext>
            </a:extLst>
          </p:cNvPr>
          <p:cNvGraphicFramePr>
            <a:graphicFrameLocks noGrp="1"/>
          </p:cNvGraphicFramePr>
          <p:nvPr>
            <p:extLst>
              <p:ext uri="{D42A27DB-BD31-4B8C-83A1-F6EECF244321}">
                <p14:modId xmlns:p14="http://schemas.microsoft.com/office/powerpoint/2010/main" val="4294839359"/>
              </p:ext>
            </p:extLst>
          </p:nvPr>
        </p:nvGraphicFramePr>
        <p:xfrm>
          <a:off x="615098" y="1590382"/>
          <a:ext cx="5352141" cy="3963939"/>
        </p:xfrm>
        <a:graphic>
          <a:graphicData uri="http://schemas.openxmlformats.org/drawingml/2006/table">
            <a:tbl>
              <a:tblPr firstRow="1" bandRow="1">
                <a:tableStyleId>{5940675A-B579-460E-94D1-54222C63F5DA}</a:tableStyleId>
              </a:tblPr>
              <a:tblGrid>
                <a:gridCol w="1050577">
                  <a:extLst>
                    <a:ext uri="{9D8B030D-6E8A-4147-A177-3AD203B41FA5}">
                      <a16:colId xmlns:a16="http://schemas.microsoft.com/office/drawing/2014/main" val="2627473174"/>
                    </a:ext>
                  </a:extLst>
                </a:gridCol>
                <a:gridCol w="735404">
                  <a:extLst>
                    <a:ext uri="{9D8B030D-6E8A-4147-A177-3AD203B41FA5}">
                      <a16:colId xmlns:a16="http://schemas.microsoft.com/office/drawing/2014/main" val="2457036565"/>
                    </a:ext>
                  </a:extLst>
                </a:gridCol>
                <a:gridCol w="822960">
                  <a:extLst>
                    <a:ext uri="{9D8B030D-6E8A-4147-A177-3AD203B41FA5}">
                      <a16:colId xmlns:a16="http://schemas.microsoft.com/office/drawing/2014/main" val="2514724437"/>
                    </a:ext>
                  </a:extLst>
                </a:gridCol>
                <a:gridCol w="1645920">
                  <a:extLst>
                    <a:ext uri="{9D8B030D-6E8A-4147-A177-3AD203B41FA5}">
                      <a16:colId xmlns:a16="http://schemas.microsoft.com/office/drawing/2014/main" val="1079120381"/>
                    </a:ext>
                  </a:extLst>
                </a:gridCol>
                <a:gridCol w="1097280">
                  <a:extLst>
                    <a:ext uri="{9D8B030D-6E8A-4147-A177-3AD203B41FA5}">
                      <a16:colId xmlns:a16="http://schemas.microsoft.com/office/drawing/2014/main" val="2442550367"/>
                    </a:ext>
                  </a:extLst>
                </a:gridCol>
              </a:tblGrid>
              <a:tr h="152459">
                <a:tc>
                  <a:txBody>
                    <a:bodyPr/>
                    <a:lstStyle>
                      <a:lvl1pPr marL="0" algn="l" defTabSz="457200" rtl="0" eaLnBrk="1" latinLnBrk="0" hangingPunct="1">
                        <a:defRPr sz="1800" b="1" kern="1200">
                          <a:solidFill>
                            <a:schemeClr val="lt1"/>
                          </a:solidFill>
                          <a:latin typeface="Arial Narrow"/>
                        </a:defRPr>
                      </a:lvl1pPr>
                      <a:lvl2pPr marL="457200" algn="l" defTabSz="457200" rtl="0" eaLnBrk="1" latinLnBrk="0" hangingPunct="1">
                        <a:defRPr sz="1800" b="1" kern="1200">
                          <a:solidFill>
                            <a:schemeClr val="lt1"/>
                          </a:solidFill>
                          <a:latin typeface="Arial Narrow"/>
                        </a:defRPr>
                      </a:lvl2pPr>
                      <a:lvl3pPr marL="914400" algn="l" defTabSz="457200" rtl="0" eaLnBrk="1" latinLnBrk="0" hangingPunct="1">
                        <a:defRPr sz="1800" b="1" kern="1200">
                          <a:solidFill>
                            <a:schemeClr val="lt1"/>
                          </a:solidFill>
                          <a:latin typeface="Arial Narrow"/>
                        </a:defRPr>
                      </a:lvl3pPr>
                      <a:lvl4pPr marL="1371600" algn="l" defTabSz="457200" rtl="0" eaLnBrk="1" latinLnBrk="0" hangingPunct="1">
                        <a:defRPr sz="1800" b="1" kern="1200">
                          <a:solidFill>
                            <a:schemeClr val="lt1"/>
                          </a:solidFill>
                          <a:latin typeface="Arial Narrow"/>
                        </a:defRPr>
                      </a:lvl4pPr>
                      <a:lvl5pPr marL="1828800" algn="l" defTabSz="457200" rtl="0" eaLnBrk="1" latinLnBrk="0" hangingPunct="1">
                        <a:defRPr sz="1800" b="1" kern="1200">
                          <a:solidFill>
                            <a:schemeClr val="lt1"/>
                          </a:solidFill>
                          <a:latin typeface="Arial Narrow"/>
                        </a:defRPr>
                      </a:lvl5pPr>
                      <a:lvl6pPr marL="2286000" algn="l" defTabSz="457200" rtl="0" eaLnBrk="1" latinLnBrk="0" hangingPunct="1">
                        <a:defRPr sz="1800" b="1" kern="1200">
                          <a:solidFill>
                            <a:schemeClr val="lt1"/>
                          </a:solidFill>
                          <a:latin typeface="Arial Narrow"/>
                        </a:defRPr>
                      </a:lvl6pPr>
                      <a:lvl7pPr marL="2743200" algn="l" defTabSz="457200" rtl="0" eaLnBrk="1" latinLnBrk="0" hangingPunct="1">
                        <a:defRPr sz="1800" b="1" kern="1200">
                          <a:solidFill>
                            <a:schemeClr val="lt1"/>
                          </a:solidFill>
                          <a:latin typeface="Arial Narrow"/>
                        </a:defRPr>
                      </a:lvl7pPr>
                      <a:lvl8pPr marL="3200400" algn="l" defTabSz="457200" rtl="0" eaLnBrk="1" latinLnBrk="0" hangingPunct="1">
                        <a:defRPr sz="1800" b="1" kern="1200">
                          <a:solidFill>
                            <a:schemeClr val="lt1"/>
                          </a:solidFill>
                          <a:latin typeface="Arial Narrow"/>
                        </a:defRPr>
                      </a:lvl8pPr>
                      <a:lvl9pPr marL="3657600" algn="l" defTabSz="457200" rtl="0" eaLnBrk="1" latinLnBrk="0" hangingPunct="1">
                        <a:defRPr sz="1800" b="1" kern="1200">
                          <a:solidFill>
                            <a:schemeClr val="lt1"/>
                          </a:solidFill>
                          <a:latin typeface="Arial Narrow"/>
                        </a:defRPr>
                      </a:lvl9pPr>
                    </a:lstStyle>
                    <a:p>
                      <a:pPr algn="l">
                        <a:lnSpc>
                          <a:spcPts val="1000"/>
                        </a:lnSpc>
                      </a:pPr>
                      <a:endParaRPr lang="en-GB" sz="800" b="1" u="none">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indent="0" algn="ctr">
                        <a:lnSpc>
                          <a:spcPts val="1000"/>
                        </a:lnSpc>
                      </a:pPr>
                      <a:r>
                        <a:rPr lang="en-US" sz="800" b="1" u="none">
                          <a:solidFill>
                            <a:schemeClr val="tx1"/>
                          </a:solidFill>
                          <a:latin typeface="+mn-lt"/>
                        </a:rPr>
                        <a:t>EV+P</a:t>
                      </a:r>
                      <a:endParaRPr lang="en-GB" sz="800" b="1" u="none">
                        <a:solidFill>
                          <a:srgbClr val="000000"/>
                        </a:solidFill>
                        <a:latin typeface="+mn-lt"/>
                        <a:cs typeface="Arial" panose="020B060402020202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lvl1pPr marL="0" algn="l" defTabSz="457200" rtl="0" eaLnBrk="1" latinLnBrk="0" hangingPunct="1">
                        <a:defRPr sz="1800" b="1" kern="1200">
                          <a:solidFill>
                            <a:schemeClr val="lt1"/>
                          </a:solidFill>
                          <a:latin typeface="Arial Narrow"/>
                        </a:defRPr>
                      </a:lvl1pPr>
                      <a:lvl2pPr marL="457200" algn="l" defTabSz="457200" rtl="0" eaLnBrk="1" latinLnBrk="0" hangingPunct="1">
                        <a:defRPr sz="1800" b="1" kern="1200">
                          <a:solidFill>
                            <a:schemeClr val="lt1"/>
                          </a:solidFill>
                          <a:latin typeface="Arial Narrow"/>
                        </a:defRPr>
                      </a:lvl2pPr>
                      <a:lvl3pPr marL="914400" algn="l" defTabSz="457200" rtl="0" eaLnBrk="1" latinLnBrk="0" hangingPunct="1">
                        <a:defRPr sz="1800" b="1" kern="1200">
                          <a:solidFill>
                            <a:schemeClr val="lt1"/>
                          </a:solidFill>
                          <a:latin typeface="Arial Narrow"/>
                        </a:defRPr>
                      </a:lvl3pPr>
                      <a:lvl4pPr marL="1371600" algn="l" defTabSz="457200" rtl="0" eaLnBrk="1" latinLnBrk="0" hangingPunct="1">
                        <a:defRPr sz="1800" b="1" kern="1200">
                          <a:solidFill>
                            <a:schemeClr val="lt1"/>
                          </a:solidFill>
                          <a:latin typeface="Arial Narrow"/>
                        </a:defRPr>
                      </a:lvl4pPr>
                      <a:lvl5pPr marL="1828800" algn="l" defTabSz="457200" rtl="0" eaLnBrk="1" latinLnBrk="0" hangingPunct="1">
                        <a:defRPr sz="1800" b="1" kern="1200">
                          <a:solidFill>
                            <a:schemeClr val="lt1"/>
                          </a:solidFill>
                          <a:latin typeface="Arial Narrow"/>
                        </a:defRPr>
                      </a:lvl5pPr>
                      <a:lvl6pPr marL="2286000" algn="l" defTabSz="457200" rtl="0" eaLnBrk="1" latinLnBrk="0" hangingPunct="1">
                        <a:defRPr sz="1800" b="1" kern="1200">
                          <a:solidFill>
                            <a:schemeClr val="lt1"/>
                          </a:solidFill>
                          <a:latin typeface="Arial Narrow"/>
                        </a:defRPr>
                      </a:lvl6pPr>
                      <a:lvl7pPr marL="2743200" algn="l" defTabSz="457200" rtl="0" eaLnBrk="1" latinLnBrk="0" hangingPunct="1">
                        <a:defRPr sz="1800" b="1" kern="1200">
                          <a:solidFill>
                            <a:schemeClr val="lt1"/>
                          </a:solidFill>
                          <a:latin typeface="Arial Narrow"/>
                        </a:defRPr>
                      </a:lvl7pPr>
                      <a:lvl8pPr marL="3200400" algn="l" defTabSz="457200" rtl="0" eaLnBrk="1" latinLnBrk="0" hangingPunct="1">
                        <a:defRPr sz="1800" b="1" kern="1200">
                          <a:solidFill>
                            <a:schemeClr val="lt1"/>
                          </a:solidFill>
                          <a:latin typeface="Arial Narrow"/>
                        </a:defRPr>
                      </a:lvl8pPr>
                      <a:lvl9pPr marL="3657600" algn="l" defTabSz="457200" rtl="0" eaLnBrk="1" latinLnBrk="0" hangingPunct="1">
                        <a:defRPr sz="1800" b="1" kern="1200">
                          <a:solidFill>
                            <a:schemeClr val="lt1"/>
                          </a:solidFill>
                          <a:latin typeface="Arial Narrow"/>
                        </a:defRPr>
                      </a:lvl9pPr>
                    </a:lstStyle>
                    <a:p>
                      <a:pPr algn="ctr">
                        <a:lnSpc>
                          <a:spcPts val="1000"/>
                        </a:lnSpc>
                      </a:pPr>
                      <a:r>
                        <a:rPr lang="en-US" sz="800" u="none">
                          <a:solidFill>
                            <a:schemeClr val="tx1"/>
                          </a:solidFill>
                          <a:latin typeface="+mn-lt"/>
                        </a:rPr>
                        <a:t>Chemotherapy</a:t>
                      </a:r>
                      <a:endParaRPr lang="en-GB" sz="800" u="none" baseline="30000">
                        <a:solidFill>
                          <a:schemeClr val="tx1"/>
                        </a:solidFill>
                        <a:latin typeface="+mn-lt"/>
                        <a:cs typeface="Arial" panose="020B0604020202020204" pitchFamily="34" charset="0"/>
                      </a:endParaRPr>
                    </a:p>
                  </a:txBody>
                  <a:tcPr marL="0" marR="0" marT="0" marB="0" anchor="ctr">
                    <a:lnL w="12700" cmpd="sng">
                      <a:noFill/>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000"/>
                        </a:lnSpc>
                      </a:pPr>
                      <a:endParaRPr lang="en-GB" sz="800" u="none" baseline="3000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000"/>
                        </a:lnSpc>
                      </a:pPr>
                      <a:r>
                        <a:rPr lang="en-US" sz="800" b="1" u="none">
                          <a:solidFill>
                            <a:schemeClr val="tx1"/>
                          </a:solidFill>
                        </a:rPr>
                        <a:t>HR (95% CI)</a:t>
                      </a:r>
                      <a:endParaRPr lang="en-GB" sz="800" b="1" u="none">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94238573"/>
                  </a:ext>
                </a:extLst>
              </a:tr>
              <a:tr h="190574">
                <a:tc>
                  <a:txBody>
                    <a:bodyPr/>
                    <a:lstStyle/>
                    <a:p>
                      <a:pPr marL="0" indent="0" algn="l">
                        <a:lnSpc>
                          <a:spcPts val="1000"/>
                        </a:lnSpc>
                      </a:pPr>
                      <a:r>
                        <a:rPr lang="en-GB" sz="800" b="1">
                          <a:solidFill>
                            <a:schemeClr val="tx1"/>
                          </a:solidFill>
                        </a:rPr>
                        <a:t>Overall</a:t>
                      </a:r>
                      <a:endParaRPr lang="en-GB" sz="800" b="1">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lgn="ctr">
                        <a:lnSpc>
                          <a:spcPts val="1000"/>
                        </a:lnSpc>
                      </a:pPr>
                      <a:r>
                        <a:rPr lang="en-US" sz="800" b="0">
                          <a:solidFill>
                            <a:schemeClr val="tx1"/>
                          </a:solidFill>
                          <a:latin typeface="Arial" panose="020B0604020202020204" pitchFamily="34" charset="0"/>
                          <a:cs typeface="Arial" panose="020B0604020202020204" pitchFamily="34" charset="0"/>
                        </a:rPr>
                        <a:t>12.5 (262/442)</a:t>
                      </a:r>
                      <a:endParaRPr lang="en-GB" sz="800" b="1">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6.3 (317/444)</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rgbClr val="000000"/>
                          </a:solidFill>
                          <a:latin typeface="Arial" panose="020B0604020202020204" pitchFamily="34" charset="0"/>
                          <a:cs typeface="Arial" panose="020B0604020202020204" pitchFamily="34" charset="0"/>
                        </a:rPr>
                        <a:t>0.481 (0.407, 0.570)</a:t>
                      </a: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76800103"/>
                  </a:ext>
                </a:extLst>
              </a:tr>
              <a:tr h="190574">
                <a:tc>
                  <a:txBody>
                    <a:bodyPr/>
                    <a:lstStyle/>
                    <a:p>
                      <a:pPr marL="0" indent="0" algn="l">
                        <a:lnSpc>
                          <a:spcPts val="1000"/>
                        </a:lnSpc>
                      </a:pPr>
                      <a:r>
                        <a:rPr lang="pt-BR" sz="800" b="1"/>
                        <a:t>Age</a:t>
                      </a:r>
                      <a:endParaRPr lang="en-GB" sz="800" b="1">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ctr">
                        <a:lnSpc>
                          <a:spcPts val="1000"/>
                        </a:lnSpc>
                      </a:pPr>
                      <a:endParaRPr lang="en-GB" sz="800" b="1">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845601195"/>
                  </a:ext>
                </a:extLst>
              </a:tr>
              <a:tr h="190574">
                <a:tc>
                  <a:txBody>
                    <a:bodyPr/>
                    <a:lstStyle>
                      <a:lvl1pPr marL="0" algn="l" defTabSz="457200" rtl="0" eaLnBrk="1" latinLnBrk="0" hangingPunct="1">
                        <a:defRPr sz="1800" kern="1200">
                          <a:solidFill>
                            <a:schemeClr val="dk1"/>
                          </a:solidFill>
                          <a:latin typeface="Arial Narrow"/>
                        </a:defRPr>
                      </a:lvl1pPr>
                      <a:lvl2pPr marL="457200" algn="l" defTabSz="457200" rtl="0" eaLnBrk="1" latinLnBrk="0" hangingPunct="1">
                        <a:defRPr sz="1800" kern="1200">
                          <a:solidFill>
                            <a:schemeClr val="dk1"/>
                          </a:solidFill>
                          <a:latin typeface="Arial Narrow"/>
                        </a:defRPr>
                      </a:lvl2pPr>
                      <a:lvl3pPr marL="914400" algn="l" defTabSz="457200" rtl="0" eaLnBrk="1" latinLnBrk="0" hangingPunct="1">
                        <a:defRPr sz="1800" kern="1200">
                          <a:solidFill>
                            <a:schemeClr val="dk1"/>
                          </a:solidFill>
                          <a:latin typeface="Arial Narrow"/>
                        </a:defRPr>
                      </a:lvl3pPr>
                      <a:lvl4pPr marL="1371600" algn="l" defTabSz="457200" rtl="0" eaLnBrk="1" latinLnBrk="0" hangingPunct="1">
                        <a:defRPr sz="1800" kern="1200">
                          <a:solidFill>
                            <a:schemeClr val="dk1"/>
                          </a:solidFill>
                          <a:latin typeface="Arial Narrow"/>
                        </a:defRPr>
                      </a:lvl4pPr>
                      <a:lvl5pPr marL="1828800" algn="l" defTabSz="457200" rtl="0" eaLnBrk="1" latinLnBrk="0" hangingPunct="1">
                        <a:defRPr sz="1800" kern="1200">
                          <a:solidFill>
                            <a:schemeClr val="dk1"/>
                          </a:solidFill>
                          <a:latin typeface="Arial Narrow"/>
                        </a:defRPr>
                      </a:lvl5pPr>
                      <a:lvl6pPr marL="2286000" algn="l" defTabSz="457200" rtl="0" eaLnBrk="1" latinLnBrk="0" hangingPunct="1">
                        <a:defRPr sz="1800" kern="1200">
                          <a:solidFill>
                            <a:schemeClr val="dk1"/>
                          </a:solidFill>
                          <a:latin typeface="Arial Narrow"/>
                        </a:defRPr>
                      </a:lvl6pPr>
                      <a:lvl7pPr marL="2743200" algn="l" defTabSz="457200" rtl="0" eaLnBrk="1" latinLnBrk="0" hangingPunct="1">
                        <a:defRPr sz="1800" kern="1200">
                          <a:solidFill>
                            <a:schemeClr val="dk1"/>
                          </a:solidFill>
                          <a:latin typeface="Arial Narrow"/>
                        </a:defRPr>
                      </a:lvl7pPr>
                      <a:lvl8pPr marL="3200400" algn="l" defTabSz="457200" rtl="0" eaLnBrk="1" latinLnBrk="0" hangingPunct="1">
                        <a:defRPr sz="1800" kern="1200">
                          <a:solidFill>
                            <a:schemeClr val="dk1"/>
                          </a:solidFill>
                          <a:latin typeface="Arial Narrow"/>
                        </a:defRPr>
                      </a:lvl8pPr>
                      <a:lvl9pPr marL="3657600" algn="l" defTabSz="457200" rtl="0" eaLnBrk="1" latinLnBrk="0" hangingPunct="1">
                        <a:defRPr sz="1800" kern="1200">
                          <a:solidFill>
                            <a:schemeClr val="dk1"/>
                          </a:solidFill>
                          <a:latin typeface="Arial Narrow"/>
                        </a:defRPr>
                      </a:lvl9pPr>
                    </a:lstStyle>
                    <a:p>
                      <a:pPr marL="0" indent="72000" algn="l">
                        <a:lnSpc>
                          <a:spcPts val="1000"/>
                        </a:lnSpc>
                      </a:pPr>
                      <a:r>
                        <a:rPr lang="en-US" sz="800" b="0">
                          <a:solidFill>
                            <a:schemeClr val="tx1"/>
                          </a:solidFill>
                        </a:rPr>
                        <a:t>&lt;65 years</a:t>
                      </a:r>
                      <a:endParaRPr lang="en-GB" sz="800" b="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ctr">
                        <a:lnSpc>
                          <a:spcPts val="1000"/>
                        </a:lnSpc>
                      </a:pPr>
                      <a:r>
                        <a:rPr lang="en-US" sz="800" b="0">
                          <a:solidFill>
                            <a:schemeClr val="tx1"/>
                          </a:solidFill>
                          <a:latin typeface="Arial" panose="020B0604020202020204" pitchFamily="34" charset="0"/>
                          <a:cs typeface="Arial" panose="020B0604020202020204" pitchFamily="34" charset="0"/>
                        </a:rPr>
                        <a:t>14.6 (87/144)</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6.4 (90/135)</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0.490 (0.358</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0.670)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55975842"/>
                  </a:ext>
                </a:extLst>
              </a:tr>
              <a:tr h="190574">
                <a:tc>
                  <a:txBody>
                    <a:bodyPr/>
                    <a:lstStyle>
                      <a:lvl1pPr marL="0" algn="l" defTabSz="457200" rtl="0" eaLnBrk="1" latinLnBrk="0" hangingPunct="1">
                        <a:defRPr sz="1800" kern="1200">
                          <a:solidFill>
                            <a:schemeClr val="dk1"/>
                          </a:solidFill>
                          <a:latin typeface="Arial Narrow"/>
                        </a:defRPr>
                      </a:lvl1pPr>
                      <a:lvl2pPr marL="457200" algn="l" defTabSz="457200" rtl="0" eaLnBrk="1" latinLnBrk="0" hangingPunct="1">
                        <a:defRPr sz="1800" kern="1200">
                          <a:solidFill>
                            <a:schemeClr val="dk1"/>
                          </a:solidFill>
                          <a:latin typeface="Arial Narrow"/>
                        </a:defRPr>
                      </a:lvl2pPr>
                      <a:lvl3pPr marL="914400" algn="l" defTabSz="457200" rtl="0" eaLnBrk="1" latinLnBrk="0" hangingPunct="1">
                        <a:defRPr sz="1800" kern="1200">
                          <a:solidFill>
                            <a:schemeClr val="dk1"/>
                          </a:solidFill>
                          <a:latin typeface="Arial Narrow"/>
                        </a:defRPr>
                      </a:lvl3pPr>
                      <a:lvl4pPr marL="1371600" algn="l" defTabSz="457200" rtl="0" eaLnBrk="1" latinLnBrk="0" hangingPunct="1">
                        <a:defRPr sz="1800" kern="1200">
                          <a:solidFill>
                            <a:schemeClr val="dk1"/>
                          </a:solidFill>
                          <a:latin typeface="Arial Narrow"/>
                        </a:defRPr>
                      </a:lvl4pPr>
                      <a:lvl5pPr marL="1828800" algn="l" defTabSz="457200" rtl="0" eaLnBrk="1" latinLnBrk="0" hangingPunct="1">
                        <a:defRPr sz="1800" kern="1200">
                          <a:solidFill>
                            <a:schemeClr val="dk1"/>
                          </a:solidFill>
                          <a:latin typeface="Arial Narrow"/>
                        </a:defRPr>
                      </a:lvl5pPr>
                      <a:lvl6pPr marL="2286000" algn="l" defTabSz="457200" rtl="0" eaLnBrk="1" latinLnBrk="0" hangingPunct="1">
                        <a:defRPr sz="1800" kern="1200">
                          <a:solidFill>
                            <a:schemeClr val="dk1"/>
                          </a:solidFill>
                          <a:latin typeface="Arial Narrow"/>
                        </a:defRPr>
                      </a:lvl6pPr>
                      <a:lvl7pPr marL="2743200" algn="l" defTabSz="457200" rtl="0" eaLnBrk="1" latinLnBrk="0" hangingPunct="1">
                        <a:defRPr sz="1800" kern="1200">
                          <a:solidFill>
                            <a:schemeClr val="dk1"/>
                          </a:solidFill>
                          <a:latin typeface="Arial Narrow"/>
                        </a:defRPr>
                      </a:lvl7pPr>
                      <a:lvl8pPr marL="3200400" algn="l" defTabSz="457200" rtl="0" eaLnBrk="1" latinLnBrk="0" hangingPunct="1">
                        <a:defRPr sz="1800" kern="1200">
                          <a:solidFill>
                            <a:schemeClr val="dk1"/>
                          </a:solidFill>
                          <a:latin typeface="Arial Narrow"/>
                        </a:defRPr>
                      </a:lvl8pPr>
                      <a:lvl9pPr marL="3657600" algn="l" defTabSz="457200" rtl="0" eaLnBrk="1" latinLnBrk="0" hangingPunct="1">
                        <a:defRPr sz="1800" kern="1200">
                          <a:solidFill>
                            <a:schemeClr val="dk1"/>
                          </a:solidFill>
                          <a:latin typeface="Arial Narrow"/>
                        </a:defRPr>
                      </a:lvl9pPr>
                    </a:lstStyle>
                    <a:p>
                      <a:pPr marL="0" indent="72000" algn="l">
                        <a:lnSpc>
                          <a:spcPts val="1000"/>
                        </a:lnSpc>
                      </a:pPr>
                      <a:r>
                        <a:rPr lang="en-GB" sz="800" b="0" baseline="0">
                          <a:solidFill>
                            <a:schemeClr val="tx1"/>
                          </a:solidFill>
                        </a:rPr>
                        <a:t>≥65 years</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ctr">
                        <a:lnSpc>
                          <a:spcPts val="1000"/>
                        </a:lnSpc>
                      </a:pPr>
                      <a:r>
                        <a:rPr lang="en-US" sz="800" b="0">
                          <a:solidFill>
                            <a:schemeClr val="tx1"/>
                          </a:solidFill>
                          <a:latin typeface="Arial" panose="020B0604020202020204" pitchFamily="34" charset="0"/>
                          <a:cs typeface="Arial" panose="020B0604020202020204" pitchFamily="34" charset="0"/>
                        </a:rPr>
                        <a:t>12.3 (175/298)</a:t>
                      </a:r>
                      <a:endParaRPr lang="en-GB" sz="800" b="0" baseline="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6.2 (227/309)</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0.478 (0.390</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0.585)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87259817"/>
                  </a:ext>
                </a:extLst>
              </a:tr>
              <a:tr h="190574">
                <a:tc>
                  <a:txBody>
                    <a:bodyPr/>
                    <a:lstStyle/>
                    <a:p>
                      <a:pPr marL="0" indent="0" algn="l">
                        <a:lnSpc>
                          <a:spcPts val="1000"/>
                        </a:lnSpc>
                      </a:pPr>
                      <a:r>
                        <a:rPr lang="en-US" sz="800" b="1" baseline="0">
                          <a:solidFill>
                            <a:schemeClr val="tx1"/>
                          </a:solidFill>
                          <a:latin typeface="Arial" panose="020B0604020202020204" pitchFamily="34" charset="0"/>
                          <a:cs typeface="Arial" panose="020B0604020202020204" pitchFamily="34" charset="0"/>
                        </a:rPr>
                        <a:t>Race</a:t>
                      </a:r>
                      <a:endParaRPr lang="en-GB" sz="800" b="1"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ctr">
                        <a:lnSpc>
                          <a:spcPts val="1000"/>
                        </a:lnSpc>
                      </a:pPr>
                      <a:endParaRPr lang="en-GB" sz="800" b="1" baseline="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929624392"/>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White</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ctr">
                        <a:lnSpc>
                          <a:spcPts val="1000"/>
                        </a:lnSpc>
                      </a:pPr>
                      <a:r>
                        <a:rPr lang="en-US" sz="800" b="0">
                          <a:solidFill>
                            <a:schemeClr val="tx1"/>
                          </a:solidFill>
                          <a:latin typeface="Arial" panose="020B0604020202020204" pitchFamily="34" charset="0"/>
                          <a:cs typeface="Arial" panose="020B0604020202020204" pitchFamily="34" charset="0"/>
                        </a:rPr>
                        <a:t>10.5 (191/308)</a:t>
                      </a:r>
                      <a:endParaRPr lang="en-GB" sz="800" b="0" baseline="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6.2 (214/290)</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0.492 (0.401</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0.604)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633947382"/>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Other</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ctr">
                        <a:lnSpc>
                          <a:spcPts val="1000"/>
                        </a:lnSpc>
                      </a:pPr>
                      <a:r>
                        <a:rPr lang="en-US" sz="800" b="0">
                          <a:solidFill>
                            <a:schemeClr val="tx1"/>
                          </a:solidFill>
                          <a:latin typeface="Arial" panose="020B0604020202020204" pitchFamily="34" charset="0"/>
                          <a:cs typeface="Arial" panose="020B0604020202020204" pitchFamily="34" charset="0"/>
                        </a:rPr>
                        <a:t>19.2 (71/134)</a:t>
                      </a:r>
                      <a:endParaRPr lang="en-GB" sz="800" b="0" baseline="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6.5 (103/154)</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0.461 (0.335</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0.633)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18222278"/>
                  </a:ext>
                </a:extLst>
              </a:tr>
              <a:tr h="190574">
                <a:tc>
                  <a:txBody>
                    <a:bodyPr/>
                    <a:lstStyle/>
                    <a:p>
                      <a:pPr marL="0" indent="0" algn="l">
                        <a:lnSpc>
                          <a:spcPts val="1000"/>
                        </a:lnSpc>
                      </a:pPr>
                      <a:r>
                        <a:rPr lang="en-US" sz="800" b="1" baseline="0">
                          <a:solidFill>
                            <a:schemeClr val="tx1"/>
                          </a:solidFill>
                          <a:latin typeface="Arial" panose="020B0604020202020204" pitchFamily="34" charset="0"/>
                          <a:cs typeface="Arial" panose="020B0604020202020204" pitchFamily="34" charset="0"/>
                        </a:rPr>
                        <a:t>Region</a:t>
                      </a:r>
                      <a:endParaRPr lang="en-GB" sz="800" b="1"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ctr">
                        <a:lnSpc>
                          <a:spcPts val="1000"/>
                        </a:lnSpc>
                      </a:pPr>
                      <a:endParaRPr lang="en-GB" sz="800" b="1" baseline="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25733358"/>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North America</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ctr">
                        <a:lnSpc>
                          <a:spcPts val="1000"/>
                        </a:lnSpc>
                      </a:pPr>
                      <a:r>
                        <a:rPr lang="en-US" sz="800" b="0">
                          <a:solidFill>
                            <a:schemeClr val="tx1"/>
                          </a:solidFill>
                          <a:latin typeface="Arial" panose="020B0604020202020204" pitchFamily="34" charset="0"/>
                          <a:cs typeface="Arial" panose="020B0604020202020204" pitchFamily="34" charset="0"/>
                        </a:rPr>
                        <a:t>10.3 (72/103)</a:t>
                      </a:r>
                      <a:endParaRPr lang="en-GB" sz="800" b="0" baseline="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6.3 (57/85)</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0.605 (0.418</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0.876)</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90125872"/>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Europe</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ctr">
                        <a:lnSpc>
                          <a:spcPts val="1000"/>
                        </a:lnSpc>
                      </a:pPr>
                      <a:r>
                        <a:rPr lang="en-US" sz="800" b="0">
                          <a:solidFill>
                            <a:schemeClr val="tx1"/>
                          </a:solidFill>
                          <a:latin typeface="Arial" panose="020B0604020202020204" pitchFamily="34" charset="0"/>
                          <a:cs typeface="Arial" panose="020B0604020202020204" pitchFamily="34" charset="0"/>
                        </a:rPr>
                        <a:t>10.4 (102/172)</a:t>
                      </a:r>
                      <a:endParaRPr lang="en-GB" sz="800" b="0" baseline="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6.3 (149/197)</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0.523 (0.403</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0.678)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637844589"/>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Rest of world</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ctr">
                        <a:lnSpc>
                          <a:spcPts val="1000"/>
                        </a:lnSpc>
                      </a:pPr>
                      <a:r>
                        <a:rPr lang="en-US" sz="800" b="0">
                          <a:solidFill>
                            <a:schemeClr val="tx1"/>
                          </a:solidFill>
                          <a:latin typeface="Arial" panose="020B0604020202020204" pitchFamily="34" charset="0"/>
                          <a:cs typeface="Arial" panose="020B0604020202020204" pitchFamily="34" charset="0"/>
                        </a:rPr>
                        <a:t>19.3 (88/167)</a:t>
                      </a:r>
                      <a:endParaRPr lang="en-GB" sz="800" b="0" baseline="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6.2 (111/162)</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rgbClr val="000000"/>
                          </a:solidFill>
                          <a:latin typeface="Arial" panose="020B0604020202020204" pitchFamily="34" charset="0"/>
                          <a:cs typeface="Arial" panose="020B0604020202020204" pitchFamily="34" charset="0"/>
                        </a:rPr>
                        <a:t>0.376 (0.279, 0.508)</a:t>
                      </a: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14330703"/>
                  </a:ext>
                </a:extLst>
              </a:tr>
              <a:tr h="190574">
                <a:tc>
                  <a:txBody>
                    <a:bodyPr/>
                    <a:lstStyle/>
                    <a:p>
                      <a:pPr marL="0" indent="0" algn="l">
                        <a:lnSpc>
                          <a:spcPts val="1000"/>
                        </a:lnSpc>
                      </a:pPr>
                      <a:r>
                        <a:rPr lang="en-US" sz="800" b="1" baseline="0">
                          <a:solidFill>
                            <a:schemeClr val="tx1"/>
                          </a:solidFill>
                          <a:latin typeface="Arial" panose="020B0604020202020204" pitchFamily="34" charset="0"/>
                          <a:cs typeface="Arial" panose="020B0604020202020204" pitchFamily="34" charset="0"/>
                        </a:rPr>
                        <a:t>Sex</a:t>
                      </a:r>
                      <a:endParaRPr lang="en-GB" sz="800" b="1"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ctr">
                        <a:lnSpc>
                          <a:spcPts val="1000"/>
                        </a:lnSpc>
                      </a:pPr>
                      <a:endParaRPr lang="en-GB" sz="800" b="1" baseline="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44125953"/>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Female</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ctr">
                        <a:lnSpc>
                          <a:spcPts val="1000"/>
                        </a:lnSpc>
                      </a:pPr>
                      <a:r>
                        <a:rPr lang="en-US" sz="800" b="0">
                          <a:solidFill>
                            <a:schemeClr val="tx1"/>
                          </a:solidFill>
                          <a:latin typeface="Arial" panose="020B0604020202020204" pitchFamily="34" charset="0"/>
                          <a:cs typeface="Arial" panose="020B0604020202020204" pitchFamily="34" charset="0"/>
                        </a:rPr>
                        <a:t>10.4 (59/98)</a:t>
                      </a:r>
                      <a:endParaRPr lang="en-GB" sz="800" b="0" baseline="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6.1 (75/108)</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0.505 (0.351</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0.727)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15485875"/>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Male</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ctr">
                        <a:lnSpc>
                          <a:spcPts val="1000"/>
                        </a:lnSpc>
                      </a:pPr>
                      <a:r>
                        <a:rPr lang="en-US" sz="800" b="0">
                          <a:solidFill>
                            <a:schemeClr val="tx1"/>
                          </a:solidFill>
                          <a:latin typeface="Arial" panose="020B0604020202020204" pitchFamily="34" charset="0"/>
                          <a:cs typeface="Arial" panose="020B0604020202020204" pitchFamily="34" charset="0"/>
                        </a:rPr>
                        <a:t>14.0 (203/344)</a:t>
                      </a:r>
                      <a:endParaRPr lang="en-GB" sz="800" b="0" baseline="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6.3 (242/336)</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0.468 (0.385</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0.569)</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93225956"/>
                  </a:ext>
                </a:extLst>
              </a:tr>
              <a:tr h="190574">
                <a:tc>
                  <a:txBody>
                    <a:bodyPr/>
                    <a:lstStyle/>
                    <a:p>
                      <a:pPr marL="0" indent="0" algn="l">
                        <a:lnSpc>
                          <a:spcPts val="1000"/>
                        </a:lnSpc>
                      </a:pPr>
                      <a:r>
                        <a:rPr lang="en-US" sz="800" b="1" baseline="0">
                          <a:solidFill>
                            <a:schemeClr val="tx1"/>
                          </a:solidFill>
                          <a:latin typeface="Arial" panose="020B0604020202020204" pitchFamily="34" charset="0"/>
                          <a:cs typeface="Arial" panose="020B0604020202020204" pitchFamily="34" charset="0"/>
                        </a:rPr>
                        <a:t>ECOG PS</a:t>
                      </a:r>
                      <a:endParaRPr lang="en-GB" sz="800" b="1"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ctr">
                        <a:lnSpc>
                          <a:spcPts val="1000"/>
                        </a:lnSpc>
                      </a:pPr>
                      <a:endParaRPr lang="en-GB" sz="800" b="1" baseline="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15880587"/>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0</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ctr">
                        <a:lnSpc>
                          <a:spcPts val="1000"/>
                        </a:lnSpc>
                      </a:pPr>
                      <a:r>
                        <a:rPr lang="en-US" sz="800" b="0">
                          <a:solidFill>
                            <a:schemeClr val="tx1"/>
                          </a:solidFill>
                          <a:latin typeface="Arial" panose="020B0604020202020204" pitchFamily="34" charset="0"/>
                          <a:cs typeface="Arial" panose="020B0604020202020204" pitchFamily="34" charset="0"/>
                        </a:rPr>
                        <a:t>17.3 (121/223)</a:t>
                      </a:r>
                      <a:endParaRPr lang="en-GB" sz="800" b="0" baseline="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6.7 (151/215)</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0.404 (0.314</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0.520)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34261176"/>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1-2</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ctr">
                        <a:lnSpc>
                          <a:spcPts val="1000"/>
                        </a:lnSpc>
                      </a:pPr>
                      <a:r>
                        <a:rPr lang="en-US" sz="800" b="0">
                          <a:solidFill>
                            <a:schemeClr val="tx1"/>
                          </a:solidFill>
                          <a:latin typeface="Arial" panose="020B0604020202020204" pitchFamily="34" charset="0"/>
                          <a:cs typeface="Arial" panose="020B0604020202020204" pitchFamily="34" charset="0"/>
                        </a:rPr>
                        <a:t>9.3 (141/219)</a:t>
                      </a:r>
                      <a:endParaRPr lang="en-GB" sz="800" b="0" baseline="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6.1 (166/227)</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0.555 (0.440</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0.699)</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97661226"/>
                  </a:ext>
                </a:extLst>
              </a:tr>
              <a:tr h="190574">
                <a:tc gridSpan="3">
                  <a:txBody>
                    <a:bodyPr/>
                    <a:lstStyle/>
                    <a:p>
                      <a:pPr marL="0" indent="0" algn="l">
                        <a:lnSpc>
                          <a:spcPts val="1000"/>
                        </a:lnSpc>
                      </a:pPr>
                      <a:r>
                        <a:rPr lang="en-US" sz="800" b="1" baseline="0">
                          <a:solidFill>
                            <a:schemeClr val="tx1"/>
                          </a:solidFill>
                          <a:latin typeface="Arial" panose="020B0604020202020204" pitchFamily="34" charset="0"/>
                          <a:cs typeface="Arial" panose="020B0604020202020204" pitchFamily="34" charset="0"/>
                        </a:rPr>
                        <a:t>Primary disease site of origin </a:t>
                      </a:r>
                      <a:endParaRPr lang="en-GB" sz="800" b="1"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GB"/>
                    </a:p>
                  </a:txBody>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78783457"/>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Upper tract</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l">
                        <a:lnSpc>
                          <a:spcPts val="1000"/>
                        </a:lnSpc>
                      </a:pPr>
                      <a:r>
                        <a:rPr lang="en-US" sz="800" b="0">
                          <a:solidFill>
                            <a:schemeClr val="tx1"/>
                          </a:solidFill>
                          <a:latin typeface="Arial" panose="020B0604020202020204" pitchFamily="34" charset="0"/>
                          <a:cs typeface="Arial" panose="020B0604020202020204" pitchFamily="34" charset="0"/>
                        </a:rPr>
                        <a:t>12.3 (81/135)</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6.2 (70/104)</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0.542 (0.384</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0.763)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62926171"/>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Lower tract</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indent="0" algn="l">
                        <a:lnSpc>
                          <a:spcPts val="1000"/>
                        </a:lnSpc>
                      </a:pPr>
                      <a:r>
                        <a:rPr lang="en-US" sz="800" b="0">
                          <a:solidFill>
                            <a:schemeClr val="tx1"/>
                          </a:solidFill>
                          <a:latin typeface="Arial" panose="020B0604020202020204" pitchFamily="34" charset="0"/>
                          <a:cs typeface="Arial" panose="020B0604020202020204" pitchFamily="34" charset="0"/>
                        </a:rPr>
                        <a:t>12.8 (179/305)</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6.3 (246/339)</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0.462 (0.379</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0.564)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94604637"/>
                  </a:ext>
                </a:extLst>
              </a:tr>
            </a:tbl>
          </a:graphicData>
        </a:graphic>
      </p:graphicFrame>
      <p:graphicFrame>
        <p:nvGraphicFramePr>
          <p:cNvPr id="12" name="Chart 11">
            <a:extLst>
              <a:ext uri="{FF2B5EF4-FFF2-40B4-BE49-F238E27FC236}">
                <a16:creationId xmlns:a16="http://schemas.microsoft.com/office/drawing/2014/main" id="{71F5C80B-572D-1F25-F2F0-C397D803008A}"/>
              </a:ext>
            </a:extLst>
          </p:cNvPr>
          <p:cNvGraphicFramePr/>
          <p:nvPr>
            <p:extLst>
              <p:ext uri="{D42A27DB-BD31-4B8C-83A1-F6EECF244321}">
                <p14:modId xmlns:p14="http://schemas.microsoft.com/office/powerpoint/2010/main" val="2049495553"/>
              </p:ext>
            </p:extLst>
          </p:nvPr>
        </p:nvGraphicFramePr>
        <p:xfrm>
          <a:off x="3116263" y="1579542"/>
          <a:ext cx="1785567" cy="48275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Table 20">
            <a:extLst>
              <a:ext uri="{FF2B5EF4-FFF2-40B4-BE49-F238E27FC236}">
                <a16:creationId xmlns:a16="http://schemas.microsoft.com/office/drawing/2014/main" id="{A6F29CDF-AF5E-6B64-27B8-67C53665A283}"/>
              </a:ext>
            </a:extLst>
          </p:cNvPr>
          <p:cNvGraphicFramePr>
            <a:graphicFrameLocks noGrp="1"/>
          </p:cNvGraphicFramePr>
          <p:nvPr>
            <p:extLst>
              <p:ext uri="{D42A27DB-BD31-4B8C-83A1-F6EECF244321}">
                <p14:modId xmlns:p14="http://schemas.microsoft.com/office/powerpoint/2010/main" val="1018825487"/>
              </p:ext>
            </p:extLst>
          </p:nvPr>
        </p:nvGraphicFramePr>
        <p:xfrm>
          <a:off x="6383338" y="1590382"/>
          <a:ext cx="5257800" cy="3392217"/>
        </p:xfrm>
        <a:graphic>
          <a:graphicData uri="http://schemas.openxmlformats.org/drawingml/2006/table">
            <a:tbl>
              <a:tblPr firstRow="1" bandRow="1">
                <a:tableStyleId>{5940675A-B579-460E-94D1-54222C63F5DA}</a:tableStyleId>
              </a:tblPr>
              <a:tblGrid>
                <a:gridCol w="1051560">
                  <a:extLst>
                    <a:ext uri="{9D8B030D-6E8A-4147-A177-3AD203B41FA5}">
                      <a16:colId xmlns:a16="http://schemas.microsoft.com/office/drawing/2014/main" val="2627473174"/>
                    </a:ext>
                  </a:extLst>
                </a:gridCol>
                <a:gridCol w="731520">
                  <a:extLst>
                    <a:ext uri="{9D8B030D-6E8A-4147-A177-3AD203B41FA5}">
                      <a16:colId xmlns:a16="http://schemas.microsoft.com/office/drawing/2014/main" val="3494713417"/>
                    </a:ext>
                  </a:extLst>
                </a:gridCol>
                <a:gridCol w="822960">
                  <a:extLst>
                    <a:ext uri="{9D8B030D-6E8A-4147-A177-3AD203B41FA5}">
                      <a16:colId xmlns:a16="http://schemas.microsoft.com/office/drawing/2014/main" val="2514724437"/>
                    </a:ext>
                  </a:extLst>
                </a:gridCol>
                <a:gridCol w="1554480">
                  <a:extLst>
                    <a:ext uri="{9D8B030D-6E8A-4147-A177-3AD203B41FA5}">
                      <a16:colId xmlns:a16="http://schemas.microsoft.com/office/drawing/2014/main" val="1079120381"/>
                    </a:ext>
                  </a:extLst>
                </a:gridCol>
                <a:gridCol w="1097280">
                  <a:extLst>
                    <a:ext uri="{9D8B030D-6E8A-4147-A177-3AD203B41FA5}">
                      <a16:colId xmlns:a16="http://schemas.microsoft.com/office/drawing/2014/main" val="2442550367"/>
                    </a:ext>
                  </a:extLst>
                </a:gridCol>
              </a:tblGrid>
              <a:tr h="152459">
                <a:tc>
                  <a:txBody>
                    <a:bodyPr/>
                    <a:lstStyle>
                      <a:lvl1pPr marL="0" algn="l" defTabSz="457200" rtl="0" eaLnBrk="1" latinLnBrk="0" hangingPunct="1">
                        <a:defRPr sz="1800" b="1" kern="1200">
                          <a:solidFill>
                            <a:schemeClr val="lt1"/>
                          </a:solidFill>
                          <a:latin typeface="Arial Narrow"/>
                        </a:defRPr>
                      </a:lvl1pPr>
                      <a:lvl2pPr marL="457200" algn="l" defTabSz="457200" rtl="0" eaLnBrk="1" latinLnBrk="0" hangingPunct="1">
                        <a:defRPr sz="1800" b="1" kern="1200">
                          <a:solidFill>
                            <a:schemeClr val="lt1"/>
                          </a:solidFill>
                          <a:latin typeface="Arial Narrow"/>
                        </a:defRPr>
                      </a:lvl2pPr>
                      <a:lvl3pPr marL="914400" algn="l" defTabSz="457200" rtl="0" eaLnBrk="1" latinLnBrk="0" hangingPunct="1">
                        <a:defRPr sz="1800" b="1" kern="1200">
                          <a:solidFill>
                            <a:schemeClr val="lt1"/>
                          </a:solidFill>
                          <a:latin typeface="Arial Narrow"/>
                        </a:defRPr>
                      </a:lvl3pPr>
                      <a:lvl4pPr marL="1371600" algn="l" defTabSz="457200" rtl="0" eaLnBrk="1" latinLnBrk="0" hangingPunct="1">
                        <a:defRPr sz="1800" b="1" kern="1200">
                          <a:solidFill>
                            <a:schemeClr val="lt1"/>
                          </a:solidFill>
                          <a:latin typeface="Arial Narrow"/>
                        </a:defRPr>
                      </a:lvl4pPr>
                      <a:lvl5pPr marL="1828800" algn="l" defTabSz="457200" rtl="0" eaLnBrk="1" latinLnBrk="0" hangingPunct="1">
                        <a:defRPr sz="1800" b="1" kern="1200">
                          <a:solidFill>
                            <a:schemeClr val="lt1"/>
                          </a:solidFill>
                          <a:latin typeface="Arial Narrow"/>
                        </a:defRPr>
                      </a:lvl5pPr>
                      <a:lvl6pPr marL="2286000" algn="l" defTabSz="457200" rtl="0" eaLnBrk="1" latinLnBrk="0" hangingPunct="1">
                        <a:defRPr sz="1800" b="1" kern="1200">
                          <a:solidFill>
                            <a:schemeClr val="lt1"/>
                          </a:solidFill>
                          <a:latin typeface="Arial Narrow"/>
                        </a:defRPr>
                      </a:lvl6pPr>
                      <a:lvl7pPr marL="2743200" algn="l" defTabSz="457200" rtl="0" eaLnBrk="1" latinLnBrk="0" hangingPunct="1">
                        <a:defRPr sz="1800" b="1" kern="1200">
                          <a:solidFill>
                            <a:schemeClr val="lt1"/>
                          </a:solidFill>
                          <a:latin typeface="Arial Narrow"/>
                        </a:defRPr>
                      </a:lvl7pPr>
                      <a:lvl8pPr marL="3200400" algn="l" defTabSz="457200" rtl="0" eaLnBrk="1" latinLnBrk="0" hangingPunct="1">
                        <a:defRPr sz="1800" b="1" kern="1200">
                          <a:solidFill>
                            <a:schemeClr val="lt1"/>
                          </a:solidFill>
                          <a:latin typeface="Arial Narrow"/>
                        </a:defRPr>
                      </a:lvl8pPr>
                      <a:lvl9pPr marL="3657600" algn="l" defTabSz="457200" rtl="0" eaLnBrk="1" latinLnBrk="0" hangingPunct="1">
                        <a:defRPr sz="1800" b="1" kern="1200">
                          <a:solidFill>
                            <a:schemeClr val="lt1"/>
                          </a:solidFill>
                          <a:latin typeface="Arial Narrow"/>
                        </a:defRPr>
                      </a:lvl9pPr>
                    </a:lstStyle>
                    <a:p>
                      <a:pPr algn="l">
                        <a:lnSpc>
                          <a:spcPts val="1000"/>
                        </a:lnSpc>
                      </a:pPr>
                      <a:endParaRPr lang="en-GB" sz="800" b="1" u="none">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lvl1pPr marL="0" algn="l" defTabSz="457200" rtl="0" eaLnBrk="1" latinLnBrk="0" hangingPunct="1">
                        <a:defRPr sz="1800" b="1" kern="1200">
                          <a:solidFill>
                            <a:schemeClr val="lt1"/>
                          </a:solidFill>
                          <a:latin typeface="Arial Narrow"/>
                        </a:defRPr>
                      </a:lvl1pPr>
                      <a:lvl2pPr marL="457200" algn="l" defTabSz="457200" rtl="0" eaLnBrk="1" latinLnBrk="0" hangingPunct="1">
                        <a:defRPr sz="1800" b="1" kern="1200">
                          <a:solidFill>
                            <a:schemeClr val="lt1"/>
                          </a:solidFill>
                          <a:latin typeface="Arial Narrow"/>
                        </a:defRPr>
                      </a:lvl2pPr>
                      <a:lvl3pPr marL="914400" algn="l" defTabSz="457200" rtl="0" eaLnBrk="1" latinLnBrk="0" hangingPunct="1">
                        <a:defRPr sz="1800" b="1" kern="1200">
                          <a:solidFill>
                            <a:schemeClr val="lt1"/>
                          </a:solidFill>
                          <a:latin typeface="Arial Narrow"/>
                        </a:defRPr>
                      </a:lvl3pPr>
                      <a:lvl4pPr marL="1371600" algn="l" defTabSz="457200" rtl="0" eaLnBrk="1" latinLnBrk="0" hangingPunct="1">
                        <a:defRPr sz="1800" b="1" kern="1200">
                          <a:solidFill>
                            <a:schemeClr val="lt1"/>
                          </a:solidFill>
                          <a:latin typeface="Arial Narrow"/>
                        </a:defRPr>
                      </a:lvl4pPr>
                      <a:lvl5pPr marL="1828800" algn="l" defTabSz="457200" rtl="0" eaLnBrk="1" latinLnBrk="0" hangingPunct="1">
                        <a:defRPr sz="1800" b="1" kern="1200">
                          <a:solidFill>
                            <a:schemeClr val="lt1"/>
                          </a:solidFill>
                          <a:latin typeface="Arial Narrow"/>
                        </a:defRPr>
                      </a:lvl5pPr>
                      <a:lvl6pPr marL="2286000" algn="l" defTabSz="457200" rtl="0" eaLnBrk="1" latinLnBrk="0" hangingPunct="1">
                        <a:defRPr sz="1800" b="1" kern="1200">
                          <a:solidFill>
                            <a:schemeClr val="lt1"/>
                          </a:solidFill>
                          <a:latin typeface="Arial Narrow"/>
                        </a:defRPr>
                      </a:lvl6pPr>
                      <a:lvl7pPr marL="2743200" algn="l" defTabSz="457200" rtl="0" eaLnBrk="1" latinLnBrk="0" hangingPunct="1">
                        <a:defRPr sz="1800" b="1" kern="1200">
                          <a:solidFill>
                            <a:schemeClr val="lt1"/>
                          </a:solidFill>
                          <a:latin typeface="Arial Narrow"/>
                        </a:defRPr>
                      </a:lvl7pPr>
                      <a:lvl8pPr marL="3200400" algn="l" defTabSz="457200" rtl="0" eaLnBrk="1" latinLnBrk="0" hangingPunct="1">
                        <a:defRPr sz="1800" b="1" kern="1200">
                          <a:solidFill>
                            <a:schemeClr val="lt1"/>
                          </a:solidFill>
                          <a:latin typeface="Arial Narrow"/>
                        </a:defRPr>
                      </a:lvl8pPr>
                      <a:lvl9pPr marL="3657600" algn="l" defTabSz="457200" rtl="0" eaLnBrk="1" latinLnBrk="0" hangingPunct="1">
                        <a:defRPr sz="1800" b="1" kern="1200">
                          <a:solidFill>
                            <a:schemeClr val="lt1"/>
                          </a:solidFill>
                          <a:latin typeface="Arial Narrow"/>
                        </a:defRPr>
                      </a:lvl9pPr>
                    </a:lstStyle>
                    <a:p>
                      <a:pPr algn="ctr">
                        <a:lnSpc>
                          <a:spcPts val="1000"/>
                        </a:lnSpc>
                      </a:pPr>
                      <a:r>
                        <a:rPr lang="en-US" sz="800" u="none">
                          <a:solidFill>
                            <a:schemeClr val="tx1"/>
                          </a:solidFill>
                          <a:latin typeface="+mn-lt"/>
                        </a:rPr>
                        <a:t>EV+P</a:t>
                      </a:r>
                      <a:endParaRPr lang="en-GB" sz="800" u="none">
                        <a:solidFill>
                          <a:schemeClr val="tx1"/>
                        </a:solidFill>
                        <a:latin typeface="+mn-lt"/>
                        <a:cs typeface="Arial" panose="020B060402020202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lvl1pPr marL="0" algn="l" defTabSz="457200" rtl="0" eaLnBrk="1" latinLnBrk="0" hangingPunct="1">
                        <a:defRPr sz="1800" b="1" kern="1200">
                          <a:solidFill>
                            <a:schemeClr val="lt1"/>
                          </a:solidFill>
                          <a:latin typeface="Arial Narrow"/>
                        </a:defRPr>
                      </a:lvl1pPr>
                      <a:lvl2pPr marL="457200" algn="l" defTabSz="457200" rtl="0" eaLnBrk="1" latinLnBrk="0" hangingPunct="1">
                        <a:defRPr sz="1800" b="1" kern="1200">
                          <a:solidFill>
                            <a:schemeClr val="lt1"/>
                          </a:solidFill>
                          <a:latin typeface="Arial Narrow"/>
                        </a:defRPr>
                      </a:lvl2pPr>
                      <a:lvl3pPr marL="914400" algn="l" defTabSz="457200" rtl="0" eaLnBrk="1" latinLnBrk="0" hangingPunct="1">
                        <a:defRPr sz="1800" b="1" kern="1200">
                          <a:solidFill>
                            <a:schemeClr val="lt1"/>
                          </a:solidFill>
                          <a:latin typeface="Arial Narrow"/>
                        </a:defRPr>
                      </a:lvl3pPr>
                      <a:lvl4pPr marL="1371600" algn="l" defTabSz="457200" rtl="0" eaLnBrk="1" latinLnBrk="0" hangingPunct="1">
                        <a:defRPr sz="1800" b="1" kern="1200">
                          <a:solidFill>
                            <a:schemeClr val="lt1"/>
                          </a:solidFill>
                          <a:latin typeface="Arial Narrow"/>
                        </a:defRPr>
                      </a:lvl4pPr>
                      <a:lvl5pPr marL="1828800" algn="l" defTabSz="457200" rtl="0" eaLnBrk="1" latinLnBrk="0" hangingPunct="1">
                        <a:defRPr sz="1800" b="1" kern="1200">
                          <a:solidFill>
                            <a:schemeClr val="lt1"/>
                          </a:solidFill>
                          <a:latin typeface="Arial Narrow"/>
                        </a:defRPr>
                      </a:lvl5pPr>
                      <a:lvl6pPr marL="2286000" algn="l" defTabSz="457200" rtl="0" eaLnBrk="1" latinLnBrk="0" hangingPunct="1">
                        <a:defRPr sz="1800" b="1" kern="1200">
                          <a:solidFill>
                            <a:schemeClr val="lt1"/>
                          </a:solidFill>
                          <a:latin typeface="Arial Narrow"/>
                        </a:defRPr>
                      </a:lvl6pPr>
                      <a:lvl7pPr marL="2743200" algn="l" defTabSz="457200" rtl="0" eaLnBrk="1" latinLnBrk="0" hangingPunct="1">
                        <a:defRPr sz="1800" b="1" kern="1200">
                          <a:solidFill>
                            <a:schemeClr val="lt1"/>
                          </a:solidFill>
                          <a:latin typeface="Arial Narrow"/>
                        </a:defRPr>
                      </a:lvl7pPr>
                      <a:lvl8pPr marL="3200400" algn="l" defTabSz="457200" rtl="0" eaLnBrk="1" latinLnBrk="0" hangingPunct="1">
                        <a:defRPr sz="1800" b="1" kern="1200">
                          <a:solidFill>
                            <a:schemeClr val="lt1"/>
                          </a:solidFill>
                          <a:latin typeface="Arial Narrow"/>
                        </a:defRPr>
                      </a:lvl8pPr>
                      <a:lvl9pPr marL="3657600" algn="l" defTabSz="457200" rtl="0" eaLnBrk="1" latinLnBrk="0" hangingPunct="1">
                        <a:defRPr sz="1800" b="1" kern="1200">
                          <a:solidFill>
                            <a:schemeClr val="lt1"/>
                          </a:solidFill>
                          <a:latin typeface="Arial Narrow"/>
                        </a:defRPr>
                      </a:lvl9pPr>
                    </a:lstStyle>
                    <a:p>
                      <a:pPr algn="ctr">
                        <a:lnSpc>
                          <a:spcPts val="1000"/>
                        </a:lnSpc>
                      </a:pPr>
                      <a:r>
                        <a:rPr lang="en-US" sz="800" u="none">
                          <a:solidFill>
                            <a:schemeClr val="tx1"/>
                          </a:solidFill>
                          <a:latin typeface="+mn-lt"/>
                        </a:rPr>
                        <a:t>Chemotherapy</a:t>
                      </a:r>
                      <a:endParaRPr lang="en-GB" sz="800" u="none" baseline="30000">
                        <a:solidFill>
                          <a:schemeClr val="tx1"/>
                        </a:solidFill>
                        <a:latin typeface="+mn-lt"/>
                        <a:cs typeface="Arial" panose="020B0604020202020204" pitchFamily="34" charset="0"/>
                      </a:endParaRPr>
                    </a:p>
                  </a:txBody>
                  <a:tcPr marL="0" marR="0" marT="0" marB="0" anchor="ctr">
                    <a:lnL w="12700" cmpd="sng">
                      <a:noFill/>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000"/>
                        </a:lnSpc>
                      </a:pPr>
                      <a:endParaRPr lang="en-GB" sz="800" u="none" baseline="3000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000"/>
                        </a:lnSpc>
                      </a:pPr>
                      <a:r>
                        <a:rPr lang="en-US" sz="800" b="1" u="none">
                          <a:solidFill>
                            <a:schemeClr val="tx1"/>
                          </a:solidFill>
                        </a:rPr>
                        <a:t>HR (95% CI)</a:t>
                      </a:r>
                      <a:endParaRPr lang="en-GB" sz="800" b="1" u="none">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94238573"/>
                  </a:ext>
                </a:extLst>
              </a:tr>
              <a:tr h="190574">
                <a:tc>
                  <a:txBody>
                    <a:bodyPr/>
                    <a:lstStyle/>
                    <a:p>
                      <a:pPr marL="0" indent="0" algn="l">
                        <a:lnSpc>
                          <a:spcPts val="1000"/>
                        </a:lnSpc>
                      </a:pPr>
                      <a:r>
                        <a:rPr lang="en-GB" sz="800" b="1">
                          <a:solidFill>
                            <a:schemeClr val="tx1"/>
                          </a:solidFill>
                        </a:rPr>
                        <a:t>Overall</a:t>
                      </a:r>
                      <a:endParaRPr lang="en-GB" sz="800" b="1">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ctr">
                        <a:lnSpc>
                          <a:spcPts val="1000"/>
                        </a:lnSpc>
                      </a:pPr>
                      <a:r>
                        <a:rPr lang="en-US" sz="800" b="0">
                          <a:solidFill>
                            <a:schemeClr val="tx1"/>
                          </a:solidFill>
                          <a:latin typeface="Arial" panose="020B0604020202020204" pitchFamily="34" charset="0"/>
                          <a:cs typeface="Arial" panose="020B0604020202020204" pitchFamily="34" charset="0"/>
                        </a:rPr>
                        <a:t>12.5 (262/442)</a:t>
                      </a:r>
                      <a:endParaRPr lang="en-GB" sz="800" b="1">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6.3 (317/444)</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rgbClr val="000000"/>
                          </a:solidFill>
                          <a:latin typeface="Arial" panose="020B0604020202020204" pitchFamily="34" charset="0"/>
                          <a:cs typeface="Arial" panose="020B0604020202020204" pitchFamily="34" charset="0"/>
                        </a:rPr>
                        <a:t>0.481 (0.407, 0.570)</a:t>
                      </a: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76800103"/>
                  </a:ext>
                </a:extLst>
              </a:tr>
              <a:tr h="190574">
                <a:tc>
                  <a:txBody>
                    <a:bodyPr/>
                    <a:lstStyle/>
                    <a:p>
                      <a:pPr marL="0" indent="0" algn="l">
                        <a:lnSpc>
                          <a:spcPts val="1000"/>
                        </a:lnSpc>
                      </a:pPr>
                      <a:r>
                        <a:rPr lang="pt-BR" sz="800" b="1"/>
                        <a:t>Liver metastases</a:t>
                      </a:r>
                      <a:endParaRPr lang="en-GB" sz="800" b="1">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45601195"/>
                  </a:ext>
                </a:extLst>
              </a:tr>
              <a:tr h="190574">
                <a:tc>
                  <a:txBody>
                    <a:bodyPr/>
                    <a:lstStyle>
                      <a:lvl1pPr marL="0" algn="l" defTabSz="457200" rtl="0" eaLnBrk="1" latinLnBrk="0" hangingPunct="1">
                        <a:defRPr sz="1800" kern="1200">
                          <a:solidFill>
                            <a:schemeClr val="dk1"/>
                          </a:solidFill>
                          <a:latin typeface="Arial Narrow"/>
                        </a:defRPr>
                      </a:lvl1pPr>
                      <a:lvl2pPr marL="457200" algn="l" defTabSz="457200" rtl="0" eaLnBrk="1" latinLnBrk="0" hangingPunct="1">
                        <a:defRPr sz="1800" kern="1200">
                          <a:solidFill>
                            <a:schemeClr val="dk1"/>
                          </a:solidFill>
                          <a:latin typeface="Arial Narrow"/>
                        </a:defRPr>
                      </a:lvl2pPr>
                      <a:lvl3pPr marL="914400" algn="l" defTabSz="457200" rtl="0" eaLnBrk="1" latinLnBrk="0" hangingPunct="1">
                        <a:defRPr sz="1800" kern="1200">
                          <a:solidFill>
                            <a:schemeClr val="dk1"/>
                          </a:solidFill>
                          <a:latin typeface="Arial Narrow"/>
                        </a:defRPr>
                      </a:lvl3pPr>
                      <a:lvl4pPr marL="1371600" algn="l" defTabSz="457200" rtl="0" eaLnBrk="1" latinLnBrk="0" hangingPunct="1">
                        <a:defRPr sz="1800" kern="1200">
                          <a:solidFill>
                            <a:schemeClr val="dk1"/>
                          </a:solidFill>
                          <a:latin typeface="Arial Narrow"/>
                        </a:defRPr>
                      </a:lvl4pPr>
                      <a:lvl5pPr marL="1828800" algn="l" defTabSz="457200" rtl="0" eaLnBrk="1" latinLnBrk="0" hangingPunct="1">
                        <a:defRPr sz="1800" kern="1200">
                          <a:solidFill>
                            <a:schemeClr val="dk1"/>
                          </a:solidFill>
                          <a:latin typeface="Arial Narrow"/>
                        </a:defRPr>
                      </a:lvl5pPr>
                      <a:lvl6pPr marL="2286000" algn="l" defTabSz="457200" rtl="0" eaLnBrk="1" latinLnBrk="0" hangingPunct="1">
                        <a:defRPr sz="1800" kern="1200">
                          <a:solidFill>
                            <a:schemeClr val="dk1"/>
                          </a:solidFill>
                          <a:latin typeface="Arial Narrow"/>
                        </a:defRPr>
                      </a:lvl6pPr>
                      <a:lvl7pPr marL="2743200" algn="l" defTabSz="457200" rtl="0" eaLnBrk="1" latinLnBrk="0" hangingPunct="1">
                        <a:defRPr sz="1800" kern="1200">
                          <a:solidFill>
                            <a:schemeClr val="dk1"/>
                          </a:solidFill>
                          <a:latin typeface="Arial Narrow"/>
                        </a:defRPr>
                      </a:lvl7pPr>
                      <a:lvl8pPr marL="3200400" algn="l" defTabSz="457200" rtl="0" eaLnBrk="1" latinLnBrk="0" hangingPunct="1">
                        <a:defRPr sz="1800" kern="1200">
                          <a:solidFill>
                            <a:schemeClr val="dk1"/>
                          </a:solidFill>
                          <a:latin typeface="Arial Narrow"/>
                        </a:defRPr>
                      </a:lvl8pPr>
                      <a:lvl9pPr marL="3657600" algn="l" defTabSz="457200" rtl="0" eaLnBrk="1" latinLnBrk="0" hangingPunct="1">
                        <a:defRPr sz="1800" kern="1200">
                          <a:solidFill>
                            <a:schemeClr val="dk1"/>
                          </a:solidFill>
                          <a:latin typeface="Arial Narrow"/>
                        </a:defRPr>
                      </a:lvl9pPr>
                    </a:lstStyle>
                    <a:p>
                      <a:pPr marL="0" indent="72000" algn="l">
                        <a:lnSpc>
                          <a:spcPts val="1000"/>
                        </a:lnSpc>
                      </a:pPr>
                      <a:r>
                        <a:rPr lang="en-US" sz="800" b="0">
                          <a:solidFill>
                            <a:schemeClr val="tx1"/>
                          </a:solidFill>
                          <a:latin typeface="Arial" panose="020B0604020202020204" pitchFamily="34" charset="0"/>
                          <a:cs typeface="Arial" panose="020B0604020202020204" pitchFamily="34" charset="0"/>
                        </a:rPr>
                        <a:t>Present </a:t>
                      </a:r>
                      <a:endParaRPr lang="en-GB" sz="800" b="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8.1 (74/100)</a:t>
                      </a:r>
                      <a:endParaRPr lang="en-GB" sz="800" b="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6.0 (80/99)</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0.548 (0.392</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0.766)</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55975842"/>
                  </a:ext>
                </a:extLst>
              </a:tr>
              <a:tr h="190574">
                <a:tc>
                  <a:txBody>
                    <a:bodyPr/>
                    <a:lstStyle>
                      <a:lvl1pPr marL="0" algn="l" defTabSz="457200" rtl="0" eaLnBrk="1" latinLnBrk="0" hangingPunct="1">
                        <a:defRPr sz="1800" kern="1200">
                          <a:solidFill>
                            <a:schemeClr val="dk1"/>
                          </a:solidFill>
                          <a:latin typeface="Arial Narrow"/>
                        </a:defRPr>
                      </a:lvl1pPr>
                      <a:lvl2pPr marL="457200" algn="l" defTabSz="457200" rtl="0" eaLnBrk="1" latinLnBrk="0" hangingPunct="1">
                        <a:defRPr sz="1800" kern="1200">
                          <a:solidFill>
                            <a:schemeClr val="dk1"/>
                          </a:solidFill>
                          <a:latin typeface="Arial Narrow"/>
                        </a:defRPr>
                      </a:lvl2pPr>
                      <a:lvl3pPr marL="914400" algn="l" defTabSz="457200" rtl="0" eaLnBrk="1" latinLnBrk="0" hangingPunct="1">
                        <a:defRPr sz="1800" kern="1200">
                          <a:solidFill>
                            <a:schemeClr val="dk1"/>
                          </a:solidFill>
                          <a:latin typeface="Arial Narrow"/>
                        </a:defRPr>
                      </a:lvl3pPr>
                      <a:lvl4pPr marL="1371600" algn="l" defTabSz="457200" rtl="0" eaLnBrk="1" latinLnBrk="0" hangingPunct="1">
                        <a:defRPr sz="1800" kern="1200">
                          <a:solidFill>
                            <a:schemeClr val="dk1"/>
                          </a:solidFill>
                          <a:latin typeface="Arial Narrow"/>
                        </a:defRPr>
                      </a:lvl4pPr>
                      <a:lvl5pPr marL="1828800" algn="l" defTabSz="457200" rtl="0" eaLnBrk="1" latinLnBrk="0" hangingPunct="1">
                        <a:defRPr sz="1800" kern="1200">
                          <a:solidFill>
                            <a:schemeClr val="dk1"/>
                          </a:solidFill>
                          <a:latin typeface="Arial Narrow"/>
                        </a:defRPr>
                      </a:lvl5pPr>
                      <a:lvl6pPr marL="2286000" algn="l" defTabSz="457200" rtl="0" eaLnBrk="1" latinLnBrk="0" hangingPunct="1">
                        <a:defRPr sz="1800" kern="1200">
                          <a:solidFill>
                            <a:schemeClr val="dk1"/>
                          </a:solidFill>
                          <a:latin typeface="Arial Narrow"/>
                        </a:defRPr>
                      </a:lvl6pPr>
                      <a:lvl7pPr marL="2743200" algn="l" defTabSz="457200" rtl="0" eaLnBrk="1" latinLnBrk="0" hangingPunct="1">
                        <a:defRPr sz="1800" kern="1200">
                          <a:solidFill>
                            <a:schemeClr val="dk1"/>
                          </a:solidFill>
                          <a:latin typeface="Arial Narrow"/>
                        </a:defRPr>
                      </a:lvl7pPr>
                      <a:lvl8pPr marL="3200400" algn="l" defTabSz="457200" rtl="0" eaLnBrk="1" latinLnBrk="0" hangingPunct="1">
                        <a:defRPr sz="1800" kern="1200">
                          <a:solidFill>
                            <a:schemeClr val="dk1"/>
                          </a:solidFill>
                          <a:latin typeface="Arial Narrow"/>
                        </a:defRPr>
                      </a:lvl8pPr>
                      <a:lvl9pPr marL="3657600" algn="l" defTabSz="457200" rtl="0" eaLnBrk="1" latinLnBrk="0" hangingPunct="1">
                        <a:defRPr sz="1800" kern="1200">
                          <a:solidFill>
                            <a:schemeClr val="dk1"/>
                          </a:solidFill>
                          <a:latin typeface="Arial Narrow"/>
                        </a:defRPr>
                      </a:lvl9p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A</a:t>
                      </a:r>
                      <a:r>
                        <a:rPr lang="en-GB" sz="800" b="0" baseline="0">
                          <a:solidFill>
                            <a:schemeClr val="tx1"/>
                          </a:solidFill>
                          <a:latin typeface="Arial" panose="020B0604020202020204" pitchFamily="34" charset="0"/>
                          <a:cs typeface="Arial" panose="020B0604020202020204" pitchFamily="34" charset="0"/>
                        </a:rPr>
                        <a:t>bsent</a:t>
                      </a: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16.4 (188/342)</a:t>
                      </a:r>
                      <a:endParaRPr lang="en-GB" sz="800" b="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6.4 (237/345)</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0.458 (0.376</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0.557)</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87259817"/>
                  </a:ext>
                </a:extLst>
              </a:tr>
              <a:tr h="190574">
                <a:tc>
                  <a:txBody>
                    <a:bodyPr/>
                    <a:lstStyle/>
                    <a:p>
                      <a:pPr marL="0" indent="0" algn="l">
                        <a:lnSpc>
                          <a:spcPts val="1000"/>
                        </a:lnSpc>
                      </a:pPr>
                      <a:r>
                        <a:rPr lang="en-US" sz="800" b="1" baseline="0">
                          <a:solidFill>
                            <a:schemeClr val="tx1"/>
                          </a:solidFill>
                          <a:latin typeface="Arial" panose="020B0604020202020204" pitchFamily="34" charset="0"/>
                          <a:cs typeface="Arial" panose="020B0604020202020204" pitchFamily="34" charset="0"/>
                        </a:rPr>
                        <a:t>PD-L1 expression</a:t>
                      </a:r>
                      <a:endParaRPr lang="en-GB" sz="800" b="1"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29624392"/>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Low (CPS &lt;10)</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10.5 (122/184)</a:t>
                      </a:r>
                      <a:endParaRPr lang="en-GB" sz="800" b="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6.3 (131/185)</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0.517 (0.400</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0.667)</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33947382"/>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High (CPS </a:t>
                      </a:r>
                      <a:r>
                        <a:rPr lang="en-GB" sz="800" b="0" baseline="0">
                          <a:solidFill>
                            <a:schemeClr val="tx1"/>
                          </a:solidFill>
                        </a:rPr>
                        <a:t>≥10)</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16.4 (138/254)</a:t>
                      </a:r>
                      <a:endParaRPr lang="en-GB" sz="800" b="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6.2 (182/254)</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0.459 (0.365</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0.576)</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18222278"/>
                  </a:ext>
                </a:extLst>
              </a:tr>
              <a:tr h="190574">
                <a:tc>
                  <a:txBody>
                    <a:bodyPr/>
                    <a:lstStyle/>
                    <a:p>
                      <a:pPr marL="0" indent="0" algn="l">
                        <a:lnSpc>
                          <a:spcPts val="1000"/>
                        </a:lnSpc>
                      </a:pPr>
                      <a:r>
                        <a:rPr lang="en-US" sz="800" b="1" baseline="0">
                          <a:solidFill>
                            <a:schemeClr val="tx1"/>
                          </a:solidFill>
                          <a:latin typeface="Arial" panose="020B0604020202020204" pitchFamily="34" charset="0"/>
                          <a:cs typeface="Arial" panose="020B0604020202020204" pitchFamily="34" charset="0"/>
                        </a:rPr>
                        <a:t>Cisplatin eligibility </a:t>
                      </a:r>
                      <a:endParaRPr lang="en-GB" sz="800" b="1"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44125953"/>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Eligible</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15.0 (140/244)</a:t>
                      </a:r>
                      <a:endParaRPr lang="en-GB" sz="800" b="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6.5 (155/234)</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0.518 (0.409</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0.655)</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15485875"/>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Ineligible </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10.6 (122/198)</a:t>
                      </a:r>
                      <a:endParaRPr lang="en-GB" sz="800" b="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6.1 (162/210)</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0.455 (0.357</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0.580)</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93225956"/>
                  </a:ext>
                </a:extLst>
              </a:tr>
              <a:tr h="190574">
                <a:tc gridSpan="2">
                  <a:txBody>
                    <a:bodyPr/>
                    <a:lstStyle/>
                    <a:p>
                      <a:pPr marL="0" indent="0" algn="l">
                        <a:lnSpc>
                          <a:spcPts val="1000"/>
                        </a:lnSpc>
                      </a:pPr>
                      <a:r>
                        <a:rPr lang="en-US" sz="800" b="1" baseline="0">
                          <a:solidFill>
                            <a:schemeClr val="tx1"/>
                          </a:solidFill>
                          <a:latin typeface="Arial" panose="020B0604020202020204" pitchFamily="34" charset="0"/>
                          <a:cs typeface="Arial" panose="020B0604020202020204" pitchFamily="34" charset="0"/>
                        </a:rPr>
                        <a:t>Metastatic disease site</a:t>
                      </a:r>
                      <a:endParaRPr lang="en-GB" sz="800" b="1"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5880587"/>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Visceral metastases</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10.4 (203/318)</a:t>
                      </a:r>
                      <a:endParaRPr lang="en-GB" sz="800" b="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6.2 (242/318)</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0.477 (0.393</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0.579)</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34261176"/>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Lymph node only</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22.1 (50/103)</a:t>
                      </a:r>
                      <a:endParaRPr lang="en-GB" sz="800" b="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8.3 (60/104)</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0.473 (0.317</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0.704)</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97661226"/>
                  </a:ext>
                </a:extLst>
              </a:tr>
              <a:tr h="190574">
                <a:tc gridSpan="3">
                  <a:txBody>
                    <a:bodyPr/>
                    <a:lstStyle/>
                    <a:p>
                      <a:pPr marL="0" indent="0" algn="l">
                        <a:lnSpc>
                          <a:spcPts val="1000"/>
                        </a:lnSpc>
                      </a:pPr>
                      <a:r>
                        <a:rPr lang="en-US" sz="800" b="1" baseline="0">
                          <a:solidFill>
                            <a:schemeClr val="tx1"/>
                          </a:solidFill>
                          <a:latin typeface="Arial" panose="020B0604020202020204" pitchFamily="34" charset="0"/>
                          <a:cs typeface="Arial" panose="020B0604020202020204" pitchFamily="34" charset="0"/>
                        </a:rPr>
                        <a:t>Renal function </a:t>
                      </a:r>
                      <a:endParaRPr lang="en-GB" sz="800" b="1"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78783457"/>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Normal</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18.7 (47/84)</a:t>
                      </a:r>
                      <a:endParaRPr lang="en-GB" sz="800" b="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6.7 (64/95)</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0.520 (0.350</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0.774)</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62926171"/>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Mild</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12.7 (91/165)</a:t>
                      </a:r>
                      <a:endParaRPr lang="en-GB" sz="800" b="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6.3 (118/162)</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0.477 (0.358</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0.636)</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94604637"/>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Moderate/severe</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10.5 (124/193)</a:t>
                      </a:r>
                      <a:endParaRPr lang="en-GB" sz="800" b="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6.2 (135/187)</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0.493 (0.381</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0.637)</a:t>
                      </a:r>
                    </a:p>
                  </a:txBody>
                  <a:tcPr marL="0" marR="0" marT="0"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33802387"/>
                  </a:ext>
                </a:extLst>
              </a:tr>
            </a:tbl>
          </a:graphicData>
        </a:graphic>
      </p:graphicFrame>
      <p:sp>
        <p:nvSpPr>
          <p:cNvPr id="3" name="Slide Number Placeholder 2">
            <a:extLst>
              <a:ext uri="{FF2B5EF4-FFF2-40B4-BE49-F238E27FC236}">
                <a16:creationId xmlns:a16="http://schemas.microsoft.com/office/drawing/2014/main" id="{BE2C5510-5C28-FC0D-1D40-8D6DCBF7912C}"/>
              </a:ext>
            </a:extLst>
          </p:cNvPr>
          <p:cNvSpPr>
            <a:spLocks noGrp="1"/>
          </p:cNvSpPr>
          <p:nvPr>
            <p:ph type="sldNum" sz="quarter" idx="12"/>
          </p:nvPr>
        </p:nvSpPr>
        <p:spPr/>
        <p:txBody>
          <a:bodyPr/>
          <a:lstStyle/>
          <a:p>
            <a:fld id="{BE33F7A0-71F0-446B-9DE8-6D75BE64EE0F}" type="slidenum">
              <a:rPr lang="en-US" smtClean="0">
                <a:solidFill>
                  <a:srgbClr val="002557"/>
                </a:solidFill>
              </a:rPr>
              <a:pPr/>
              <a:t>7</a:t>
            </a:fld>
            <a:endParaRPr lang="en-US">
              <a:solidFill>
                <a:srgbClr val="002557"/>
              </a:solidFill>
            </a:endParaRPr>
          </a:p>
        </p:txBody>
      </p:sp>
      <p:sp>
        <p:nvSpPr>
          <p:cNvPr id="8" name="TextBox 7">
            <a:extLst>
              <a:ext uri="{FF2B5EF4-FFF2-40B4-BE49-F238E27FC236}">
                <a16:creationId xmlns:a16="http://schemas.microsoft.com/office/drawing/2014/main" id="{9B3A844B-ED89-80F9-6998-5DB7F2B1B41D}"/>
              </a:ext>
            </a:extLst>
          </p:cNvPr>
          <p:cNvSpPr txBox="1"/>
          <p:nvPr/>
        </p:nvSpPr>
        <p:spPr>
          <a:xfrm>
            <a:off x="640080" y="5670977"/>
            <a:ext cx="10911840" cy="549569"/>
          </a:xfrm>
          <a:prstGeom prst="rect">
            <a:avLst/>
          </a:prstGeom>
          <a:noFill/>
        </p:spPr>
        <p:txBody>
          <a:bodyPr wrap="square" lIns="0" tIns="0" rIns="0" bIns="0" anchor="b">
            <a:noAutofit/>
          </a:bodyPr>
          <a:lstStyle/>
          <a:p>
            <a:r>
              <a:rPr lang="en-US" sz="1000" b="1">
                <a:latin typeface="Arial" panose="020B0604020202020204" pitchFamily="34" charset="0"/>
                <a:cs typeface="Arial" panose="020B0604020202020204" pitchFamily="34" charset="0"/>
              </a:rPr>
              <a:t>Data cutoff: August 8, 2024. </a:t>
            </a:r>
          </a:p>
          <a:p>
            <a:r>
              <a:rPr lang="en-US" sz="800">
                <a:latin typeface="Arial" panose="020B0604020202020204" pitchFamily="34" charset="0"/>
                <a:cs typeface="Arial" panose="020B0604020202020204" pitchFamily="34" charset="0"/>
              </a:rPr>
              <a:t>CPS, combined positive score; ECOG PS, Eastern Cooperative Oncology Group performance status; EV, enfortumab vedotin; P, pembrolizumab; PD-L1, programmed death ligand 1; PFS, progression-free survival.</a:t>
            </a:r>
          </a:p>
        </p:txBody>
      </p:sp>
      <p:sp>
        <p:nvSpPr>
          <p:cNvPr id="16" name="Rectangle 15">
            <a:extLst>
              <a:ext uri="{FF2B5EF4-FFF2-40B4-BE49-F238E27FC236}">
                <a16:creationId xmlns:a16="http://schemas.microsoft.com/office/drawing/2014/main" id="{BB448A2E-63C5-ECF8-993E-6A16B4CF24AC}"/>
              </a:ext>
            </a:extLst>
          </p:cNvPr>
          <p:cNvSpPr/>
          <p:nvPr/>
        </p:nvSpPr>
        <p:spPr>
          <a:xfrm>
            <a:off x="1464016" y="1399517"/>
            <a:ext cx="2206731" cy="215444"/>
          </a:xfrm>
          <a:prstGeom prst="rect">
            <a:avLst/>
          </a:prstGeom>
        </p:spPr>
        <p:txBody>
          <a:bodyPr wrap="square">
            <a:spAutoFit/>
          </a:bodyPr>
          <a:lstStyle/>
          <a:p>
            <a:pPr marL="0" marR="0" lvl="0" indent="0" algn="ctr" defTabSz="609555" rtl="0" eaLnBrk="0" fontAlgn="base" latinLnBrk="0" hangingPunct="0">
              <a:lnSpc>
                <a:spcPct val="100000"/>
              </a:lnSpc>
              <a:spcBef>
                <a:spcPct val="0"/>
              </a:spcBef>
              <a:spcAft>
                <a:spcPct val="0"/>
              </a:spcAft>
              <a:buClrTx/>
              <a:buSzTx/>
              <a:buFontTx/>
              <a:buNone/>
              <a:tabLst/>
              <a:defRPr/>
            </a:pPr>
            <a:r>
              <a:rPr kumimoji="0" lang="en-GB" sz="800" b="1"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t>Median PFS, months (</a:t>
            </a:r>
            <a:r>
              <a:rPr lang="en-GB" sz="800" b="1">
                <a:solidFill>
                  <a:srgbClr val="000000"/>
                </a:solidFill>
                <a:latin typeface="Arial" panose="020B0604020202020204" pitchFamily="34" charset="0"/>
                <a:ea typeface="MS PGothic" panose="020B0600070205080204" pitchFamily="34" charset="-128"/>
                <a:cs typeface="Arial" panose="020B0604020202020204" pitchFamily="34" charset="0"/>
              </a:rPr>
              <a:t>e</a:t>
            </a:r>
            <a:r>
              <a:rPr kumimoji="0" lang="en-GB" sz="800" b="1"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t>vent/N)</a:t>
            </a:r>
          </a:p>
        </p:txBody>
      </p:sp>
      <p:sp>
        <p:nvSpPr>
          <p:cNvPr id="17" name="TextBox 16">
            <a:extLst>
              <a:ext uri="{FF2B5EF4-FFF2-40B4-BE49-F238E27FC236}">
                <a16:creationId xmlns:a16="http://schemas.microsoft.com/office/drawing/2014/main" id="{C197B76C-874B-7149-9182-2236C59102EC}"/>
              </a:ext>
            </a:extLst>
          </p:cNvPr>
          <p:cNvSpPr txBox="1"/>
          <p:nvPr/>
        </p:nvSpPr>
        <p:spPr>
          <a:xfrm>
            <a:off x="4773234" y="5671905"/>
            <a:ext cx="175850" cy="184666"/>
          </a:xfrm>
          <a:prstGeom prst="rect">
            <a:avLst/>
          </a:prstGeom>
          <a:noFill/>
        </p:spPr>
        <p:txBody>
          <a:bodyPr wrap="square" rtlCol="0">
            <a:spAutoFit/>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5</a:t>
            </a:r>
          </a:p>
        </p:txBody>
      </p:sp>
      <p:sp>
        <p:nvSpPr>
          <p:cNvPr id="18" name="TextBox 17">
            <a:extLst>
              <a:ext uri="{FF2B5EF4-FFF2-40B4-BE49-F238E27FC236}">
                <a16:creationId xmlns:a16="http://schemas.microsoft.com/office/drawing/2014/main" id="{1688A61B-50E5-921A-F80F-24B0E5A966D5}"/>
              </a:ext>
            </a:extLst>
          </p:cNvPr>
          <p:cNvSpPr txBox="1"/>
          <p:nvPr/>
        </p:nvSpPr>
        <p:spPr>
          <a:xfrm>
            <a:off x="4073546" y="5673556"/>
            <a:ext cx="175850" cy="184666"/>
          </a:xfrm>
          <a:prstGeom prst="rect">
            <a:avLst/>
          </a:prstGeom>
          <a:noFill/>
        </p:spPr>
        <p:txBody>
          <a:bodyPr wrap="square" rtlCol="0">
            <a:spAutoFit/>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1</a:t>
            </a:r>
          </a:p>
        </p:txBody>
      </p:sp>
      <p:sp>
        <p:nvSpPr>
          <p:cNvPr id="19" name="TextBox 18">
            <a:extLst>
              <a:ext uri="{FF2B5EF4-FFF2-40B4-BE49-F238E27FC236}">
                <a16:creationId xmlns:a16="http://schemas.microsoft.com/office/drawing/2014/main" id="{CF740DF6-6E62-944C-E4D4-FC446C305708}"/>
              </a:ext>
            </a:extLst>
          </p:cNvPr>
          <p:cNvSpPr txBox="1"/>
          <p:nvPr/>
        </p:nvSpPr>
        <p:spPr>
          <a:xfrm>
            <a:off x="2950599" y="5666636"/>
            <a:ext cx="423259" cy="184666"/>
          </a:xfrm>
          <a:prstGeom prst="rect">
            <a:avLst/>
          </a:prstGeom>
          <a:noFill/>
        </p:spPr>
        <p:txBody>
          <a:bodyPr wrap="square" rtlCol="0">
            <a:spAutoFit/>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0.1</a:t>
            </a:r>
          </a:p>
        </p:txBody>
      </p:sp>
      <p:grpSp>
        <p:nvGrpSpPr>
          <p:cNvPr id="4" name="Group 3">
            <a:extLst>
              <a:ext uri="{FF2B5EF4-FFF2-40B4-BE49-F238E27FC236}">
                <a16:creationId xmlns:a16="http://schemas.microsoft.com/office/drawing/2014/main" id="{CDF6A6B5-B371-D0C6-B0B8-A4E3294FB3A3}"/>
              </a:ext>
            </a:extLst>
          </p:cNvPr>
          <p:cNvGrpSpPr/>
          <p:nvPr/>
        </p:nvGrpSpPr>
        <p:grpSpPr>
          <a:xfrm>
            <a:off x="2883457" y="5783299"/>
            <a:ext cx="2659086" cy="184666"/>
            <a:chOff x="3021977" y="5812603"/>
            <a:chExt cx="2659086" cy="184666"/>
          </a:xfrm>
        </p:grpSpPr>
        <p:cxnSp>
          <p:nvCxnSpPr>
            <p:cNvPr id="13" name="Straight Arrow Connector 12">
              <a:extLst>
                <a:ext uri="{FF2B5EF4-FFF2-40B4-BE49-F238E27FC236}">
                  <a16:creationId xmlns:a16="http://schemas.microsoft.com/office/drawing/2014/main" id="{95C1D94B-A2EE-891A-DBAA-56F29A68B6F3}"/>
                </a:ext>
              </a:extLst>
            </p:cNvPr>
            <p:cNvCxnSpPr>
              <a:cxnSpLocks/>
            </p:cNvCxnSpPr>
            <p:nvPr/>
          </p:nvCxnSpPr>
          <p:spPr>
            <a:xfrm flipH="1">
              <a:off x="3792876" y="5997269"/>
              <a:ext cx="48451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FBFC1F2F-8E67-25F2-E77D-C05AECFA49D2}"/>
                </a:ext>
              </a:extLst>
            </p:cNvPr>
            <p:cNvSpPr txBox="1"/>
            <p:nvPr/>
          </p:nvSpPr>
          <p:spPr>
            <a:xfrm>
              <a:off x="3021977" y="5812603"/>
              <a:ext cx="1322073" cy="184666"/>
            </a:xfrm>
            <a:prstGeom prst="rect">
              <a:avLst/>
            </a:prstGeom>
            <a:noFill/>
          </p:spPr>
          <p:txBody>
            <a:bodyPr wrap="square" rtlCol="0">
              <a:spAutoFit/>
            </a:bodyPr>
            <a:lstStyle/>
            <a:p>
              <a:pPr marL="0" marR="0" lvl="0" indent="0" algn="r" defTabSz="609555" rtl="0" eaLnBrk="0" fontAlgn="base" latinLnBrk="0" hangingPunct="0">
                <a:lnSpc>
                  <a:spcPct val="100000"/>
                </a:lnSpc>
                <a:spcBef>
                  <a:spcPct val="0"/>
                </a:spcBef>
                <a:spcAft>
                  <a:spcPct val="0"/>
                </a:spcAft>
                <a:buClrTx/>
                <a:buSzTx/>
                <a:buFontTx/>
                <a:buNone/>
                <a:tabLst/>
                <a:defRPr/>
              </a:pPr>
              <a:r>
                <a:rPr kumimoji="0" lang="en-GB" sz="600" b="1" i="0" u="none" strike="noStrike" kern="1200" cap="none" spc="0" normalizeH="0" baseline="0" noProof="0">
                  <a:ln>
                    <a:noFill/>
                  </a:ln>
                  <a:solidFill>
                    <a:prstClr val="black"/>
                  </a:solidFill>
                  <a:effectLst/>
                  <a:uLnTx/>
                  <a:uFillTx/>
                  <a:latin typeface="Arial" panose="020B0604020202020204" pitchFamily="34" charset="0"/>
                  <a:ea typeface="MS PGothic" panose="020B0600070205080204" pitchFamily="34" charset="-128"/>
                  <a:cs typeface="Arial" panose="020B0604020202020204" pitchFamily="34" charset="0"/>
                </a:rPr>
                <a:t>Favors EV+P</a:t>
              </a:r>
            </a:p>
          </p:txBody>
        </p:sp>
        <p:sp>
          <p:nvSpPr>
            <p:cNvPr id="15" name="TextBox 14">
              <a:extLst>
                <a:ext uri="{FF2B5EF4-FFF2-40B4-BE49-F238E27FC236}">
                  <a16:creationId xmlns:a16="http://schemas.microsoft.com/office/drawing/2014/main" id="{E392C42C-828A-9EAB-F3A6-75B580F04D19}"/>
                </a:ext>
              </a:extLst>
            </p:cNvPr>
            <p:cNvSpPr txBox="1"/>
            <p:nvPr/>
          </p:nvSpPr>
          <p:spPr>
            <a:xfrm>
              <a:off x="4256961" y="5812603"/>
              <a:ext cx="1424102" cy="184666"/>
            </a:xfrm>
            <a:prstGeom prst="rect">
              <a:avLst/>
            </a:prstGeom>
            <a:noFill/>
          </p:spPr>
          <p:txBody>
            <a:bodyPr wrap="square" rtlCol="0">
              <a:spAutoFit/>
            </a:bodyPr>
            <a:lstStyle/>
            <a:p>
              <a:pPr marL="0" marR="0" lvl="0" indent="0" algn="l" defTabSz="609555" rtl="0" eaLnBrk="0" fontAlgn="base" latinLnBrk="0" hangingPunct="0">
                <a:lnSpc>
                  <a:spcPct val="100000"/>
                </a:lnSpc>
                <a:spcBef>
                  <a:spcPct val="0"/>
                </a:spcBef>
                <a:spcAft>
                  <a:spcPct val="0"/>
                </a:spcAft>
                <a:buClrTx/>
                <a:buSzTx/>
                <a:buFontTx/>
                <a:buNone/>
                <a:tabLst/>
                <a:defRPr/>
              </a:pPr>
              <a:r>
                <a:rPr kumimoji="0" lang="en-GB" sz="600" b="1" i="0" u="none" strike="noStrike" kern="1200" cap="none" spc="0" normalizeH="0" baseline="0" noProof="0">
                  <a:ln>
                    <a:noFill/>
                  </a:ln>
                  <a:solidFill>
                    <a:prstClr val="black"/>
                  </a:solidFill>
                  <a:effectLst/>
                  <a:uLnTx/>
                  <a:uFillTx/>
                  <a:latin typeface="Arial" panose="020B0604020202020204" pitchFamily="34" charset="0"/>
                  <a:ea typeface="MS PGothic" panose="020B0600070205080204" pitchFamily="34" charset="-128"/>
                  <a:cs typeface="Arial" panose="020B0604020202020204" pitchFamily="34" charset="0"/>
                </a:rPr>
                <a:t>Favors chemotherapy</a:t>
              </a:r>
            </a:p>
          </p:txBody>
        </p:sp>
        <p:cxnSp>
          <p:nvCxnSpPr>
            <p:cNvPr id="20" name="Straight Arrow Connector 19">
              <a:extLst>
                <a:ext uri="{FF2B5EF4-FFF2-40B4-BE49-F238E27FC236}">
                  <a16:creationId xmlns:a16="http://schemas.microsoft.com/office/drawing/2014/main" id="{010E8284-7370-C723-1D78-E539C00AACF3}"/>
                </a:ext>
              </a:extLst>
            </p:cNvPr>
            <p:cNvCxnSpPr>
              <a:cxnSpLocks/>
            </p:cNvCxnSpPr>
            <p:nvPr/>
          </p:nvCxnSpPr>
          <p:spPr>
            <a:xfrm rot="10800000" flipH="1">
              <a:off x="4349928" y="5997269"/>
              <a:ext cx="48451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27" name="Rectangle 26">
            <a:extLst>
              <a:ext uri="{FF2B5EF4-FFF2-40B4-BE49-F238E27FC236}">
                <a16:creationId xmlns:a16="http://schemas.microsoft.com/office/drawing/2014/main" id="{4CD3D3E8-251A-345E-429B-70C35A7CA548}"/>
              </a:ext>
            </a:extLst>
          </p:cNvPr>
          <p:cNvSpPr/>
          <p:nvPr/>
        </p:nvSpPr>
        <p:spPr>
          <a:xfrm>
            <a:off x="7058251" y="1399517"/>
            <a:ext cx="2206731" cy="215444"/>
          </a:xfrm>
          <a:prstGeom prst="rect">
            <a:avLst/>
          </a:prstGeom>
        </p:spPr>
        <p:txBody>
          <a:bodyPr wrap="square">
            <a:spAutoFit/>
          </a:bodyPr>
          <a:lstStyle/>
          <a:p>
            <a:pPr marL="0" marR="0" lvl="0" indent="0" algn="ctr" defTabSz="609555" rtl="0" eaLnBrk="0" fontAlgn="base" latinLnBrk="0" hangingPunct="0">
              <a:lnSpc>
                <a:spcPct val="100000"/>
              </a:lnSpc>
              <a:spcBef>
                <a:spcPct val="0"/>
              </a:spcBef>
              <a:spcAft>
                <a:spcPct val="0"/>
              </a:spcAft>
              <a:buClrTx/>
              <a:buSzTx/>
              <a:buFontTx/>
              <a:buNone/>
              <a:tabLst/>
              <a:defRPr/>
            </a:pPr>
            <a:r>
              <a:rPr kumimoji="0" lang="en-GB" sz="800" b="1"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t>Median PFS, months (</a:t>
            </a:r>
            <a:r>
              <a:rPr lang="en-GB" sz="800" b="1">
                <a:solidFill>
                  <a:srgbClr val="000000"/>
                </a:solidFill>
                <a:latin typeface="Arial" panose="020B0604020202020204" pitchFamily="34" charset="0"/>
                <a:ea typeface="MS PGothic" panose="020B0600070205080204" pitchFamily="34" charset="-128"/>
                <a:cs typeface="Arial" panose="020B0604020202020204" pitchFamily="34" charset="0"/>
              </a:rPr>
              <a:t>e</a:t>
            </a:r>
            <a:r>
              <a:rPr kumimoji="0" lang="en-GB" sz="800" b="1"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t>vent/N)</a:t>
            </a:r>
          </a:p>
        </p:txBody>
      </p:sp>
      <p:sp>
        <p:nvSpPr>
          <p:cNvPr id="28" name="TextBox 27">
            <a:extLst>
              <a:ext uri="{FF2B5EF4-FFF2-40B4-BE49-F238E27FC236}">
                <a16:creationId xmlns:a16="http://schemas.microsoft.com/office/drawing/2014/main" id="{CAF36C14-D6F7-7786-3C9C-3C49073C72DE}"/>
              </a:ext>
            </a:extLst>
          </p:cNvPr>
          <p:cNvSpPr txBox="1"/>
          <p:nvPr/>
        </p:nvSpPr>
        <p:spPr>
          <a:xfrm>
            <a:off x="10438620" y="5096252"/>
            <a:ext cx="175850" cy="184666"/>
          </a:xfrm>
          <a:prstGeom prst="rect">
            <a:avLst/>
          </a:prstGeom>
          <a:noFill/>
        </p:spPr>
        <p:txBody>
          <a:bodyPr wrap="square" rtlCol="0">
            <a:spAutoFit/>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5</a:t>
            </a:r>
          </a:p>
        </p:txBody>
      </p:sp>
      <p:sp>
        <p:nvSpPr>
          <p:cNvPr id="29" name="TextBox 28">
            <a:extLst>
              <a:ext uri="{FF2B5EF4-FFF2-40B4-BE49-F238E27FC236}">
                <a16:creationId xmlns:a16="http://schemas.microsoft.com/office/drawing/2014/main" id="{20F26E83-FFB3-C0DE-BCCF-E6BCEFCB6B41}"/>
              </a:ext>
            </a:extLst>
          </p:cNvPr>
          <p:cNvSpPr txBox="1"/>
          <p:nvPr/>
        </p:nvSpPr>
        <p:spPr>
          <a:xfrm>
            <a:off x="9802183" y="5099125"/>
            <a:ext cx="175850" cy="184666"/>
          </a:xfrm>
          <a:prstGeom prst="rect">
            <a:avLst/>
          </a:prstGeom>
          <a:noFill/>
        </p:spPr>
        <p:txBody>
          <a:bodyPr wrap="square" rtlCol="0">
            <a:spAutoFit/>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1</a:t>
            </a:r>
          </a:p>
        </p:txBody>
      </p:sp>
      <p:sp>
        <p:nvSpPr>
          <p:cNvPr id="30" name="TextBox 29">
            <a:extLst>
              <a:ext uri="{FF2B5EF4-FFF2-40B4-BE49-F238E27FC236}">
                <a16:creationId xmlns:a16="http://schemas.microsoft.com/office/drawing/2014/main" id="{596AE236-6E00-FD1F-A565-1154129775D3}"/>
              </a:ext>
            </a:extLst>
          </p:cNvPr>
          <p:cNvSpPr txBox="1"/>
          <p:nvPr/>
        </p:nvSpPr>
        <p:spPr>
          <a:xfrm>
            <a:off x="8763063" y="5097241"/>
            <a:ext cx="423259" cy="184666"/>
          </a:xfrm>
          <a:prstGeom prst="rect">
            <a:avLst/>
          </a:prstGeom>
          <a:noFill/>
        </p:spPr>
        <p:txBody>
          <a:bodyPr wrap="square" rtlCol="0">
            <a:spAutoFit/>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0.1</a:t>
            </a:r>
          </a:p>
        </p:txBody>
      </p:sp>
      <p:grpSp>
        <p:nvGrpSpPr>
          <p:cNvPr id="5" name="Group 4">
            <a:extLst>
              <a:ext uri="{FF2B5EF4-FFF2-40B4-BE49-F238E27FC236}">
                <a16:creationId xmlns:a16="http://schemas.microsoft.com/office/drawing/2014/main" id="{CC6B91C5-2C1F-C32E-5A2B-A5151974141F}"/>
              </a:ext>
            </a:extLst>
          </p:cNvPr>
          <p:cNvGrpSpPr/>
          <p:nvPr/>
        </p:nvGrpSpPr>
        <p:grpSpPr>
          <a:xfrm>
            <a:off x="8617155" y="5190920"/>
            <a:ext cx="2641156" cy="184666"/>
            <a:chOff x="8646786" y="5218752"/>
            <a:chExt cx="2641156" cy="184666"/>
          </a:xfrm>
        </p:grpSpPr>
        <p:cxnSp>
          <p:nvCxnSpPr>
            <p:cNvPr id="23" name="Straight Arrow Connector 22">
              <a:extLst>
                <a:ext uri="{FF2B5EF4-FFF2-40B4-BE49-F238E27FC236}">
                  <a16:creationId xmlns:a16="http://schemas.microsoft.com/office/drawing/2014/main" id="{B668C5C3-9379-CD45-F209-6331FF08BF0C}"/>
                </a:ext>
              </a:extLst>
            </p:cNvPr>
            <p:cNvCxnSpPr>
              <a:cxnSpLocks/>
            </p:cNvCxnSpPr>
            <p:nvPr/>
          </p:nvCxnSpPr>
          <p:spPr>
            <a:xfrm flipH="1">
              <a:off x="9417685" y="5403418"/>
              <a:ext cx="48451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6A00D0F7-E2A7-73B8-D5AB-0C504D7C8F27}"/>
                </a:ext>
              </a:extLst>
            </p:cNvPr>
            <p:cNvSpPr txBox="1"/>
            <p:nvPr/>
          </p:nvSpPr>
          <p:spPr>
            <a:xfrm>
              <a:off x="8646786" y="5218752"/>
              <a:ext cx="1322073" cy="184666"/>
            </a:xfrm>
            <a:prstGeom prst="rect">
              <a:avLst/>
            </a:prstGeom>
            <a:noFill/>
          </p:spPr>
          <p:txBody>
            <a:bodyPr wrap="square" rtlCol="0">
              <a:spAutoFit/>
            </a:bodyPr>
            <a:lstStyle/>
            <a:p>
              <a:pPr marL="0" marR="0" lvl="0" indent="0" algn="r" defTabSz="609555" rtl="0" eaLnBrk="0" fontAlgn="base" latinLnBrk="0" hangingPunct="0">
                <a:lnSpc>
                  <a:spcPct val="100000"/>
                </a:lnSpc>
                <a:spcBef>
                  <a:spcPct val="0"/>
                </a:spcBef>
                <a:spcAft>
                  <a:spcPct val="0"/>
                </a:spcAft>
                <a:buClrTx/>
                <a:buSzTx/>
                <a:buFontTx/>
                <a:buNone/>
                <a:tabLst/>
                <a:defRPr/>
              </a:pPr>
              <a:r>
                <a:rPr kumimoji="0" lang="en-GB" sz="600" b="1" i="0" u="none" strike="noStrike" kern="1200" cap="none" spc="0" normalizeH="0" baseline="0" noProof="0">
                  <a:ln>
                    <a:noFill/>
                  </a:ln>
                  <a:solidFill>
                    <a:prstClr val="black"/>
                  </a:solidFill>
                  <a:effectLst/>
                  <a:uLnTx/>
                  <a:uFillTx/>
                  <a:latin typeface="Arial" panose="020B0604020202020204" pitchFamily="34" charset="0"/>
                  <a:ea typeface="MS PGothic" panose="020B0600070205080204" pitchFamily="34" charset="-128"/>
                  <a:cs typeface="Arial" panose="020B0604020202020204" pitchFamily="34" charset="0"/>
                </a:rPr>
                <a:t>Favors EV+P</a:t>
              </a:r>
            </a:p>
          </p:txBody>
        </p:sp>
        <p:sp>
          <p:nvSpPr>
            <p:cNvPr id="26" name="TextBox 25">
              <a:extLst>
                <a:ext uri="{FF2B5EF4-FFF2-40B4-BE49-F238E27FC236}">
                  <a16:creationId xmlns:a16="http://schemas.microsoft.com/office/drawing/2014/main" id="{05334B62-C1EE-905A-D0D9-1AD4D5ACBBAB}"/>
                </a:ext>
              </a:extLst>
            </p:cNvPr>
            <p:cNvSpPr txBox="1"/>
            <p:nvPr/>
          </p:nvSpPr>
          <p:spPr>
            <a:xfrm>
              <a:off x="9863840" y="5218752"/>
              <a:ext cx="1424102" cy="184666"/>
            </a:xfrm>
            <a:prstGeom prst="rect">
              <a:avLst/>
            </a:prstGeom>
            <a:noFill/>
          </p:spPr>
          <p:txBody>
            <a:bodyPr wrap="square" rtlCol="0">
              <a:spAutoFit/>
            </a:bodyPr>
            <a:lstStyle/>
            <a:p>
              <a:pPr marL="0" marR="0" lvl="0" indent="0" algn="l" defTabSz="609555" rtl="0" eaLnBrk="0" fontAlgn="base" latinLnBrk="0" hangingPunct="0">
                <a:lnSpc>
                  <a:spcPct val="100000"/>
                </a:lnSpc>
                <a:spcBef>
                  <a:spcPct val="0"/>
                </a:spcBef>
                <a:spcAft>
                  <a:spcPct val="0"/>
                </a:spcAft>
                <a:buClrTx/>
                <a:buSzTx/>
                <a:buFontTx/>
                <a:buNone/>
                <a:tabLst/>
                <a:defRPr/>
              </a:pPr>
              <a:r>
                <a:rPr kumimoji="0" lang="en-GB" sz="600" b="1" i="0" u="none" strike="noStrike" kern="1200" cap="none" spc="0" normalizeH="0" baseline="0" noProof="0">
                  <a:ln>
                    <a:noFill/>
                  </a:ln>
                  <a:solidFill>
                    <a:prstClr val="black"/>
                  </a:solidFill>
                  <a:effectLst/>
                  <a:uLnTx/>
                  <a:uFillTx/>
                  <a:latin typeface="Arial" panose="020B0604020202020204" pitchFamily="34" charset="0"/>
                  <a:ea typeface="MS PGothic" panose="020B0600070205080204" pitchFamily="34" charset="-128"/>
                  <a:cs typeface="Arial" panose="020B0604020202020204" pitchFamily="34" charset="0"/>
                </a:rPr>
                <a:t>Favors chemotherapy</a:t>
              </a:r>
            </a:p>
          </p:txBody>
        </p:sp>
        <p:cxnSp>
          <p:nvCxnSpPr>
            <p:cNvPr id="31" name="Straight Arrow Connector 30">
              <a:extLst>
                <a:ext uri="{FF2B5EF4-FFF2-40B4-BE49-F238E27FC236}">
                  <a16:creationId xmlns:a16="http://schemas.microsoft.com/office/drawing/2014/main" id="{CED3E225-EC8E-DE41-F358-55EAD0D0BC00}"/>
                </a:ext>
              </a:extLst>
            </p:cNvPr>
            <p:cNvCxnSpPr>
              <a:cxnSpLocks/>
            </p:cNvCxnSpPr>
            <p:nvPr/>
          </p:nvCxnSpPr>
          <p:spPr>
            <a:xfrm rot="10800000" flipH="1">
              <a:off x="9956807" y="5403418"/>
              <a:ext cx="48451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7" name="Title 1">
            <a:extLst>
              <a:ext uri="{FF2B5EF4-FFF2-40B4-BE49-F238E27FC236}">
                <a16:creationId xmlns:a16="http://schemas.microsoft.com/office/drawing/2014/main" id="{4ADEA5F7-DE2A-9311-5AE1-1CF0F1843DB0}"/>
              </a:ext>
            </a:extLst>
          </p:cNvPr>
          <p:cNvSpPr txBox="1">
            <a:spLocks/>
          </p:cNvSpPr>
          <p:nvPr/>
        </p:nvSpPr>
        <p:spPr>
          <a:xfrm>
            <a:off x="640080" y="323084"/>
            <a:ext cx="11420302" cy="97160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000"/>
              <a:t>PFS by BICR in Prespecified Subgroups</a:t>
            </a:r>
            <a:br>
              <a:rPr lang="en-US" sz="3200"/>
            </a:br>
            <a:r>
              <a:rPr lang="en-US" sz="2000" b="0" i="1"/>
              <a:t>PFS benefit was consistent across prespecified subgroups</a:t>
            </a:r>
          </a:p>
        </p:txBody>
      </p:sp>
    </p:spTree>
    <p:extLst>
      <p:ext uri="{BB962C8B-B14F-4D97-AF65-F5344CB8AC3E}">
        <p14:creationId xmlns:p14="http://schemas.microsoft.com/office/powerpoint/2010/main" val="1312346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a:extLst>
              <a:ext uri="{FF2B5EF4-FFF2-40B4-BE49-F238E27FC236}">
                <a16:creationId xmlns:a16="http://schemas.microsoft.com/office/drawing/2014/main" id="{C2F423A2-E086-E220-91E3-168A65209492}"/>
              </a:ext>
            </a:extLst>
          </p:cNvPr>
          <p:cNvGrpSpPr/>
          <p:nvPr/>
        </p:nvGrpSpPr>
        <p:grpSpPr>
          <a:xfrm>
            <a:off x="1681375" y="1453724"/>
            <a:ext cx="9809537" cy="3075387"/>
            <a:chOff x="1665184" y="1337635"/>
            <a:chExt cx="9809537" cy="3075387"/>
          </a:xfrm>
        </p:grpSpPr>
        <p:grpSp>
          <p:nvGrpSpPr>
            <p:cNvPr id="16" name="Group 15">
              <a:extLst>
                <a:ext uri="{FF2B5EF4-FFF2-40B4-BE49-F238E27FC236}">
                  <a16:creationId xmlns:a16="http://schemas.microsoft.com/office/drawing/2014/main" id="{E9CEA237-F870-7999-31DD-588AA00B0F99}"/>
                </a:ext>
              </a:extLst>
            </p:cNvPr>
            <p:cNvGrpSpPr/>
            <p:nvPr/>
          </p:nvGrpSpPr>
          <p:grpSpPr>
            <a:xfrm>
              <a:off x="1665184" y="1337635"/>
              <a:ext cx="9809537" cy="3075387"/>
              <a:chOff x="6663691" y="1381149"/>
              <a:chExt cx="5347936" cy="3087981"/>
            </a:xfrm>
          </p:grpSpPr>
          <p:sp>
            <p:nvSpPr>
              <p:cNvPr id="13" name="Rectangle 12">
                <a:extLst>
                  <a:ext uri="{FF2B5EF4-FFF2-40B4-BE49-F238E27FC236}">
                    <a16:creationId xmlns:a16="http://schemas.microsoft.com/office/drawing/2014/main" id="{362D1679-15E3-8284-B712-316B27C71480}"/>
                  </a:ext>
                </a:extLst>
              </p:cNvPr>
              <p:cNvSpPr/>
              <p:nvPr/>
            </p:nvSpPr>
            <p:spPr>
              <a:xfrm>
                <a:off x="9418320" y="1381149"/>
                <a:ext cx="2593307" cy="65664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14" name="Rectangle 13">
                <a:extLst>
                  <a:ext uri="{FF2B5EF4-FFF2-40B4-BE49-F238E27FC236}">
                    <a16:creationId xmlns:a16="http://schemas.microsoft.com/office/drawing/2014/main" id="{785641FE-11F7-3F1E-B1E0-3EAA5F2B427D}"/>
                  </a:ext>
                </a:extLst>
              </p:cNvPr>
              <p:cNvSpPr/>
              <p:nvPr/>
            </p:nvSpPr>
            <p:spPr>
              <a:xfrm>
                <a:off x="6663691" y="3429000"/>
                <a:ext cx="2114550" cy="104013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400"/>
              </a:p>
            </p:txBody>
          </p:sp>
        </p:grpSp>
        <p:cxnSp>
          <p:nvCxnSpPr>
            <p:cNvPr id="4" name="Straight Connector 3">
              <a:extLst>
                <a:ext uri="{FF2B5EF4-FFF2-40B4-BE49-F238E27FC236}">
                  <a16:creationId xmlns:a16="http://schemas.microsoft.com/office/drawing/2014/main" id="{683813BE-88B1-E831-6443-D21719E38FDF}"/>
                </a:ext>
              </a:extLst>
            </p:cNvPr>
            <p:cNvCxnSpPr>
              <a:cxnSpLocks/>
            </p:cNvCxnSpPr>
            <p:nvPr/>
          </p:nvCxnSpPr>
          <p:spPr>
            <a:xfrm flipV="1">
              <a:off x="4265469" y="2024165"/>
              <a:ext cx="0" cy="2250771"/>
            </a:xfrm>
            <a:prstGeom prst="line">
              <a:avLst/>
            </a:prstGeom>
            <a:ln w="127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7D4C1630-755D-BE87-9C2D-0E65FFB07151}"/>
                </a:ext>
              </a:extLst>
            </p:cNvPr>
            <p:cNvCxnSpPr>
              <a:cxnSpLocks/>
            </p:cNvCxnSpPr>
            <p:nvPr/>
          </p:nvCxnSpPr>
          <p:spPr>
            <a:xfrm flipV="1">
              <a:off x="6461827" y="2515725"/>
              <a:ext cx="4763" cy="1759211"/>
            </a:xfrm>
            <a:prstGeom prst="line">
              <a:avLst/>
            </a:prstGeom>
            <a:ln w="127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80045062-321C-D1DD-B714-216F7D86425B}"/>
                </a:ext>
              </a:extLst>
            </p:cNvPr>
            <p:cNvSpPr txBox="1"/>
            <p:nvPr/>
          </p:nvSpPr>
          <p:spPr>
            <a:xfrm>
              <a:off x="4205065" y="1739711"/>
              <a:ext cx="783294" cy="307777"/>
            </a:xfrm>
            <a:prstGeom prst="rect">
              <a:avLst/>
            </a:prstGeom>
            <a:noFill/>
          </p:spPr>
          <p:txBody>
            <a:bodyPr wrap="square" rtlCol="0">
              <a:spAutoFit/>
            </a:bodyPr>
            <a:lstStyle/>
            <a:p>
              <a:r>
                <a:rPr lang="en-US" sz="1400" b="1"/>
                <a:t>77.7%</a:t>
              </a:r>
            </a:p>
          </p:txBody>
        </p:sp>
        <p:sp>
          <p:nvSpPr>
            <p:cNvPr id="24" name="TextBox 23">
              <a:extLst>
                <a:ext uri="{FF2B5EF4-FFF2-40B4-BE49-F238E27FC236}">
                  <a16:creationId xmlns:a16="http://schemas.microsoft.com/office/drawing/2014/main" id="{B31021EF-A401-1B7D-3CED-6D857D8B7FD8}"/>
                </a:ext>
              </a:extLst>
            </p:cNvPr>
            <p:cNvSpPr txBox="1"/>
            <p:nvPr/>
          </p:nvSpPr>
          <p:spPr>
            <a:xfrm>
              <a:off x="4233839" y="2217987"/>
              <a:ext cx="783294" cy="307777"/>
            </a:xfrm>
            <a:prstGeom prst="rect">
              <a:avLst/>
            </a:prstGeom>
            <a:noFill/>
          </p:spPr>
          <p:txBody>
            <a:bodyPr wrap="square" rtlCol="0">
              <a:spAutoFit/>
            </a:bodyPr>
            <a:lstStyle/>
            <a:p>
              <a:r>
                <a:rPr lang="en-US" sz="1400" b="1"/>
                <a:t>61.1%</a:t>
              </a:r>
            </a:p>
          </p:txBody>
        </p:sp>
        <p:sp>
          <p:nvSpPr>
            <p:cNvPr id="27" name="TextBox 26">
              <a:extLst>
                <a:ext uri="{FF2B5EF4-FFF2-40B4-BE49-F238E27FC236}">
                  <a16:creationId xmlns:a16="http://schemas.microsoft.com/office/drawing/2014/main" id="{A6CB7F33-7990-063C-66F5-133F342D54A1}"/>
                </a:ext>
              </a:extLst>
            </p:cNvPr>
            <p:cNvSpPr txBox="1"/>
            <p:nvPr/>
          </p:nvSpPr>
          <p:spPr>
            <a:xfrm>
              <a:off x="6411616" y="2179005"/>
              <a:ext cx="783294" cy="307777"/>
            </a:xfrm>
            <a:prstGeom prst="rect">
              <a:avLst/>
            </a:prstGeom>
            <a:noFill/>
          </p:spPr>
          <p:txBody>
            <a:bodyPr wrap="square" rtlCol="0">
              <a:spAutoFit/>
            </a:bodyPr>
            <a:lstStyle/>
            <a:p>
              <a:r>
                <a:rPr lang="en-US" sz="1400" b="1"/>
                <a:t>60.1%</a:t>
              </a:r>
            </a:p>
          </p:txBody>
        </p:sp>
        <p:sp>
          <p:nvSpPr>
            <p:cNvPr id="28" name="TextBox 27">
              <a:extLst>
                <a:ext uri="{FF2B5EF4-FFF2-40B4-BE49-F238E27FC236}">
                  <a16:creationId xmlns:a16="http://schemas.microsoft.com/office/drawing/2014/main" id="{0B7A996E-861A-54D7-F4FE-57B1DC520CF3}"/>
                </a:ext>
              </a:extLst>
            </p:cNvPr>
            <p:cNvSpPr txBox="1"/>
            <p:nvPr/>
          </p:nvSpPr>
          <p:spPr>
            <a:xfrm>
              <a:off x="6399951" y="2858259"/>
              <a:ext cx="783294" cy="307777"/>
            </a:xfrm>
            <a:prstGeom prst="rect">
              <a:avLst/>
            </a:prstGeom>
            <a:noFill/>
          </p:spPr>
          <p:txBody>
            <a:bodyPr wrap="square" rtlCol="0">
              <a:spAutoFit/>
            </a:bodyPr>
            <a:lstStyle/>
            <a:p>
              <a:r>
                <a:rPr lang="en-US" sz="1400" b="1"/>
                <a:t>35.4%</a:t>
              </a:r>
            </a:p>
          </p:txBody>
        </p:sp>
      </p:grpSp>
      <p:sp>
        <p:nvSpPr>
          <p:cNvPr id="8" name="TextBox 7">
            <a:extLst>
              <a:ext uri="{FF2B5EF4-FFF2-40B4-BE49-F238E27FC236}">
                <a16:creationId xmlns:a16="http://schemas.microsoft.com/office/drawing/2014/main" id="{9B3A844B-ED89-80F9-6998-5DB7F2B1B41D}"/>
              </a:ext>
            </a:extLst>
          </p:cNvPr>
          <p:cNvSpPr txBox="1"/>
          <p:nvPr/>
        </p:nvSpPr>
        <p:spPr>
          <a:xfrm>
            <a:off x="640080" y="5670977"/>
            <a:ext cx="10911840" cy="549569"/>
          </a:xfrm>
          <a:prstGeom prst="rect">
            <a:avLst/>
          </a:prstGeom>
          <a:noFill/>
        </p:spPr>
        <p:txBody>
          <a:bodyPr wrap="square" lIns="0" tIns="0" rIns="0" bIns="0" anchor="b">
            <a:noAutofit/>
          </a:bodyPr>
          <a:lstStyle/>
          <a:p>
            <a:r>
              <a:rPr lang="en-US" sz="1000" b="1">
                <a:latin typeface="Arial" panose="020B0604020202020204" pitchFamily="34" charset="0"/>
                <a:cs typeface="Arial" panose="020B0604020202020204" pitchFamily="34" charset="0"/>
              </a:rPr>
              <a:t>Data cutoff: August 8, 2024. </a:t>
            </a:r>
          </a:p>
          <a:p>
            <a:r>
              <a:rPr lang="en-US" sz="800">
                <a:latin typeface="Arial" panose="020B0604020202020204" pitchFamily="34" charset="0"/>
                <a:cs typeface="Arial" panose="020B0604020202020204" pitchFamily="34" charset="0"/>
              </a:rPr>
              <a:t>EV, </a:t>
            </a:r>
            <a:r>
              <a:rPr lang="en-US" sz="800" err="1">
                <a:latin typeface="Arial" panose="020B0604020202020204" pitchFamily="34" charset="0"/>
                <a:cs typeface="Arial" panose="020B0604020202020204" pitchFamily="34" charset="0"/>
              </a:rPr>
              <a:t>enfortumab</a:t>
            </a:r>
            <a:r>
              <a:rPr lang="en-US" sz="800">
                <a:latin typeface="Arial" panose="020B0604020202020204" pitchFamily="34" charset="0"/>
                <a:cs typeface="Arial" panose="020B0604020202020204" pitchFamily="34" charset="0"/>
              </a:rPr>
              <a:t> </a:t>
            </a:r>
            <a:r>
              <a:rPr lang="en-US" sz="800" err="1">
                <a:latin typeface="Arial" panose="020B0604020202020204" pitchFamily="34" charset="0"/>
                <a:cs typeface="Arial" panose="020B0604020202020204" pitchFamily="34" charset="0"/>
              </a:rPr>
              <a:t>vedotin</a:t>
            </a:r>
            <a:r>
              <a:rPr lang="en-US" sz="800">
                <a:latin typeface="Arial" panose="020B0604020202020204" pitchFamily="34" charset="0"/>
                <a:cs typeface="Arial" panose="020B0604020202020204" pitchFamily="34" charset="0"/>
              </a:rPr>
              <a:t>; P, pembrolizumab; OS, overall survival.</a:t>
            </a:r>
          </a:p>
          <a:p>
            <a:r>
              <a:rPr lang="en-US" sz="800" baseline="30000" err="1">
                <a:latin typeface="Arial" panose="020B0604020202020204" pitchFamily="34" charset="0"/>
                <a:cs typeface="Arial" panose="020B0604020202020204" pitchFamily="34" charset="0"/>
              </a:rPr>
              <a:t>a</a:t>
            </a:r>
            <a:r>
              <a:rPr lang="en-US" sz="800" err="1">
                <a:latin typeface="Arial" panose="020B0604020202020204" pitchFamily="34" charset="0"/>
                <a:cs typeface="Arial" panose="020B0604020202020204" pitchFamily="34" charset="0"/>
              </a:rPr>
              <a:t>Events</a:t>
            </a:r>
            <a:r>
              <a:rPr lang="en-US" sz="800">
                <a:latin typeface="Arial" panose="020B0604020202020204" pitchFamily="34" charset="0"/>
                <a:cs typeface="Arial" panose="020B0604020202020204" pitchFamily="34" charset="0"/>
              </a:rPr>
              <a:t>/N were 203/442 for EV+P and 297/444 for chemotherapy. </a:t>
            </a:r>
            <a:r>
              <a:rPr lang="en-US" sz="800" baseline="30000" err="1">
                <a:latin typeface="Arial" panose="020B0604020202020204" pitchFamily="34" charset="0"/>
                <a:cs typeface="Arial" panose="020B0604020202020204" pitchFamily="34" charset="0"/>
              </a:rPr>
              <a:t>b</a:t>
            </a:r>
            <a:r>
              <a:rPr lang="en-US" sz="800" err="1">
                <a:latin typeface="Arial" panose="020B0604020202020204" pitchFamily="34" charset="0"/>
                <a:cs typeface="Arial" panose="020B0604020202020204" pitchFamily="34" charset="0"/>
              </a:rPr>
              <a:t>P</a:t>
            </a:r>
            <a:r>
              <a:rPr lang="en-US" sz="800">
                <a:latin typeface="Arial" panose="020B0604020202020204" pitchFamily="34" charset="0"/>
                <a:cs typeface="Arial" panose="020B0604020202020204" pitchFamily="34" charset="0"/>
              </a:rPr>
              <a:t>-value is nominal and descriptive. </a:t>
            </a:r>
          </a:p>
        </p:txBody>
      </p:sp>
      <p:sp>
        <p:nvSpPr>
          <p:cNvPr id="12" name="TextBox 11">
            <a:extLst>
              <a:ext uri="{FF2B5EF4-FFF2-40B4-BE49-F238E27FC236}">
                <a16:creationId xmlns:a16="http://schemas.microsoft.com/office/drawing/2014/main" id="{1A16378F-77CA-6C66-4E07-45E0DF206514}"/>
              </a:ext>
            </a:extLst>
          </p:cNvPr>
          <p:cNvSpPr txBox="1"/>
          <p:nvPr/>
        </p:nvSpPr>
        <p:spPr>
          <a:xfrm>
            <a:off x="8470266" y="2114391"/>
            <a:ext cx="3721734" cy="307777"/>
          </a:xfrm>
          <a:prstGeom prst="rect">
            <a:avLst/>
          </a:prstGeom>
          <a:noFill/>
        </p:spPr>
        <p:txBody>
          <a:bodyPr wrap="square">
            <a:spAutoFit/>
          </a:bodyPr>
          <a:lstStyle/>
          <a:p>
            <a:r>
              <a:rPr lang="en-US" sz="1400">
                <a:latin typeface="Arial" panose="020B0604020202020204" pitchFamily="34" charset="0"/>
                <a:cs typeface="Arial" panose="020B0604020202020204" pitchFamily="34" charset="0"/>
              </a:rPr>
              <a:t>Nominal two-sided P-value &lt;0.00001</a:t>
            </a:r>
            <a:r>
              <a:rPr lang="en-US" sz="1400" baseline="30000">
                <a:latin typeface="Arial" panose="020B0604020202020204" pitchFamily="34" charset="0"/>
                <a:cs typeface="Arial" panose="020B0604020202020204" pitchFamily="34" charset="0"/>
              </a:rPr>
              <a:t>b</a:t>
            </a:r>
            <a:endParaRPr lang="en-GB" sz="1400">
              <a:latin typeface="Arial" panose="020B0604020202020204" pitchFamily="34" charset="0"/>
              <a:cs typeface="Arial" panose="020B0604020202020204" pitchFamily="34" charset="0"/>
            </a:endParaRPr>
          </a:p>
        </p:txBody>
      </p:sp>
      <p:graphicFrame>
        <p:nvGraphicFramePr>
          <p:cNvPr id="29" name="Table 28">
            <a:extLst>
              <a:ext uri="{FF2B5EF4-FFF2-40B4-BE49-F238E27FC236}">
                <a16:creationId xmlns:a16="http://schemas.microsoft.com/office/drawing/2014/main" id="{B77F1807-B56A-AA3E-05B9-8EE544DF0551}"/>
              </a:ext>
            </a:extLst>
          </p:cNvPr>
          <p:cNvGraphicFramePr>
            <a:graphicFrameLocks noGrp="1"/>
          </p:cNvGraphicFramePr>
          <p:nvPr>
            <p:extLst>
              <p:ext uri="{D42A27DB-BD31-4B8C-83A1-F6EECF244321}">
                <p14:modId xmlns:p14="http://schemas.microsoft.com/office/powerpoint/2010/main" val="2852116119"/>
              </p:ext>
            </p:extLst>
          </p:nvPr>
        </p:nvGraphicFramePr>
        <p:xfrm>
          <a:off x="7524948" y="1323215"/>
          <a:ext cx="4026972" cy="768096"/>
        </p:xfrm>
        <a:graphic>
          <a:graphicData uri="http://schemas.openxmlformats.org/drawingml/2006/table">
            <a:tbl>
              <a:tblPr firstRow="1" bandRow="1">
                <a:tableStyleId>{5C22544A-7EE6-4342-B048-85BDC9FD1C3A}</a:tableStyleId>
              </a:tblPr>
              <a:tblGrid>
                <a:gridCol w="1280160">
                  <a:extLst>
                    <a:ext uri="{9D8B030D-6E8A-4147-A177-3AD203B41FA5}">
                      <a16:colId xmlns:a16="http://schemas.microsoft.com/office/drawing/2014/main" val="1337622925"/>
                    </a:ext>
                  </a:extLst>
                </a:gridCol>
                <a:gridCol w="1566531">
                  <a:extLst>
                    <a:ext uri="{9D8B030D-6E8A-4147-A177-3AD203B41FA5}">
                      <a16:colId xmlns:a16="http://schemas.microsoft.com/office/drawing/2014/main" val="127999419"/>
                    </a:ext>
                  </a:extLst>
                </a:gridCol>
                <a:gridCol w="1180281">
                  <a:extLst>
                    <a:ext uri="{9D8B030D-6E8A-4147-A177-3AD203B41FA5}">
                      <a16:colId xmlns:a16="http://schemas.microsoft.com/office/drawing/2014/main" val="1668902268"/>
                    </a:ext>
                  </a:extLst>
                </a:gridCol>
              </a:tblGrid>
              <a:tr h="299575">
                <a:tc>
                  <a:txBody>
                    <a:bodyPr/>
                    <a:lstStyle/>
                    <a:p>
                      <a:pPr algn="ctr">
                        <a:lnSpc>
                          <a:spcPct val="90000"/>
                        </a:lnSpc>
                      </a:pPr>
                      <a:endParaRPr lang="en-GB" sz="1400">
                        <a:solidFill>
                          <a:schemeClr val="tx1"/>
                        </a:solidFill>
                        <a:latin typeface="Arial" panose="020B0604020202020204" pitchFamily="34" charset="0"/>
                        <a:cs typeface="Arial" panose="020B0604020202020204" pitchFamily="34" charset="0"/>
                      </a:endParaRPr>
                    </a:p>
                  </a:txBody>
                  <a:tcPr marL="18000" marR="0" marT="0" marB="0" anchor="b">
                    <a:lnL w="6350" cap="flat" cmpd="sng" algn="ctr">
                      <a:solidFill>
                        <a:schemeClr val="bg1">
                          <a:lumMod val="65000"/>
                        </a:schemeClr>
                      </a:solidFill>
                      <a:prstDash val="solid"/>
                      <a:round/>
                      <a:headEnd type="none" w="med" len="med"/>
                      <a:tailEnd type="none" w="med" len="med"/>
                    </a:lnL>
                    <a:lnR w="12700" cmpd="sng">
                      <a:noFill/>
                    </a:lnR>
                    <a:lnT w="6350" cap="flat" cmpd="sng" algn="ctr">
                      <a:solidFill>
                        <a:schemeClr val="bg1">
                          <a:lumMod val="6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2F2F2"/>
                    </a:solidFill>
                  </a:tcPr>
                </a:tc>
                <a:tc>
                  <a:txBody>
                    <a:bodyPr/>
                    <a:lstStyle/>
                    <a:p>
                      <a:pPr algn="ctr">
                        <a:lnSpc>
                          <a:spcPct val="90000"/>
                        </a:lnSpc>
                      </a:pPr>
                      <a:r>
                        <a:rPr lang="en-US" sz="1400">
                          <a:solidFill>
                            <a:schemeClr val="tx1"/>
                          </a:solidFill>
                          <a:latin typeface="Arial" panose="020B0604020202020204" pitchFamily="34" charset="0"/>
                          <a:cs typeface="Arial" panose="020B0604020202020204" pitchFamily="34" charset="0"/>
                        </a:rPr>
                        <a:t>Median OS, </a:t>
                      </a:r>
                    </a:p>
                    <a:p>
                      <a:pPr algn="ctr">
                        <a:lnSpc>
                          <a:spcPct val="90000"/>
                        </a:lnSpc>
                      </a:pPr>
                      <a:r>
                        <a:rPr lang="en-US" sz="1400" err="1">
                          <a:solidFill>
                            <a:schemeClr val="tx1"/>
                          </a:solidFill>
                          <a:latin typeface="Arial" panose="020B0604020202020204" pitchFamily="34" charset="0"/>
                          <a:cs typeface="Arial" panose="020B0604020202020204" pitchFamily="34" charset="0"/>
                        </a:rPr>
                        <a:t>mo</a:t>
                      </a:r>
                      <a:r>
                        <a:rPr lang="en-US" sz="1400">
                          <a:solidFill>
                            <a:schemeClr val="tx1"/>
                          </a:solidFill>
                          <a:latin typeface="Arial" panose="020B0604020202020204" pitchFamily="34" charset="0"/>
                          <a:cs typeface="Arial" panose="020B0604020202020204" pitchFamily="34" charset="0"/>
                        </a:rPr>
                        <a:t> (95% CI)</a:t>
                      </a:r>
                      <a:endParaRPr lang="en-GB" sz="1400">
                        <a:solidFill>
                          <a:schemeClr val="tx1"/>
                        </a:solidFill>
                        <a:latin typeface="Arial" panose="020B0604020202020204" pitchFamily="34" charset="0"/>
                        <a:cs typeface="Arial" panose="020B0604020202020204" pitchFamily="34" charset="0"/>
                      </a:endParaRPr>
                    </a:p>
                  </a:txBody>
                  <a:tcPr marL="0" marR="0" marT="0" marB="0" anchor="b">
                    <a:lnL w="12700" cmpd="sng">
                      <a:noFill/>
                    </a:lnL>
                    <a:lnR w="12700" cmpd="sng">
                      <a:noFill/>
                    </a:lnR>
                    <a:lnT w="6350" cap="flat" cmpd="sng" algn="ctr">
                      <a:solidFill>
                        <a:schemeClr val="bg1">
                          <a:lumMod val="6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2F2F2"/>
                    </a:solidFill>
                  </a:tcPr>
                </a:tc>
                <a:tc>
                  <a:txBody>
                    <a:bodyPr/>
                    <a:lstStyle/>
                    <a:p>
                      <a:pPr marL="0" marR="0" lvl="0" indent="0" algn="ctr" defTabSz="685800" rtl="0" eaLnBrk="1" fontAlgn="auto" latinLnBrk="0" hangingPunct="1">
                        <a:lnSpc>
                          <a:spcPct val="90000"/>
                        </a:lnSpc>
                        <a:spcBef>
                          <a:spcPts val="0"/>
                        </a:spcBef>
                        <a:spcAft>
                          <a:spcPts val="0"/>
                        </a:spcAft>
                        <a:buClrTx/>
                        <a:buSzTx/>
                        <a:buFontTx/>
                        <a:buNone/>
                        <a:tabLst/>
                        <a:defRPr/>
                      </a:pPr>
                      <a:r>
                        <a:rPr lang="en-US" sz="1400">
                          <a:solidFill>
                            <a:schemeClr val="tx1"/>
                          </a:solidFill>
                          <a:latin typeface="Arial" panose="020B0604020202020204" pitchFamily="34" charset="0"/>
                          <a:cs typeface="Arial" panose="020B0604020202020204" pitchFamily="34" charset="0"/>
                        </a:rPr>
                        <a:t>Stratified HR </a:t>
                      </a:r>
                      <a:br>
                        <a:rPr lang="en-US" sz="1400">
                          <a:solidFill>
                            <a:schemeClr val="tx1"/>
                          </a:solidFill>
                          <a:latin typeface="Arial" panose="020B0604020202020204" pitchFamily="34" charset="0"/>
                          <a:cs typeface="Arial" panose="020B0604020202020204" pitchFamily="34" charset="0"/>
                        </a:rPr>
                      </a:br>
                      <a:r>
                        <a:rPr lang="en-US" sz="1400">
                          <a:solidFill>
                            <a:schemeClr val="tx1"/>
                          </a:solidFill>
                          <a:latin typeface="Arial" panose="020B0604020202020204" pitchFamily="34" charset="0"/>
                          <a:cs typeface="Arial" panose="020B0604020202020204" pitchFamily="34" charset="0"/>
                        </a:rPr>
                        <a:t>(95% CI</a:t>
                      </a:r>
                      <a:r>
                        <a:rPr lang="en-GB" sz="1400">
                          <a:solidFill>
                            <a:schemeClr val="tx1"/>
                          </a:solidFill>
                          <a:latin typeface="Arial" panose="020B0604020202020204" pitchFamily="34" charset="0"/>
                          <a:cs typeface="Arial" panose="020B0604020202020204" pitchFamily="34" charset="0"/>
                        </a:rPr>
                        <a:t>)</a:t>
                      </a:r>
                    </a:p>
                  </a:txBody>
                  <a:tcPr marL="0" marR="0" marT="0" marB="0" anchor="b">
                    <a:lnL w="12700" cmpd="sng">
                      <a:noFill/>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3607572848"/>
                  </a:ext>
                </a:extLst>
              </a:tr>
              <a:tr h="167164">
                <a:tc>
                  <a:txBody>
                    <a:bodyPr/>
                    <a:lstStyle/>
                    <a:p>
                      <a:pPr>
                        <a:lnSpc>
                          <a:spcPct val="90000"/>
                        </a:lnSpc>
                      </a:pPr>
                      <a:r>
                        <a:rPr lang="en-US" sz="1400" err="1">
                          <a:solidFill>
                            <a:schemeClr val="tx1"/>
                          </a:solidFill>
                          <a:latin typeface="Arial" panose="020B0604020202020204" pitchFamily="34" charset="0"/>
                          <a:cs typeface="Arial" panose="020B0604020202020204" pitchFamily="34" charset="0"/>
                        </a:rPr>
                        <a:t>EV+P</a:t>
                      </a:r>
                      <a:r>
                        <a:rPr lang="en-US" sz="1400" baseline="30000" err="1">
                          <a:solidFill>
                            <a:schemeClr val="tx1"/>
                          </a:solidFill>
                          <a:latin typeface="Arial" panose="020B0604020202020204" pitchFamily="34" charset="0"/>
                          <a:cs typeface="Arial" panose="020B0604020202020204" pitchFamily="34" charset="0"/>
                        </a:rPr>
                        <a:t>a</a:t>
                      </a:r>
                      <a:endParaRPr lang="en-GB" sz="1400" baseline="30000">
                        <a:solidFill>
                          <a:schemeClr val="tx1"/>
                        </a:solidFill>
                        <a:latin typeface="Arial" panose="020B0604020202020204" pitchFamily="34" charset="0"/>
                        <a:cs typeface="Arial" panose="020B0604020202020204" pitchFamily="34" charset="0"/>
                      </a:endParaRPr>
                    </a:p>
                  </a:txBody>
                  <a:tcPr marL="18000" marR="0" marT="0" marB="0" anchor="ctr">
                    <a:lnL w="6350" cap="flat" cmpd="sng" algn="ctr">
                      <a:solidFill>
                        <a:schemeClr val="bg1">
                          <a:lumMod val="65000"/>
                        </a:schemeClr>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1400">
                          <a:solidFill>
                            <a:schemeClr val="tx1"/>
                          </a:solidFill>
                          <a:latin typeface="Arial" panose="020B0604020202020204" pitchFamily="34" charset="0"/>
                          <a:cs typeface="Arial" panose="020B0604020202020204" pitchFamily="34" charset="0"/>
                        </a:rPr>
                        <a:t>33.8 (26.1, 39.3)</a:t>
                      </a:r>
                      <a:endParaRPr lang="en-GB" sz="140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rowSpan="2">
                  <a:txBody>
                    <a:bodyPr/>
                    <a:lstStyle/>
                    <a:p>
                      <a:pPr algn="ctr">
                        <a:lnSpc>
                          <a:spcPct val="90000"/>
                        </a:lnSpc>
                        <a:spcAft>
                          <a:spcPts val="600"/>
                        </a:spcAft>
                      </a:pPr>
                      <a:r>
                        <a:rPr lang="en-US" sz="1400">
                          <a:solidFill>
                            <a:schemeClr val="tx1"/>
                          </a:solidFill>
                          <a:latin typeface="Arial" panose="020B0604020202020204" pitchFamily="34" charset="0"/>
                          <a:cs typeface="Arial" panose="020B0604020202020204" pitchFamily="34" charset="0"/>
                        </a:rPr>
                        <a:t>0.51</a:t>
                      </a:r>
                      <a:br>
                        <a:rPr lang="en-US" sz="1400">
                          <a:solidFill>
                            <a:schemeClr val="tx1"/>
                          </a:solidFill>
                          <a:latin typeface="Arial" panose="020B0604020202020204" pitchFamily="34" charset="0"/>
                          <a:cs typeface="Arial" panose="020B0604020202020204" pitchFamily="34" charset="0"/>
                        </a:rPr>
                      </a:br>
                      <a:r>
                        <a:rPr lang="en-US" sz="1400">
                          <a:solidFill>
                            <a:schemeClr val="tx1"/>
                          </a:solidFill>
                          <a:latin typeface="Arial" panose="020B0604020202020204" pitchFamily="34" charset="0"/>
                          <a:cs typeface="Arial" panose="020B0604020202020204" pitchFamily="34" charset="0"/>
                        </a:rPr>
                        <a:t>(0.43, 0.61)</a:t>
                      </a:r>
                    </a:p>
                  </a:txBody>
                  <a:tcPr marL="0" marR="0" marT="0" marB="0" anchor="ctr">
                    <a:lnL w="12700" cmpd="sng">
                      <a:noFill/>
                    </a:lnL>
                    <a:lnR w="6350" cap="flat" cmpd="sng" algn="ctr">
                      <a:solidFill>
                        <a:schemeClr val="bg1">
                          <a:lumMod val="65000"/>
                        </a:schemeClr>
                      </a:solidFill>
                      <a:prstDash val="solid"/>
                      <a:round/>
                      <a:headEnd type="none" w="med" len="med"/>
                      <a:tailEnd type="none" w="med" len="med"/>
                    </a:lnR>
                    <a:lnT w="38100" cmpd="sng">
                      <a:noFill/>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88784701"/>
                  </a:ext>
                </a:extLst>
              </a:tr>
              <a:tr h="167164">
                <a:tc>
                  <a:txBody>
                    <a:bodyPr/>
                    <a:lstStyle/>
                    <a:p>
                      <a:pPr>
                        <a:lnSpc>
                          <a:spcPct val="90000"/>
                        </a:lnSpc>
                      </a:pPr>
                      <a:r>
                        <a:rPr lang="en-US" sz="1400">
                          <a:solidFill>
                            <a:schemeClr val="tx1"/>
                          </a:solidFill>
                          <a:latin typeface="Arial" panose="020B0604020202020204" pitchFamily="34" charset="0"/>
                          <a:cs typeface="Arial" panose="020B0604020202020204" pitchFamily="34" charset="0"/>
                        </a:rPr>
                        <a:t>Chemotherapy</a:t>
                      </a:r>
                      <a:r>
                        <a:rPr lang="en-US" sz="1400" baseline="30000">
                          <a:solidFill>
                            <a:schemeClr val="tx1"/>
                          </a:solidFill>
                          <a:latin typeface="Arial" panose="020B0604020202020204" pitchFamily="34" charset="0"/>
                          <a:cs typeface="Arial" panose="020B0604020202020204" pitchFamily="34" charset="0"/>
                        </a:rPr>
                        <a:t>a</a:t>
                      </a:r>
                      <a:r>
                        <a:rPr lang="en-US" sz="1400">
                          <a:solidFill>
                            <a:schemeClr val="tx1"/>
                          </a:solidFill>
                          <a:latin typeface="Arial" panose="020B0604020202020204" pitchFamily="34" charset="0"/>
                          <a:cs typeface="Arial" panose="020B0604020202020204" pitchFamily="34" charset="0"/>
                        </a:rPr>
                        <a:t> </a:t>
                      </a:r>
                      <a:endParaRPr lang="en-GB" sz="1400">
                        <a:solidFill>
                          <a:schemeClr val="tx1"/>
                        </a:solidFill>
                        <a:latin typeface="Arial" panose="020B0604020202020204" pitchFamily="34" charset="0"/>
                        <a:cs typeface="Arial" panose="020B0604020202020204" pitchFamily="34" charset="0"/>
                      </a:endParaRPr>
                    </a:p>
                  </a:txBody>
                  <a:tcPr marL="18000" marR="0" marT="0" marB="0" anchor="ctr">
                    <a:lnL w="6350" cap="flat" cmpd="sng" algn="ctr">
                      <a:solidFill>
                        <a:schemeClr val="bg1">
                          <a:lumMod val="65000"/>
                        </a:schemeClr>
                      </a:solidFill>
                      <a:prstDash val="solid"/>
                      <a:round/>
                      <a:headEnd type="none" w="med" len="med"/>
                      <a:tailEnd type="none" w="med" len="med"/>
                    </a:lnL>
                    <a:lnR w="12700" cmpd="sng">
                      <a:noFill/>
                    </a:lnR>
                    <a:lnT w="38100" cmpd="sng">
                      <a:noFill/>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1400">
                          <a:solidFill>
                            <a:schemeClr val="tx1"/>
                          </a:solidFill>
                          <a:latin typeface="Arial" panose="020B0604020202020204" pitchFamily="34" charset="0"/>
                          <a:cs typeface="Arial" panose="020B0604020202020204" pitchFamily="34" charset="0"/>
                        </a:rPr>
                        <a:t>15.9 (13.6, 18.3)</a:t>
                      </a:r>
                      <a:endParaRPr lang="en-GB" sz="140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38100" cmpd="sng">
                      <a:noFill/>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sz="700">
                        <a:solidFill>
                          <a:schemeClr val="tx1"/>
                        </a:solidFill>
                      </a:endParaRPr>
                    </a:p>
                  </a:txBody>
                  <a:tcPr marL="18000" marR="18000" marT="18000" marB="1800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00676706"/>
                  </a:ext>
                </a:extLst>
              </a:tr>
            </a:tbl>
          </a:graphicData>
        </a:graphic>
      </p:graphicFrame>
      <p:sp>
        <p:nvSpPr>
          <p:cNvPr id="10" name="Title 1">
            <a:extLst>
              <a:ext uri="{FF2B5EF4-FFF2-40B4-BE49-F238E27FC236}">
                <a16:creationId xmlns:a16="http://schemas.microsoft.com/office/drawing/2014/main" id="{CB3CC600-2576-617A-8616-74A8787FA6B2}"/>
              </a:ext>
            </a:extLst>
          </p:cNvPr>
          <p:cNvSpPr txBox="1">
            <a:spLocks/>
          </p:cNvSpPr>
          <p:nvPr/>
        </p:nvSpPr>
        <p:spPr>
          <a:xfrm>
            <a:off x="640080" y="323084"/>
            <a:ext cx="11420302" cy="97160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000"/>
              <a:t>OS in the Overall Population </a:t>
            </a:r>
            <a:br>
              <a:rPr lang="en-US" sz="3200"/>
            </a:br>
            <a:r>
              <a:rPr lang="en-US" sz="2000" b="0" i="1"/>
              <a:t>Risk of death was reduced by almost 50%</a:t>
            </a:r>
          </a:p>
        </p:txBody>
      </p:sp>
      <p:sp>
        <p:nvSpPr>
          <p:cNvPr id="2" name="Slide Number Placeholder 2">
            <a:extLst>
              <a:ext uri="{FF2B5EF4-FFF2-40B4-BE49-F238E27FC236}">
                <a16:creationId xmlns:a16="http://schemas.microsoft.com/office/drawing/2014/main" id="{5B6C1618-2E1D-97DA-72AE-C11F2268964E}"/>
              </a:ext>
            </a:extLst>
          </p:cNvPr>
          <p:cNvSpPr txBox="1">
            <a:spLocks/>
          </p:cNvSpPr>
          <p:nvPr/>
        </p:nvSpPr>
        <p:spPr>
          <a:xfrm>
            <a:off x="11083564" y="217034"/>
            <a:ext cx="874486" cy="365125"/>
          </a:xfrm>
          <a:prstGeom prst="rect">
            <a:avLst/>
          </a:prstGeom>
        </p:spPr>
        <p:txBody>
          <a:bodyPr vert="horz" lIns="91440" tIns="45720" rIns="91440" bIns="45720" rtlCol="0" anchor="t" anchorCtr="0"/>
          <a:lstStyle>
            <a:defPPr>
              <a:defRPr lang="en-US"/>
            </a:defPPr>
            <a:lvl1pPr marL="0" algn="r" defTabSz="914400" rtl="0" eaLnBrk="1" latinLnBrk="0" hangingPunct="1">
              <a:defRPr sz="800" b="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E33F7A0-71F0-446B-9DE8-6D75BE64EE0F}" type="slidenum">
              <a:rPr lang="en-US" smtClean="0">
                <a:solidFill>
                  <a:srgbClr val="002557"/>
                </a:solidFill>
              </a:rPr>
              <a:pPr/>
              <a:t>8</a:t>
            </a:fld>
            <a:endParaRPr lang="en-US">
              <a:solidFill>
                <a:srgbClr val="002557"/>
              </a:solidFill>
            </a:endParaRPr>
          </a:p>
        </p:txBody>
      </p:sp>
      <p:grpSp>
        <p:nvGrpSpPr>
          <p:cNvPr id="3" name="Group 2">
            <a:extLst>
              <a:ext uri="{FF2B5EF4-FFF2-40B4-BE49-F238E27FC236}">
                <a16:creationId xmlns:a16="http://schemas.microsoft.com/office/drawing/2014/main" id="{3EE8ECDB-334A-F18B-2CBC-7B4B725CE17B}"/>
              </a:ext>
            </a:extLst>
          </p:cNvPr>
          <p:cNvGrpSpPr/>
          <p:nvPr/>
        </p:nvGrpSpPr>
        <p:grpSpPr>
          <a:xfrm>
            <a:off x="623499" y="1411591"/>
            <a:ext cx="11087355" cy="4242890"/>
            <a:chOff x="2466255" y="1440000"/>
            <a:chExt cx="4390445" cy="2635453"/>
          </a:xfrm>
        </p:grpSpPr>
        <p:grpSp>
          <p:nvGrpSpPr>
            <p:cNvPr id="5" name="Group 4">
              <a:extLst>
                <a:ext uri="{FF2B5EF4-FFF2-40B4-BE49-F238E27FC236}">
                  <a16:creationId xmlns:a16="http://schemas.microsoft.com/office/drawing/2014/main" id="{FDBD0715-2C3E-6957-F132-FED7384AF28D}"/>
                </a:ext>
              </a:extLst>
            </p:cNvPr>
            <p:cNvGrpSpPr/>
            <p:nvPr/>
          </p:nvGrpSpPr>
          <p:grpSpPr>
            <a:xfrm>
              <a:off x="2892988" y="1440000"/>
              <a:ext cx="3863235" cy="1918979"/>
              <a:chOff x="708763" y="1445612"/>
              <a:chExt cx="3863235" cy="1918979"/>
            </a:xfrm>
          </p:grpSpPr>
          <p:sp>
            <p:nvSpPr>
              <p:cNvPr id="874" name="Graphic 10">
                <a:extLst>
                  <a:ext uri="{FF2B5EF4-FFF2-40B4-BE49-F238E27FC236}">
                    <a16:creationId xmlns:a16="http://schemas.microsoft.com/office/drawing/2014/main" id="{543DE75F-8B19-DF50-9D47-A2DFBC5833AD}"/>
                  </a:ext>
                </a:extLst>
              </p:cNvPr>
              <p:cNvSpPr/>
              <p:nvPr/>
            </p:nvSpPr>
            <p:spPr>
              <a:xfrm>
                <a:off x="780363" y="1445612"/>
                <a:ext cx="3791635" cy="1846979"/>
              </a:xfrm>
              <a:custGeom>
                <a:avLst/>
                <a:gdLst>
                  <a:gd name="connsiteX0" fmla="*/ 0 w 1789033"/>
                  <a:gd name="connsiteY0" fmla="*/ 0 h 835055"/>
                  <a:gd name="connsiteX1" fmla="*/ 0 w 1789033"/>
                  <a:gd name="connsiteY1" fmla="*/ 835055 h 835055"/>
                  <a:gd name="connsiteX2" fmla="*/ 1789033 w 1789033"/>
                  <a:gd name="connsiteY2" fmla="*/ 835055 h 835055"/>
                </a:gdLst>
                <a:ahLst/>
                <a:cxnLst>
                  <a:cxn ang="0">
                    <a:pos x="connsiteX0" y="connsiteY0"/>
                  </a:cxn>
                  <a:cxn ang="0">
                    <a:pos x="connsiteX1" y="connsiteY1"/>
                  </a:cxn>
                  <a:cxn ang="0">
                    <a:pos x="connsiteX2" y="connsiteY2"/>
                  </a:cxn>
                </a:cxnLst>
                <a:rect l="l" t="t" r="r" b="b"/>
                <a:pathLst>
                  <a:path w="1789033" h="835055">
                    <a:moveTo>
                      <a:pt x="0" y="0"/>
                    </a:moveTo>
                    <a:lnTo>
                      <a:pt x="0" y="835055"/>
                    </a:lnTo>
                    <a:lnTo>
                      <a:pt x="1789033" y="835055"/>
                    </a:lnTo>
                  </a:path>
                </a:pathLst>
              </a:custGeom>
              <a:noFill/>
              <a:ln w="12700" cap="flat">
                <a:solidFill>
                  <a:schemeClr val="tx1"/>
                </a:solidFill>
                <a:prstDash val="solid"/>
                <a:miter/>
              </a:ln>
            </p:spPr>
            <p:txBody>
              <a:bodyPr rtlCol="0" anchor="ctr"/>
              <a:lstStyle/>
              <a:p>
                <a:endParaRPr lang="en-US" sz="1400"/>
              </a:p>
            </p:txBody>
          </p:sp>
          <p:grpSp>
            <p:nvGrpSpPr>
              <p:cNvPr id="875" name="Group 874">
                <a:extLst>
                  <a:ext uri="{FF2B5EF4-FFF2-40B4-BE49-F238E27FC236}">
                    <a16:creationId xmlns:a16="http://schemas.microsoft.com/office/drawing/2014/main" id="{7DBD4255-958E-9E7C-A4BA-A3F33E3A17D2}"/>
                  </a:ext>
                </a:extLst>
              </p:cNvPr>
              <p:cNvGrpSpPr/>
              <p:nvPr/>
            </p:nvGrpSpPr>
            <p:grpSpPr>
              <a:xfrm>
                <a:off x="861367" y="3292591"/>
                <a:ext cx="3622848" cy="72000"/>
                <a:chOff x="861367" y="3292591"/>
                <a:chExt cx="3622848" cy="72000"/>
              </a:xfrm>
            </p:grpSpPr>
            <p:cxnSp>
              <p:nvCxnSpPr>
                <p:cNvPr id="888" name="Straight Connector 887">
                  <a:extLst>
                    <a:ext uri="{FF2B5EF4-FFF2-40B4-BE49-F238E27FC236}">
                      <a16:creationId xmlns:a16="http://schemas.microsoft.com/office/drawing/2014/main" id="{A2E26484-44F8-40C9-AD55-BB2AF38484F1}"/>
                    </a:ext>
                  </a:extLst>
                </p:cNvPr>
                <p:cNvCxnSpPr>
                  <a:cxnSpLocks/>
                </p:cNvCxnSpPr>
                <p:nvPr/>
              </p:nvCxnSpPr>
              <p:spPr>
                <a:xfrm>
                  <a:off x="861367"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9" name="Straight Connector 888">
                  <a:extLst>
                    <a:ext uri="{FF2B5EF4-FFF2-40B4-BE49-F238E27FC236}">
                      <a16:creationId xmlns:a16="http://schemas.microsoft.com/office/drawing/2014/main" id="{34F8CF34-24DF-405E-9BCA-C090DC852DA7}"/>
                    </a:ext>
                  </a:extLst>
                </p:cNvPr>
                <p:cNvCxnSpPr>
                  <a:cxnSpLocks/>
                </p:cNvCxnSpPr>
                <p:nvPr/>
              </p:nvCxnSpPr>
              <p:spPr>
                <a:xfrm>
                  <a:off x="1006281"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0" name="Straight Connector 889">
                  <a:extLst>
                    <a:ext uri="{FF2B5EF4-FFF2-40B4-BE49-F238E27FC236}">
                      <a16:creationId xmlns:a16="http://schemas.microsoft.com/office/drawing/2014/main" id="{66CD0822-5FB2-AB48-DD70-4D32182EEC26}"/>
                    </a:ext>
                  </a:extLst>
                </p:cNvPr>
                <p:cNvCxnSpPr>
                  <a:cxnSpLocks/>
                </p:cNvCxnSpPr>
                <p:nvPr/>
              </p:nvCxnSpPr>
              <p:spPr>
                <a:xfrm>
                  <a:off x="1151195"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1" name="Straight Connector 890">
                  <a:extLst>
                    <a:ext uri="{FF2B5EF4-FFF2-40B4-BE49-F238E27FC236}">
                      <a16:creationId xmlns:a16="http://schemas.microsoft.com/office/drawing/2014/main" id="{BD462A09-3A49-EDBF-7846-8382F1F112BC}"/>
                    </a:ext>
                  </a:extLst>
                </p:cNvPr>
                <p:cNvCxnSpPr>
                  <a:cxnSpLocks/>
                </p:cNvCxnSpPr>
                <p:nvPr/>
              </p:nvCxnSpPr>
              <p:spPr>
                <a:xfrm>
                  <a:off x="1296109"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2" name="Straight Connector 891">
                  <a:extLst>
                    <a:ext uri="{FF2B5EF4-FFF2-40B4-BE49-F238E27FC236}">
                      <a16:creationId xmlns:a16="http://schemas.microsoft.com/office/drawing/2014/main" id="{89E76182-E8FD-1DEB-8C65-28C5463A9037}"/>
                    </a:ext>
                  </a:extLst>
                </p:cNvPr>
                <p:cNvCxnSpPr>
                  <a:cxnSpLocks/>
                </p:cNvCxnSpPr>
                <p:nvPr/>
              </p:nvCxnSpPr>
              <p:spPr>
                <a:xfrm>
                  <a:off x="1441023"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3" name="Straight Connector 892">
                  <a:extLst>
                    <a:ext uri="{FF2B5EF4-FFF2-40B4-BE49-F238E27FC236}">
                      <a16:creationId xmlns:a16="http://schemas.microsoft.com/office/drawing/2014/main" id="{F172ADC1-BD56-7D28-6D04-D77CC021CB6D}"/>
                    </a:ext>
                  </a:extLst>
                </p:cNvPr>
                <p:cNvCxnSpPr>
                  <a:cxnSpLocks/>
                </p:cNvCxnSpPr>
                <p:nvPr/>
              </p:nvCxnSpPr>
              <p:spPr>
                <a:xfrm>
                  <a:off x="1585937"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4" name="Straight Connector 893">
                  <a:extLst>
                    <a:ext uri="{FF2B5EF4-FFF2-40B4-BE49-F238E27FC236}">
                      <a16:creationId xmlns:a16="http://schemas.microsoft.com/office/drawing/2014/main" id="{10462B8A-14B4-038D-B759-389860E4F99F}"/>
                    </a:ext>
                  </a:extLst>
                </p:cNvPr>
                <p:cNvCxnSpPr>
                  <a:cxnSpLocks/>
                </p:cNvCxnSpPr>
                <p:nvPr/>
              </p:nvCxnSpPr>
              <p:spPr>
                <a:xfrm>
                  <a:off x="1730851"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5" name="Straight Connector 894">
                  <a:extLst>
                    <a:ext uri="{FF2B5EF4-FFF2-40B4-BE49-F238E27FC236}">
                      <a16:creationId xmlns:a16="http://schemas.microsoft.com/office/drawing/2014/main" id="{D36C3394-AEEB-B4FB-ECA6-C67092D48030}"/>
                    </a:ext>
                  </a:extLst>
                </p:cNvPr>
                <p:cNvCxnSpPr>
                  <a:cxnSpLocks/>
                </p:cNvCxnSpPr>
                <p:nvPr/>
              </p:nvCxnSpPr>
              <p:spPr>
                <a:xfrm>
                  <a:off x="1875765"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6" name="Straight Connector 895">
                  <a:extLst>
                    <a:ext uri="{FF2B5EF4-FFF2-40B4-BE49-F238E27FC236}">
                      <a16:creationId xmlns:a16="http://schemas.microsoft.com/office/drawing/2014/main" id="{B25CBCD6-674E-FF6C-89D7-0BD4476A96DF}"/>
                    </a:ext>
                  </a:extLst>
                </p:cNvPr>
                <p:cNvCxnSpPr>
                  <a:cxnSpLocks/>
                </p:cNvCxnSpPr>
                <p:nvPr/>
              </p:nvCxnSpPr>
              <p:spPr>
                <a:xfrm>
                  <a:off x="2020679"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7" name="Straight Connector 896">
                  <a:extLst>
                    <a:ext uri="{FF2B5EF4-FFF2-40B4-BE49-F238E27FC236}">
                      <a16:creationId xmlns:a16="http://schemas.microsoft.com/office/drawing/2014/main" id="{6426D0B8-F306-3F5F-B898-EB7B29A4D611}"/>
                    </a:ext>
                  </a:extLst>
                </p:cNvPr>
                <p:cNvCxnSpPr>
                  <a:cxnSpLocks/>
                </p:cNvCxnSpPr>
                <p:nvPr/>
              </p:nvCxnSpPr>
              <p:spPr>
                <a:xfrm>
                  <a:off x="2165593"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8" name="Straight Connector 897">
                  <a:extLst>
                    <a:ext uri="{FF2B5EF4-FFF2-40B4-BE49-F238E27FC236}">
                      <a16:creationId xmlns:a16="http://schemas.microsoft.com/office/drawing/2014/main" id="{5DC0B592-78A3-BAA0-F6EC-8FE711E11D05}"/>
                    </a:ext>
                  </a:extLst>
                </p:cNvPr>
                <p:cNvCxnSpPr>
                  <a:cxnSpLocks/>
                </p:cNvCxnSpPr>
                <p:nvPr/>
              </p:nvCxnSpPr>
              <p:spPr>
                <a:xfrm>
                  <a:off x="2310507"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9" name="Straight Connector 898">
                  <a:extLst>
                    <a:ext uri="{FF2B5EF4-FFF2-40B4-BE49-F238E27FC236}">
                      <a16:creationId xmlns:a16="http://schemas.microsoft.com/office/drawing/2014/main" id="{4F3D52BC-55CB-9633-20A9-BCD0C3FD30E2}"/>
                    </a:ext>
                  </a:extLst>
                </p:cNvPr>
                <p:cNvCxnSpPr>
                  <a:cxnSpLocks/>
                </p:cNvCxnSpPr>
                <p:nvPr/>
              </p:nvCxnSpPr>
              <p:spPr>
                <a:xfrm>
                  <a:off x="2455421"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0" name="Straight Connector 899">
                  <a:extLst>
                    <a:ext uri="{FF2B5EF4-FFF2-40B4-BE49-F238E27FC236}">
                      <a16:creationId xmlns:a16="http://schemas.microsoft.com/office/drawing/2014/main" id="{84B3E5EE-429B-CF55-34B8-CF8F24E7E0D7}"/>
                    </a:ext>
                  </a:extLst>
                </p:cNvPr>
                <p:cNvCxnSpPr>
                  <a:cxnSpLocks/>
                </p:cNvCxnSpPr>
                <p:nvPr/>
              </p:nvCxnSpPr>
              <p:spPr>
                <a:xfrm>
                  <a:off x="2600335"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1" name="Straight Connector 900">
                  <a:extLst>
                    <a:ext uri="{FF2B5EF4-FFF2-40B4-BE49-F238E27FC236}">
                      <a16:creationId xmlns:a16="http://schemas.microsoft.com/office/drawing/2014/main" id="{EBBEBCAC-C32C-8651-D873-CB175945A254}"/>
                    </a:ext>
                  </a:extLst>
                </p:cNvPr>
                <p:cNvCxnSpPr>
                  <a:cxnSpLocks/>
                </p:cNvCxnSpPr>
                <p:nvPr/>
              </p:nvCxnSpPr>
              <p:spPr>
                <a:xfrm>
                  <a:off x="2745249"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2" name="Straight Connector 901">
                  <a:extLst>
                    <a:ext uri="{FF2B5EF4-FFF2-40B4-BE49-F238E27FC236}">
                      <a16:creationId xmlns:a16="http://schemas.microsoft.com/office/drawing/2014/main" id="{13E5302E-95C0-5CE6-EE63-8E71E24336CF}"/>
                    </a:ext>
                  </a:extLst>
                </p:cNvPr>
                <p:cNvCxnSpPr>
                  <a:cxnSpLocks/>
                </p:cNvCxnSpPr>
                <p:nvPr/>
              </p:nvCxnSpPr>
              <p:spPr>
                <a:xfrm>
                  <a:off x="2890163"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3" name="Straight Connector 902">
                  <a:extLst>
                    <a:ext uri="{FF2B5EF4-FFF2-40B4-BE49-F238E27FC236}">
                      <a16:creationId xmlns:a16="http://schemas.microsoft.com/office/drawing/2014/main" id="{EF26D4A8-E4CA-6DEA-B945-35A9AC2BE6CD}"/>
                    </a:ext>
                  </a:extLst>
                </p:cNvPr>
                <p:cNvCxnSpPr>
                  <a:cxnSpLocks/>
                </p:cNvCxnSpPr>
                <p:nvPr/>
              </p:nvCxnSpPr>
              <p:spPr>
                <a:xfrm>
                  <a:off x="3035077"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4" name="Straight Connector 903">
                  <a:extLst>
                    <a:ext uri="{FF2B5EF4-FFF2-40B4-BE49-F238E27FC236}">
                      <a16:creationId xmlns:a16="http://schemas.microsoft.com/office/drawing/2014/main" id="{D145AB92-C44B-51BE-5157-99E937747CF1}"/>
                    </a:ext>
                  </a:extLst>
                </p:cNvPr>
                <p:cNvCxnSpPr>
                  <a:cxnSpLocks/>
                </p:cNvCxnSpPr>
                <p:nvPr/>
              </p:nvCxnSpPr>
              <p:spPr>
                <a:xfrm>
                  <a:off x="3179991"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5" name="Straight Connector 904">
                  <a:extLst>
                    <a:ext uri="{FF2B5EF4-FFF2-40B4-BE49-F238E27FC236}">
                      <a16:creationId xmlns:a16="http://schemas.microsoft.com/office/drawing/2014/main" id="{A1F7DC62-46DC-8FD0-627F-4DF04244B6B5}"/>
                    </a:ext>
                  </a:extLst>
                </p:cNvPr>
                <p:cNvCxnSpPr>
                  <a:cxnSpLocks/>
                </p:cNvCxnSpPr>
                <p:nvPr/>
              </p:nvCxnSpPr>
              <p:spPr>
                <a:xfrm>
                  <a:off x="3324905"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6" name="Straight Connector 905">
                  <a:extLst>
                    <a:ext uri="{FF2B5EF4-FFF2-40B4-BE49-F238E27FC236}">
                      <a16:creationId xmlns:a16="http://schemas.microsoft.com/office/drawing/2014/main" id="{4274F344-C475-6F90-844D-2771F2C4D1E5}"/>
                    </a:ext>
                  </a:extLst>
                </p:cNvPr>
                <p:cNvCxnSpPr>
                  <a:cxnSpLocks/>
                </p:cNvCxnSpPr>
                <p:nvPr/>
              </p:nvCxnSpPr>
              <p:spPr>
                <a:xfrm>
                  <a:off x="3469819"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7" name="Straight Connector 906">
                  <a:extLst>
                    <a:ext uri="{FF2B5EF4-FFF2-40B4-BE49-F238E27FC236}">
                      <a16:creationId xmlns:a16="http://schemas.microsoft.com/office/drawing/2014/main" id="{8BB7A995-0A52-8941-3186-A83309861CCB}"/>
                    </a:ext>
                  </a:extLst>
                </p:cNvPr>
                <p:cNvCxnSpPr>
                  <a:cxnSpLocks/>
                </p:cNvCxnSpPr>
                <p:nvPr/>
              </p:nvCxnSpPr>
              <p:spPr>
                <a:xfrm>
                  <a:off x="3614733"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8" name="Straight Connector 907">
                  <a:extLst>
                    <a:ext uri="{FF2B5EF4-FFF2-40B4-BE49-F238E27FC236}">
                      <a16:creationId xmlns:a16="http://schemas.microsoft.com/office/drawing/2014/main" id="{C9221D11-4F46-CDBD-26C5-843C711182B7}"/>
                    </a:ext>
                  </a:extLst>
                </p:cNvPr>
                <p:cNvCxnSpPr>
                  <a:cxnSpLocks/>
                </p:cNvCxnSpPr>
                <p:nvPr/>
              </p:nvCxnSpPr>
              <p:spPr>
                <a:xfrm>
                  <a:off x="3759647"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9" name="Straight Connector 908">
                  <a:extLst>
                    <a:ext uri="{FF2B5EF4-FFF2-40B4-BE49-F238E27FC236}">
                      <a16:creationId xmlns:a16="http://schemas.microsoft.com/office/drawing/2014/main" id="{32959476-5F72-2F4C-6999-F9DFBA4D199A}"/>
                    </a:ext>
                  </a:extLst>
                </p:cNvPr>
                <p:cNvCxnSpPr>
                  <a:cxnSpLocks/>
                </p:cNvCxnSpPr>
                <p:nvPr/>
              </p:nvCxnSpPr>
              <p:spPr>
                <a:xfrm>
                  <a:off x="3904561"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0" name="Straight Connector 909">
                  <a:extLst>
                    <a:ext uri="{FF2B5EF4-FFF2-40B4-BE49-F238E27FC236}">
                      <a16:creationId xmlns:a16="http://schemas.microsoft.com/office/drawing/2014/main" id="{650E5615-9C02-DE10-9917-D35811204CA0}"/>
                    </a:ext>
                  </a:extLst>
                </p:cNvPr>
                <p:cNvCxnSpPr>
                  <a:cxnSpLocks/>
                </p:cNvCxnSpPr>
                <p:nvPr/>
              </p:nvCxnSpPr>
              <p:spPr>
                <a:xfrm>
                  <a:off x="4049475"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1" name="Straight Connector 910">
                  <a:extLst>
                    <a:ext uri="{FF2B5EF4-FFF2-40B4-BE49-F238E27FC236}">
                      <a16:creationId xmlns:a16="http://schemas.microsoft.com/office/drawing/2014/main" id="{B7EBFA35-721D-13DD-E20D-AF2D8A0A9371}"/>
                    </a:ext>
                  </a:extLst>
                </p:cNvPr>
                <p:cNvCxnSpPr>
                  <a:cxnSpLocks/>
                </p:cNvCxnSpPr>
                <p:nvPr/>
              </p:nvCxnSpPr>
              <p:spPr>
                <a:xfrm>
                  <a:off x="4194389"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2" name="Straight Connector 911">
                  <a:extLst>
                    <a:ext uri="{FF2B5EF4-FFF2-40B4-BE49-F238E27FC236}">
                      <a16:creationId xmlns:a16="http://schemas.microsoft.com/office/drawing/2014/main" id="{BA15AB9D-8C68-0FD6-E91D-E5B4914D57D4}"/>
                    </a:ext>
                  </a:extLst>
                </p:cNvPr>
                <p:cNvCxnSpPr>
                  <a:cxnSpLocks/>
                </p:cNvCxnSpPr>
                <p:nvPr/>
              </p:nvCxnSpPr>
              <p:spPr>
                <a:xfrm>
                  <a:off x="4339303"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3" name="Straight Connector 912">
                  <a:extLst>
                    <a:ext uri="{FF2B5EF4-FFF2-40B4-BE49-F238E27FC236}">
                      <a16:creationId xmlns:a16="http://schemas.microsoft.com/office/drawing/2014/main" id="{CFCE7507-0B9A-2D6B-6F64-DBCFB67200E3}"/>
                    </a:ext>
                  </a:extLst>
                </p:cNvPr>
                <p:cNvCxnSpPr>
                  <a:cxnSpLocks/>
                </p:cNvCxnSpPr>
                <p:nvPr/>
              </p:nvCxnSpPr>
              <p:spPr>
                <a:xfrm>
                  <a:off x="4484215" y="3292591"/>
                  <a:ext cx="0" cy="7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76" name="Group 875">
                <a:extLst>
                  <a:ext uri="{FF2B5EF4-FFF2-40B4-BE49-F238E27FC236}">
                    <a16:creationId xmlns:a16="http://schemas.microsoft.com/office/drawing/2014/main" id="{9192CB25-1E3A-BB49-7C33-3234AB9377C7}"/>
                  </a:ext>
                </a:extLst>
              </p:cNvPr>
              <p:cNvGrpSpPr/>
              <p:nvPr/>
            </p:nvGrpSpPr>
            <p:grpSpPr>
              <a:xfrm>
                <a:off x="708763" y="1516972"/>
                <a:ext cx="72000" cy="1720850"/>
                <a:chOff x="708763" y="1516972"/>
                <a:chExt cx="72000" cy="1720850"/>
              </a:xfrm>
            </p:grpSpPr>
            <p:cxnSp>
              <p:nvCxnSpPr>
                <p:cNvPr id="877" name="Straight Connector 876">
                  <a:extLst>
                    <a:ext uri="{FF2B5EF4-FFF2-40B4-BE49-F238E27FC236}">
                      <a16:creationId xmlns:a16="http://schemas.microsoft.com/office/drawing/2014/main" id="{96E452BA-F2EE-1A13-6BBA-64F0D140552A}"/>
                    </a:ext>
                  </a:extLst>
                </p:cNvPr>
                <p:cNvCxnSpPr>
                  <a:cxnSpLocks/>
                </p:cNvCxnSpPr>
                <p:nvPr/>
              </p:nvCxnSpPr>
              <p:spPr>
                <a:xfrm flipH="1">
                  <a:off x="708763" y="323782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8" name="Straight Connector 877">
                  <a:extLst>
                    <a:ext uri="{FF2B5EF4-FFF2-40B4-BE49-F238E27FC236}">
                      <a16:creationId xmlns:a16="http://schemas.microsoft.com/office/drawing/2014/main" id="{F1B9855F-0442-9924-8EC3-889F47C74659}"/>
                    </a:ext>
                  </a:extLst>
                </p:cNvPr>
                <p:cNvCxnSpPr>
                  <a:cxnSpLocks/>
                </p:cNvCxnSpPr>
                <p:nvPr/>
              </p:nvCxnSpPr>
              <p:spPr>
                <a:xfrm flipH="1">
                  <a:off x="708763" y="306573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9" name="Straight Connector 878">
                  <a:extLst>
                    <a:ext uri="{FF2B5EF4-FFF2-40B4-BE49-F238E27FC236}">
                      <a16:creationId xmlns:a16="http://schemas.microsoft.com/office/drawing/2014/main" id="{A7960114-2838-BD70-13DB-564C5F43A6A5}"/>
                    </a:ext>
                  </a:extLst>
                </p:cNvPr>
                <p:cNvCxnSpPr>
                  <a:cxnSpLocks/>
                </p:cNvCxnSpPr>
                <p:nvPr/>
              </p:nvCxnSpPr>
              <p:spPr>
                <a:xfrm flipH="1">
                  <a:off x="708763" y="289365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0" name="Straight Connector 879">
                  <a:extLst>
                    <a:ext uri="{FF2B5EF4-FFF2-40B4-BE49-F238E27FC236}">
                      <a16:creationId xmlns:a16="http://schemas.microsoft.com/office/drawing/2014/main" id="{D6642C22-63E6-F880-B71C-5F6A204EEB2B}"/>
                    </a:ext>
                  </a:extLst>
                </p:cNvPr>
                <p:cNvCxnSpPr>
                  <a:cxnSpLocks/>
                </p:cNvCxnSpPr>
                <p:nvPr/>
              </p:nvCxnSpPr>
              <p:spPr>
                <a:xfrm flipH="1">
                  <a:off x="708763" y="272156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1" name="Straight Connector 880">
                  <a:extLst>
                    <a:ext uri="{FF2B5EF4-FFF2-40B4-BE49-F238E27FC236}">
                      <a16:creationId xmlns:a16="http://schemas.microsoft.com/office/drawing/2014/main" id="{89059140-C553-7F86-485C-5F3CBC46D1BD}"/>
                    </a:ext>
                  </a:extLst>
                </p:cNvPr>
                <p:cNvCxnSpPr>
                  <a:cxnSpLocks/>
                </p:cNvCxnSpPr>
                <p:nvPr/>
              </p:nvCxnSpPr>
              <p:spPr>
                <a:xfrm flipH="1">
                  <a:off x="708763" y="254948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2" name="Straight Connector 881">
                  <a:extLst>
                    <a:ext uri="{FF2B5EF4-FFF2-40B4-BE49-F238E27FC236}">
                      <a16:creationId xmlns:a16="http://schemas.microsoft.com/office/drawing/2014/main" id="{1872EF2D-71A1-2B1F-7D74-77B0BAEB5443}"/>
                    </a:ext>
                  </a:extLst>
                </p:cNvPr>
                <p:cNvCxnSpPr>
                  <a:cxnSpLocks/>
                </p:cNvCxnSpPr>
                <p:nvPr/>
              </p:nvCxnSpPr>
              <p:spPr>
                <a:xfrm flipH="1">
                  <a:off x="708763" y="237739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3" name="Straight Connector 882">
                  <a:extLst>
                    <a:ext uri="{FF2B5EF4-FFF2-40B4-BE49-F238E27FC236}">
                      <a16:creationId xmlns:a16="http://schemas.microsoft.com/office/drawing/2014/main" id="{820B73E2-BB67-D9C3-8F90-B6A8C93BEDB0}"/>
                    </a:ext>
                  </a:extLst>
                </p:cNvPr>
                <p:cNvCxnSpPr>
                  <a:cxnSpLocks/>
                </p:cNvCxnSpPr>
                <p:nvPr/>
              </p:nvCxnSpPr>
              <p:spPr>
                <a:xfrm flipH="1">
                  <a:off x="708763" y="220531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4" name="Straight Connector 883">
                  <a:extLst>
                    <a:ext uri="{FF2B5EF4-FFF2-40B4-BE49-F238E27FC236}">
                      <a16:creationId xmlns:a16="http://schemas.microsoft.com/office/drawing/2014/main" id="{2E4AF8B2-AF9A-03A3-681A-71FC2B035289}"/>
                    </a:ext>
                  </a:extLst>
                </p:cNvPr>
                <p:cNvCxnSpPr>
                  <a:cxnSpLocks/>
                </p:cNvCxnSpPr>
                <p:nvPr/>
              </p:nvCxnSpPr>
              <p:spPr>
                <a:xfrm flipH="1">
                  <a:off x="708763" y="203322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5" name="Straight Connector 884">
                  <a:extLst>
                    <a:ext uri="{FF2B5EF4-FFF2-40B4-BE49-F238E27FC236}">
                      <a16:creationId xmlns:a16="http://schemas.microsoft.com/office/drawing/2014/main" id="{FF906244-1935-33D1-0A28-2BEA71A9C918}"/>
                    </a:ext>
                  </a:extLst>
                </p:cNvPr>
                <p:cNvCxnSpPr>
                  <a:cxnSpLocks/>
                </p:cNvCxnSpPr>
                <p:nvPr/>
              </p:nvCxnSpPr>
              <p:spPr>
                <a:xfrm flipH="1">
                  <a:off x="708763" y="186114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6" name="Straight Connector 885">
                  <a:extLst>
                    <a:ext uri="{FF2B5EF4-FFF2-40B4-BE49-F238E27FC236}">
                      <a16:creationId xmlns:a16="http://schemas.microsoft.com/office/drawing/2014/main" id="{A3C88C00-F8B0-CB17-3262-DBFDE59BA82D}"/>
                    </a:ext>
                  </a:extLst>
                </p:cNvPr>
                <p:cNvCxnSpPr>
                  <a:cxnSpLocks/>
                </p:cNvCxnSpPr>
                <p:nvPr/>
              </p:nvCxnSpPr>
              <p:spPr>
                <a:xfrm flipH="1">
                  <a:off x="708763" y="1689057"/>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7" name="Straight Connector 886">
                  <a:extLst>
                    <a:ext uri="{FF2B5EF4-FFF2-40B4-BE49-F238E27FC236}">
                      <a16:creationId xmlns:a16="http://schemas.microsoft.com/office/drawing/2014/main" id="{E1BAB47D-04EA-8744-E3A0-1F44C4A9B945}"/>
                    </a:ext>
                  </a:extLst>
                </p:cNvPr>
                <p:cNvCxnSpPr>
                  <a:cxnSpLocks/>
                </p:cNvCxnSpPr>
                <p:nvPr/>
              </p:nvCxnSpPr>
              <p:spPr>
                <a:xfrm flipH="1">
                  <a:off x="708763" y="1516972"/>
                  <a:ext cx="7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9" name="Group 8">
              <a:extLst>
                <a:ext uri="{FF2B5EF4-FFF2-40B4-BE49-F238E27FC236}">
                  <a16:creationId xmlns:a16="http://schemas.microsoft.com/office/drawing/2014/main" id="{A0780AF7-905E-9FD0-EFDA-A643511175BA}"/>
                </a:ext>
              </a:extLst>
            </p:cNvPr>
            <p:cNvGrpSpPr/>
            <p:nvPr/>
          </p:nvGrpSpPr>
          <p:grpSpPr>
            <a:xfrm>
              <a:off x="2934366" y="3365925"/>
              <a:ext cx="3845299" cy="138499"/>
              <a:chOff x="750141" y="3371537"/>
              <a:chExt cx="3845299" cy="138499"/>
            </a:xfrm>
          </p:grpSpPr>
          <p:sp>
            <p:nvSpPr>
              <p:cNvPr id="848" name="TextBox 847">
                <a:extLst>
                  <a:ext uri="{FF2B5EF4-FFF2-40B4-BE49-F238E27FC236}">
                    <a16:creationId xmlns:a16="http://schemas.microsoft.com/office/drawing/2014/main" id="{7C24399E-A54B-C1BC-AE66-D756F6E3CF92}"/>
                  </a:ext>
                </a:extLst>
              </p:cNvPr>
              <p:cNvSpPr txBox="1"/>
              <p:nvPr/>
            </p:nvSpPr>
            <p:spPr>
              <a:xfrm>
                <a:off x="750141"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0</a:t>
                </a:r>
              </a:p>
            </p:txBody>
          </p:sp>
          <p:sp>
            <p:nvSpPr>
              <p:cNvPr id="849" name="TextBox 848">
                <a:extLst>
                  <a:ext uri="{FF2B5EF4-FFF2-40B4-BE49-F238E27FC236}">
                    <a16:creationId xmlns:a16="http://schemas.microsoft.com/office/drawing/2014/main" id="{05F56D39-965B-9C0F-8C4B-1BDBB98A81CD}"/>
                  </a:ext>
                </a:extLst>
              </p:cNvPr>
              <p:cNvSpPr txBox="1"/>
              <p:nvPr/>
            </p:nvSpPr>
            <p:spPr>
              <a:xfrm>
                <a:off x="888317"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a:t>
                </a:r>
              </a:p>
            </p:txBody>
          </p:sp>
          <p:sp>
            <p:nvSpPr>
              <p:cNvPr id="850" name="TextBox 849">
                <a:extLst>
                  <a:ext uri="{FF2B5EF4-FFF2-40B4-BE49-F238E27FC236}">
                    <a16:creationId xmlns:a16="http://schemas.microsoft.com/office/drawing/2014/main" id="{FF8FB1BC-2844-0FB5-2740-788AD0D66FD1}"/>
                  </a:ext>
                </a:extLst>
              </p:cNvPr>
              <p:cNvSpPr txBox="1"/>
              <p:nvPr/>
            </p:nvSpPr>
            <p:spPr>
              <a:xfrm>
                <a:off x="1033512"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4</a:t>
                </a:r>
              </a:p>
            </p:txBody>
          </p:sp>
          <p:sp>
            <p:nvSpPr>
              <p:cNvPr id="851" name="TextBox 850">
                <a:extLst>
                  <a:ext uri="{FF2B5EF4-FFF2-40B4-BE49-F238E27FC236}">
                    <a16:creationId xmlns:a16="http://schemas.microsoft.com/office/drawing/2014/main" id="{BC202017-02EB-3B5A-95B1-D2D179717DC0}"/>
                  </a:ext>
                </a:extLst>
              </p:cNvPr>
              <p:cNvSpPr txBox="1"/>
              <p:nvPr/>
            </p:nvSpPr>
            <p:spPr>
              <a:xfrm>
                <a:off x="1178707"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6</a:t>
                </a:r>
              </a:p>
            </p:txBody>
          </p:sp>
          <p:sp>
            <p:nvSpPr>
              <p:cNvPr id="852" name="TextBox 851">
                <a:extLst>
                  <a:ext uri="{FF2B5EF4-FFF2-40B4-BE49-F238E27FC236}">
                    <a16:creationId xmlns:a16="http://schemas.microsoft.com/office/drawing/2014/main" id="{FF96ACD3-AB56-41E5-88DD-97560073C06E}"/>
                  </a:ext>
                </a:extLst>
              </p:cNvPr>
              <p:cNvSpPr txBox="1"/>
              <p:nvPr/>
            </p:nvSpPr>
            <p:spPr>
              <a:xfrm>
                <a:off x="1323902"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8</a:t>
                </a:r>
              </a:p>
            </p:txBody>
          </p:sp>
          <p:sp>
            <p:nvSpPr>
              <p:cNvPr id="853" name="TextBox 852">
                <a:extLst>
                  <a:ext uri="{FF2B5EF4-FFF2-40B4-BE49-F238E27FC236}">
                    <a16:creationId xmlns:a16="http://schemas.microsoft.com/office/drawing/2014/main" id="{68B62E1A-5283-F381-CDF0-D7441DFAA1AB}"/>
                  </a:ext>
                </a:extLst>
              </p:cNvPr>
              <p:cNvSpPr txBox="1"/>
              <p:nvPr/>
            </p:nvSpPr>
            <p:spPr>
              <a:xfrm>
                <a:off x="1469097"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10</a:t>
                </a:r>
              </a:p>
            </p:txBody>
          </p:sp>
          <p:sp>
            <p:nvSpPr>
              <p:cNvPr id="854" name="TextBox 853">
                <a:extLst>
                  <a:ext uri="{FF2B5EF4-FFF2-40B4-BE49-F238E27FC236}">
                    <a16:creationId xmlns:a16="http://schemas.microsoft.com/office/drawing/2014/main" id="{EB96C21D-845A-3322-55C9-16D2DE36D1A7}"/>
                  </a:ext>
                </a:extLst>
              </p:cNvPr>
              <p:cNvSpPr txBox="1"/>
              <p:nvPr/>
            </p:nvSpPr>
            <p:spPr>
              <a:xfrm>
                <a:off x="1614292" y="3371537"/>
                <a:ext cx="222451" cy="138499"/>
              </a:xfrm>
              <a:prstGeom prst="rect">
                <a:avLst/>
              </a:prstGeom>
              <a:noFill/>
            </p:spPr>
            <p:txBody>
              <a:bodyPr wrap="square" lIns="0" tIns="0" rIns="0" bIns="0" rtlCol="0">
                <a:spAutoFit/>
              </a:bodyPr>
              <a:lstStyle/>
              <a:p>
                <a:pPr algn="ctr"/>
                <a:r>
                  <a:rPr lang="en-US" sz="1400" b="1" spc="-50">
                    <a:latin typeface="Arial" panose="020B0604020202020204" pitchFamily="34" charset="0"/>
                    <a:cs typeface="Arial" panose="020B0604020202020204" pitchFamily="34" charset="0"/>
                  </a:rPr>
                  <a:t>12</a:t>
                </a:r>
              </a:p>
            </p:txBody>
          </p:sp>
          <p:sp>
            <p:nvSpPr>
              <p:cNvPr id="855" name="TextBox 854">
                <a:extLst>
                  <a:ext uri="{FF2B5EF4-FFF2-40B4-BE49-F238E27FC236}">
                    <a16:creationId xmlns:a16="http://schemas.microsoft.com/office/drawing/2014/main" id="{C0313BB7-B89F-292E-E50B-EF456F1930F3}"/>
                  </a:ext>
                </a:extLst>
              </p:cNvPr>
              <p:cNvSpPr txBox="1"/>
              <p:nvPr/>
            </p:nvSpPr>
            <p:spPr>
              <a:xfrm>
                <a:off x="1759487"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14</a:t>
                </a:r>
              </a:p>
            </p:txBody>
          </p:sp>
          <p:sp>
            <p:nvSpPr>
              <p:cNvPr id="856" name="TextBox 855">
                <a:extLst>
                  <a:ext uri="{FF2B5EF4-FFF2-40B4-BE49-F238E27FC236}">
                    <a16:creationId xmlns:a16="http://schemas.microsoft.com/office/drawing/2014/main" id="{3DFCB04A-D31A-A146-0E7B-088A66F4387D}"/>
                  </a:ext>
                </a:extLst>
              </p:cNvPr>
              <p:cNvSpPr txBox="1"/>
              <p:nvPr/>
            </p:nvSpPr>
            <p:spPr>
              <a:xfrm>
                <a:off x="1904682"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16</a:t>
                </a:r>
              </a:p>
            </p:txBody>
          </p:sp>
          <p:sp>
            <p:nvSpPr>
              <p:cNvPr id="857" name="TextBox 856">
                <a:extLst>
                  <a:ext uri="{FF2B5EF4-FFF2-40B4-BE49-F238E27FC236}">
                    <a16:creationId xmlns:a16="http://schemas.microsoft.com/office/drawing/2014/main" id="{EAC47BDD-C9AA-F588-A57C-EBB7736C145E}"/>
                  </a:ext>
                </a:extLst>
              </p:cNvPr>
              <p:cNvSpPr txBox="1"/>
              <p:nvPr/>
            </p:nvSpPr>
            <p:spPr>
              <a:xfrm>
                <a:off x="2049877"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18</a:t>
                </a:r>
              </a:p>
            </p:txBody>
          </p:sp>
          <p:sp>
            <p:nvSpPr>
              <p:cNvPr id="858" name="TextBox 857">
                <a:extLst>
                  <a:ext uri="{FF2B5EF4-FFF2-40B4-BE49-F238E27FC236}">
                    <a16:creationId xmlns:a16="http://schemas.microsoft.com/office/drawing/2014/main" id="{5114B878-E139-8CA7-DEF1-07059CDC0BDA}"/>
                  </a:ext>
                </a:extLst>
              </p:cNvPr>
              <p:cNvSpPr txBox="1"/>
              <p:nvPr/>
            </p:nvSpPr>
            <p:spPr>
              <a:xfrm>
                <a:off x="2195072"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20</a:t>
                </a:r>
              </a:p>
            </p:txBody>
          </p:sp>
          <p:sp>
            <p:nvSpPr>
              <p:cNvPr id="859" name="TextBox 858">
                <a:extLst>
                  <a:ext uri="{FF2B5EF4-FFF2-40B4-BE49-F238E27FC236}">
                    <a16:creationId xmlns:a16="http://schemas.microsoft.com/office/drawing/2014/main" id="{450B5B50-0FE3-6E7F-E9B6-9EC6B321ED00}"/>
                  </a:ext>
                </a:extLst>
              </p:cNvPr>
              <p:cNvSpPr txBox="1"/>
              <p:nvPr/>
            </p:nvSpPr>
            <p:spPr>
              <a:xfrm>
                <a:off x="2340267"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22</a:t>
                </a:r>
              </a:p>
            </p:txBody>
          </p:sp>
          <p:sp>
            <p:nvSpPr>
              <p:cNvPr id="860" name="TextBox 859">
                <a:extLst>
                  <a:ext uri="{FF2B5EF4-FFF2-40B4-BE49-F238E27FC236}">
                    <a16:creationId xmlns:a16="http://schemas.microsoft.com/office/drawing/2014/main" id="{FE8EB765-E366-D3CC-5F4D-1B29F5A41EB4}"/>
                  </a:ext>
                </a:extLst>
              </p:cNvPr>
              <p:cNvSpPr txBox="1"/>
              <p:nvPr/>
            </p:nvSpPr>
            <p:spPr>
              <a:xfrm>
                <a:off x="2485462" y="3371537"/>
                <a:ext cx="222451" cy="138499"/>
              </a:xfrm>
              <a:prstGeom prst="rect">
                <a:avLst/>
              </a:prstGeom>
              <a:noFill/>
            </p:spPr>
            <p:txBody>
              <a:bodyPr wrap="square" lIns="0" tIns="0" rIns="0" bIns="0" rtlCol="0">
                <a:spAutoFit/>
              </a:bodyPr>
              <a:lstStyle/>
              <a:p>
                <a:pPr algn="ctr"/>
                <a:r>
                  <a:rPr lang="en-US" sz="1400" b="1" spc="-50">
                    <a:latin typeface="Arial" panose="020B0604020202020204" pitchFamily="34" charset="0"/>
                    <a:cs typeface="Arial" panose="020B0604020202020204" pitchFamily="34" charset="0"/>
                  </a:rPr>
                  <a:t>24</a:t>
                </a:r>
              </a:p>
            </p:txBody>
          </p:sp>
          <p:sp>
            <p:nvSpPr>
              <p:cNvPr id="861" name="TextBox 860">
                <a:extLst>
                  <a:ext uri="{FF2B5EF4-FFF2-40B4-BE49-F238E27FC236}">
                    <a16:creationId xmlns:a16="http://schemas.microsoft.com/office/drawing/2014/main" id="{5617EA5D-8E59-5C22-B68E-166FD15F3A8B}"/>
                  </a:ext>
                </a:extLst>
              </p:cNvPr>
              <p:cNvSpPr txBox="1"/>
              <p:nvPr/>
            </p:nvSpPr>
            <p:spPr>
              <a:xfrm>
                <a:off x="2630657"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26</a:t>
                </a:r>
              </a:p>
            </p:txBody>
          </p:sp>
          <p:sp>
            <p:nvSpPr>
              <p:cNvPr id="862" name="TextBox 861">
                <a:extLst>
                  <a:ext uri="{FF2B5EF4-FFF2-40B4-BE49-F238E27FC236}">
                    <a16:creationId xmlns:a16="http://schemas.microsoft.com/office/drawing/2014/main" id="{FFC8D67B-B5E9-EC30-BCA3-A8F1C2019C33}"/>
                  </a:ext>
                </a:extLst>
              </p:cNvPr>
              <p:cNvSpPr txBox="1"/>
              <p:nvPr/>
            </p:nvSpPr>
            <p:spPr>
              <a:xfrm>
                <a:off x="2775852"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28</a:t>
                </a:r>
              </a:p>
            </p:txBody>
          </p:sp>
          <p:sp>
            <p:nvSpPr>
              <p:cNvPr id="863" name="TextBox 862">
                <a:extLst>
                  <a:ext uri="{FF2B5EF4-FFF2-40B4-BE49-F238E27FC236}">
                    <a16:creationId xmlns:a16="http://schemas.microsoft.com/office/drawing/2014/main" id="{4C38CF07-DB82-1566-75A2-3B333B02D556}"/>
                  </a:ext>
                </a:extLst>
              </p:cNvPr>
              <p:cNvSpPr txBox="1"/>
              <p:nvPr/>
            </p:nvSpPr>
            <p:spPr>
              <a:xfrm>
                <a:off x="2921047"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30</a:t>
                </a:r>
              </a:p>
            </p:txBody>
          </p:sp>
          <p:sp>
            <p:nvSpPr>
              <p:cNvPr id="864" name="TextBox 863">
                <a:extLst>
                  <a:ext uri="{FF2B5EF4-FFF2-40B4-BE49-F238E27FC236}">
                    <a16:creationId xmlns:a16="http://schemas.microsoft.com/office/drawing/2014/main" id="{C641AC95-A458-8986-E04C-1AED86CE649F}"/>
                  </a:ext>
                </a:extLst>
              </p:cNvPr>
              <p:cNvSpPr txBox="1"/>
              <p:nvPr/>
            </p:nvSpPr>
            <p:spPr>
              <a:xfrm>
                <a:off x="3066242"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32</a:t>
                </a:r>
              </a:p>
            </p:txBody>
          </p:sp>
          <p:sp>
            <p:nvSpPr>
              <p:cNvPr id="865" name="TextBox 864">
                <a:extLst>
                  <a:ext uri="{FF2B5EF4-FFF2-40B4-BE49-F238E27FC236}">
                    <a16:creationId xmlns:a16="http://schemas.microsoft.com/office/drawing/2014/main" id="{95EE0610-9D5E-4552-3619-683949AEE1B0}"/>
                  </a:ext>
                </a:extLst>
              </p:cNvPr>
              <p:cNvSpPr txBox="1"/>
              <p:nvPr/>
            </p:nvSpPr>
            <p:spPr>
              <a:xfrm>
                <a:off x="3211437"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34</a:t>
                </a:r>
              </a:p>
            </p:txBody>
          </p:sp>
          <p:sp>
            <p:nvSpPr>
              <p:cNvPr id="866" name="TextBox 865">
                <a:extLst>
                  <a:ext uri="{FF2B5EF4-FFF2-40B4-BE49-F238E27FC236}">
                    <a16:creationId xmlns:a16="http://schemas.microsoft.com/office/drawing/2014/main" id="{E1D5C3C8-D67D-B7A2-8257-75FF247CBF16}"/>
                  </a:ext>
                </a:extLst>
              </p:cNvPr>
              <p:cNvSpPr txBox="1"/>
              <p:nvPr/>
            </p:nvSpPr>
            <p:spPr>
              <a:xfrm>
                <a:off x="3356632"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36</a:t>
                </a:r>
              </a:p>
            </p:txBody>
          </p:sp>
          <p:sp>
            <p:nvSpPr>
              <p:cNvPr id="867" name="TextBox 866">
                <a:extLst>
                  <a:ext uri="{FF2B5EF4-FFF2-40B4-BE49-F238E27FC236}">
                    <a16:creationId xmlns:a16="http://schemas.microsoft.com/office/drawing/2014/main" id="{A3B9A255-D7CD-7D59-9332-1D9D746A83FA}"/>
                  </a:ext>
                </a:extLst>
              </p:cNvPr>
              <p:cNvSpPr txBox="1"/>
              <p:nvPr/>
            </p:nvSpPr>
            <p:spPr>
              <a:xfrm>
                <a:off x="3501827"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38</a:t>
                </a:r>
              </a:p>
            </p:txBody>
          </p:sp>
          <p:sp>
            <p:nvSpPr>
              <p:cNvPr id="868" name="TextBox 867">
                <a:extLst>
                  <a:ext uri="{FF2B5EF4-FFF2-40B4-BE49-F238E27FC236}">
                    <a16:creationId xmlns:a16="http://schemas.microsoft.com/office/drawing/2014/main" id="{6A4F4664-BB12-901A-A0B0-49F9EE931A0A}"/>
                  </a:ext>
                </a:extLst>
              </p:cNvPr>
              <p:cNvSpPr txBox="1"/>
              <p:nvPr/>
            </p:nvSpPr>
            <p:spPr>
              <a:xfrm>
                <a:off x="3647022"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40</a:t>
                </a:r>
              </a:p>
            </p:txBody>
          </p:sp>
          <p:sp>
            <p:nvSpPr>
              <p:cNvPr id="869" name="TextBox 868">
                <a:extLst>
                  <a:ext uri="{FF2B5EF4-FFF2-40B4-BE49-F238E27FC236}">
                    <a16:creationId xmlns:a16="http://schemas.microsoft.com/office/drawing/2014/main" id="{E2559C74-7847-0DAA-4BA3-855875128F1E}"/>
                  </a:ext>
                </a:extLst>
              </p:cNvPr>
              <p:cNvSpPr txBox="1"/>
              <p:nvPr/>
            </p:nvSpPr>
            <p:spPr>
              <a:xfrm>
                <a:off x="3792217"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42</a:t>
                </a:r>
              </a:p>
            </p:txBody>
          </p:sp>
          <p:sp>
            <p:nvSpPr>
              <p:cNvPr id="870" name="TextBox 869">
                <a:extLst>
                  <a:ext uri="{FF2B5EF4-FFF2-40B4-BE49-F238E27FC236}">
                    <a16:creationId xmlns:a16="http://schemas.microsoft.com/office/drawing/2014/main" id="{620DAE44-B4F4-47C6-7BFC-92BDBAB6F1D0}"/>
                  </a:ext>
                </a:extLst>
              </p:cNvPr>
              <p:cNvSpPr txBox="1"/>
              <p:nvPr/>
            </p:nvSpPr>
            <p:spPr>
              <a:xfrm>
                <a:off x="3937412"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44</a:t>
                </a:r>
              </a:p>
            </p:txBody>
          </p:sp>
          <p:sp>
            <p:nvSpPr>
              <p:cNvPr id="871" name="TextBox 870">
                <a:extLst>
                  <a:ext uri="{FF2B5EF4-FFF2-40B4-BE49-F238E27FC236}">
                    <a16:creationId xmlns:a16="http://schemas.microsoft.com/office/drawing/2014/main" id="{E7CB2C82-E8D9-B1FA-08C4-2FDC60D8B4EB}"/>
                  </a:ext>
                </a:extLst>
              </p:cNvPr>
              <p:cNvSpPr txBox="1"/>
              <p:nvPr/>
            </p:nvSpPr>
            <p:spPr>
              <a:xfrm>
                <a:off x="4082607"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46</a:t>
                </a:r>
              </a:p>
            </p:txBody>
          </p:sp>
          <p:sp>
            <p:nvSpPr>
              <p:cNvPr id="872" name="TextBox 871">
                <a:extLst>
                  <a:ext uri="{FF2B5EF4-FFF2-40B4-BE49-F238E27FC236}">
                    <a16:creationId xmlns:a16="http://schemas.microsoft.com/office/drawing/2014/main" id="{442320F7-5B0E-6163-EFA5-765D0F3A86E3}"/>
                  </a:ext>
                </a:extLst>
              </p:cNvPr>
              <p:cNvSpPr txBox="1"/>
              <p:nvPr/>
            </p:nvSpPr>
            <p:spPr>
              <a:xfrm>
                <a:off x="4227802"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48</a:t>
                </a:r>
              </a:p>
            </p:txBody>
          </p:sp>
          <p:sp>
            <p:nvSpPr>
              <p:cNvPr id="873" name="TextBox 872">
                <a:extLst>
                  <a:ext uri="{FF2B5EF4-FFF2-40B4-BE49-F238E27FC236}">
                    <a16:creationId xmlns:a16="http://schemas.microsoft.com/office/drawing/2014/main" id="{CDE2B9AD-112C-9E03-C487-92446EE03C17}"/>
                  </a:ext>
                </a:extLst>
              </p:cNvPr>
              <p:cNvSpPr txBox="1"/>
              <p:nvPr/>
            </p:nvSpPr>
            <p:spPr>
              <a:xfrm>
                <a:off x="4372989" y="3371537"/>
                <a:ext cx="222451" cy="138499"/>
              </a:xfrm>
              <a:prstGeom prst="rect">
                <a:avLst/>
              </a:prstGeom>
              <a:noFill/>
            </p:spPr>
            <p:txBody>
              <a:bodyPr wrap="square" lIns="0" tIns="0" rIns="0" bIns="0" rtlCol="0">
                <a:spAutoFit/>
              </a:bodyPr>
              <a:lstStyle/>
              <a:p>
                <a:pPr algn="ctr"/>
                <a:r>
                  <a:rPr lang="en-US" sz="1400" spc="-50">
                    <a:latin typeface="Arial" panose="020B0604020202020204" pitchFamily="34" charset="0"/>
                    <a:cs typeface="Arial" panose="020B0604020202020204" pitchFamily="34" charset="0"/>
                  </a:rPr>
                  <a:t>50</a:t>
                </a:r>
              </a:p>
            </p:txBody>
          </p:sp>
        </p:grpSp>
        <p:grpSp>
          <p:nvGrpSpPr>
            <p:cNvPr id="11" name="Group 10">
              <a:extLst>
                <a:ext uri="{FF2B5EF4-FFF2-40B4-BE49-F238E27FC236}">
                  <a16:creationId xmlns:a16="http://schemas.microsoft.com/office/drawing/2014/main" id="{1D42390F-B2FE-D341-AF62-1DED2C1D55B5}"/>
                </a:ext>
              </a:extLst>
            </p:cNvPr>
            <p:cNvGrpSpPr/>
            <p:nvPr/>
          </p:nvGrpSpPr>
          <p:grpSpPr>
            <a:xfrm>
              <a:off x="2639603" y="1440000"/>
              <a:ext cx="222451" cy="1863570"/>
              <a:chOff x="455378" y="1445612"/>
              <a:chExt cx="222451" cy="1863570"/>
            </a:xfrm>
          </p:grpSpPr>
          <p:sp>
            <p:nvSpPr>
              <p:cNvPr id="837" name="TextBox 836">
                <a:extLst>
                  <a:ext uri="{FF2B5EF4-FFF2-40B4-BE49-F238E27FC236}">
                    <a16:creationId xmlns:a16="http://schemas.microsoft.com/office/drawing/2014/main" id="{41318596-9509-ECC9-1F49-44DC84C0B18C}"/>
                  </a:ext>
                </a:extLst>
              </p:cNvPr>
              <p:cNvSpPr txBox="1"/>
              <p:nvPr/>
            </p:nvSpPr>
            <p:spPr>
              <a:xfrm>
                <a:off x="455378" y="3170683"/>
                <a:ext cx="222451" cy="13849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0</a:t>
                </a:r>
              </a:p>
            </p:txBody>
          </p:sp>
          <p:sp>
            <p:nvSpPr>
              <p:cNvPr id="838" name="TextBox 837">
                <a:extLst>
                  <a:ext uri="{FF2B5EF4-FFF2-40B4-BE49-F238E27FC236}">
                    <a16:creationId xmlns:a16="http://schemas.microsoft.com/office/drawing/2014/main" id="{E5DF0061-04AE-94CB-9938-12E404947B67}"/>
                  </a:ext>
                </a:extLst>
              </p:cNvPr>
              <p:cNvSpPr txBox="1"/>
              <p:nvPr/>
            </p:nvSpPr>
            <p:spPr>
              <a:xfrm>
                <a:off x="455378" y="2998175"/>
                <a:ext cx="222451" cy="13849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10</a:t>
                </a:r>
              </a:p>
            </p:txBody>
          </p:sp>
          <p:sp>
            <p:nvSpPr>
              <p:cNvPr id="839" name="TextBox 838">
                <a:extLst>
                  <a:ext uri="{FF2B5EF4-FFF2-40B4-BE49-F238E27FC236}">
                    <a16:creationId xmlns:a16="http://schemas.microsoft.com/office/drawing/2014/main" id="{EAD3DC70-9EF1-2A5F-2A49-43223E78FEBA}"/>
                  </a:ext>
                </a:extLst>
              </p:cNvPr>
              <p:cNvSpPr txBox="1"/>
              <p:nvPr/>
            </p:nvSpPr>
            <p:spPr>
              <a:xfrm>
                <a:off x="455378" y="2825668"/>
                <a:ext cx="222451" cy="13849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20</a:t>
                </a:r>
              </a:p>
            </p:txBody>
          </p:sp>
          <p:sp>
            <p:nvSpPr>
              <p:cNvPr id="840" name="TextBox 839">
                <a:extLst>
                  <a:ext uri="{FF2B5EF4-FFF2-40B4-BE49-F238E27FC236}">
                    <a16:creationId xmlns:a16="http://schemas.microsoft.com/office/drawing/2014/main" id="{C36E9BC9-3288-6ABA-F11C-243E75661BAD}"/>
                  </a:ext>
                </a:extLst>
              </p:cNvPr>
              <p:cNvSpPr txBox="1"/>
              <p:nvPr/>
            </p:nvSpPr>
            <p:spPr>
              <a:xfrm>
                <a:off x="455378" y="2653161"/>
                <a:ext cx="222451" cy="13849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30</a:t>
                </a:r>
              </a:p>
            </p:txBody>
          </p:sp>
          <p:sp>
            <p:nvSpPr>
              <p:cNvPr id="841" name="TextBox 840">
                <a:extLst>
                  <a:ext uri="{FF2B5EF4-FFF2-40B4-BE49-F238E27FC236}">
                    <a16:creationId xmlns:a16="http://schemas.microsoft.com/office/drawing/2014/main" id="{ACAAC9A9-F0C0-FBC3-F897-AF11CBFD3AE5}"/>
                  </a:ext>
                </a:extLst>
              </p:cNvPr>
              <p:cNvSpPr txBox="1"/>
              <p:nvPr/>
            </p:nvSpPr>
            <p:spPr>
              <a:xfrm>
                <a:off x="455378" y="2480654"/>
                <a:ext cx="222451" cy="13849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40</a:t>
                </a:r>
              </a:p>
            </p:txBody>
          </p:sp>
          <p:sp>
            <p:nvSpPr>
              <p:cNvPr id="842" name="TextBox 841">
                <a:extLst>
                  <a:ext uri="{FF2B5EF4-FFF2-40B4-BE49-F238E27FC236}">
                    <a16:creationId xmlns:a16="http://schemas.microsoft.com/office/drawing/2014/main" id="{772E59EC-3F7C-4C35-C1CC-E9C0525A5DDE}"/>
                  </a:ext>
                </a:extLst>
              </p:cNvPr>
              <p:cNvSpPr txBox="1"/>
              <p:nvPr/>
            </p:nvSpPr>
            <p:spPr>
              <a:xfrm>
                <a:off x="455378" y="2308147"/>
                <a:ext cx="222451" cy="13849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50</a:t>
                </a:r>
              </a:p>
            </p:txBody>
          </p:sp>
          <p:sp>
            <p:nvSpPr>
              <p:cNvPr id="843" name="TextBox 842">
                <a:extLst>
                  <a:ext uri="{FF2B5EF4-FFF2-40B4-BE49-F238E27FC236}">
                    <a16:creationId xmlns:a16="http://schemas.microsoft.com/office/drawing/2014/main" id="{5FC113E2-A767-BC9C-0E5D-5C2F21A869C2}"/>
                  </a:ext>
                </a:extLst>
              </p:cNvPr>
              <p:cNvSpPr txBox="1"/>
              <p:nvPr/>
            </p:nvSpPr>
            <p:spPr>
              <a:xfrm>
                <a:off x="455378" y="2135640"/>
                <a:ext cx="222451" cy="13849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60</a:t>
                </a:r>
              </a:p>
            </p:txBody>
          </p:sp>
          <p:sp>
            <p:nvSpPr>
              <p:cNvPr id="844" name="TextBox 843">
                <a:extLst>
                  <a:ext uri="{FF2B5EF4-FFF2-40B4-BE49-F238E27FC236}">
                    <a16:creationId xmlns:a16="http://schemas.microsoft.com/office/drawing/2014/main" id="{9DB6F98E-2410-9579-A35F-2DE4407702B0}"/>
                  </a:ext>
                </a:extLst>
              </p:cNvPr>
              <p:cNvSpPr txBox="1"/>
              <p:nvPr/>
            </p:nvSpPr>
            <p:spPr>
              <a:xfrm>
                <a:off x="455378" y="1963133"/>
                <a:ext cx="222451" cy="13849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70</a:t>
                </a:r>
              </a:p>
            </p:txBody>
          </p:sp>
          <p:sp>
            <p:nvSpPr>
              <p:cNvPr id="845" name="TextBox 844">
                <a:extLst>
                  <a:ext uri="{FF2B5EF4-FFF2-40B4-BE49-F238E27FC236}">
                    <a16:creationId xmlns:a16="http://schemas.microsoft.com/office/drawing/2014/main" id="{AEA82B6D-EFF0-D8B3-A0B0-E45D3F6F6FA2}"/>
                  </a:ext>
                </a:extLst>
              </p:cNvPr>
              <p:cNvSpPr txBox="1"/>
              <p:nvPr/>
            </p:nvSpPr>
            <p:spPr>
              <a:xfrm>
                <a:off x="455378" y="1790626"/>
                <a:ext cx="222451" cy="13849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80</a:t>
                </a:r>
              </a:p>
            </p:txBody>
          </p:sp>
          <p:sp>
            <p:nvSpPr>
              <p:cNvPr id="846" name="TextBox 845">
                <a:extLst>
                  <a:ext uri="{FF2B5EF4-FFF2-40B4-BE49-F238E27FC236}">
                    <a16:creationId xmlns:a16="http://schemas.microsoft.com/office/drawing/2014/main" id="{B114A2D2-1B7B-816B-7E39-2A0592CCF257}"/>
                  </a:ext>
                </a:extLst>
              </p:cNvPr>
              <p:cNvSpPr txBox="1"/>
              <p:nvPr/>
            </p:nvSpPr>
            <p:spPr>
              <a:xfrm>
                <a:off x="455378" y="1618119"/>
                <a:ext cx="222451" cy="13849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90</a:t>
                </a:r>
              </a:p>
            </p:txBody>
          </p:sp>
          <p:sp>
            <p:nvSpPr>
              <p:cNvPr id="847" name="TextBox 846">
                <a:extLst>
                  <a:ext uri="{FF2B5EF4-FFF2-40B4-BE49-F238E27FC236}">
                    <a16:creationId xmlns:a16="http://schemas.microsoft.com/office/drawing/2014/main" id="{4B5DB9D9-3E92-76D3-3A2A-681334F93BF7}"/>
                  </a:ext>
                </a:extLst>
              </p:cNvPr>
              <p:cNvSpPr txBox="1"/>
              <p:nvPr/>
            </p:nvSpPr>
            <p:spPr>
              <a:xfrm>
                <a:off x="455378" y="1445612"/>
                <a:ext cx="222451" cy="138499"/>
              </a:xfrm>
              <a:prstGeom prst="rect">
                <a:avLst/>
              </a:prstGeom>
              <a:noFill/>
            </p:spPr>
            <p:txBody>
              <a:bodyPr wrap="square" lIns="0" tIns="0" rIns="0" bIns="0" rtlCol="0">
                <a:spAutoFit/>
              </a:bodyPr>
              <a:lstStyle/>
              <a:p>
                <a:pPr algn="r"/>
                <a:r>
                  <a:rPr lang="en-US" sz="1400">
                    <a:latin typeface="Arial" panose="020B0604020202020204" pitchFamily="34" charset="0"/>
                    <a:cs typeface="Arial" panose="020B0604020202020204" pitchFamily="34" charset="0"/>
                  </a:rPr>
                  <a:t>100</a:t>
                </a:r>
              </a:p>
            </p:txBody>
          </p:sp>
        </p:grpSp>
        <p:sp>
          <p:nvSpPr>
            <p:cNvPr id="17" name="TextBox 16">
              <a:extLst>
                <a:ext uri="{FF2B5EF4-FFF2-40B4-BE49-F238E27FC236}">
                  <a16:creationId xmlns:a16="http://schemas.microsoft.com/office/drawing/2014/main" id="{B3A8798F-E94A-83F2-1F4C-9EE1C158BF0C}"/>
                </a:ext>
              </a:extLst>
            </p:cNvPr>
            <p:cNvSpPr txBox="1"/>
            <p:nvPr/>
          </p:nvSpPr>
          <p:spPr>
            <a:xfrm>
              <a:off x="4352649" y="3539114"/>
              <a:ext cx="814832" cy="138499"/>
            </a:xfrm>
            <a:prstGeom prst="rect">
              <a:avLst/>
            </a:prstGeom>
            <a:noFill/>
          </p:spPr>
          <p:txBody>
            <a:bodyPr wrap="square" lIns="0" tIns="0" rIns="0" bIns="0" rtlCol="0">
              <a:spAutoFit/>
            </a:bodyPr>
            <a:lstStyle/>
            <a:p>
              <a:pPr algn="ctr"/>
              <a:r>
                <a:rPr lang="en-US" sz="1400">
                  <a:latin typeface="Arial" panose="020B0604020202020204" pitchFamily="34" charset="0"/>
                  <a:cs typeface="Arial" panose="020B0604020202020204" pitchFamily="34" charset="0"/>
                </a:rPr>
                <a:t>Time (months)</a:t>
              </a:r>
            </a:p>
          </p:txBody>
        </p:sp>
        <p:sp>
          <p:nvSpPr>
            <p:cNvPr id="19" name="TextBox 18">
              <a:extLst>
                <a:ext uri="{FF2B5EF4-FFF2-40B4-BE49-F238E27FC236}">
                  <a16:creationId xmlns:a16="http://schemas.microsoft.com/office/drawing/2014/main" id="{8F4F1D87-0CC3-71AF-2569-92430CF459A1}"/>
                </a:ext>
              </a:extLst>
            </p:cNvPr>
            <p:cNvSpPr txBox="1"/>
            <p:nvPr/>
          </p:nvSpPr>
          <p:spPr>
            <a:xfrm rot="16200000">
              <a:off x="1911518" y="2283002"/>
              <a:ext cx="1580415" cy="85313"/>
            </a:xfrm>
            <a:prstGeom prst="rect">
              <a:avLst/>
            </a:prstGeom>
            <a:noFill/>
          </p:spPr>
          <p:txBody>
            <a:bodyPr wrap="square" lIns="0" tIns="0" rIns="0" bIns="0" rtlCol="0">
              <a:spAutoFit/>
            </a:bodyPr>
            <a:lstStyle/>
            <a:p>
              <a:pPr algn="ctr"/>
              <a:r>
                <a:rPr lang="en-US" sz="1400">
                  <a:latin typeface="Arial" panose="020B0604020202020204" pitchFamily="34" charset="0"/>
                  <a:cs typeface="Arial" panose="020B0604020202020204" pitchFamily="34" charset="0"/>
                </a:rPr>
                <a:t>OS (%)</a:t>
              </a:r>
            </a:p>
          </p:txBody>
        </p:sp>
        <p:grpSp>
          <p:nvGrpSpPr>
            <p:cNvPr id="25" name="Group 24">
              <a:extLst>
                <a:ext uri="{FF2B5EF4-FFF2-40B4-BE49-F238E27FC236}">
                  <a16:creationId xmlns:a16="http://schemas.microsoft.com/office/drawing/2014/main" id="{F8F0F6FD-49B2-1B8F-6BEF-EC5BAEEDCD8E}"/>
                </a:ext>
              </a:extLst>
            </p:cNvPr>
            <p:cNvGrpSpPr/>
            <p:nvPr/>
          </p:nvGrpSpPr>
          <p:grpSpPr>
            <a:xfrm>
              <a:off x="2934366" y="3807809"/>
              <a:ext cx="3700112" cy="267644"/>
              <a:chOff x="750141" y="3813421"/>
              <a:chExt cx="3700112" cy="267644"/>
            </a:xfrm>
          </p:grpSpPr>
          <p:sp>
            <p:nvSpPr>
              <p:cNvPr id="812" name="TextBox 811">
                <a:extLst>
                  <a:ext uri="{FF2B5EF4-FFF2-40B4-BE49-F238E27FC236}">
                    <a16:creationId xmlns:a16="http://schemas.microsoft.com/office/drawing/2014/main" id="{AD75A572-D90F-826A-0187-9D9067E0845F}"/>
                  </a:ext>
                </a:extLst>
              </p:cNvPr>
              <p:cNvSpPr txBox="1"/>
              <p:nvPr/>
            </p:nvSpPr>
            <p:spPr>
              <a:xfrm>
                <a:off x="750141"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442</a:t>
                </a:r>
              </a:p>
              <a:p>
                <a:pPr algn="ctr"/>
                <a:r>
                  <a:rPr lang="en-US" sz="1400" b="1" spc="-50">
                    <a:solidFill>
                      <a:schemeClr val="tx1">
                        <a:lumMod val="50000"/>
                        <a:lumOff val="50000"/>
                      </a:schemeClr>
                    </a:solidFill>
                    <a:cs typeface="Arial Narrow" panose="020B0604020202020204" pitchFamily="34" charset="0"/>
                  </a:rPr>
                  <a:t>444</a:t>
                </a:r>
              </a:p>
            </p:txBody>
          </p:sp>
          <p:sp>
            <p:nvSpPr>
              <p:cNvPr id="813" name="TextBox 812">
                <a:extLst>
                  <a:ext uri="{FF2B5EF4-FFF2-40B4-BE49-F238E27FC236}">
                    <a16:creationId xmlns:a16="http://schemas.microsoft.com/office/drawing/2014/main" id="{2B8D10D2-0A3D-EFD2-949F-BAAB1A7FB7B6}"/>
                  </a:ext>
                </a:extLst>
              </p:cNvPr>
              <p:cNvSpPr txBox="1"/>
              <p:nvPr/>
            </p:nvSpPr>
            <p:spPr>
              <a:xfrm>
                <a:off x="888317"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426</a:t>
                </a:r>
              </a:p>
              <a:p>
                <a:pPr algn="ctr"/>
                <a:r>
                  <a:rPr lang="en-US" sz="1400" b="1" spc="-50">
                    <a:solidFill>
                      <a:schemeClr val="tx1">
                        <a:lumMod val="50000"/>
                        <a:lumOff val="50000"/>
                      </a:schemeClr>
                    </a:solidFill>
                    <a:cs typeface="Arial Narrow" panose="020B0604020202020204" pitchFamily="34" charset="0"/>
                  </a:rPr>
                  <a:t>423</a:t>
                </a:r>
              </a:p>
            </p:txBody>
          </p:sp>
          <p:sp>
            <p:nvSpPr>
              <p:cNvPr id="814" name="TextBox 813">
                <a:extLst>
                  <a:ext uri="{FF2B5EF4-FFF2-40B4-BE49-F238E27FC236}">
                    <a16:creationId xmlns:a16="http://schemas.microsoft.com/office/drawing/2014/main" id="{419172F7-A92C-AA48-85EA-6C605725928C}"/>
                  </a:ext>
                </a:extLst>
              </p:cNvPr>
              <p:cNvSpPr txBox="1"/>
              <p:nvPr/>
            </p:nvSpPr>
            <p:spPr>
              <a:xfrm>
                <a:off x="1033512"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409</a:t>
                </a:r>
              </a:p>
              <a:p>
                <a:pPr algn="ctr"/>
                <a:r>
                  <a:rPr lang="en-US" sz="1400" b="1" spc="-50">
                    <a:solidFill>
                      <a:schemeClr val="tx1">
                        <a:lumMod val="50000"/>
                        <a:lumOff val="50000"/>
                      </a:schemeClr>
                    </a:solidFill>
                    <a:cs typeface="Arial Narrow" panose="020B0604020202020204" pitchFamily="34" charset="0"/>
                  </a:rPr>
                  <a:t>393</a:t>
                </a:r>
              </a:p>
            </p:txBody>
          </p:sp>
          <p:sp>
            <p:nvSpPr>
              <p:cNvPr id="815" name="TextBox 814">
                <a:extLst>
                  <a:ext uri="{FF2B5EF4-FFF2-40B4-BE49-F238E27FC236}">
                    <a16:creationId xmlns:a16="http://schemas.microsoft.com/office/drawing/2014/main" id="{55F75603-1488-8C84-F302-5167B41AFF6E}"/>
                  </a:ext>
                </a:extLst>
              </p:cNvPr>
              <p:cNvSpPr txBox="1"/>
              <p:nvPr/>
            </p:nvSpPr>
            <p:spPr>
              <a:xfrm>
                <a:off x="1178707"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394</a:t>
                </a:r>
              </a:p>
              <a:p>
                <a:pPr algn="ctr"/>
                <a:r>
                  <a:rPr lang="en-US" sz="1400" b="1" spc="-50">
                    <a:solidFill>
                      <a:schemeClr val="tx1">
                        <a:lumMod val="50000"/>
                        <a:lumOff val="50000"/>
                      </a:schemeClr>
                    </a:solidFill>
                    <a:cs typeface="Arial Narrow" panose="020B0604020202020204" pitchFamily="34" charset="0"/>
                  </a:rPr>
                  <a:t>356</a:t>
                </a:r>
              </a:p>
            </p:txBody>
          </p:sp>
          <p:sp>
            <p:nvSpPr>
              <p:cNvPr id="816" name="TextBox 815">
                <a:extLst>
                  <a:ext uri="{FF2B5EF4-FFF2-40B4-BE49-F238E27FC236}">
                    <a16:creationId xmlns:a16="http://schemas.microsoft.com/office/drawing/2014/main" id="{951D7B43-38A6-9454-5FEA-E94DD83D698C}"/>
                  </a:ext>
                </a:extLst>
              </p:cNvPr>
              <p:cNvSpPr txBox="1"/>
              <p:nvPr/>
            </p:nvSpPr>
            <p:spPr>
              <a:xfrm>
                <a:off x="1323902"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375</a:t>
                </a:r>
              </a:p>
              <a:p>
                <a:pPr algn="ctr"/>
                <a:r>
                  <a:rPr lang="en-US" sz="1400" b="1" spc="-50">
                    <a:solidFill>
                      <a:schemeClr val="tx1">
                        <a:lumMod val="50000"/>
                        <a:lumOff val="50000"/>
                      </a:schemeClr>
                    </a:solidFill>
                    <a:cs typeface="Arial Narrow" panose="020B0604020202020204" pitchFamily="34" charset="0"/>
                  </a:rPr>
                  <a:t>317</a:t>
                </a:r>
              </a:p>
            </p:txBody>
          </p:sp>
          <p:sp>
            <p:nvSpPr>
              <p:cNvPr id="817" name="TextBox 816">
                <a:extLst>
                  <a:ext uri="{FF2B5EF4-FFF2-40B4-BE49-F238E27FC236}">
                    <a16:creationId xmlns:a16="http://schemas.microsoft.com/office/drawing/2014/main" id="{7C2A340F-50D1-27B8-22E0-C06C47BCFAA8}"/>
                  </a:ext>
                </a:extLst>
              </p:cNvPr>
              <p:cNvSpPr txBox="1"/>
              <p:nvPr/>
            </p:nvSpPr>
            <p:spPr>
              <a:xfrm>
                <a:off x="1469097"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356</a:t>
                </a:r>
              </a:p>
              <a:p>
                <a:pPr algn="ctr"/>
                <a:r>
                  <a:rPr lang="en-US" sz="1400" b="1" spc="-50">
                    <a:solidFill>
                      <a:schemeClr val="tx1">
                        <a:lumMod val="50000"/>
                        <a:lumOff val="50000"/>
                      </a:schemeClr>
                    </a:solidFill>
                    <a:cs typeface="Arial Narrow" panose="020B0604020202020204" pitchFamily="34" charset="0"/>
                  </a:rPr>
                  <a:t>290</a:t>
                </a:r>
              </a:p>
            </p:txBody>
          </p:sp>
          <p:sp>
            <p:nvSpPr>
              <p:cNvPr id="818" name="TextBox 817">
                <a:extLst>
                  <a:ext uri="{FF2B5EF4-FFF2-40B4-BE49-F238E27FC236}">
                    <a16:creationId xmlns:a16="http://schemas.microsoft.com/office/drawing/2014/main" id="{025D60EE-6292-EA8D-3A45-2F9A9A2FAAE4}"/>
                  </a:ext>
                </a:extLst>
              </p:cNvPr>
              <p:cNvSpPr txBox="1"/>
              <p:nvPr/>
            </p:nvSpPr>
            <p:spPr>
              <a:xfrm>
                <a:off x="1614292"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336</a:t>
                </a:r>
              </a:p>
              <a:p>
                <a:pPr algn="ctr"/>
                <a:r>
                  <a:rPr lang="en-US" sz="1400" b="1" spc="-50">
                    <a:solidFill>
                      <a:schemeClr val="tx1">
                        <a:lumMod val="50000"/>
                        <a:lumOff val="50000"/>
                      </a:schemeClr>
                    </a:solidFill>
                    <a:cs typeface="Arial Narrow" panose="020B0604020202020204" pitchFamily="34" charset="0"/>
                  </a:rPr>
                  <a:t>263</a:t>
                </a:r>
              </a:p>
            </p:txBody>
          </p:sp>
          <p:sp>
            <p:nvSpPr>
              <p:cNvPr id="819" name="TextBox 818">
                <a:extLst>
                  <a:ext uri="{FF2B5EF4-FFF2-40B4-BE49-F238E27FC236}">
                    <a16:creationId xmlns:a16="http://schemas.microsoft.com/office/drawing/2014/main" id="{8250A333-0A05-EFAE-447C-9016C683262C}"/>
                  </a:ext>
                </a:extLst>
              </p:cNvPr>
              <p:cNvSpPr txBox="1"/>
              <p:nvPr/>
            </p:nvSpPr>
            <p:spPr>
              <a:xfrm>
                <a:off x="1759487"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319</a:t>
                </a:r>
              </a:p>
              <a:p>
                <a:pPr algn="ctr"/>
                <a:r>
                  <a:rPr lang="en-US" sz="1400" b="1" spc="-50">
                    <a:solidFill>
                      <a:schemeClr val="tx1">
                        <a:lumMod val="50000"/>
                        <a:lumOff val="50000"/>
                      </a:schemeClr>
                    </a:solidFill>
                    <a:cs typeface="Arial Narrow" panose="020B0604020202020204" pitchFamily="34" charset="0"/>
                  </a:rPr>
                  <a:t>233</a:t>
                </a:r>
              </a:p>
            </p:txBody>
          </p:sp>
          <p:sp>
            <p:nvSpPr>
              <p:cNvPr id="820" name="TextBox 819">
                <a:extLst>
                  <a:ext uri="{FF2B5EF4-FFF2-40B4-BE49-F238E27FC236}">
                    <a16:creationId xmlns:a16="http://schemas.microsoft.com/office/drawing/2014/main" id="{5FFE1509-7602-A1D5-D35B-8053829562EC}"/>
                  </a:ext>
                </a:extLst>
              </p:cNvPr>
              <p:cNvSpPr txBox="1"/>
              <p:nvPr/>
            </p:nvSpPr>
            <p:spPr>
              <a:xfrm>
                <a:off x="1904682"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302</a:t>
                </a:r>
              </a:p>
              <a:p>
                <a:pPr algn="ctr"/>
                <a:r>
                  <a:rPr lang="en-US" sz="1400" b="1" spc="-50">
                    <a:solidFill>
                      <a:schemeClr val="tx1">
                        <a:lumMod val="50000"/>
                        <a:lumOff val="50000"/>
                      </a:schemeClr>
                    </a:solidFill>
                    <a:cs typeface="Arial Narrow" panose="020B0604020202020204" pitchFamily="34" charset="0"/>
                  </a:rPr>
                  <a:t>214</a:t>
                </a:r>
              </a:p>
            </p:txBody>
          </p:sp>
          <p:sp>
            <p:nvSpPr>
              <p:cNvPr id="821" name="TextBox 820">
                <a:extLst>
                  <a:ext uri="{FF2B5EF4-FFF2-40B4-BE49-F238E27FC236}">
                    <a16:creationId xmlns:a16="http://schemas.microsoft.com/office/drawing/2014/main" id="{B0FBABBE-2DAE-CB44-17D3-F10F7FCBF2E5}"/>
                  </a:ext>
                </a:extLst>
              </p:cNvPr>
              <p:cNvSpPr txBox="1"/>
              <p:nvPr/>
            </p:nvSpPr>
            <p:spPr>
              <a:xfrm>
                <a:off x="2049877"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293</a:t>
                </a:r>
              </a:p>
              <a:p>
                <a:pPr algn="ctr"/>
                <a:r>
                  <a:rPr lang="en-US" sz="1400" b="1" spc="-50">
                    <a:solidFill>
                      <a:schemeClr val="tx1">
                        <a:lumMod val="50000"/>
                        <a:lumOff val="50000"/>
                      </a:schemeClr>
                    </a:solidFill>
                    <a:cs typeface="Arial Narrow" panose="020B0604020202020204" pitchFamily="34" charset="0"/>
                  </a:rPr>
                  <a:t>197</a:t>
                </a:r>
              </a:p>
            </p:txBody>
          </p:sp>
          <p:sp>
            <p:nvSpPr>
              <p:cNvPr id="822" name="TextBox 821">
                <a:extLst>
                  <a:ext uri="{FF2B5EF4-FFF2-40B4-BE49-F238E27FC236}">
                    <a16:creationId xmlns:a16="http://schemas.microsoft.com/office/drawing/2014/main" id="{9F96860A-0F21-5B58-6F45-A525CD0BE670}"/>
                  </a:ext>
                </a:extLst>
              </p:cNvPr>
              <p:cNvSpPr txBox="1"/>
              <p:nvPr/>
            </p:nvSpPr>
            <p:spPr>
              <a:xfrm>
                <a:off x="2195072"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280</a:t>
                </a:r>
              </a:p>
              <a:p>
                <a:pPr algn="ctr"/>
                <a:r>
                  <a:rPr lang="en-US" sz="1400" b="1" spc="-50">
                    <a:solidFill>
                      <a:schemeClr val="tx1">
                        <a:lumMod val="50000"/>
                        <a:lumOff val="50000"/>
                      </a:schemeClr>
                    </a:solidFill>
                    <a:cs typeface="Arial Narrow" panose="020B0604020202020204" pitchFamily="34" charset="0"/>
                  </a:rPr>
                  <a:t>176</a:t>
                </a:r>
              </a:p>
            </p:txBody>
          </p:sp>
          <p:sp>
            <p:nvSpPr>
              <p:cNvPr id="823" name="TextBox 822">
                <a:extLst>
                  <a:ext uri="{FF2B5EF4-FFF2-40B4-BE49-F238E27FC236}">
                    <a16:creationId xmlns:a16="http://schemas.microsoft.com/office/drawing/2014/main" id="{63521D31-DD25-DE34-DCA4-E08061DF28A4}"/>
                  </a:ext>
                </a:extLst>
              </p:cNvPr>
              <p:cNvSpPr txBox="1"/>
              <p:nvPr/>
            </p:nvSpPr>
            <p:spPr>
              <a:xfrm>
                <a:off x="2340267"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252</a:t>
                </a:r>
              </a:p>
              <a:p>
                <a:pPr algn="ctr"/>
                <a:r>
                  <a:rPr lang="en-US" sz="1400" b="1" spc="-50">
                    <a:solidFill>
                      <a:schemeClr val="tx1">
                        <a:lumMod val="50000"/>
                        <a:lumOff val="50000"/>
                      </a:schemeClr>
                    </a:solidFill>
                    <a:cs typeface="Arial Narrow" panose="020B0604020202020204" pitchFamily="34" charset="0"/>
                  </a:rPr>
                  <a:t>148</a:t>
                </a:r>
              </a:p>
            </p:txBody>
          </p:sp>
          <p:sp>
            <p:nvSpPr>
              <p:cNvPr id="824" name="TextBox 823">
                <a:extLst>
                  <a:ext uri="{FF2B5EF4-FFF2-40B4-BE49-F238E27FC236}">
                    <a16:creationId xmlns:a16="http://schemas.microsoft.com/office/drawing/2014/main" id="{F97309D6-89A3-847A-C0CA-C13D6CAD8E11}"/>
                  </a:ext>
                </a:extLst>
              </p:cNvPr>
              <p:cNvSpPr txBox="1"/>
              <p:nvPr/>
            </p:nvSpPr>
            <p:spPr>
              <a:xfrm>
                <a:off x="2485462"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206</a:t>
                </a:r>
              </a:p>
              <a:p>
                <a:pPr algn="ctr"/>
                <a:r>
                  <a:rPr lang="en-US" sz="1400" b="1" spc="-50">
                    <a:solidFill>
                      <a:schemeClr val="tx1">
                        <a:lumMod val="50000"/>
                        <a:lumOff val="50000"/>
                      </a:schemeClr>
                    </a:solidFill>
                    <a:cs typeface="Arial Narrow" panose="020B0604020202020204" pitchFamily="34" charset="0"/>
                  </a:rPr>
                  <a:t>121</a:t>
                </a:r>
              </a:p>
            </p:txBody>
          </p:sp>
          <p:sp>
            <p:nvSpPr>
              <p:cNvPr id="825" name="TextBox 824">
                <a:extLst>
                  <a:ext uri="{FF2B5EF4-FFF2-40B4-BE49-F238E27FC236}">
                    <a16:creationId xmlns:a16="http://schemas.microsoft.com/office/drawing/2014/main" id="{2FC7AE7D-FCA6-E632-3FE5-DC71AF35B967}"/>
                  </a:ext>
                </a:extLst>
              </p:cNvPr>
              <p:cNvSpPr txBox="1"/>
              <p:nvPr/>
            </p:nvSpPr>
            <p:spPr>
              <a:xfrm>
                <a:off x="2630657"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161</a:t>
                </a:r>
              </a:p>
              <a:p>
                <a:pPr algn="ctr"/>
                <a:r>
                  <a:rPr lang="en-US" sz="1400" b="1" spc="-50">
                    <a:solidFill>
                      <a:schemeClr val="tx1">
                        <a:lumMod val="50000"/>
                        <a:lumOff val="50000"/>
                      </a:schemeClr>
                    </a:solidFill>
                    <a:cs typeface="Arial Narrow" panose="020B0604020202020204" pitchFamily="34" charset="0"/>
                  </a:rPr>
                  <a:t>102</a:t>
                </a:r>
              </a:p>
            </p:txBody>
          </p:sp>
          <p:sp>
            <p:nvSpPr>
              <p:cNvPr id="826" name="TextBox 825">
                <a:extLst>
                  <a:ext uri="{FF2B5EF4-FFF2-40B4-BE49-F238E27FC236}">
                    <a16:creationId xmlns:a16="http://schemas.microsoft.com/office/drawing/2014/main" id="{E3B4ABA4-4FF4-2764-B016-3ED8A2E731DC}"/>
                  </a:ext>
                </a:extLst>
              </p:cNvPr>
              <p:cNvSpPr txBox="1"/>
              <p:nvPr/>
            </p:nvSpPr>
            <p:spPr>
              <a:xfrm>
                <a:off x="2775852"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133</a:t>
                </a:r>
              </a:p>
              <a:p>
                <a:pPr algn="ctr"/>
                <a:r>
                  <a:rPr lang="en-US" sz="1400" b="1" spc="-50">
                    <a:solidFill>
                      <a:schemeClr val="tx1">
                        <a:lumMod val="50000"/>
                        <a:lumOff val="50000"/>
                      </a:schemeClr>
                    </a:solidFill>
                    <a:cs typeface="Arial Narrow" panose="020B0604020202020204" pitchFamily="34" charset="0"/>
                  </a:rPr>
                  <a:t>81</a:t>
                </a:r>
              </a:p>
            </p:txBody>
          </p:sp>
          <p:sp>
            <p:nvSpPr>
              <p:cNvPr id="827" name="TextBox 826">
                <a:extLst>
                  <a:ext uri="{FF2B5EF4-FFF2-40B4-BE49-F238E27FC236}">
                    <a16:creationId xmlns:a16="http://schemas.microsoft.com/office/drawing/2014/main" id="{A8D732A2-2C4D-30B2-F49E-F63C1BF3E19E}"/>
                  </a:ext>
                </a:extLst>
              </p:cNvPr>
              <p:cNvSpPr txBox="1"/>
              <p:nvPr/>
            </p:nvSpPr>
            <p:spPr>
              <a:xfrm>
                <a:off x="2921047"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102</a:t>
                </a:r>
              </a:p>
              <a:p>
                <a:pPr algn="ctr"/>
                <a:r>
                  <a:rPr lang="en-US" sz="1400" b="1" spc="-50">
                    <a:solidFill>
                      <a:schemeClr val="tx1">
                        <a:lumMod val="50000"/>
                        <a:lumOff val="50000"/>
                      </a:schemeClr>
                    </a:solidFill>
                    <a:cs typeface="Arial Narrow" panose="020B0604020202020204" pitchFamily="34" charset="0"/>
                  </a:rPr>
                  <a:t>59</a:t>
                </a:r>
              </a:p>
            </p:txBody>
          </p:sp>
          <p:sp>
            <p:nvSpPr>
              <p:cNvPr id="828" name="TextBox 827">
                <a:extLst>
                  <a:ext uri="{FF2B5EF4-FFF2-40B4-BE49-F238E27FC236}">
                    <a16:creationId xmlns:a16="http://schemas.microsoft.com/office/drawing/2014/main" id="{F6CE107C-EC95-C727-DD48-48561D22CA29}"/>
                  </a:ext>
                </a:extLst>
              </p:cNvPr>
              <p:cNvSpPr txBox="1"/>
              <p:nvPr/>
            </p:nvSpPr>
            <p:spPr>
              <a:xfrm>
                <a:off x="3066242"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79</a:t>
                </a:r>
              </a:p>
              <a:p>
                <a:pPr algn="ctr"/>
                <a:r>
                  <a:rPr lang="en-US" sz="1400" b="1" spc="-50">
                    <a:solidFill>
                      <a:schemeClr val="tx1">
                        <a:lumMod val="50000"/>
                        <a:lumOff val="50000"/>
                      </a:schemeClr>
                    </a:solidFill>
                    <a:cs typeface="Arial Narrow" panose="020B0604020202020204" pitchFamily="34" charset="0"/>
                  </a:rPr>
                  <a:t>43</a:t>
                </a:r>
              </a:p>
            </p:txBody>
          </p:sp>
          <p:sp>
            <p:nvSpPr>
              <p:cNvPr id="829" name="TextBox 828">
                <a:extLst>
                  <a:ext uri="{FF2B5EF4-FFF2-40B4-BE49-F238E27FC236}">
                    <a16:creationId xmlns:a16="http://schemas.microsoft.com/office/drawing/2014/main" id="{B2FD771A-9C61-686C-7061-4B2C6BACB220}"/>
                  </a:ext>
                </a:extLst>
              </p:cNvPr>
              <p:cNvSpPr txBox="1"/>
              <p:nvPr/>
            </p:nvSpPr>
            <p:spPr>
              <a:xfrm>
                <a:off x="3211437"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52</a:t>
                </a:r>
              </a:p>
              <a:p>
                <a:pPr algn="ctr"/>
                <a:r>
                  <a:rPr lang="en-US" sz="1400" b="1" spc="-50">
                    <a:solidFill>
                      <a:schemeClr val="tx1">
                        <a:lumMod val="50000"/>
                        <a:lumOff val="50000"/>
                      </a:schemeClr>
                    </a:solidFill>
                    <a:cs typeface="Arial Narrow" panose="020B0604020202020204" pitchFamily="34" charset="0"/>
                  </a:rPr>
                  <a:t>24</a:t>
                </a:r>
              </a:p>
            </p:txBody>
          </p:sp>
          <p:sp>
            <p:nvSpPr>
              <p:cNvPr id="830" name="TextBox 829">
                <a:extLst>
                  <a:ext uri="{FF2B5EF4-FFF2-40B4-BE49-F238E27FC236}">
                    <a16:creationId xmlns:a16="http://schemas.microsoft.com/office/drawing/2014/main" id="{F6EE587C-4810-C75F-9061-90F5A994FDE1}"/>
                  </a:ext>
                </a:extLst>
              </p:cNvPr>
              <p:cNvSpPr txBox="1"/>
              <p:nvPr/>
            </p:nvSpPr>
            <p:spPr>
              <a:xfrm>
                <a:off x="3356632"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32</a:t>
                </a:r>
              </a:p>
              <a:p>
                <a:pPr algn="ctr"/>
                <a:r>
                  <a:rPr lang="en-US" sz="1400" b="1" spc="-50">
                    <a:solidFill>
                      <a:schemeClr val="tx1">
                        <a:lumMod val="50000"/>
                        <a:lumOff val="50000"/>
                      </a:schemeClr>
                    </a:solidFill>
                    <a:cs typeface="Arial Narrow" panose="020B0604020202020204" pitchFamily="34" charset="0"/>
                  </a:rPr>
                  <a:t>18</a:t>
                </a:r>
              </a:p>
            </p:txBody>
          </p:sp>
          <p:sp>
            <p:nvSpPr>
              <p:cNvPr id="831" name="TextBox 830">
                <a:extLst>
                  <a:ext uri="{FF2B5EF4-FFF2-40B4-BE49-F238E27FC236}">
                    <a16:creationId xmlns:a16="http://schemas.microsoft.com/office/drawing/2014/main" id="{5D5F24D6-3811-6CFB-E2FE-DC5F577B793A}"/>
                  </a:ext>
                </a:extLst>
              </p:cNvPr>
              <p:cNvSpPr txBox="1"/>
              <p:nvPr/>
            </p:nvSpPr>
            <p:spPr>
              <a:xfrm>
                <a:off x="3501827"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19</a:t>
                </a:r>
              </a:p>
              <a:p>
                <a:pPr algn="ctr"/>
                <a:r>
                  <a:rPr lang="en-US" sz="1400" b="1" spc="-50">
                    <a:solidFill>
                      <a:schemeClr val="tx1">
                        <a:lumMod val="50000"/>
                        <a:lumOff val="50000"/>
                      </a:schemeClr>
                    </a:solidFill>
                    <a:cs typeface="Arial Narrow" panose="020B0604020202020204" pitchFamily="34" charset="0"/>
                  </a:rPr>
                  <a:t>13</a:t>
                </a:r>
              </a:p>
            </p:txBody>
          </p:sp>
          <p:sp>
            <p:nvSpPr>
              <p:cNvPr id="832" name="TextBox 831">
                <a:extLst>
                  <a:ext uri="{FF2B5EF4-FFF2-40B4-BE49-F238E27FC236}">
                    <a16:creationId xmlns:a16="http://schemas.microsoft.com/office/drawing/2014/main" id="{26946373-9507-8532-D0A9-782D49157561}"/>
                  </a:ext>
                </a:extLst>
              </p:cNvPr>
              <p:cNvSpPr txBox="1"/>
              <p:nvPr/>
            </p:nvSpPr>
            <p:spPr>
              <a:xfrm>
                <a:off x="3647022"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11</a:t>
                </a:r>
              </a:p>
              <a:p>
                <a:pPr algn="ctr"/>
                <a:r>
                  <a:rPr lang="en-US" sz="1400" b="1" spc="-50">
                    <a:solidFill>
                      <a:schemeClr val="tx1">
                        <a:lumMod val="50000"/>
                        <a:lumOff val="50000"/>
                      </a:schemeClr>
                    </a:solidFill>
                    <a:cs typeface="Arial Narrow" panose="020B0604020202020204" pitchFamily="34" charset="0"/>
                  </a:rPr>
                  <a:t>9</a:t>
                </a:r>
              </a:p>
            </p:txBody>
          </p:sp>
          <p:sp>
            <p:nvSpPr>
              <p:cNvPr id="833" name="TextBox 832">
                <a:extLst>
                  <a:ext uri="{FF2B5EF4-FFF2-40B4-BE49-F238E27FC236}">
                    <a16:creationId xmlns:a16="http://schemas.microsoft.com/office/drawing/2014/main" id="{48F91959-0D44-FA86-2960-5E41EB586850}"/>
                  </a:ext>
                </a:extLst>
              </p:cNvPr>
              <p:cNvSpPr txBox="1"/>
              <p:nvPr/>
            </p:nvSpPr>
            <p:spPr>
              <a:xfrm>
                <a:off x="3792217"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6</a:t>
                </a:r>
              </a:p>
              <a:p>
                <a:pPr algn="ctr"/>
                <a:r>
                  <a:rPr lang="en-US" sz="1400" b="1" spc="-50">
                    <a:solidFill>
                      <a:schemeClr val="tx1">
                        <a:lumMod val="50000"/>
                        <a:lumOff val="50000"/>
                      </a:schemeClr>
                    </a:solidFill>
                    <a:cs typeface="Arial Narrow" panose="020B0604020202020204" pitchFamily="34" charset="0"/>
                  </a:rPr>
                  <a:t>5</a:t>
                </a:r>
              </a:p>
            </p:txBody>
          </p:sp>
          <p:sp>
            <p:nvSpPr>
              <p:cNvPr id="834" name="TextBox 833">
                <a:extLst>
                  <a:ext uri="{FF2B5EF4-FFF2-40B4-BE49-F238E27FC236}">
                    <a16:creationId xmlns:a16="http://schemas.microsoft.com/office/drawing/2014/main" id="{BA3A9D61-E7FB-C3CE-2195-A6A1F929A249}"/>
                  </a:ext>
                </a:extLst>
              </p:cNvPr>
              <p:cNvSpPr txBox="1"/>
              <p:nvPr/>
            </p:nvSpPr>
            <p:spPr>
              <a:xfrm>
                <a:off x="3937412"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1</a:t>
                </a:r>
              </a:p>
              <a:p>
                <a:pPr algn="ctr"/>
                <a:r>
                  <a:rPr lang="en-US" sz="1400" b="1" spc="-50">
                    <a:solidFill>
                      <a:schemeClr val="tx1">
                        <a:lumMod val="50000"/>
                        <a:lumOff val="50000"/>
                      </a:schemeClr>
                    </a:solidFill>
                    <a:cs typeface="Arial Narrow" panose="020B0604020202020204" pitchFamily="34" charset="0"/>
                  </a:rPr>
                  <a:t>2</a:t>
                </a:r>
              </a:p>
            </p:txBody>
          </p:sp>
          <p:sp>
            <p:nvSpPr>
              <p:cNvPr id="835" name="TextBox 834">
                <a:extLst>
                  <a:ext uri="{FF2B5EF4-FFF2-40B4-BE49-F238E27FC236}">
                    <a16:creationId xmlns:a16="http://schemas.microsoft.com/office/drawing/2014/main" id="{DA32D236-2FBB-8FD5-BF60-90AFA824AB84}"/>
                  </a:ext>
                </a:extLst>
              </p:cNvPr>
              <p:cNvSpPr txBox="1"/>
              <p:nvPr/>
            </p:nvSpPr>
            <p:spPr>
              <a:xfrm>
                <a:off x="4082607"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1</a:t>
                </a:r>
              </a:p>
              <a:p>
                <a:pPr algn="ctr"/>
                <a:r>
                  <a:rPr lang="en-US" sz="1400" b="1" spc="-50">
                    <a:solidFill>
                      <a:schemeClr val="tx1">
                        <a:lumMod val="50000"/>
                        <a:lumOff val="50000"/>
                      </a:schemeClr>
                    </a:solidFill>
                    <a:cs typeface="Arial Narrow" panose="020B0604020202020204" pitchFamily="34" charset="0"/>
                  </a:rPr>
                  <a:t>2</a:t>
                </a:r>
              </a:p>
            </p:txBody>
          </p:sp>
          <p:sp>
            <p:nvSpPr>
              <p:cNvPr id="836" name="TextBox 835">
                <a:extLst>
                  <a:ext uri="{FF2B5EF4-FFF2-40B4-BE49-F238E27FC236}">
                    <a16:creationId xmlns:a16="http://schemas.microsoft.com/office/drawing/2014/main" id="{020D5C0F-4512-F94A-664D-07539D4577A2}"/>
                  </a:ext>
                </a:extLst>
              </p:cNvPr>
              <p:cNvSpPr txBox="1"/>
              <p:nvPr/>
            </p:nvSpPr>
            <p:spPr>
              <a:xfrm>
                <a:off x="4227802" y="3813421"/>
                <a:ext cx="222451" cy="267644"/>
              </a:xfrm>
              <a:prstGeom prst="rect">
                <a:avLst/>
              </a:prstGeom>
              <a:noFill/>
            </p:spPr>
            <p:txBody>
              <a:bodyPr wrap="square" lIns="0" tIns="0" rIns="0" bIns="0" rtlCol="0">
                <a:spAutoFit/>
              </a:bodyPr>
              <a:lstStyle/>
              <a:p>
                <a:pPr algn="ctr"/>
                <a:r>
                  <a:rPr lang="en-US" sz="1400" b="1" spc="-50">
                    <a:solidFill>
                      <a:srgbClr val="18365A"/>
                    </a:solidFill>
                    <a:cs typeface="Arial Narrow" panose="020B0604020202020204" pitchFamily="34" charset="0"/>
                  </a:rPr>
                  <a:t>1</a:t>
                </a:r>
              </a:p>
              <a:p>
                <a:pPr algn="ctr"/>
                <a:endParaRPr lang="en-US" sz="1400" b="1" spc="-50">
                  <a:solidFill>
                    <a:schemeClr val="tx2"/>
                  </a:solidFill>
                  <a:cs typeface="Arial Narrow" panose="020B0604020202020204" pitchFamily="34" charset="0"/>
                </a:endParaRPr>
              </a:p>
            </p:txBody>
          </p:sp>
        </p:grpSp>
        <p:sp>
          <p:nvSpPr>
            <p:cNvPr id="26" name="TextBox 25">
              <a:extLst>
                <a:ext uri="{FF2B5EF4-FFF2-40B4-BE49-F238E27FC236}">
                  <a16:creationId xmlns:a16="http://schemas.microsoft.com/office/drawing/2014/main" id="{0BCA01EB-F185-D51C-4DDA-681B9AD09C9D}"/>
                </a:ext>
              </a:extLst>
            </p:cNvPr>
            <p:cNvSpPr txBox="1"/>
            <p:nvPr/>
          </p:nvSpPr>
          <p:spPr>
            <a:xfrm>
              <a:off x="2466255" y="3672238"/>
              <a:ext cx="556253" cy="401466"/>
            </a:xfrm>
            <a:prstGeom prst="rect">
              <a:avLst/>
            </a:prstGeom>
            <a:noFill/>
          </p:spPr>
          <p:txBody>
            <a:bodyPr wrap="square" lIns="0" tIns="0" rIns="0" bIns="0" rtlCol="0">
              <a:spAutoFit/>
            </a:bodyPr>
            <a:lstStyle/>
            <a:p>
              <a:r>
                <a:rPr lang="en-US" sz="1400">
                  <a:cs typeface="Arial Narrow" panose="020B0604020202020204" pitchFamily="34" charset="0"/>
                </a:rPr>
                <a:t>No. at risk</a:t>
              </a:r>
            </a:p>
            <a:p>
              <a:r>
                <a:rPr lang="en-US" sz="1400">
                  <a:cs typeface="Arial Narrow" panose="020B0604020202020204" pitchFamily="34" charset="0"/>
                </a:rPr>
                <a:t>EV+P</a:t>
              </a:r>
            </a:p>
            <a:p>
              <a:r>
                <a:rPr lang="en-US" sz="1400">
                  <a:cs typeface="Arial Narrow" panose="020B0604020202020204" pitchFamily="34" charset="0"/>
                </a:rPr>
                <a:t>Chemotherapy</a:t>
              </a:r>
            </a:p>
          </p:txBody>
        </p:sp>
        <p:grpSp>
          <p:nvGrpSpPr>
            <p:cNvPr id="31" name="Group 30">
              <a:extLst>
                <a:ext uri="{FF2B5EF4-FFF2-40B4-BE49-F238E27FC236}">
                  <a16:creationId xmlns:a16="http://schemas.microsoft.com/office/drawing/2014/main" id="{195DC6EA-ECF6-1048-F200-ABB0B1399C49}"/>
                </a:ext>
              </a:extLst>
            </p:cNvPr>
            <p:cNvGrpSpPr/>
            <p:nvPr/>
          </p:nvGrpSpPr>
          <p:grpSpPr>
            <a:xfrm>
              <a:off x="3014921" y="1473587"/>
              <a:ext cx="3645655" cy="1358172"/>
              <a:chOff x="3014921" y="1473587"/>
              <a:chExt cx="3645655" cy="1358172"/>
            </a:xfrm>
          </p:grpSpPr>
          <p:sp>
            <p:nvSpPr>
              <p:cNvPr id="35" name="Freeform 5">
                <a:extLst>
                  <a:ext uri="{FF2B5EF4-FFF2-40B4-BE49-F238E27FC236}">
                    <a16:creationId xmlns:a16="http://schemas.microsoft.com/office/drawing/2014/main" id="{94F79FE5-EDE8-A122-D417-EC2D998BD628}"/>
                  </a:ext>
                </a:extLst>
              </p:cNvPr>
              <p:cNvSpPr/>
              <p:nvPr/>
            </p:nvSpPr>
            <p:spPr>
              <a:xfrm>
                <a:off x="3046440" y="1509729"/>
                <a:ext cx="3577841" cy="1054771"/>
              </a:xfrm>
              <a:custGeom>
                <a:avLst/>
                <a:gdLst>
                  <a:gd name="connsiteX0" fmla="*/ 0 w 3577841"/>
                  <a:gd name="connsiteY0" fmla="*/ 0 h 1054771"/>
                  <a:gd name="connsiteX1" fmla="*/ 19102 w 3577841"/>
                  <a:gd name="connsiteY1" fmla="*/ 0 h 1054771"/>
                  <a:gd name="connsiteX2" fmla="*/ 19102 w 3577841"/>
                  <a:gd name="connsiteY2" fmla="*/ 7609 h 1054771"/>
                  <a:gd name="connsiteX3" fmla="*/ 30564 w 3577841"/>
                  <a:gd name="connsiteY3" fmla="*/ 7609 h 1054771"/>
                  <a:gd name="connsiteX4" fmla="*/ 30564 w 3577841"/>
                  <a:gd name="connsiteY4" fmla="*/ 11413 h 1054771"/>
                  <a:gd name="connsiteX5" fmla="*/ 44890 w 3577841"/>
                  <a:gd name="connsiteY5" fmla="*/ 11413 h 1054771"/>
                  <a:gd name="connsiteX6" fmla="*/ 44890 w 3577841"/>
                  <a:gd name="connsiteY6" fmla="*/ 15218 h 1054771"/>
                  <a:gd name="connsiteX7" fmla="*/ 49666 w 3577841"/>
                  <a:gd name="connsiteY7" fmla="*/ 15218 h 1054771"/>
                  <a:gd name="connsiteX8" fmla="*/ 49666 w 3577841"/>
                  <a:gd name="connsiteY8" fmla="*/ 19022 h 1054771"/>
                  <a:gd name="connsiteX9" fmla="*/ 52531 w 3577841"/>
                  <a:gd name="connsiteY9" fmla="*/ 19022 h 1054771"/>
                  <a:gd name="connsiteX10" fmla="*/ 52531 w 3577841"/>
                  <a:gd name="connsiteY10" fmla="*/ 22826 h 1054771"/>
                  <a:gd name="connsiteX11" fmla="*/ 59217 w 3577841"/>
                  <a:gd name="connsiteY11" fmla="*/ 22826 h 1054771"/>
                  <a:gd name="connsiteX12" fmla="*/ 59217 w 3577841"/>
                  <a:gd name="connsiteY12" fmla="*/ 27582 h 1054771"/>
                  <a:gd name="connsiteX13" fmla="*/ 62082 w 3577841"/>
                  <a:gd name="connsiteY13" fmla="*/ 27582 h 1054771"/>
                  <a:gd name="connsiteX14" fmla="*/ 62082 w 3577841"/>
                  <a:gd name="connsiteY14" fmla="*/ 31386 h 1054771"/>
                  <a:gd name="connsiteX15" fmla="*/ 83095 w 3577841"/>
                  <a:gd name="connsiteY15" fmla="*/ 31386 h 1054771"/>
                  <a:gd name="connsiteX16" fmla="*/ 83095 w 3577841"/>
                  <a:gd name="connsiteY16" fmla="*/ 35191 h 1054771"/>
                  <a:gd name="connsiteX17" fmla="*/ 87870 w 3577841"/>
                  <a:gd name="connsiteY17" fmla="*/ 35191 h 1054771"/>
                  <a:gd name="connsiteX18" fmla="*/ 87870 w 3577841"/>
                  <a:gd name="connsiteY18" fmla="*/ 38995 h 1054771"/>
                  <a:gd name="connsiteX19" fmla="*/ 92646 w 3577841"/>
                  <a:gd name="connsiteY19" fmla="*/ 38995 h 1054771"/>
                  <a:gd name="connsiteX20" fmla="*/ 92646 w 3577841"/>
                  <a:gd name="connsiteY20" fmla="*/ 42800 h 1054771"/>
                  <a:gd name="connsiteX21" fmla="*/ 102197 w 3577841"/>
                  <a:gd name="connsiteY21" fmla="*/ 42800 h 1054771"/>
                  <a:gd name="connsiteX22" fmla="*/ 102197 w 3577841"/>
                  <a:gd name="connsiteY22" fmla="*/ 46604 h 1054771"/>
                  <a:gd name="connsiteX23" fmla="*/ 104107 w 3577841"/>
                  <a:gd name="connsiteY23" fmla="*/ 46604 h 1054771"/>
                  <a:gd name="connsiteX24" fmla="*/ 116523 w 3577841"/>
                  <a:gd name="connsiteY24" fmla="*/ 46604 h 1054771"/>
                  <a:gd name="connsiteX25" fmla="*/ 116523 w 3577841"/>
                  <a:gd name="connsiteY25" fmla="*/ 50408 h 1054771"/>
                  <a:gd name="connsiteX26" fmla="*/ 132760 w 3577841"/>
                  <a:gd name="connsiteY26" fmla="*/ 50408 h 1054771"/>
                  <a:gd name="connsiteX27" fmla="*/ 132760 w 3577841"/>
                  <a:gd name="connsiteY27" fmla="*/ 54213 h 1054771"/>
                  <a:gd name="connsiteX28" fmla="*/ 137536 w 3577841"/>
                  <a:gd name="connsiteY28" fmla="*/ 54213 h 1054771"/>
                  <a:gd name="connsiteX29" fmla="*/ 151862 w 3577841"/>
                  <a:gd name="connsiteY29" fmla="*/ 54213 h 1054771"/>
                  <a:gd name="connsiteX30" fmla="*/ 151862 w 3577841"/>
                  <a:gd name="connsiteY30" fmla="*/ 58968 h 1054771"/>
                  <a:gd name="connsiteX31" fmla="*/ 156638 w 3577841"/>
                  <a:gd name="connsiteY31" fmla="*/ 58968 h 1054771"/>
                  <a:gd name="connsiteX32" fmla="*/ 156638 w 3577841"/>
                  <a:gd name="connsiteY32" fmla="*/ 62773 h 1054771"/>
                  <a:gd name="connsiteX33" fmla="*/ 169054 w 3577841"/>
                  <a:gd name="connsiteY33" fmla="*/ 62773 h 1054771"/>
                  <a:gd name="connsiteX34" fmla="*/ 178606 w 3577841"/>
                  <a:gd name="connsiteY34" fmla="*/ 62773 h 1054771"/>
                  <a:gd name="connsiteX35" fmla="*/ 178606 w 3577841"/>
                  <a:gd name="connsiteY35" fmla="*/ 66577 h 1054771"/>
                  <a:gd name="connsiteX36" fmla="*/ 202483 w 3577841"/>
                  <a:gd name="connsiteY36" fmla="*/ 66577 h 1054771"/>
                  <a:gd name="connsiteX37" fmla="*/ 202483 w 3577841"/>
                  <a:gd name="connsiteY37" fmla="*/ 70382 h 1054771"/>
                  <a:gd name="connsiteX38" fmla="*/ 231137 w 3577841"/>
                  <a:gd name="connsiteY38" fmla="*/ 70382 h 1054771"/>
                  <a:gd name="connsiteX39" fmla="*/ 231137 w 3577841"/>
                  <a:gd name="connsiteY39" fmla="*/ 77990 h 1054771"/>
                  <a:gd name="connsiteX40" fmla="*/ 245463 w 3577841"/>
                  <a:gd name="connsiteY40" fmla="*/ 77990 h 1054771"/>
                  <a:gd name="connsiteX41" fmla="*/ 245463 w 3577841"/>
                  <a:gd name="connsiteY41" fmla="*/ 82746 h 1054771"/>
                  <a:gd name="connsiteX42" fmla="*/ 250239 w 3577841"/>
                  <a:gd name="connsiteY42" fmla="*/ 82746 h 1054771"/>
                  <a:gd name="connsiteX43" fmla="*/ 250239 w 3577841"/>
                  <a:gd name="connsiteY43" fmla="*/ 86550 h 1054771"/>
                  <a:gd name="connsiteX44" fmla="*/ 252149 w 3577841"/>
                  <a:gd name="connsiteY44" fmla="*/ 86550 h 1054771"/>
                  <a:gd name="connsiteX45" fmla="*/ 252149 w 3577841"/>
                  <a:gd name="connsiteY45" fmla="*/ 90355 h 1054771"/>
                  <a:gd name="connsiteX46" fmla="*/ 256925 w 3577841"/>
                  <a:gd name="connsiteY46" fmla="*/ 90355 h 1054771"/>
                  <a:gd name="connsiteX47" fmla="*/ 256925 w 3577841"/>
                  <a:gd name="connsiteY47" fmla="*/ 94159 h 1054771"/>
                  <a:gd name="connsiteX48" fmla="*/ 261700 w 3577841"/>
                  <a:gd name="connsiteY48" fmla="*/ 94159 h 1054771"/>
                  <a:gd name="connsiteX49" fmla="*/ 261700 w 3577841"/>
                  <a:gd name="connsiteY49" fmla="*/ 97963 h 1054771"/>
                  <a:gd name="connsiteX50" fmla="*/ 269341 w 3577841"/>
                  <a:gd name="connsiteY50" fmla="*/ 97963 h 1054771"/>
                  <a:gd name="connsiteX51" fmla="*/ 269341 w 3577841"/>
                  <a:gd name="connsiteY51" fmla="*/ 101768 h 1054771"/>
                  <a:gd name="connsiteX52" fmla="*/ 278892 w 3577841"/>
                  <a:gd name="connsiteY52" fmla="*/ 101768 h 1054771"/>
                  <a:gd name="connsiteX53" fmla="*/ 278892 w 3577841"/>
                  <a:gd name="connsiteY53" fmla="*/ 105572 h 1054771"/>
                  <a:gd name="connsiteX54" fmla="*/ 280802 w 3577841"/>
                  <a:gd name="connsiteY54" fmla="*/ 105572 h 1054771"/>
                  <a:gd name="connsiteX55" fmla="*/ 280802 w 3577841"/>
                  <a:gd name="connsiteY55" fmla="*/ 110328 h 1054771"/>
                  <a:gd name="connsiteX56" fmla="*/ 287488 w 3577841"/>
                  <a:gd name="connsiteY56" fmla="*/ 110328 h 1054771"/>
                  <a:gd name="connsiteX57" fmla="*/ 304680 w 3577841"/>
                  <a:gd name="connsiteY57" fmla="*/ 110328 h 1054771"/>
                  <a:gd name="connsiteX58" fmla="*/ 304680 w 3577841"/>
                  <a:gd name="connsiteY58" fmla="*/ 114132 h 1054771"/>
                  <a:gd name="connsiteX59" fmla="*/ 338109 w 3577841"/>
                  <a:gd name="connsiteY59" fmla="*/ 114132 h 1054771"/>
                  <a:gd name="connsiteX60" fmla="*/ 338109 w 3577841"/>
                  <a:gd name="connsiteY60" fmla="*/ 117937 h 1054771"/>
                  <a:gd name="connsiteX61" fmla="*/ 342884 w 3577841"/>
                  <a:gd name="connsiteY61" fmla="*/ 117937 h 1054771"/>
                  <a:gd name="connsiteX62" fmla="*/ 342884 w 3577841"/>
                  <a:gd name="connsiteY62" fmla="*/ 130301 h 1054771"/>
                  <a:gd name="connsiteX63" fmla="*/ 352436 w 3577841"/>
                  <a:gd name="connsiteY63" fmla="*/ 130301 h 1054771"/>
                  <a:gd name="connsiteX64" fmla="*/ 352436 w 3577841"/>
                  <a:gd name="connsiteY64" fmla="*/ 134105 h 1054771"/>
                  <a:gd name="connsiteX65" fmla="*/ 361987 w 3577841"/>
                  <a:gd name="connsiteY65" fmla="*/ 134105 h 1054771"/>
                  <a:gd name="connsiteX66" fmla="*/ 361987 w 3577841"/>
                  <a:gd name="connsiteY66" fmla="*/ 137910 h 1054771"/>
                  <a:gd name="connsiteX67" fmla="*/ 382999 w 3577841"/>
                  <a:gd name="connsiteY67" fmla="*/ 137910 h 1054771"/>
                  <a:gd name="connsiteX68" fmla="*/ 382999 w 3577841"/>
                  <a:gd name="connsiteY68" fmla="*/ 141714 h 1054771"/>
                  <a:gd name="connsiteX69" fmla="*/ 397326 w 3577841"/>
                  <a:gd name="connsiteY69" fmla="*/ 141714 h 1054771"/>
                  <a:gd name="connsiteX70" fmla="*/ 397326 w 3577841"/>
                  <a:gd name="connsiteY70" fmla="*/ 145519 h 1054771"/>
                  <a:gd name="connsiteX71" fmla="*/ 411652 w 3577841"/>
                  <a:gd name="connsiteY71" fmla="*/ 145519 h 1054771"/>
                  <a:gd name="connsiteX72" fmla="*/ 411652 w 3577841"/>
                  <a:gd name="connsiteY72" fmla="*/ 149323 h 1054771"/>
                  <a:gd name="connsiteX73" fmla="*/ 416428 w 3577841"/>
                  <a:gd name="connsiteY73" fmla="*/ 149323 h 1054771"/>
                  <a:gd name="connsiteX74" fmla="*/ 416428 w 3577841"/>
                  <a:gd name="connsiteY74" fmla="*/ 154078 h 1054771"/>
                  <a:gd name="connsiteX75" fmla="*/ 419293 w 3577841"/>
                  <a:gd name="connsiteY75" fmla="*/ 154078 h 1054771"/>
                  <a:gd name="connsiteX76" fmla="*/ 419293 w 3577841"/>
                  <a:gd name="connsiteY76" fmla="*/ 157883 h 1054771"/>
                  <a:gd name="connsiteX77" fmla="*/ 421203 w 3577841"/>
                  <a:gd name="connsiteY77" fmla="*/ 157883 h 1054771"/>
                  <a:gd name="connsiteX78" fmla="*/ 421203 w 3577841"/>
                  <a:gd name="connsiteY78" fmla="*/ 161687 h 1054771"/>
                  <a:gd name="connsiteX79" fmla="*/ 430755 w 3577841"/>
                  <a:gd name="connsiteY79" fmla="*/ 161687 h 1054771"/>
                  <a:gd name="connsiteX80" fmla="*/ 430755 w 3577841"/>
                  <a:gd name="connsiteY80" fmla="*/ 165492 h 1054771"/>
                  <a:gd name="connsiteX81" fmla="*/ 433620 w 3577841"/>
                  <a:gd name="connsiteY81" fmla="*/ 165492 h 1054771"/>
                  <a:gd name="connsiteX82" fmla="*/ 433620 w 3577841"/>
                  <a:gd name="connsiteY82" fmla="*/ 169296 h 1054771"/>
                  <a:gd name="connsiteX83" fmla="*/ 443171 w 3577841"/>
                  <a:gd name="connsiteY83" fmla="*/ 169296 h 1054771"/>
                  <a:gd name="connsiteX84" fmla="*/ 443171 w 3577841"/>
                  <a:gd name="connsiteY84" fmla="*/ 173100 h 1054771"/>
                  <a:gd name="connsiteX85" fmla="*/ 452722 w 3577841"/>
                  <a:gd name="connsiteY85" fmla="*/ 173100 h 1054771"/>
                  <a:gd name="connsiteX86" fmla="*/ 452722 w 3577841"/>
                  <a:gd name="connsiteY86" fmla="*/ 177856 h 1054771"/>
                  <a:gd name="connsiteX87" fmla="*/ 454632 w 3577841"/>
                  <a:gd name="connsiteY87" fmla="*/ 177856 h 1054771"/>
                  <a:gd name="connsiteX88" fmla="*/ 454632 w 3577841"/>
                  <a:gd name="connsiteY88" fmla="*/ 181660 h 1054771"/>
                  <a:gd name="connsiteX89" fmla="*/ 459408 w 3577841"/>
                  <a:gd name="connsiteY89" fmla="*/ 181660 h 1054771"/>
                  <a:gd name="connsiteX90" fmla="*/ 459408 w 3577841"/>
                  <a:gd name="connsiteY90" fmla="*/ 185465 h 1054771"/>
                  <a:gd name="connsiteX91" fmla="*/ 478510 w 3577841"/>
                  <a:gd name="connsiteY91" fmla="*/ 185465 h 1054771"/>
                  <a:gd name="connsiteX92" fmla="*/ 478510 w 3577841"/>
                  <a:gd name="connsiteY92" fmla="*/ 189269 h 1054771"/>
                  <a:gd name="connsiteX93" fmla="*/ 483286 w 3577841"/>
                  <a:gd name="connsiteY93" fmla="*/ 189269 h 1054771"/>
                  <a:gd name="connsiteX94" fmla="*/ 483286 w 3577841"/>
                  <a:gd name="connsiteY94" fmla="*/ 193074 h 1054771"/>
                  <a:gd name="connsiteX95" fmla="*/ 485196 w 3577841"/>
                  <a:gd name="connsiteY95" fmla="*/ 193074 h 1054771"/>
                  <a:gd name="connsiteX96" fmla="*/ 485196 w 3577841"/>
                  <a:gd name="connsiteY96" fmla="*/ 197829 h 1054771"/>
                  <a:gd name="connsiteX97" fmla="*/ 492837 w 3577841"/>
                  <a:gd name="connsiteY97" fmla="*/ 197829 h 1054771"/>
                  <a:gd name="connsiteX98" fmla="*/ 511939 w 3577841"/>
                  <a:gd name="connsiteY98" fmla="*/ 197829 h 1054771"/>
                  <a:gd name="connsiteX99" fmla="*/ 511939 w 3577841"/>
                  <a:gd name="connsiteY99" fmla="*/ 201633 h 1054771"/>
                  <a:gd name="connsiteX100" fmla="*/ 516714 w 3577841"/>
                  <a:gd name="connsiteY100" fmla="*/ 201633 h 1054771"/>
                  <a:gd name="connsiteX101" fmla="*/ 516714 w 3577841"/>
                  <a:gd name="connsiteY101" fmla="*/ 205438 h 1054771"/>
                  <a:gd name="connsiteX102" fmla="*/ 532951 w 3577841"/>
                  <a:gd name="connsiteY102" fmla="*/ 205438 h 1054771"/>
                  <a:gd name="connsiteX103" fmla="*/ 532951 w 3577841"/>
                  <a:gd name="connsiteY103" fmla="*/ 209242 h 1054771"/>
                  <a:gd name="connsiteX104" fmla="*/ 537727 w 3577841"/>
                  <a:gd name="connsiteY104" fmla="*/ 209242 h 1054771"/>
                  <a:gd name="connsiteX105" fmla="*/ 537727 w 3577841"/>
                  <a:gd name="connsiteY105" fmla="*/ 213047 h 1054771"/>
                  <a:gd name="connsiteX106" fmla="*/ 554919 w 3577841"/>
                  <a:gd name="connsiteY106" fmla="*/ 213047 h 1054771"/>
                  <a:gd name="connsiteX107" fmla="*/ 554919 w 3577841"/>
                  <a:gd name="connsiteY107" fmla="*/ 217802 h 1054771"/>
                  <a:gd name="connsiteX108" fmla="*/ 564470 w 3577841"/>
                  <a:gd name="connsiteY108" fmla="*/ 217802 h 1054771"/>
                  <a:gd name="connsiteX109" fmla="*/ 564470 w 3577841"/>
                  <a:gd name="connsiteY109" fmla="*/ 221607 h 1054771"/>
                  <a:gd name="connsiteX110" fmla="*/ 574021 w 3577841"/>
                  <a:gd name="connsiteY110" fmla="*/ 221607 h 1054771"/>
                  <a:gd name="connsiteX111" fmla="*/ 574021 w 3577841"/>
                  <a:gd name="connsiteY111" fmla="*/ 225411 h 1054771"/>
                  <a:gd name="connsiteX112" fmla="*/ 575931 w 3577841"/>
                  <a:gd name="connsiteY112" fmla="*/ 225411 h 1054771"/>
                  <a:gd name="connsiteX113" fmla="*/ 575931 w 3577841"/>
                  <a:gd name="connsiteY113" fmla="*/ 229215 h 1054771"/>
                  <a:gd name="connsiteX114" fmla="*/ 588348 w 3577841"/>
                  <a:gd name="connsiteY114" fmla="*/ 229215 h 1054771"/>
                  <a:gd name="connsiteX115" fmla="*/ 588348 w 3577841"/>
                  <a:gd name="connsiteY115" fmla="*/ 233020 h 1054771"/>
                  <a:gd name="connsiteX116" fmla="*/ 593123 w 3577841"/>
                  <a:gd name="connsiteY116" fmla="*/ 233020 h 1054771"/>
                  <a:gd name="connsiteX117" fmla="*/ 593123 w 3577841"/>
                  <a:gd name="connsiteY117" fmla="*/ 237775 h 1054771"/>
                  <a:gd name="connsiteX118" fmla="*/ 595033 w 3577841"/>
                  <a:gd name="connsiteY118" fmla="*/ 237775 h 1054771"/>
                  <a:gd name="connsiteX119" fmla="*/ 595033 w 3577841"/>
                  <a:gd name="connsiteY119" fmla="*/ 245384 h 1054771"/>
                  <a:gd name="connsiteX120" fmla="*/ 599809 w 3577841"/>
                  <a:gd name="connsiteY120" fmla="*/ 245384 h 1054771"/>
                  <a:gd name="connsiteX121" fmla="*/ 599809 w 3577841"/>
                  <a:gd name="connsiteY121" fmla="*/ 249189 h 1054771"/>
                  <a:gd name="connsiteX122" fmla="*/ 607450 w 3577841"/>
                  <a:gd name="connsiteY122" fmla="*/ 249189 h 1054771"/>
                  <a:gd name="connsiteX123" fmla="*/ 607450 w 3577841"/>
                  <a:gd name="connsiteY123" fmla="*/ 252993 h 1054771"/>
                  <a:gd name="connsiteX124" fmla="*/ 626552 w 3577841"/>
                  <a:gd name="connsiteY124" fmla="*/ 252993 h 1054771"/>
                  <a:gd name="connsiteX125" fmla="*/ 626552 w 3577841"/>
                  <a:gd name="connsiteY125" fmla="*/ 257748 h 1054771"/>
                  <a:gd name="connsiteX126" fmla="*/ 628462 w 3577841"/>
                  <a:gd name="connsiteY126" fmla="*/ 257748 h 1054771"/>
                  <a:gd name="connsiteX127" fmla="*/ 628462 w 3577841"/>
                  <a:gd name="connsiteY127" fmla="*/ 261553 h 1054771"/>
                  <a:gd name="connsiteX128" fmla="*/ 642789 w 3577841"/>
                  <a:gd name="connsiteY128" fmla="*/ 261553 h 1054771"/>
                  <a:gd name="connsiteX129" fmla="*/ 642789 w 3577841"/>
                  <a:gd name="connsiteY129" fmla="*/ 265357 h 1054771"/>
                  <a:gd name="connsiteX130" fmla="*/ 647565 w 3577841"/>
                  <a:gd name="connsiteY130" fmla="*/ 265357 h 1054771"/>
                  <a:gd name="connsiteX131" fmla="*/ 647565 w 3577841"/>
                  <a:gd name="connsiteY131" fmla="*/ 269162 h 1054771"/>
                  <a:gd name="connsiteX132" fmla="*/ 655205 w 3577841"/>
                  <a:gd name="connsiteY132" fmla="*/ 269162 h 1054771"/>
                  <a:gd name="connsiteX133" fmla="*/ 655205 w 3577841"/>
                  <a:gd name="connsiteY133" fmla="*/ 272966 h 1054771"/>
                  <a:gd name="connsiteX134" fmla="*/ 659981 w 3577841"/>
                  <a:gd name="connsiteY134" fmla="*/ 272966 h 1054771"/>
                  <a:gd name="connsiteX135" fmla="*/ 659981 w 3577841"/>
                  <a:gd name="connsiteY135" fmla="*/ 277722 h 1054771"/>
                  <a:gd name="connsiteX136" fmla="*/ 671442 w 3577841"/>
                  <a:gd name="connsiteY136" fmla="*/ 277722 h 1054771"/>
                  <a:gd name="connsiteX137" fmla="*/ 671442 w 3577841"/>
                  <a:gd name="connsiteY137" fmla="*/ 281526 h 1054771"/>
                  <a:gd name="connsiteX138" fmla="*/ 695320 w 3577841"/>
                  <a:gd name="connsiteY138" fmla="*/ 281526 h 1054771"/>
                  <a:gd name="connsiteX139" fmla="*/ 695320 w 3577841"/>
                  <a:gd name="connsiteY139" fmla="*/ 285330 h 1054771"/>
                  <a:gd name="connsiteX140" fmla="*/ 698185 w 3577841"/>
                  <a:gd name="connsiteY140" fmla="*/ 285330 h 1054771"/>
                  <a:gd name="connsiteX141" fmla="*/ 698185 w 3577841"/>
                  <a:gd name="connsiteY141" fmla="*/ 289135 h 1054771"/>
                  <a:gd name="connsiteX142" fmla="*/ 700096 w 3577841"/>
                  <a:gd name="connsiteY142" fmla="*/ 289135 h 1054771"/>
                  <a:gd name="connsiteX143" fmla="*/ 700096 w 3577841"/>
                  <a:gd name="connsiteY143" fmla="*/ 293890 h 1054771"/>
                  <a:gd name="connsiteX144" fmla="*/ 702961 w 3577841"/>
                  <a:gd name="connsiteY144" fmla="*/ 293890 h 1054771"/>
                  <a:gd name="connsiteX145" fmla="*/ 702961 w 3577841"/>
                  <a:gd name="connsiteY145" fmla="*/ 297695 h 1054771"/>
                  <a:gd name="connsiteX146" fmla="*/ 719198 w 3577841"/>
                  <a:gd name="connsiteY146" fmla="*/ 297695 h 1054771"/>
                  <a:gd name="connsiteX147" fmla="*/ 719198 w 3577841"/>
                  <a:gd name="connsiteY147" fmla="*/ 305304 h 1054771"/>
                  <a:gd name="connsiteX148" fmla="*/ 743076 w 3577841"/>
                  <a:gd name="connsiteY148" fmla="*/ 305304 h 1054771"/>
                  <a:gd name="connsiteX149" fmla="*/ 743076 w 3577841"/>
                  <a:gd name="connsiteY149" fmla="*/ 309108 h 1054771"/>
                  <a:gd name="connsiteX150" fmla="*/ 744986 w 3577841"/>
                  <a:gd name="connsiteY150" fmla="*/ 309108 h 1054771"/>
                  <a:gd name="connsiteX151" fmla="*/ 744986 w 3577841"/>
                  <a:gd name="connsiteY151" fmla="*/ 313863 h 1054771"/>
                  <a:gd name="connsiteX152" fmla="*/ 749761 w 3577841"/>
                  <a:gd name="connsiteY152" fmla="*/ 313863 h 1054771"/>
                  <a:gd name="connsiteX153" fmla="*/ 749761 w 3577841"/>
                  <a:gd name="connsiteY153" fmla="*/ 317668 h 1054771"/>
                  <a:gd name="connsiteX154" fmla="*/ 752627 w 3577841"/>
                  <a:gd name="connsiteY154" fmla="*/ 317668 h 1054771"/>
                  <a:gd name="connsiteX155" fmla="*/ 752627 w 3577841"/>
                  <a:gd name="connsiteY155" fmla="*/ 325277 h 1054771"/>
                  <a:gd name="connsiteX156" fmla="*/ 757402 w 3577841"/>
                  <a:gd name="connsiteY156" fmla="*/ 325277 h 1054771"/>
                  <a:gd name="connsiteX157" fmla="*/ 757402 w 3577841"/>
                  <a:gd name="connsiteY157" fmla="*/ 330032 h 1054771"/>
                  <a:gd name="connsiteX158" fmla="*/ 757402 w 3577841"/>
                  <a:gd name="connsiteY158" fmla="*/ 330032 h 1054771"/>
                  <a:gd name="connsiteX159" fmla="*/ 766953 w 3577841"/>
                  <a:gd name="connsiteY159" fmla="*/ 330032 h 1054771"/>
                  <a:gd name="connsiteX160" fmla="*/ 766953 w 3577841"/>
                  <a:gd name="connsiteY160" fmla="*/ 333837 h 1054771"/>
                  <a:gd name="connsiteX161" fmla="*/ 768863 w 3577841"/>
                  <a:gd name="connsiteY161" fmla="*/ 333837 h 1054771"/>
                  <a:gd name="connsiteX162" fmla="*/ 768863 w 3577841"/>
                  <a:gd name="connsiteY162" fmla="*/ 337641 h 1054771"/>
                  <a:gd name="connsiteX163" fmla="*/ 781280 w 3577841"/>
                  <a:gd name="connsiteY163" fmla="*/ 337641 h 1054771"/>
                  <a:gd name="connsiteX164" fmla="*/ 781280 w 3577841"/>
                  <a:gd name="connsiteY164" fmla="*/ 341445 h 1054771"/>
                  <a:gd name="connsiteX165" fmla="*/ 786055 w 3577841"/>
                  <a:gd name="connsiteY165" fmla="*/ 341445 h 1054771"/>
                  <a:gd name="connsiteX166" fmla="*/ 786055 w 3577841"/>
                  <a:gd name="connsiteY166" fmla="*/ 345250 h 1054771"/>
                  <a:gd name="connsiteX167" fmla="*/ 787966 w 3577841"/>
                  <a:gd name="connsiteY167" fmla="*/ 345250 h 1054771"/>
                  <a:gd name="connsiteX168" fmla="*/ 787966 w 3577841"/>
                  <a:gd name="connsiteY168" fmla="*/ 350005 h 1054771"/>
                  <a:gd name="connsiteX169" fmla="*/ 826170 w 3577841"/>
                  <a:gd name="connsiteY169" fmla="*/ 350005 h 1054771"/>
                  <a:gd name="connsiteX170" fmla="*/ 826170 w 3577841"/>
                  <a:gd name="connsiteY170" fmla="*/ 357614 h 1054771"/>
                  <a:gd name="connsiteX171" fmla="*/ 843362 w 3577841"/>
                  <a:gd name="connsiteY171" fmla="*/ 357614 h 1054771"/>
                  <a:gd name="connsiteX172" fmla="*/ 843362 w 3577841"/>
                  <a:gd name="connsiteY172" fmla="*/ 361419 h 1054771"/>
                  <a:gd name="connsiteX173" fmla="*/ 848138 w 3577841"/>
                  <a:gd name="connsiteY173" fmla="*/ 361419 h 1054771"/>
                  <a:gd name="connsiteX174" fmla="*/ 848138 w 3577841"/>
                  <a:gd name="connsiteY174" fmla="*/ 365223 h 1054771"/>
                  <a:gd name="connsiteX175" fmla="*/ 852913 w 3577841"/>
                  <a:gd name="connsiteY175" fmla="*/ 365223 h 1054771"/>
                  <a:gd name="connsiteX176" fmla="*/ 852913 w 3577841"/>
                  <a:gd name="connsiteY176" fmla="*/ 369978 h 1054771"/>
                  <a:gd name="connsiteX177" fmla="*/ 854823 w 3577841"/>
                  <a:gd name="connsiteY177" fmla="*/ 369978 h 1054771"/>
                  <a:gd name="connsiteX178" fmla="*/ 854823 w 3577841"/>
                  <a:gd name="connsiteY178" fmla="*/ 373783 h 1054771"/>
                  <a:gd name="connsiteX179" fmla="*/ 862464 w 3577841"/>
                  <a:gd name="connsiteY179" fmla="*/ 373783 h 1054771"/>
                  <a:gd name="connsiteX180" fmla="*/ 862464 w 3577841"/>
                  <a:gd name="connsiteY180" fmla="*/ 381392 h 1054771"/>
                  <a:gd name="connsiteX181" fmla="*/ 867240 w 3577841"/>
                  <a:gd name="connsiteY181" fmla="*/ 381392 h 1054771"/>
                  <a:gd name="connsiteX182" fmla="*/ 867240 w 3577841"/>
                  <a:gd name="connsiteY182" fmla="*/ 385196 h 1054771"/>
                  <a:gd name="connsiteX183" fmla="*/ 881566 w 3577841"/>
                  <a:gd name="connsiteY183" fmla="*/ 385196 h 1054771"/>
                  <a:gd name="connsiteX184" fmla="*/ 881566 w 3577841"/>
                  <a:gd name="connsiteY184" fmla="*/ 389952 h 1054771"/>
                  <a:gd name="connsiteX185" fmla="*/ 891118 w 3577841"/>
                  <a:gd name="connsiteY185" fmla="*/ 389952 h 1054771"/>
                  <a:gd name="connsiteX186" fmla="*/ 891118 w 3577841"/>
                  <a:gd name="connsiteY186" fmla="*/ 393756 h 1054771"/>
                  <a:gd name="connsiteX187" fmla="*/ 905444 w 3577841"/>
                  <a:gd name="connsiteY187" fmla="*/ 393756 h 1054771"/>
                  <a:gd name="connsiteX188" fmla="*/ 905444 w 3577841"/>
                  <a:gd name="connsiteY188" fmla="*/ 397560 h 1054771"/>
                  <a:gd name="connsiteX189" fmla="*/ 910220 w 3577841"/>
                  <a:gd name="connsiteY189" fmla="*/ 397560 h 1054771"/>
                  <a:gd name="connsiteX190" fmla="*/ 910220 w 3577841"/>
                  <a:gd name="connsiteY190" fmla="*/ 401365 h 1054771"/>
                  <a:gd name="connsiteX191" fmla="*/ 918816 w 3577841"/>
                  <a:gd name="connsiteY191" fmla="*/ 401365 h 1054771"/>
                  <a:gd name="connsiteX192" fmla="*/ 918816 w 3577841"/>
                  <a:gd name="connsiteY192" fmla="*/ 406120 h 1054771"/>
                  <a:gd name="connsiteX193" fmla="*/ 928367 w 3577841"/>
                  <a:gd name="connsiteY193" fmla="*/ 406120 h 1054771"/>
                  <a:gd name="connsiteX194" fmla="*/ 928367 w 3577841"/>
                  <a:gd name="connsiteY194" fmla="*/ 409925 h 1054771"/>
                  <a:gd name="connsiteX195" fmla="*/ 933142 w 3577841"/>
                  <a:gd name="connsiteY195" fmla="*/ 409925 h 1054771"/>
                  <a:gd name="connsiteX196" fmla="*/ 933142 w 3577841"/>
                  <a:gd name="connsiteY196" fmla="*/ 413729 h 1054771"/>
                  <a:gd name="connsiteX197" fmla="*/ 952245 w 3577841"/>
                  <a:gd name="connsiteY197" fmla="*/ 413729 h 1054771"/>
                  <a:gd name="connsiteX198" fmla="*/ 952245 w 3577841"/>
                  <a:gd name="connsiteY198" fmla="*/ 417534 h 1054771"/>
                  <a:gd name="connsiteX199" fmla="*/ 957020 w 3577841"/>
                  <a:gd name="connsiteY199" fmla="*/ 417534 h 1054771"/>
                  <a:gd name="connsiteX200" fmla="*/ 957020 w 3577841"/>
                  <a:gd name="connsiteY200" fmla="*/ 421338 h 1054771"/>
                  <a:gd name="connsiteX201" fmla="*/ 969437 w 3577841"/>
                  <a:gd name="connsiteY201" fmla="*/ 421338 h 1054771"/>
                  <a:gd name="connsiteX202" fmla="*/ 969437 w 3577841"/>
                  <a:gd name="connsiteY202" fmla="*/ 426093 h 1054771"/>
                  <a:gd name="connsiteX203" fmla="*/ 983763 w 3577841"/>
                  <a:gd name="connsiteY203" fmla="*/ 426093 h 1054771"/>
                  <a:gd name="connsiteX204" fmla="*/ 983763 w 3577841"/>
                  <a:gd name="connsiteY204" fmla="*/ 433702 h 1054771"/>
                  <a:gd name="connsiteX205" fmla="*/ 985673 w 3577841"/>
                  <a:gd name="connsiteY205" fmla="*/ 433702 h 1054771"/>
                  <a:gd name="connsiteX206" fmla="*/ 985673 w 3577841"/>
                  <a:gd name="connsiteY206" fmla="*/ 437507 h 1054771"/>
                  <a:gd name="connsiteX207" fmla="*/ 1000000 w 3577841"/>
                  <a:gd name="connsiteY207" fmla="*/ 437507 h 1054771"/>
                  <a:gd name="connsiteX208" fmla="*/ 1000000 w 3577841"/>
                  <a:gd name="connsiteY208" fmla="*/ 446067 h 1054771"/>
                  <a:gd name="connsiteX209" fmla="*/ 1002865 w 3577841"/>
                  <a:gd name="connsiteY209" fmla="*/ 446067 h 1054771"/>
                  <a:gd name="connsiteX210" fmla="*/ 1002865 w 3577841"/>
                  <a:gd name="connsiteY210" fmla="*/ 449871 h 1054771"/>
                  <a:gd name="connsiteX211" fmla="*/ 1021968 w 3577841"/>
                  <a:gd name="connsiteY211" fmla="*/ 449871 h 1054771"/>
                  <a:gd name="connsiteX212" fmla="*/ 1021968 w 3577841"/>
                  <a:gd name="connsiteY212" fmla="*/ 453675 h 1054771"/>
                  <a:gd name="connsiteX213" fmla="*/ 1038204 w 3577841"/>
                  <a:gd name="connsiteY213" fmla="*/ 453675 h 1054771"/>
                  <a:gd name="connsiteX214" fmla="*/ 1038204 w 3577841"/>
                  <a:gd name="connsiteY214" fmla="*/ 457480 h 1054771"/>
                  <a:gd name="connsiteX215" fmla="*/ 1045845 w 3577841"/>
                  <a:gd name="connsiteY215" fmla="*/ 457480 h 1054771"/>
                  <a:gd name="connsiteX216" fmla="*/ 1045845 w 3577841"/>
                  <a:gd name="connsiteY216" fmla="*/ 462235 h 1054771"/>
                  <a:gd name="connsiteX217" fmla="*/ 1050621 w 3577841"/>
                  <a:gd name="connsiteY217" fmla="*/ 462235 h 1054771"/>
                  <a:gd name="connsiteX218" fmla="*/ 1050621 w 3577841"/>
                  <a:gd name="connsiteY218" fmla="*/ 466040 h 1054771"/>
                  <a:gd name="connsiteX219" fmla="*/ 1052531 w 3577841"/>
                  <a:gd name="connsiteY219" fmla="*/ 466040 h 1054771"/>
                  <a:gd name="connsiteX220" fmla="*/ 1052531 w 3577841"/>
                  <a:gd name="connsiteY220" fmla="*/ 473648 h 1054771"/>
                  <a:gd name="connsiteX221" fmla="*/ 1066858 w 3577841"/>
                  <a:gd name="connsiteY221" fmla="*/ 473648 h 1054771"/>
                  <a:gd name="connsiteX222" fmla="*/ 1066858 w 3577841"/>
                  <a:gd name="connsiteY222" fmla="*/ 478404 h 1054771"/>
                  <a:gd name="connsiteX223" fmla="*/ 1069723 w 3577841"/>
                  <a:gd name="connsiteY223" fmla="*/ 478404 h 1054771"/>
                  <a:gd name="connsiteX224" fmla="*/ 1069723 w 3577841"/>
                  <a:gd name="connsiteY224" fmla="*/ 482208 h 1054771"/>
                  <a:gd name="connsiteX225" fmla="*/ 1095511 w 3577841"/>
                  <a:gd name="connsiteY225" fmla="*/ 482208 h 1054771"/>
                  <a:gd name="connsiteX226" fmla="*/ 1095511 w 3577841"/>
                  <a:gd name="connsiteY226" fmla="*/ 486013 h 1054771"/>
                  <a:gd name="connsiteX227" fmla="*/ 1098376 w 3577841"/>
                  <a:gd name="connsiteY227" fmla="*/ 486013 h 1054771"/>
                  <a:gd name="connsiteX228" fmla="*/ 1098376 w 3577841"/>
                  <a:gd name="connsiteY228" fmla="*/ 489817 h 1054771"/>
                  <a:gd name="connsiteX229" fmla="*/ 1107928 w 3577841"/>
                  <a:gd name="connsiteY229" fmla="*/ 489817 h 1054771"/>
                  <a:gd name="connsiteX230" fmla="*/ 1107928 w 3577841"/>
                  <a:gd name="connsiteY230" fmla="*/ 494573 h 1054771"/>
                  <a:gd name="connsiteX231" fmla="*/ 1114613 w 3577841"/>
                  <a:gd name="connsiteY231" fmla="*/ 494573 h 1054771"/>
                  <a:gd name="connsiteX232" fmla="*/ 1114613 w 3577841"/>
                  <a:gd name="connsiteY232" fmla="*/ 498377 h 1054771"/>
                  <a:gd name="connsiteX233" fmla="*/ 1117479 w 3577841"/>
                  <a:gd name="connsiteY233" fmla="*/ 498377 h 1054771"/>
                  <a:gd name="connsiteX234" fmla="*/ 1117479 w 3577841"/>
                  <a:gd name="connsiteY234" fmla="*/ 502182 h 1054771"/>
                  <a:gd name="connsiteX235" fmla="*/ 1119389 w 3577841"/>
                  <a:gd name="connsiteY235" fmla="*/ 502182 h 1054771"/>
                  <a:gd name="connsiteX236" fmla="*/ 1119389 w 3577841"/>
                  <a:gd name="connsiteY236" fmla="*/ 505986 h 1054771"/>
                  <a:gd name="connsiteX237" fmla="*/ 1130850 w 3577841"/>
                  <a:gd name="connsiteY237" fmla="*/ 505986 h 1054771"/>
                  <a:gd name="connsiteX238" fmla="*/ 1130850 w 3577841"/>
                  <a:gd name="connsiteY238" fmla="*/ 509790 h 1054771"/>
                  <a:gd name="connsiteX239" fmla="*/ 1133716 w 3577841"/>
                  <a:gd name="connsiteY239" fmla="*/ 509790 h 1054771"/>
                  <a:gd name="connsiteX240" fmla="*/ 1133716 w 3577841"/>
                  <a:gd name="connsiteY240" fmla="*/ 514546 h 1054771"/>
                  <a:gd name="connsiteX241" fmla="*/ 1140401 w 3577841"/>
                  <a:gd name="connsiteY241" fmla="*/ 514546 h 1054771"/>
                  <a:gd name="connsiteX242" fmla="*/ 1140401 w 3577841"/>
                  <a:gd name="connsiteY242" fmla="*/ 518350 h 1054771"/>
                  <a:gd name="connsiteX243" fmla="*/ 1224451 w 3577841"/>
                  <a:gd name="connsiteY243" fmla="*/ 518350 h 1054771"/>
                  <a:gd name="connsiteX244" fmla="*/ 1224451 w 3577841"/>
                  <a:gd name="connsiteY244" fmla="*/ 522155 h 1054771"/>
                  <a:gd name="connsiteX245" fmla="*/ 1226361 w 3577841"/>
                  <a:gd name="connsiteY245" fmla="*/ 522155 h 1054771"/>
                  <a:gd name="connsiteX246" fmla="*/ 1229227 w 3577841"/>
                  <a:gd name="connsiteY246" fmla="*/ 522155 h 1054771"/>
                  <a:gd name="connsiteX247" fmla="*/ 1229227 w 3577841"/>
                  <a:gd name="connsiteY247" fmla="*/ 525959 h 1054771"/>
                  <a:gd name="connsiteX248" fmla="*/ 1238778 w 3577841"/>
                  <a:gd name="connsiteY248" fmla="*/ 525959 h 1054771"/>
                  <a:gd name="connsiteX249" fmla="*/ 1238778 w 3577841"/>
                  <a:gd name="connsiteY249" fmla="*/ 530715 h 1054771"/>
                  <a:gd name="connsiteX250" fmla="*/ 1272206 w 3577841"/>
                  <a:gd name="connsiteY250" fmla="*/ 530715 h 1054771"/>
                  <a:gd name="connsiteX251" fmla="*/ 1272206 w 3577841"/>
                  <a:gd name="connsiteY251" fmla="*/ 534519 h 1054771"/>
                  <a:gd name="connsiteX252" fmla="*/ 1281758 w 3577841"/>
                  <a:gd name="connsiteY252" fmla="*/ 534519 h 1054771"/>
                  <a:gd name="connsiteX253" fmla="*/ 1281758 w 3577841"/>
                  <a:gd name="connsiteY253" fmla="*/ 538323 h 1054771"/>
                  <a:gd name="connsiteX254" fmla="*/ 1288443 w 3577841"/>
                  <a:gd name="connsiteY254" fmla="*/ 538323 h 1054771"/>
                  <a:gd name="connsiteX255" fmla="*/ 1288443 w 3577841"/>
                  <a:gd name="connsiteY255" fmla="*/ 545932 h 1054771"/>
                  <a:gd name="connsiteX256" fmla="*/ 1300860 w 3577841"/>
                  <a:gd name="connsiteY256" fmla="*/ 545932 h 1054771"/>
                  <a:gd name="connsiteX257" fmla="*/ 1300860 w 3577841"/>
                  <a:gd name="connsiteY257" fmla="*/ 550688 h 1054771"/>
                  <a:gd name="connsiteX258" fmla="*/ 1331423 w 3577841"/>
                  <a:gd name="connsiteY258" fmla="*/ 550688 h 1054771"/>
                  <a:gd name="connsiteX259" fmla="*/ 1331423 w 3577841"/>
                  <a:gd name="connsiteY259" fmla="*/ 554492 h 1054771"/>
                  <a:gd name="connsiteX260" fmla="*/ 1347660 w 3577841"/>
                  <a:gd name="connsiteY260" fmla="*/ 554492 h 1054771"/>
                  <a:gd name="connsiteX261" fmla="*/ 1347660 w 3577841"/>
                  <a:gd name="connsiteY261" fmla="*/ 558297 h 1054771"/>
                  <a:gd name="connsiteX262" fmla="*/ 1355301 w 3577841"/>
                  <a:gd name="connsiteY262" fmla="*/ 558297 h 1054771"/>
                  <a:gd name="connsiteX263" fmla="*/ 1355301 w 3577841"/>
                  <a:gd name="connsiteY263" fmla="*/ 563052 h 1054771"/>
                  <a:gd name="connsiteX264" fmla="*/ 1357211 w 3577841"/>
                  <a:gd name="connsiteY264" fmla="*/ 563052 h 1054771"/>
                  <a:gd name="connsiteX265" fmla="*/ 1357211 w 3577841"/>
                  <a:gd name="connsiteY265" fmla="*/ 566856 h 1054771"/>
                  <a:gd name="connsiteX266" fmla="*/ 1376313 w 3577841"/>
                  <a:gd name="connsiteY266" fmla="*/ 566856 h 1054771"/>
                  <a:gd name="connsiteX267" fmla="*/ 1376313 w 3577841"/>
                  <a:gd name="connsiteY267" fmla="*/ 570661 h 1054771"/>
                  <a:gd name="connsiteX268" fmla="*/ 1385864 w 3577841"/>
                  <a:gd name="connsiteY268" fmla="*/ 570661 h 1054771"/>
                  <a:gd name="connsiteX269" fmla="*/ 1385864 w 3577841"/>
                  <a:gd name="connsiteY269" fmla="*/ 578270 h 1054771"/>
                  <a:gd name="connsiteX270" fmla="*/ 1390640 w 3577841"/>
                  <a:gd name="connsiteY270" fmla="*/ 578270 h 1054771"/>
                  <a:gd name="connsiteX271" fmla="*/ 1390640 w 3577841"/>
                  <a:gd name="connsiteY271" fmla="*/ 583025 h 1054771"/>
                  <a:gd name="connsiteX272" fmla="*/ 1395416 w 3577841"/>
                  <a:gd name="connsiteY272" fmla="*/ 583025 h 1054771"/>
                  <a:gd name="connsiteX273" fmla="*/ 1395416 w 3577841"/>
                  <a:gd name="connsiteY273" fmla="*/ 586830 h 1054771"/>
                  <a:gd name="connsiteX274" fmla="*/ 1424069 w 3577841"/>
                  <a:gd name="connsiteY274" fmla="*/ 586830 h 1054771"/>
                  <a:gd name="connsiteX275" fmla="*/ 1424069 w 3577841"/>
                  <a:gd name="connsiteY275" fmla="*/ 590634 h 1054771"/>
                  <a:gd name="connsiteX276" fmla="*/ 1431710 w 3577841"/>
                  <a:gd name="connsiteY276" fmla="*/ 590634 h 1054771"/>
                  <a:gd name="connsiteX277" fmla="*/ 1431710 w 3577841"/>
                  <a:gd name="connsiteY277" fmla="*/ 594438 h 1054771"/>
                  <a:gd name="connsiteX278" fmla="*/ 1433620 w 3577841"/>
                  <a:gd name="connsiteY278" fmla="*/ 594438 h 1054771"/>
                  <a:gd name="connsiteX279" fmla="*/ 1433620 w 3577841"/>
                  <a:gd name="connsiteY279" fmla="*/ 599194 h 1054771"/>
                  <a:gd name="connsiteX280" fmla="*/ 1443171 w 3577841"/>
                  <a:gd name="connsiteY280" fmla="*/ 599194 h 1054771"/>
                  <a:gd name="connsiteX281" fmla="*/ 1443171 w 3577841"/>
                  <a:gd name="connsiteY281" fmla="*/ 602998 h 1054771"/>
                  <a:gd name="connsiteX282" fmla="*/ 1462273 w 3577841"/>
                  <a:gd name="connsiteY282" fmla="*/ 602998 h 1054771"/>
                  <a:gd name="connsiteX283" fmla="*/ 1462273 w 3577841"/>
                  <a:gd name="connsiteY283" fmla="*/ 606803 h 1054771"/>
                  <a:gd name="connsiteX284" fmla="*/ 1465139 w 3577841"/>
                  <a:gd name="connsiteY284" fmla="*/ 606803 h 1054771"/>
                  <a:gd name="connsiteX285" fmla="*/ 1465139 w 3577841"/>
                  <a:gd name="connsiteY285" fmla="*/ 610607 h 1054771"/>
                  <a:gd name="connsiteX286" fmla="*/ 1479465 w 3577841"/>
                  <a:gd name="connsiteY286" fmla="*/ 610607 h 1054771"/>
                  <a:gd name="connsiteX287" fmla="*/ 1479465 w 3577841"/>
                  <a:gd name="connsiteY287" fmla="*/ 615363 h 1054771"/>
                  <a:gd name="connsiteX288" fmla="*/ 1484241 w 3577841"/>
                  <a:gd name="connsiteY288" fmla="*/ 615363 h 1054771"/>
                  <a:gd name="connsiteX289" fmla="*/ 1484241 w 3577841"/>
                  <a:gd name="connsiteY289" fmla="*/ 619167 h 1054771"/>
                  <a:gd name="connsiteX290" fmla="*/ 1498567 w 3577841"/>
                  <a:gd name="connsiteY290" fmla="*/ 619167 h 1054771"/>
                  <a:gd name="connsiteX291" fmla="*/ 1498567 w 3577841"/>
                  <a:gd name="connsiteY291" fmla="*/ 622971 h 1054771"/>
                  <a:gd name="connsiteX292" fmla="*/ 1517670 w 3577841"/>
                  <a:gd name="connsiteY292" fmla="*/ 622971 h 1054771"/>
                  <a:gd name="connsiteX293" fmla="*/ 1519580 w 3577841"/>
                  <a:gd name="connsiteY293" fmla="*/ 622971 h 1054771"/>
                  <a:gd name="connsiteX294" fmla="*/ 1538682 w 3577841"/>
                  <a:gd name="connsiteY294" fmla="*/ 622971 h 1054771"/>
                  <a:gd name="connsiteX295" fmla="*/ 1538682 w 3577841"/>
                  <a:gd name="connsiteY295" fmla="*/ 626776 h 1054771"/>
                  <a:gd name="connsiteX296" fmla="*/ 1546323 w 3577841"/>
                  <a:gd name="connsiteY296" fmla="*/ 626776 h 1054771"/>
                  <a:gd name="connsiteX297" fmla="*/ 1553009 w 3577841"/>
                  <a:gd name="connsiteY297" fmla="*/ 626776 h 1054771"/>
                  <a:gd name="connsiteX298" fmla="*/ 1557784 w 3577841"/>
                  <a:gd name="connsiteY298" fmla="*/ 626776 h 1054771"/>
                  <a:gd name="connsiteX299" fmla="*/ 1557784 w 3577841"/>
                  <a:gd name="connsiteY299" fmla="*/ 631531 h 1054771"/>
                  <a:gd name="connsiteX300" fmla="*/ 1559694 w 3577841"/>
                  <a:gd name="connsiteY300" fmla="*/ 631531 h 1054771"/>
                  <a:gd name="connsiteX301" fmla="*/ 1569246 w 3577841"/>
                  <a:gd name="connsiteY301" fmla="*/ 631531 h 1054771"/>
                  <a:gd name="connsiteX302" fmla="*/ 1572111 w 3577841"/>
                  <a:gd name="connsiteY302" fmla="*/ 631531 h 1054771"/>
                  <a:gd name="connsiteX303" fmla="*/ 1574021 w 3577841"/>
                  <a:gd name="connsiteY303" fmla="*/ 631531 h 1054771"/>
                  <a:gd name="connsiteX304" fmla="*/ 1581662 w 3577841"/>
                  <a:gd name="connsiteY304" fmla="*/ 631531 h 1054771"/>
                  <a:gd name="connsiteX305" fmla="*/ 1581662 w 3577841"/>
                  <a:gd name="connsiteY305" fmla="*/ 631531 h 1054771"/>
                  <a:gd name="connsiteX306" fmla="*/ 1586438 w 3577841"/>
                  <a:gd name="connsiteY306" fmla="*/ 631531 h 1054771"/>
                  <a:gd name="connsiteX307" fmla="*/ 1588348 w 3577841"/>
                  <a:gd name="connsiteY307" fmla="*/ 631531 h 1054771"/>
                  <a:gd name="connsiteX308" fmla="*/ 1593123 w 3577841"/>
                  <a:gd name="connsiteY308" fmla="*/ 631531 h 1054771"/>
                  <a:gd name="connsiteX309" fmla="*/ 1600764 w 3577841"/>
                  <a:gd name="connsiteY309" fmla="*/ 631531 h 1054771"/>
                  <a:gd name="connsiteX310" fmla="*/ 1602674 w 3577841"/>
                  <a:gd name="connsiteY310" fmla="*/ 631531 h 1054771"/>
                  <a:gd name="connsiteX311" fmla="*/ 1605540 w 3577841"/>
                  <a:gd name="connsiteY311" fmla="*/ 631531 h 1054771"/>
                  <a:gd name="connsiteX312" fmla="*/ 1607450 w 3577841"/>
                  <a:gd name="connsiteY312" fmla="*/ 631531 h 1054771"/>
                  <a:gd name="connsiteX313" fmla="*/ 1607450 w 3577841"/>
                  <a:gd name="connsiteY313" fmla="*/ 635336 h 1054771"/>
                  <a:gd name="connsiteX314" fmla="*/ 1610315 w 3577841"/>
                  <a:gd name="connsiteY314" fmla="*/ 635336 h 1054771"/>
                  <a:gd name="connsiteX315" fmla="*/ 1610315 w 3577841"/>
                  <a:gd name="connsiteY315" fmla="*/ 640091 h 1054771"/>
                  <a:gd name="connsiteX316" fmla="*/ 1612225 w 3577841"/>
                  <a:gd name="connsiteY316" fmla="*/ 640091 h 1054771"/>
                  <a:gd name="connsiteX317" fmla="*/ 1612225 w 3577841"/>
                  <a:gd name="connsiteY317" fmla="*/ 644847 h 1054771"/>
                  <a:gd name="connsiteX318" fmla="*/ 1617001 w 3577841"/>
                  <a:gd name="connsiteY318" fmla="*/ 644847 h 1054771"/>
                  <a:gd name="connsiteX319" fmla="*/ 1617001 w 3577841"/>
                  <a:gd name="connsiteY319" fmla="*/ 648651 h 1054771"/>
                  <a:gd name="connsiteX320" fmla="*/ 1619866 w 3577841"/>
                  <a:gd name="connsiteY320" fmla="*/ 648651 h 1054771"/>
                  <a:gd name="connsiteX321" fmla="*/ 1626552 w 3577841"/>
                  <a:gd name="connsiteY321" fmla="*/ 648651 h 1054771"/>
                  <a:gd name="connsiteX322" fmla="*/ 1629417 w 3577841"/>
                  <a:gd name="connsiteY322" fmla="*/ 648651 h 1054771"/>
                  <a:gd name="connsiteX323" fmla="*/ 1629417 w 3577841"/>
                  <a:gd name="connsiteY323" fmla="*/ 653407 h 1054771"/>
                  <a:gd name="connsiteX324" fmla="*/ 1631328 w 3577841"/>
                  <a:gd name="connsiteY324" fmla="*/ 653407 h 1054771"/>
                  <a:gd name="connsiteX325" fmla="*/ 1634193 w 3577841"/>
                  <a:gd name="connsiteY325" fmla="*/ 653407 h 1054771"/>
                  <a:gd name="connsiteX326" fmla="*/ 1636103 w 3577841"/>
                  <a:gd name="connsiteY326" fmla="*/ 653407 h 1054771"/>
                  <a:gd name="connsiteX327" fmla="*/ 1638969 w 3577841"/>
                  <a:gd name="connsiteY327" fmla="*/ 653407 h 1054771"/>
                  <a:gd name="connsiteX328" fmla="*/ 1638969 w 3577841"/>
                  <a:gd name="connsiteY328" fmla="*/ 658162 h 1054771"/>
                  <a:gd name="connsiteX329" fmla="*/ 1640879 w 3577841"/>
                  <a:gd name="connsiteY329" fmla="*/ 658162 h 1054771"/>
                  <a:gd name="connsiteX330" fmla="*/ 1643744 w 3577841"/>
                  <a:gd name="connsiteY330" fmla="*/ 658162 h 1054771"/>
                  <a:gd name="connsiteX331" fmla="*/ 1643744 w 3577841"/>
                  <a:gd name="connsiteY331" fmla="*/ 662918 h 1054771"/>
                  <a:gd name="connsiteX332" fmla="*/ 1645654 w 3577841"/>
                  <a:gd name="connsiteY332" fmla="*/ 662918 h 1054771"/>
                  <a:gd name="connsiteX333" fmla="*/ 1653295 w 3577841"/>
                  <a:gd name="connsiteY333" fmla="*/ 662918 h 1054771"/>
                  <a:gd name="connsiteX334" fmla="*/ 1655205 w 3577841"/>
                  <a:gd name="connsiteY334" fmla="*/ 662918 h 1054771"/>
                  <a:gd name="connsiteX335" fmla="*/ 1655205 w 3577841"/>
                  <a:gd name="connsiteY335" fmla="*/ 667673 h 1054771"/>
                  <a:gd name="connsiteX336" fmla="*/ 1658071 w 3577841"/>
                  <a:gd name="connsiteY336" fmla="*/ 667673 h 1054771"/>
                  <a:gd name="connsiteX337" fmla="*/ 1659981 w 3577841"/>
                  <a:gd name="connsiteY337" fmla="*/ 667673 h 1054771"/>
                  <a:gd name="connsiteX338" fmla="*/ 1662846 w 3577841"/>
                  <a:gd name="connsiteY338" fmla="*/ 667673 h 1054771"/>
                  <a:gd name="connsiteX339" fmla="*/ 1662846 w 3577841"/>
                  <a:gd name="connsiteY339" fmla="*/ 671478 h 1054771"/>
                  <a:gd name="connsiteX340" fmla="*/ 1669532 w 3577841"/>
                  <a:gd name="connsiteY340" fmla="*/ 671478 h 1054771"/>
                  <a:gd name="connsiteX341" fmla="*/ 1669532 w 3577841"/>
                  <a:gd name="connsiteY341" fmla="*/ 676233 h 1054771"/>
                  <a:gd name="connsiteX342" fmla="*/ 1672397 w 3577841"/>
                  <a:gd name="connsiteY342" fmla="*/ 676233 h 1054771"/>
                  <a:gd name="connsiteX343" fmla="*/ 1672397 w 3577841"/>
                  <a:gd name="connsiteY343" fmla="*/ 680989 h 1054771"/>
                  <a:gd name="connsiteX344" fmla="*/ 1674308 w 3577841"/>
                  <a:gd name="connsiteY344" fmla="*/ 680989 h 1054771"/>
                  <a:gd name="connsiteX345" fmla="*/ 1677173 w 3577841"/>
                  <a:gd name="connsiteY345" fmla="*/ 680989 h 1054771"/>
                  <a:gd name="connsiteX346" fmla="*/ 1681949 w 3577841"/>
                  <a:gd name="connsiteY346" fmla="*/ 680989 h 1054771"/>
                  <a:gd name="connsiteX347" fmla="*/ 1683859 w 3577841"/>
                  <a:gd name="connsiteY347" fmla="*/ 680989 h 1054771"/>
                  <a:gd name="connsiteX348" fmla="*/ 1688634 w 3577841"/>
                  <a:gd name="connsiteY348" fmla="*/ 680989 h 1054771"/>
                  <a:gd name="connsiteX349" fmla="*/ 1696275 w 3577841"/>
                  <a:gd name="connsiteY349" fmla="*/ 680989 h 1054771"/>
                  <a:gd name="connsiteX350" fmla="*/ 1696275 w 3577841"/>
                  <a:gd name="connsiteY350" fmla="*/ 680989 h 1054771"/>
                  <a:gd name="connsiteX351" fmla="*/ 1698185 w 3577841"/>
                  <a:gd name="connsiteY351" fmla="*/ 680989 h 1054771"/>
                  <a:gd name="connsiteX352" fmla="*/ 1712512 w 3577841"/>
                  <a:gd name="connsiteY352" fmla="*/ 680989 h 1054771"/>
                  <a:gd name="connsiteX353" fmla="*/ 1712512 w 3577841"/>
                  <a:gd name="connsiteY353" fmla="*/ 685744 h 1054771"/>
                  <a:gd name="connsiteX354" fmla="*/ 1715377 w 3577841"/>
                  <a:gd name="connsiteY354" fmla="*/ 685744 h 1054771"/>
                  <a:gd name="connsiteX355" fmla="*/ 1720153 w 3577841"/>
                  <a:gd name="connsiteY355" fmla="*/ 685744 h 1054771"/>
                  <a:gd name="connsiteX356" fmla="*/ 1724928 w 3577841"/>
                  <a:gd name="connsiteY356" fmla="*/ 685744 h 1054771"/>
                  <a:gd name="connsiteX357" fmla="*/ 1724928 w 3577841"/>
                  <a:gd name="connsiteY357" fmla="*/ 691451 h 1054771"/>
                  <a:gd name="connsiteX358" fmla="*/ 1726839 w 3577841"/>
                  <a:gd name="connsiteY358" fmla="*/ 691451 h 1054771"/>
                  <a:gd name="connsiteX359" fmla="*/ 1729704 w 3577841"/>
                  <a:gd name="connsiteY359" fmla="*/ 691451 h 1054771"/>
                  <a:gd name="connsiteX360" fmla="*/ 1736390 w 3577841"/>
                  <a:gd name="connsiteY360" fmla="*/ 691451 h 1054771"/>
                  <a:gd name="connsiteX361" fmla="*/ 1755492 w 3577841"/>
                  <a:gd name="connsiteY361" fmla="*/ 691451 h 1054771"/>
                  <a:gd name="connsiteX362" fmla="*/ 1755492 w 3577841"/>
                  <a:gd name="connsiteY362" fmla="*/ 696206 h 1054771"/>
                  <a:gd name="connsiteX363" fmla="*/ 1757402 w 3577841"/>
                  <a:gd name="connsiteY363" fmla="*/ 696206 h 1054771"/>
                  <a:gd name="connsiteX364" fmla="*/ 1760268 w 3577841"/>
                  <a:gd name="connsiteY364" fmla="*/ 696206 h 1054771"/>
                  <a:gd name="connsiteX365" fmla="*/ 1762178 w 3577841"/>
                  <a:gd name="connsiteY365" fmla="*/ 696206 h 1054771"/>
                  <a:gd name="connsiteX366" fmla="*/ 1762178 w 3577841"/>
                  <a:gd name="connsiteY366" fmla="*/ 706668 h 1054771"/>
                  <a:gd name="connsiteX367" fmla="*/ 1765043 w 3577841"/>
                  <a:gd name="connsiteY367" fmla="*/ 706668 h 1054771"/>
                  <a:gd name="connsiteX368" fmla="*/ 1765043 w 3577841"/>
                  <a:gd name="connsiteY368" fmla="*/ 711424 h 1054771"/>
                  <a:gd name="connsiteX369" fmla="*/ 1769819 w 3577841"/>
                  <a:gd name="connsiteY369" fmla="*/ 711424 h 1054771"/>
                  <a:gd name="connsiteX370" fmla="*/ 1769819 w 3577841"/>
                  <a:gd name="connsiteY370" fmla="*/ 721886 h 1054771"/>
                  <a:gd name="connsiteX371" fmla="*/ 1779370 w 3577841"/>
                  <a:gd name="connsiteY371" fmla="*/ 721886 h 1054771"/>
                  <a:gd name="connsiteX372" fmla="*/ 1779370 w 3577841"/>
                  <a:gd name="connsiteY372" fmla="*/ 732348 h 1054771"/>
                  <a:gd name="connsiteX373" fmla="*/ 1781280 w 3577841"/>
                  <a:gd name="connsiteY373" fmla="*/ 732348 h 1054771"/>
                  <a:gd name="connsiteX374" fmla="*/ 1786056 w 3577841"/>
                  <a:gd name="connsiteY374" fmla="*/ 732348 h 1054771"/>
                  <a:gd name="connsiteX375" fmla="*/ 1788921 w 3577841"/>
                  <a:gd name="connsiteY375" fmla="*/ 732348 h 1054771"/>
                  <a:gd name="connsiteX376" fmla="*/ 1788921 w 3577841"/>
                  <a:gd name="connsiteY376" fmla="*/ 737104 h 1054771"/>
                  <a:gd name="connsiteX377" fmla="*/ 1790831 w 3577841"/>
                  <a:gd name="connsiteY377" fmla="*/ 737104 h 1054771"/>
                  <a:gd name="connsiteX378" fmla="*/ 1793696 w 3577841"/>
                  <a:gd name="connsiteY378" fmla="*/ 737104 h 1054771"/>
                  <a:gd name="connsiteX379" fmla="*/ 1795607 w 3577841"/>
                  <a:gd name="connsiteY379" fmla="*/ 737104 h 1054771"/>
                  <a:gd name="connsiteX380" fmla="*/ 1795607 w 3577841"/>
                  <a:gd name="connsiteY380" fmla="*/ 742810 h 1054771"/>
                  <a:gd name="connsiteX381" fmla="*/ 1805158 w 3577841"/>
                  <a:gd name="connsiteY381" fmla="*/ 742810 h 1054771"/>
                  <a:gd name="connsiteX382" fmla="*/ 1812799 w 3577841"/>
                  <a:gd name="connsiteY382" fmla="*/ 742810 h 1054771"/>
                  <a:gd name="connsiteX383" fmla="*/ 1819484 w 3577841"/>
                  <a:gd name="connsiteY383" fmla="*/ 742810 h 1054771"/>
                  <a:gd name="connsiteX384" fmla="*/ 1824260 w 3577841"/>
                  <a:gd name="connsiteY384" fmla="*/ 742810 h 1054771"/>
                  <a:gd name="connsiteX385" fmla="*/ 1829036 w 3577841"/>
                  <a:gd name="connsiteY385" fmla="*/ 742810 h 1054771"/>
                  <a:gd name="connsiteX386" fmla="*/ 1833811 w 3577841"/>
                  <a:gd name="connsiteY386" fmla="*/ 742810 h 1054771"/>
                  <a:gd name="connsiteX387" fmla="*/ 1836676 w 3577841"/>
                  <a:gd name="connsiteY387" fmla="*/ 742810 h 1054771"/>
                  <a:gd name="connsiteX388" fmla="*/ 1841452 w 3577841"/>
                  <a:gd name="connsiteY388" fmla="*/ 742810 h 1054771"/>
                  <a:gd name="connsiteX389" fmla="*/ 1843362 w 3577841"/>
                  <a:gd name="connsiteY389" fmla="*/ 742810 h 1054771"/>
                  <a:gd name="connsiteX390" fmla="*/ 1843362 w 3577841"/>
                  <a:gd name="connsiteY390" fmla="*/ 747566 h 1054771"/>
                  <a:gd name="connsiteX391" fmla="*/ 1846227 w 3577841"/>
                  <a:gd name="connsiteY391" fmla="*/ 747566 h 1054771"/>
                  <a:gd name="connsiteX392" fmla="*/ 1851003 w 3577841"/>
                  <a:gd name="connsiteY392" fmla="*/ 747566 h 1054771"/>
                  <a:gd name="connsiteX393" fmla="*/ 1852913 w 3577841"/>
                  <a:gd name="connsiteY393" fmla="*/ 747566 h 1054771"/>
                  <a:gd name="connsiteX394" fmla="*/ 1855779 w 3577841"/>
                  <a:gd name="connsiteY394" fmla="*/ 747566 h 1054771"/>
                  <a:gd name="connsiteX395" fmla="*/ 1855779 w 3577841"/>
                  <a:gd name="connsiteY395" fmla="*/ 753272 h 1054771"/>
                  <a:gd name="connsiteX396" fmla="*/ 1857689 w 3577841"/>
                  <a:gd name="connsiteY396" fmla="*/ 753272 h 1054771"/>
                  <a:gd name="connsiteX397" fmla="*/ 1857689 w 3577841"/>
                  <a:gd name="connsiteY397" fmla="*/ 764685 h 1054771"/>
                  <a:gd name="connsiteX398" fmla="*/ 1860554 w 3577841"/>
                  <a:gd name="connsiteY398" fmla="*/ 764685 h 1054771"/>
                  <a:gd name="connsiteX399" fmla="*/ 1860554 w 3577841"/>
                  <a:gd name="connsiteY399" fmla="*/ 770392 h 1054771"/>
                  <a:gd name="connsiteX400" fmla="*/ 1867240 w 3577841"/>
                  <a:gd name="connsiteY400" fmla="*/ 770392 h 1054771"/>
                  <a:gd name="connsiteX401" fmla="*/ 1867240 w 3577841"/>
                  <a:gd name="connsiteY401" fmla="*/ 770392 h 1054771"/>
                  <a:gd name="connsiteX402" fmla="*/ 1870105 w 3577841"/>
                  <a:gd name="connsiteY402" fmla="*/ 770392 h 1054771"/>
                  <a:gd name="connsiteX403" fmla="*/ 1872015 w 3577841"/>
                  <a:gd name="connsiteY403" fmla="*/ 770392 h 1054771"/>
                  <a:gd name="connsiteX404" fmla="*/ 1879656 w 3577841"/>
                  <a:gd name="connsiteY404" fmla="*/ 770392 h 1054771"/>
                  <a:gd name="connsiteX405" fmla="*/ 1879656 w 3577841"/>
                  <a:gd name="connsiteY405" fmla="*/ 776099 h 1054771"/>
                  <a:gd name="connsiteX406" fmla="*/ 1881567 w 3577841"/>
                  <a:gd name="connsiteY406" fmla="*/ 776099 h 1054771"/>
                  <a:gd name="connsiteX407" fmla="*/ 1884432 w 3577841"/>
                  <a:gd name="connsiteY407" fmla="*/ 776099 h 1054771"/>
                  <a:gd name="connsiteX408" fmla="*/ 1886342 w 3577841"/>
                  <a:gd name="connsiteY408" fmla="*/ 776099 h 1054771"/>
                  <a:gd name="connsiteX409" fmla="*/ 1889207 w 3577841"/>
                  <a:gd name="connsiteY409" fmla="*/ 776099 h 1054771"/>
                  <a:gd name="connsiteX410" fmla="*/ 1889207 w 3577841"/>
                  <a:gd name="connsiteY410" fmla="*/ 788463 h 1054771"/>
                  <a:gd name="connsiteX411" fmla="*/ 1891118 w 3577841"/>
                  <a:gd name="connsiteY411" fmla="*/ 788463 h 1054771"/>
                  <a:gd name="connsiteX412" fmla="*/ 1903534 w 3577841"/>
                  <a:gd name="connsiteY412" fmla="*/ 788463 h 1054771"/>
                  <a:gd name="connsiteX413" fmla="*/ 1905444 w 3577841"/>
                  <a:gd name="connsiteY413" fmla="*/ 788463 h 1054771"/>
                  <a:gd name="connsiteX414" fmla="*/ 1905444 w 3577841"/>
                  <a:gd name="connsiteY414" fmla="*/ 794170 h 1054771"/>
                  <a:gd name="connsiteX415" fmla="*/ 1910220 w 3577841"/>
                  <a:gd name="connsiteY415" fmla="*/ 794170 h 1054771"/>
                  <a:gd name="connsiteX416" fmla="*/ 1922636 w 3577841"/>
                  <a:gd name="connsiteY416" fmla="*/ 794170 h 1054771"/>
                  <a:gd name="connsiteX417" fmla="*/ 1922636 w 3577841"/>
                  <a:gd name="connsiteY417" fmla="*/ 800827 h 1054771"/>
                  <a:gd name="connsiteX418" fmla="*/ 1929322 w 3577841"/>
                  <a:gd name="connsiteY418" fmla="*/ 800827 h 1054771"/>
                  <a:gd name="connsiteX419" fmla="*/ 1938873 w 3577841"/>
                  <a:gd name="connsiteY419" fmla="*/ 800827 h 1054771"/>
                  <a:gd name="connsiteX420" fmla="*/ 1943649 w 3577841"/>
                  <a:gd name="connsiteY420" fmla="*/ 800827 h 1054771"/>
                  <a:gd name="connsiteX421" fmla="*/ 1953200 w 3577841"/>
                  <a:gd name="connsiteY421" fmla="*/ 800827 h 1054771"/>
                  <a:gd name="connsiteX422" fmla="*/ 1956065 w 3577841"/>
                  <a:gd name="connsiteY422" fmla="*/ 800827 h 1054771"/>
                  <a:gd name="connsiteX423" fmla="*/ 1960841 w 3577841"/>
                  <a:gd name="connsiteY423" fmla="*/ 800827 h 1054771"/>
                  <a:gd name="connsiteX424" fmla="*/ 1964661 w 3577841"/>
                  <a:gd name="connsiteY424" fmla="*/ 800827 h 1054771"/>
                  <a:gd name="connsiteX425" fmla="*/ 1964661 w 3577841"/>
                  <a:gd name="connsiteY425" fmla="*/ 806534 h 1054771"/>
                  <a:gd name="connsiteX426" fmla="*/ 1969437 w 3577841"/>
                  <a:gd name="connsiteY426" fmla="*/ 806534 h 1054771"/>
                  <a:gd name="connsiteX427" fmla="*/ 1977078 w 3577841"/>
                  <a:gd name="connsiteY427" fmla="*/ 806534 h 1054771"/>
                  <a:gd name="connsiteX428" fmla="*/ 1978988 w 3577841"/>
                  <a:gd name="connsiteY428" fmla="*/ 806534 h 1054771"/>
                  <a:gd name="connsiteX429" fmla="*/ 1988539 w 3577841"/>
                  <a:gd name="connsiteY429" fmla="*/ 806534 h 1054771"/>
                  <a:gd name="connsiteX430" fmla="*/ 2005731 w 3577841"/>
                  <a:gd name="connsiteY430" fmla="*/ 806534 h 1054771"/>
                  <a:gd name="connsiteX431" fmla="*/ 2010506 w 3577841"/>
                  <a:gd name="connsiteY431" fmla="*/ 806534 h 1054771"/>
                  <a:gd name="connsiteX432" fmla="*/ 2024833 w 3577841"/>
                  <a:gd name="connsiteY432" fmla="*/ 806534 h 1054771"/>
                  <a:gd name="connsiteX433" fmla="*/ 2031519 w 3577841"/>
                  <a:gd name="connsiteY433" fmla="*/ 806534 h 1054771"/>
                  <a:gd name="connsiteX434" fmla="*/ 2041070 w 3577841"/>
                  <a:gd name="connsiteY434" fmla="*/ 806534 h 1054771"/>
                  <a:gd name="connsiteX435" fmla="*/ 2041070 w 3577841"/>
                  <a:gd name="connsiteY435" fmla="*/ 814143 h 1054771"/>
                  <a:gd name="connsiteX436" fmla="*/ 2053486 w 3577841"/>
                  <a:gd name="connsiteY436" fmla="*/ 814143 h 1054771"/>
                  <a:gd name="connsiteX437" fmla="*/ 2058262 w 3577841"/>
                  <a:gd name="connsiteY437" fmla="*/ 814143 h 1054771"/>
                  <a:gd name="connsiteX438" fmla="*/ 2069723 w 3577841"/>
                  <a:gd name="connsiteY438" fmla="*/ 814143 h 1054771"/>
                  <a:gd name="connsiteX439" fmla="*/ 2074499 w 3577841"/>
                  <a:gd name="connsiteY439" fmla="*/ 814143 h 1054771"/>
                  <a:gd name="connsiteX440" fmla="*/ 2077364 w 3577841"/>
                  <a:gd name="connsiteY440" fmla="*/ 814143 h 1054771"/>
                  <a:gd name="connsiteX441" fmla="*/ 2077364 w 3577841"/>
                  <a:gd name="connsiteY441" fmla="*/ 814143 h 1054771"/>
                  <a:gd name="connsiteX442" fmla="*/ 2079274 w 3577841"/>
                  <a:gd name="connsiteY442" fmla="*/ 814143 h 1054771"/>
                  <a:gd name="connsiteX443" fmla="*/ 2086915 w 3577841"/>
                  <a:gd name="connsiteY443" fmla="*/ 814143 h 1054771"/>
                  <a:gd name="connsiteX444" fmla="*/ 2091691 w 3577841"/>
                  <a:gd name="connsiteY444" fmla="*/ 814143 h 1054771"/>
                  <a:gd name="connsiteX445" fmla="*/ 2093601 w 3577841"/>
                  <a:gd name="connsiteY445" fmla="*/ 814143 h 1054771"/>
                  <a:gd name="connsiteX446" fmla="*/ 2101242 w 3577841"/>
                  <a:gd name="connsiteY446" fmla="*/ 814143 h 1054771"/>
                  <a:gd name="connsiteX447" fmla="*/ 2103152 w 3577841"/>
                  <a:gd name="connsiteY447" fmla="*/ 814143 h 1054771"/>
                  <a:gd name="connsiteX448" fmla="*/ 2106017 w 3577841"/>
                  <a:gd name="connsiteY448" fmla="*/ 814143 h 1054771"/>
                  <a:gd name="connsiteX449" fmla="*/ 2107928 w 3577841"/>
                  <a:gd name="connsiteY449" fmla="*/ 814143 h 1054771"/>
                  <a:gd name="connsiteX450" fmla="*/ 2110793 w 3577841"/>
                  <a:gd name="connsiteY450" fmla="*/ 814143 h 1054771"/>
                  <a:gd name="connsiteX451" fmla="*/ 2115569 w 3577841"/>
                  <a:gd name="connsiteY451" fmla="*/ 814143 h 1054771"/>
                  <a:gd name="connsiteX452" fmla="*/ 2120344 w 3577841"/>
                  <a:gd name="connsiteY452" fmla="*/ 814143 h 1054771"/>
                  <a:gd name="connsiteX453" fmla="*/ 2129895 w 3577841"/>
                  <a:gd name="connsiteY453" fmla="*/ 814143 h 1054771"/>
                  <a:gd name="connsiteX454" fmla="*/ 2134671 w 3577841"/>
                  <a:gd name="connsiteY454" fmla="*/ 814143 h 1054771"/>
                  <a:gd name="connsiteX455" fmla="*/ 2139446 w 3577841"/>
                  <a:gd name="connsiteY455" fmla="*/ 814143 h 1054771"/>
                  <a:gd name="connsiteX456" fmla="*/ 2141357 w 3577841"/>
                  <a:gd name="connsiteY456" fmla="*/ 814143 h 1054771"/>
                  <a:gd name="connsiteX457" fmla="*/ 2144222 w 3577841"/>
                  <a:gd name="connsiteY457" fmla="*/ 814143 h 1054771"/>
                  <a:gd name="connsiteX458" fmla="*/ 2144222 w 3577841"/>
                  <a:gd name="connsiteY458" fmla="*/ 822703 h 1054771"/>
                  <a:gd name="connsiteX459" fmla="*/ 2150908 w 3577841"/>
                  <a:gd name="connsiteY459" fmla="*/ 822703 h 1054771"/>
                  <a:gd name="connsiteX460" fmla="*/ 2153773 w 3577841"/>
                  <a:gd name="connsiteY460" fmla="*/ 822703 h 1054771"/>
                  <a:gd name="connsiteX461" fmla="*/ 2168100 w 3577841"/>
                  <a:gd name="connsiteY461" fmla="*/ 822703 h 1054771"/>
                  <a:gd name="connsiteX462" fmla="*/ 2170010 w 3577841"/>
                  <a:gd name="connsiteY462" fmla="*/ 822703 h 1054771"/>
                  <a:gd name="connsiteX463" fmla="*/ 2179561 w 3577841"/>
                  <a:gd name="connsiteY463" fmla="*/ 822703 h 1054771"/>
                  <a:gd name="connsiteX464" fmla="*/ 2181471 w 3577841"/>
                  <a:gd name="connsiteY464" fmla="*/ 822703 h 1054771"/>
                  <a:gd name="connsiteX465" fmla="*/ 2198663 w 3577841"/>
                  <a:gd name="connsiteY465" fmla="*/ 822703 h 1054771"/>
                  <a:gd name="connsiteX466" fmla="*/ 2222541 w 3577841"/>
                  <a:gd name="connsiteY466" fmla="*/ 822703 h 1054771"/>
                  <a:gd name="connsiteX467" fmla="*/ 2227316 w 3577841"/>
                  <a:gd name="connsiteY467" fmla="*/ 822703 h 1054771"/>
                  <a:gd name="connsiteX468" fmla="*/ 2229227 w 3577841"/>
                  <a:gd name="connsiteY468" fmla="*/ 822703 h 1054771"/>
                  <a:gd name="connsiteX469" fmla="*/ 2232092 w 3577841"/>
                  <a:gd name="connsiteY469" fmla="*/ 822703 h 1054771"/>
                  <a:gd name="connsiteX470" fmla="*/ 2234002 w 3577841"/>
                  <a:gd name="connsiteY470" fmla="*/ 822703 h 1054771"/>
                  <a:gd name="connsiteX471" fmla="*/ 2241643 w 3577841"/>
                  <a:gd name="connsiteY471" fmla="*/ 822703 h 1054771"/>
                  <a:gd name="connsiteX472" fmla="*/ 2248329 w 3577841"/>
                  <a:gd name="connsiteY472" fmla="*/ 822703 h 1054771"/>
                  <a:gd name="connsiteX473" fmla="*/ 2260745 w 3577841"/>
                  <a:gd name="connsiteY473" fmla="*/ 822703 h 1054771"/>
                  <a:gd name="connsiteX474" fmla="*/ 2265521 w 3577841"/>
                  <a:gd name="connsiteY474" fmla="*/ 822703 h 1054771"/>
                  <a:gd name="connsiteX475" fmla="*/ 2265521 w 3577841"/>
                  <a:gd name="connsiteY475" fmla="*/ 833165 h 1054771"/>
                  <a:gd name="connsiteX476" fmla="*/ 2275072 w 3577841"/>
                  <a:gd name="connsiteY476" fmla="*/ 833165 h 1054771"/>
                  <a:gd name="connsiteX477" fmla="*/ 2276982 w 3577841"/>
                  <a:gd name="connsiteY477" fmla="*/ 833165 h 1054771"/>
                  <a:gd name="connsiteX478" fmla="*/ 2276982 w 3577841"/>
                  <a:gd name="connsiteY478" fmla="*/ 833165 h 1054771"/>
                  <a:gd name="connsiteX479" fmla="*/ 2279847 w 3577841"/>
                  <a:gd name="connsiteY479" fmla="*/ 833165 h 1054771"/>
                  <a:gd name="connsiteX480" fmla="*/ 2284623 w 3577841"/>
                  <a:gd name="connsiteY480" fmla="*/ 833165 h 1054771"/>
                  <a:gd name="connsiteX481" fmla="*/ 2286533 w 3577841"/>
                  <a:gd name="connsiteY481" fmla="*/ 833165 h 1054771"/>
                  <a:gd name="connsiteX482" fmla="*/ 2286533 w 3577841"/>
                  <a:gd name="connsiteY482" fmla="*/ 843627 h 1054771"/>
                  <a:gd name="connsiteX483" fmla="*/ 2289398 w 3577841"/>
                  <a:gd name="connsiteY483" fmla="*/ 843627 h 1054771"/>
                  <a:gd name="connsiteX484" fmla="*/ 2303725 w 3577841"/>
                  <a:gd name="connsiteY484" fmla="*/ 843627 h 1054771"/>
                  <a:gd name="connsiteX485" fmla="*/ 2322827 w 3577841"/>
                  <a:gd name="connsiteY485" fmla="*/ 843627 h 1054771"/>
                  <a:gd name="connsiteX486" fmla="*/ 2329513 w 3577841"/>
                  <a:gd name="connsiteY486" fmla="*/ 843627 h 1054771"/>
                  <a:gd name="connsiteX487" fmla="*/ 2332378 w 3577841"/>
                  <a:gd name="connsiteY487" fmla="*/ 843627 h 1054771"/>
                  <a:gd name="connsiteX488" fmla="*/ 2339064 w 3577841"/>
                  <a:gd name="connsiteY488" fmla="*/ 843627 h 1054771"/>
                  <a:gd name="connsiteX489" fmla="*/ 2341929 w 3577841"/>
                  <a:gd name="connsiteY489" fmla="*/ 843627 h 1054771"/>
                  <a:gd name="connsiteX490" fmla="*/ 2346705 w 3577841"/>
                  <a:gd name="connsiteY490" fmla="*/ 843627 h 1054771"/>
                  <a:gd name="connsiteX491" fmla="*/ 2365807 w 3577841"/>
                  <a:gd name="connsiteY491" fmla="*/ 843627 h 1054771"/>
                  <a:gd name="connsiteX492" fmla="*/ 2370583 w 3577841"/>
                  <a:gd name="connsiteY492" fmla="*/ 843627 h 1054771"/>
                  <a:gd name="connsiteX493" fmla="*/ 2372493 w 3577841"/>
                  <a:gd name="connsiteY493" fmla="*/ 843627 h 1054771"/>
                  <a:gd name="connsiteX494" fmla="*/ 2374403 w 3577841"/>
                  <a:gd name="connsiteY494" fmla="*/ 843627 h 1054771"/>
                  <a:gd name="connsiteX495" fmla="*/ 2377269 w 3577841"/>
                  <a:gd name="connsiteY495" fmla="*/ 843627 h 1054771"/>
                  <a:gd name="connsiteX496" fmla="*/ 2382044 w 3577841"/>
                  <a:gd name="connsiteY496" fmla="*/ 843627 h 1054771"/>
                  <a:gd name="connsiteX497" fmla="*/ 2383955 w 3577841"/>
                  <a:gd name="connsiteY497" fmla="*/ 843627 h 1054771"/>
                  <a:gd name="connsiteX498" fmla="*/ 2383955 w 3577841"/>
                  <a:gd name="connsiteY498" fmla="*/ 856942 h 1054771"/>
                  <a:gd name="connsiteX499" fmla="*/ 2388730 w 3577841"/>
                  <a:gd name="connsiteY499" fmla="*/ 856942 h 1054771"/>
                  <a:gd name="connsiteX500" fmla="*/ 2401146 w 3577841"/>
                  <a:gd name="connsiteY500" fmla="*/ 856942 h 1054771"/>
                  <a:gd name="connsiteX501" fmla="*/ 2407832 w 3577841"/>
                  <a:gd name="connsiteY501" fmla="*/ 856942 h 1054771"/>
                  <a:gd name="connsiteX502" fmla="*/ 2410697 w 3577841"/>
                  <a:gd name="connsiteY502" fmla="*/ 856942 h 1054771"/>
                  <a:gd name="connsiteX503" fmla="*/ 2429800 w 3577841"/>
                  <a:gd name="connsiteY503" fmla="*/ 856942 h 1054771"/>
                  <a:gd name="connsiteX504" fmla="*/ 2436486 w 3577841"/>
                  <a:gd name="connsiteY504" fmla="*/ 856942 h 1054771"/>
                  <a:gd name="connsiteX505" fmla="*/ 2441261 w 3577841"/>
                  <a:gd name="connsiteY505" fmla="*/ 856942 h 1054771"/>
                  <a:gd name="connsiteX506" fmla="*/ 2450812 w 3577841"/>
                  <a:gd name="connsiteY506" fmla="*/ 856942 h 1054771"/>
                  <a:gd name="connsiteX507" fmla="*/ 2450812 w 3577841"/>
                  <a:gd name="connsiteY507" fmla="*/ 872160 h 1054771"/>
                  <a:gd name="connsiteX508" fmla="*/ 2453677 w 3577841"/>
                  <a:gd name="connsiteY508" fmla="*/ 872160 h 1054771"/>
                  <a:gd name="connsiteX509" fmla="*/ 2455588 w 3577841"/>
                  <a:gd name="connsiteY509" fmla="*/ 872160 h 1054771"/>
                  <a:gd name="connsiteX510" fmla="*/ 2458453 w 3577841"/>
                  <a:gd name="connsiteY510" fmla="*/ 872160 h 1054771"/>
                  <a:gd name="connsiteX511" fmla="*/ 2463229 w 3577841"/>
                  <a:gd name="connsiteY511" fmla="*/ 872160 h 1054771"/>
                  <a:gd name="connsiteX512" fmla="*/ 2468004 w 3577841"/>
                  <a:gd name="connsiteY512" fmla="*/ 872160 h 1054771"/>
                  <a:gd name="connsiteX513" fmla="*/ 2472780 w 3577841"/>
                  <a:gd name="connsiteY513" fmla="*/ 872160 h 1054771"/>
                  <a:gd name="connsiteX514" fmla="*/ 2474690 w 3577841"/>
                  <a:gd name="connsiteY514" fmla="*/ 872160 h 1054771"/>
                  <a:gd name="connsiteX515" fmla="*/ 2477555 w 3577841"/>
                  <a:gd name="connsiteY515" fmla="*/ 872160 h 1054771"/>
                  <a:gd name="connsiteX516" fmla="*/ 2479465 w 3577841"/>
                  <a:gd name="connsiteY516" fmla="*/ 872160 h 1054771"/>
                  <a:gd name="connsiteX517" fmla="*/ 2493792 w 3577841"/>
                  <a:gd name="connsiteY517" fmla="*/ 872160 h 1054771"/>
                  <a:gd name="connsiteX518" fmla="*/ 2503343 w 3577841"/>
                  <a:gd name="connsiteY518" fmla="*/ 872160 h 1054771"/>
                  <a:gd name="connsiteX519" fmla="*/ 2506208 w 3577841"/>
                  <a:gd name="connsiteY519" fmla="*/ 872160 h 1054771"/>
                  <a:gd name="connsiteX520" fmla="*/ 2512894 w 3577841"/>
                  <a:gd name="connsiteY520" fmla="*/ 872160 h 1054771"/>
                  <a:gd name="connsiteX521" fmla="*/ 2530086 w 3577841"/>
                  <a:gd name="connsiteY521" fmla="*/ 872160 h 1054771"/>
                  <a:gd name="connsiteX522" fmla="*/ 2530086 w 3577841"/>
                  <a:gd name="connsiteY522" fmla="*/ 872160 h 1054771"/>
                  <a:gd name="connsiteX523" fmla="*/ 2531997 w 3577841"/>
                  <a:gd name="connsiteY523" fmla="*/ 872160 h 1054771"/>
                  <a:gd name="connsiteX524" fmla="*/ 2534862 w 3577841"/>
                  <a:gd name="connsiteY524" fmla="*/ 872160 h 1054771"/>
                  <a:gd name="connsiteX525" fmla="*/ 2539637 w 3577841"/>
                  <a:gd name="connsiteY525" fmla="*/ 872160 h 1054771"/>
                  <a:gd name="connsiteX526" fmla="*/ 2541548 w 3577841"/>
                  <a:gd name="connsiteY526" fmla="*/ 872160 h 1054771"/>
                  <a:gd name="connsiteX527" fmla="*/ 2553964 w 3577841"/>
                  <a:gd name="connsiteY527" fmla="*/ 872160 h 1054771"/>
                  <a:gd name="connsiteX528" fmla="*/ 2570201 w 3577841"/>
                  <a:gd name="connsiteY528" fmla="*/ 872160 h 1054771"/>
                  <a:gd name="connsiteX529" fmla="*/ 2577842 w 3577841"/>
                  <a:gd name="connsiteY529" fmla="*/ 872160 h 1054771"/>
                  <a:gd name="connsiteX530" fmla="*/ 2594079 w 3577841"/>
                  <a:gd name="connsiteY530" fmla="*/ 872160 h 1054771"/>
                  <a:gd name="connsiteX531" fmla="*/ 2605540 w 3577841"/>
                  <a:gd name="connsiteY531" fmla="*/ 872160 h 1054771"/>
                  <a:gd name="connsiteX532" fmla="*/ 2610315 w 3577841"/>
                  <a:gd name="connsiteY532" fmla="*/ 872160 h 1054771"/>
                  <a:gd name="connsiteX533" fmla="*/ 2615091 w 3577841"/>
                  <a:gd name="connsiteY533" fmla="*/ 872160 h 1054771"/>
                  <a:gd name="connsiteX534" fmla="*/ 2615091 w 3577841"/>
                  <a:gd name="connsiteY534" fmla="*/ 900693 h 1054771"/>
                  <a:gd name="connsiteX535" fmla="*/ 2617956 w 3577841"/>
                  <a:gd name="connsiteY535" fmla="*/ 900693 h 1054771"/>
                  <a:gd name="connsiteX536" fmla="*/ 2627508 w 3577841"/>
                  <a:gd name="connsiteY536" fmla="*/ 900693 h 1054771"/>
                  <a:gd name="connsiteX537" fmla="*/ 2632283 w 3577841"/>
                  <a:gd name="connsiteY537" fmla="*/ 900693 h 1054771"/>
                  <a:gd name="connsiteX538" fmla="*/ 2634193 w 3577841"/>
                  <a:gd name="connsiteY538" fmla="*/ 900693 h 1054771"/>
                  <a:gd name="connsiteX539" fmla="*/ 2634193 w 3577841"/>
                  <a:gd name="connsiteY539" fmla="*/ 931128 h 1054771"/>
                  <a:gd name="connsiteX540" fmla="*/ 2648520 w 3577841"/>
                  <a:gd name="connsiteY540" fmla="*/ 931128 h 1054771"/>
                  <a:gd name="connsiteX541" fmla="*/ 2648520 w 3577841"/>
                  <a:gd name="connsiteY541" fmla="*/ 961563 h 1054771"/>
                  <a:gd name="connsiteX542" fmla="*/ 2662846 w 3577841"/>
                  <a:gd name="connsiteY542" fmla="*/ 961563 h 1054771"/>
                  <a:gd name="connsiteX543" fmla="*/ 2662846 w 3577841"/>
                  <a:gd name="connsiteY543" fmla="*/ 992950 h 1054771"/>
                  <a:gd name="connsiteX544" fmla="*/ 2672398 w 3577841"/>
                  <a:gd name="connsiteY544" fmla="*/ 992950 h 1054771"/>
                  <a:gd name="connsiteX545" fmla="*/ 2677173 w 3577841"/>
                  <a:gd name="connsiteY545" fmla="*/ 992950 h 1054771"/>
                  <a:gd name="connsiteX546" fmla="*/ 2680039 w 3577841"/>
                  <a:gd name="connsiteY546" fmla="*/ 992950 h 1054771"/>
                  <a:gd name="connsiteX547" fmla="*/ 2694365 w 3577841"/>
                  <a:gd name="connsiteY547" fmla="*/ 992950 h 1054771"/>
                  <a:gd name="connsiteX548" fmla="*/ 2753582 w 3577841"/>
                  <a:gd name="connsiteY548" fmla="*/ 992950 h 1054771"/>
                  <a:gd name="connsiteX549" fmla="*/ 2756447 w 3577841"/>
                  <a:gd name="connsiteY549" fmla="*/ 992950 h 1054771"/>
                  <a:gd name="connsiteX550" fmla="*/ 2798472 w 3577841"/>
                  <a:gd name="connsiteY550" fmla="*/ 992950 h 1054771"/>
                  <a:gd name="connsiteX551" fmla="*/ 2820440 w 3577841"/>
                  <a:gd name="connsiteY551" fmla="*/ 992950 h 1054771"/>
                  <a:gd name="connsiteX552" fmla="*/ 2829991 w 3577841"/>
                  <a:gd name="connsiteY552" fmla="*/ 992950 h 1054771"/>
                  <a:gd name="connsiteX553" fmla="*/ 2831901 w 3577841"/>
                  <a:gd name="connsiteY553" fmla="*/ 992950 h 1054771"/>
                  <a:gd name="connsiteX554" fmla="*/ 2839542 w 3577841"/>
                  <a:gd name="connsiteY554" fmla="*/ 992950 h 1054771"/>
                  <a:gd name="connsiteX555" fmla="*/ 2851003 w 3577841"/>
                  <a:gd name="connsiteY555" fmla="*/ 992950 h 1054771"/>
                  <a:gd name="connsiteX556" fmla="*/ 2851003 w 3577841"/>
                  <a:gd name="connsiteY556" fmla="*/ 1054771 h 1054771"/>
                  <a:gd name="connsiteX557" fmla="*/ 2917861 w 3577841"/>
                  <a:gd name="connsiteY557" fmla="*/ 1054771 h 1054771"/>
                  <a:gd name="connsiteX558" fmla="*/ 2922636 w 3577841"/>
                  <a:gd name="connsiteY558" fmla="*/ 1054771 h 1054771"/>
                  <a:gd name="connsiteX559" fmla="*/ 2927412 w 3577841"/>
                  <a:gd name="connsiteY559" fmla="*/ 1054771 h 1054771"/>
                  <a:gd name="connsiteX560" fmla="*/ 2958930 w 3577841"/>
                  <a:gd name="connsiteY560" fmla="*/ 1054771 h 1054771"/>
                  <a:gd name="connsiteX561" fmla="*/ 2978033 w 3577841"/>
                  <a:gd name="connsiteY561" fmla="*/ 1054771 h 1054771"/>
                  <a:gd name="connsiteX562" fmla="*/ 3058262 w 3577841"/>
                  <a:gd name="connsiteY562" fmla="*/ 1054771 h 1054771"/>
                  <a:gd name="connsiteX563" fmla="*/ 3067813 w 3577841"/>
                  <a:gd name="connsiteY563" fmla="*/ 1054771 h 1054771"/>
                  <a:gd name="connsiteX564" fmla="*/ 3080230 w 3577841"/>
                  <a:gd name="connsiteY564" fmla="*/ 1054771 h 1054771"/>
                  <a:gd name="connsiteX565" fmla="*/ 3161414 w 3577841"/>
                  <a:gd name="connsiteY565" fmla="*/ 1054771 h 1054771"/>
                  <a:gd name="connsiteX566" fmla="*/ 3182426 w 3577841"/>
                  <a:gd name="connsiteY566" fmla="*/ 1054771 h 1054771"/>
                  <a:gd name="connsiteX567" fmla="*/ 3577842 w 3577841"/>
                  <a:gd name="connsiteY567" fmla="*/ 1054771 h 1054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Lst>
                <a:rect l="l" t="t" r="r" b="b"/>
                <a:pathLst>
                  <a:path w="3577841" h="1054771">
                    <a:moveTo>
                      <a:pt x="0" y="0"/>
                    </a:moveTo>
                    <a:lnTo>
                      <a:pt x="19102" y="0"/>
                    </a:lnTo>
                    <a:lnTo>
                      <a:pt x="19102" y="7609"/>
                    </a:lnTo>
                    <a:lnTo>
                      <a:pt x="30564" y="7609"/>
                    </a:lnTo>
                    <a:lnTo>
                      <a:pt x="30564" y="11413"/>
                    </a:lnTo>
                    <a:lnTo>
                      <a:pt x="44890" y="11413"/>
                    </a:lnTo>
                    <a:lnTo>
                      <a:pt x="44890" y="15218"/>
                    </a:lnTo>
                    <a:lnTo>
                      <a:pt x="49666" y="15218"/>
                    </a:lnTo>
                    <a:lnTo>
                      <a:pt x="49666" y="19022"/>
                    </a:lnTo>
                    <a:lnTo>
                      <a:pt x="52531" y="19022"/>
                    </a:lnTo>
                    <a:lnTo>
                      <a:pt x="52531" y="22826"/>
                    </a:lnTo>
                    <a:lnTo>
                      <a:pt x="59217" y="22826"/>
                    </a:lnTo>
                    <a:lnTo>
                      <a:pt x="59217" y="27582"/>
                    </a:lnTo>
                    <a:lnTo>
                      <a:pt x="62082" y="27582"/>
                    </a:lnTo>
                    <a:lnTo>
                      <a:pt x="62082" y="31386"/>
                    </a:lnTo>
                    <a:lnTo>
                      <a:pt x="83095" y="31386"/>
                    </a:lnTo>
                    <a:lnTo>
                      <a:pt x="83095" y="35191"/>
                    </a:lnTo>
                    <a:lnTo>
                      <a:pt x="87870" y="35191"/>
                    </a:lnTo>
                    <a:lnTo>
                      <a:pt x="87870" y="38995"/>
                    </a:lnTo>
                    <a:lnTo>
                      <a:pt x="92646" y="38995"/>
                    </a:lnTo>
                    <a:lnTo>
                      <a:pt x="92646" y="42800"/>
                    </a:lnTo>
                    <a:lnTo>
                      <a:pt x="102197" y="42800"/>
                    </a:lnTo>
                    <a:lnTo>
                      <a:pt x="102197" y="46604"/>
                    </a:lnTo>
                    <a:lnTo>
                      <a:pt x="104107" y="46604"/>
                    </a:lnTo>
                    <a:lnTo>
                      <a:pt x="116523" y="46604"/>
                    </a:lnTo>
                    <a:lnTo>
                      <a:pt x="116523" y="50408"/>
                    </a:lnTo>
                    <a:lnTo>
                      <a:pt x="132760" y="50408"/>
                    </a:lnTo>
                    <a:lnTo>
                      <a:pt x="132760" y="54213"/>
                    </a:lnTo>
                    <a:lnTo>
                      <a:pt x="137536" y="54213"/>
                    </a:lnTo>
                    <a:lnTo>
                      <a:pt x="151862" y="54213"/>
                    </a:lnTo>
                    <a:lnTo>
                      <a:pt x="151862" y="58968"/>
                    </a:lnTo>
                    <a:lnTo>
                      <a:pt x="156638" y="58968"/>
                    </a:lnTo>
                    <a:lnTo>
                      <a:pt x="156638" y="62773"/>
                    </a:lnTo>
                    <a:lnTo>
                      <a:pt x="169054" y="62773"/>
                    </a:lnTo>
                    <a:lnTo>
                      <a:pt x="178606" y="62773"/>
                    </a:lnTo>
                    <a:lnTo>
                      <a:pt x="178606" y="66577"/>
                    </a:lnTo>
                    <a:lnTo>
                      <a:pt x="202483" y="66577"/>
                    </a:lnTo>
                    <a:lnTo>
                      <a:pt x="202483" y="70382"/>
                    </a:lnTo>
                    <a:lnTo>
                      <a:pt x="231137" y="70382"/>
                    </a:lnTo>
                    <a:lnTo>
                      <a:pt x="231137" y="77990"/>
                    </a:lnTo>
                    <a:lnTo>
                      <a:pt x="245463" y="77990"/>
                    </a:lnTo>
                    <a:lnTo>
                      <a:pt x="245463" y="82746"/>
                    </a:lnTo>
                    <a:lnTo>
                      <a:pt x="250239" y="82746"/>
                    </a:lnTo>
                    <a:lnTo>
                      <a:pt x="250239" y="86550"/>
                    </a:lnTo>
                    <a:lnTo>
                      <a:pt x="252149" y="86550"/>
                    </a:lnTo>
                    <a:lnTo>
                      <a:pt x="252149" y="90355"/>
                    </a:lnTo>
                    <a:lnTo>
                      <a:pt x="256925" y="90355"/>
                    </a:lnTo>
                    <a:lnTo>
                      <a:pt x="256925" y="94159"/>
                    </a:lnTo>
                    <a:lnTo>
                      <a:pt x="261700" y="94159"/>
                    </a:lnTo>
                    <a:lnTo>
                      <a:pt x="261700" y="97963"/>
                    </a:lnTo>
                    <a:lnTo>
                      <a:pt x="269341" y="97963"/>
                    </a:lnTo>
                    <a:lnTo>
                      <a:pt x="269341" y="101768"/>
                    </a:lnTo>
                    <a:lnTo>
                      <a:pt x="278892" y="101768"/>
                    </a:lnTo>
                    <a:lnTo>
                      <a:pt x="278892" y="105572"/>
                    </a:lnTo>
                    <a:lnTo>
                      <a:pt x="280802" y="105572"/>
                    </a:lnTo>
                    <a:lnTo>
                      <a:pt x="280802" y="110328"/>
                    </a:lnTo>
                    <a:lnTo>
                      <a:pt x="287488" y="110328"/>
                    </a:lnTo>
                    <a:lnTo>
                      <a:pt x="304680" y="110328"/>
                    </a:lnTo>
                    <a:lnTo>
                      <a:pt x="304680" y="114132"/>
                    </a:lnTo>
                    <a:lnTo>
                      <a:pt x="338109" y="114132"/>
                    </a:lnTo>
                    <a:lnTo>
                      <a:pt x="338109" y="117937"/>
                    </a:lnTo>
                    <a:lnTo>
                      <a:pt x="342884" y="117937"/>
                    </a:lnTo>
                    <a:lnTo>
                      <a:pt x="342884" y="130301"/>
                    </a:lnTo>
                    <a:lnTo>
                      <a:pt x="352436" y="130301"/>
                    </a:lnTo>
                    <a:lnTo>
                      <a:pt x="352436" y="134105"/>
                    </a:lnTo>
                    <a:lnTo>
                      <a:pt x="361987" y="134105"/>
                    </a:lnTo>
                    <a:lnTo>
                      <a:pt x="361987" y="137910"/>
                    </a:lnTo>
                    <a:lnTo>
                      <a:pt x="382999" y="137910"/>
                    </a:lnTo>
                    <a:lnTo>
                      <a:pt x="382999" y="141714"/>
                    </a:lnTo>
                    <a:lnTo>
                      <a:pt x="397326" y="141714"/>
                    </a:lnTo>
                    <a:lnTo>
                      <a:pt x="397326" y="145519"/>
                    </a:lnTo>
                    <a:lnTo>
                      <a:pt x="411652" y="145519"/>
                    </a:lnTo>
                    <a:lnTo>
                      <a:pt x="411652" y="149323"/>
                    </a:lnTo>
                    <a:lnTo>
                      <a:pt x="416428" y="149323"/>
                    </a:lnTo>
                    <a:lnTo>
                      <a:pt x="416428" y="154078"/>
                    </a:lnTo>
                    <a:lnTo>
                      <a:pt x="419293" y="154078"/>
                    </a:lnTo>
                    <a:lnTo>
                      <a:pt x="419293" y="157883"/>
                    </a:lnTo>
                    <a:lnTo>
                      <a:pt x="421203" y="157883"/>
                    </a:lnTo>
                    <a:lnTo>
                      <a:pt x="421203" y="161687"/>
                    </a:lnTo>
                    <a:lnTo>
                      <a:pt x="430755" y="161687"/>
                    </a:lnTo>
                    <a:lnTo>
                      <a:pt x="430755" y="165492"/>
                    </a:lnTo>
                    <a:lnTo>
                      <a:pt x="433620" y="165492"/>
                    </a:lnTo>
                    <a:lnTo>
                      <a:pt x="433620" y="169296"/>
                    </a:lnTo>
                    <a:lnTo>
                      <a:pt x="443171" y="169296"/>
                    </a:lnTo>
                    <a:lnTo>
                      <a:pt x="443171" y="173100"/>
                    </a:lnTo>
                    <a:lnTo>
                      <a:pt x="452722" y="173100"/>
                    </a:lnTo>
                    <a:lnTo>
                      <a:pt x="452722" y="177856"/>
                    </a:lnTo>
                    <a:lnTo>
                      <a:pt x="454632" y="177856"/>
                    </a:lnTo>
                    <a:lnTo>
                      <a:pt x="454632" y="181660"/>
                    </a:lnTo>
                    <a:lnTo>
                      <a:pt x="459408" y="181660"/>
                    </a:lnTo>
                    <a:lnTo>
                      <a:pt x="459408" y="185465"/>
                    </a:lnTo>
                    <a:lnTo>
                      <a:pt x="478510" y="185465"/>
                    </a:lnTo>
                    <a:lnTo>
                      <a:pt x="478510" y="189269"/>
                    </a:lnTo>
                    <a:lnTo>
                      <a:pt x="483286" y="189269"/>
                    </a:lnTo>
                    <a:lnTo>
                      <a:pt x="483286" y="193074"/>
                    </a:lnTo>
                    <a:lnTo>
                      <a:pt x="485196" y="193074"/>
                    </a:lnTo>
                    <a:lnTo>
                      <a:pt x="485196" y="197829"/>
                    </a:lnTo>
                    <a:lnTo>
                      <a:pt x="492837" y="197829"/>
                    </a:lnTo>
                    <a:lnTo>
                      <a:pt x="511939" y="197829"/>
                    </a:lnTo>
                    <a:lnTo>
                      <a:pt x="511939" y="201633"/>
                    </a:lnTo>
                    <a:lnTo>
                      <a:pt x="516714" y="201633"/>
                    </a:lnTo>
                    <a:lnTo>
                      <a:pt x="516714" y="205438"/>
                    </a:lnTo>
                    <a:lnTo>
                      <a:pt x="532951" y="205438"/>
                    </a:lnTo>
                    <a:lnTo>
                      <a:pt x="532951" y="209242"/>
                    </a:lnTo>
                    <a:lnTo>
                      <a:pt x="537727" y="209242"/>
                    </a:lnTo>
                    <a:lnTo>
                      <a:pt x="537727" y="213047"/>
                    </a:lnTo>
                    <a:lnTo>
                      <a:pt x="554919" y="213047"/>
                    </a:lnTo>
                    <a:lnTo>
                      <a:pt x="554919" y="217802"/>
                    </a:lnTo>
                    <a:lnTo>
                      <a:pt x="564470" y="217802"/>
                    </a:lnTo>
                    <a:lnTo>
                      <a:pt x="564470" y="221607"/>
                    </a:lnTo>
                    <a:lnTo>
                      <a:pt x="574021" y="221607"/>
                    </a:lnTo>
                    <a:lnTo>
                      <a:pt x="574021" y="225411"/>
                    </a:lnTo>
                    <a:lnTo>
                      <a:pt x="575931" y="225411"/>
                    </a:lnTo>
                    <a:lnTo>
                      <a:pt x="575931" y="229215"/>
                    </a:lnTo>
                    <a:lnTo>
                      <a:pt x="588348" y="229215"/>
                    </a:lnTo>
                    <a:lnTo>
                      <a:pt x="588348" y="233020"/>
                    </a:lnTo>
                    <a:lnTo>
                      <a:pt x="593123" y="233020"/>
                    </a:lnTo>
                    <a:lnTo>
                      <a:pt x="593123" y="237775"/>
                    </a:lnTo>
                    <a:lnTo>
                      <a:pt x="595033" y="237775"/>
                    </a:lnTo>
                    <a:lnTo>
                      <a:pt x="595033" y="245384"/>
                    </a:lnTo>
                    <a:lnTo>
                      <a:pt x="599809" y="245384"/>
                    </a:lnTo>
                    <a:lnTo>
                      <a:pt x="599809" y="249189"/>
                    </a:lnTo>
                    <a:lnTo>
                      <a:pt x="607450" y="249189"/>
                    </a:lnTo>
                    <a:lnTo>
                      <a:pt x="607450" y="252993"/>
                    </a:lnTo>
                    <a:lnTo>
                      <a:pt x="626552" y="252993"/>
                    </a:lnTo>
                    <a:lnTo>
                      <a:pt x="626552" y="257748"/>
                    </a:lnTo>
                    <a:lnTo>
                      <a:pt x="628462" y="257748"/>
                    </a:lnTo>
                    <a:lnTo>
                      <a:pt x="628462" y="261553"/>
                    </a:lnTo>
                    <a:lnTo>
                      <a:pt x="642789" y="261553"/>
                    </a:lnTo>
                    <a:lnTo>
                      <a:pt x="642789" y="265357"/>
                    </a:lnTo>
                    <a:lnTo>
                      <a:pt x="647565" y="265357"/>
                    </a:lnTo>
                    <a:lnTo>
                      <a:pt x="647565" y="269162"/>
                    </a:lnTo>
                    <a:lnTo>
                      <a:pt x="655205" y="269162"/>
                    </a:lnTo>
                    <a:lnTo>
                      <a:pt x="655205" y="272966"/>
                    </a:lnTo>
                    <a:lnTo>
                      <a:pt x="659981" y="272966"/>
                    </a:lnTo>
                    <a:lnTo>
                      <a:pt x="659981" y="277722"/>
                    </a:lnTo>
                    <a:lnTo>
                      <a:pt x="671442" y="277722"/>
                    </a:lnTo>
                    <a:lnTo>
                      <a:pt x="671442" y="281526"/>
                    </a:lnTo>
                    <a:lnTo>
                      <a:pt x="695320" y="281526"/>
                    </a:lnTo>
                    <a:lnTo>
                      <a:pt x="695320" y="285330"/>
                    </a:lnTo>
                    <a:lnTo>
                      <a:pt x="698185" y="285330"/>
                    </a:lnTo>
                    <a:lnTo>
                      <a:pt x="698185" y="289135"/>
                    </a:lnTo>
                    <a:lnTo>
                      <a:pt x="700096" y="289135"/>
                    </a:lnTo>
                    <a:lnTo>
                      <a:pt x="700096" y="293890"/>
                    </a:lnTo>
                    <a:lnTo>
                      <a:pt x="702961" y="293890"/>
                    </a:lnTo>
                    <a:lnTo>
                      <a:pt x="702961" y="297695"/>
                    </a:lnTo>
                    <a:lnTo>
                      <a:pt x="719198" y="297695"/>
                    </a:lnTo>
                    <a:lnTo>
                      <a:pt x="719198" y="305304"/>
                    </a:lnTo>
                    <a:lnTo>
                      <a:pt x="743076" y="305304"/>
                    </a:lnTo>
                    <a:lnTo>
                      <a:pt x="743076" y="309108"/>
                    </a:lnTo>
                    <a:lnTo>
                      <a:pt x="744986" y="309108"/>
                    </a:lnTo>
                    <a:lnTo>
                      <a:pt x="744986" y="313863"/>
                    </a:lnTo>
                    <a:lnTo>
                      <a:pt x="749761" y="313863"/>
                    </a:lnTo>
                    <a:lnTo>
                      <a:pt x="749761" y="317668"/>
                    </a:lnTo>
                    <a:lnTo>
                      <a:pt x="752627" y="317668"/>
                    </a:lnTo>
                    <a:lnTo>
                      <a:pt x="752627" y="325277"/>
                    </a:lnTo>
                    <a:lnTo>
                      <a:pt x="757402" y="325277"/>
                    </a:lnTo>
                    <a:lnTo>
                      <a:pt x="757402" y="330032"/>
                    </a:lnTo>
                    <a:lnTo>
                      <a:pt x="757402" y="330032"/>
                    </a:lnTo>
                    <a:lnTo>
                      <a:pt x="766953" y="330032"/>
                    </a:lnTo>
                    <a:lnTo>
                      <a:pt x="766953" y="333837"/>
                    </a:lnTo>
                    <a:lnTo>
                      <a:pt x="768863" y="333837"/>
                    </a:lnTo>
                    <a:lnTo>
                      <a:pt x="768863" y="337641"/>
                    </a:lnTo>
                    <a:lnTo>
                      <a:pt x="781280" y="337641"/>
                    </a:lnTo>
                    <a:lnTo>
                      <a:pt x="781280" y="341445"/>
                    </a:lnTo>
                    <a:lnTo>
                      <a:pt x="786055" y="341445"/>
                    </a:lnTo>
                    <a:lnTo>
                      <a:pt x="786055" y="345250"/>
                    </a:lnTo>
                    <a:lnTo>
                      <a:pt x="787966" y="345250"/>
                    </a:lnTo>
                    <a:lnTo>
                      <a:pt x="787966" y="350005"/>
                    </a:lnTo>
                    <a:lnTo>
                      <a:pt x="826170" y="350005"/>
                    </a:lnTo>
                    <a:lnTo>
                      <a:pt x="826170" y="357614"/>
                    </a:lnTo>
                    <a:lnTo>
                      <a:pt x="843362" y="357614"/>
                    </a:lnTo>
                    <a:lnTo>
                      <a:pt x="843362" y="361419"/>
                    </a:lnTo>
                    <a:lnTo>
                      <a:pt x="848138" y="361419"/>
                    </a:lnTo>
                    <a:lnTo>
                      <a:pt x="848138" y="365223"/>
                    </a:lnTo>
                    <a:lnTo>
                      <a:pt x="852913" y="365223"/>
                    </a:lnTo>
                    <a:lnTo>
                      <a:pt x="852913" y="369978"/>
                    </a:lnTo>
                    <a:lnTo>
                      <a:pt x="854823" y="369978"/>
                    </a:lnTo>
                    <a:lnTo>
                      <a:pt x="854823" y="373783"/>
                    </a:lnTo>
                    <a:lnTo>
                      <a:pt x="862464" y="373783"/>
                    </a:lnTo>
                    <a:lnTo>
                      <a:pt x="862464" y="381392"/>
                    </a:lnTo>
                    <a:lnTo>
                      <a:pt x="867240" y="381392"/>
                    </a:lnTo>
                    <a:lnTo>
                      <a:pt x="867240" y="385196"/>
                    </a:lnTo>
                    <a:lnTo>
                      <a:pt x="881566" y="385196"/>
                    </a:lnTo>
                    <a:lnTo>
                      <a:pt x="881566" y="389952"/>
                    </a:lnTo>
                    <a:lnTo>
                      <a:pt x="891118" y="389952"/>
                    </a:lnTo>
                    <a:lnTo>
                      <a:pt x="891118" y="393756"/>
                    </a:lnTo>
                    <a:lnTo>
                      <a:pt x="905444" y="393756"/>
                    </a:lnTo>
                    <a:lnTo>
                      <a:pt x="905444" y="397560"/>
                    </a:lnTo>
                    <a:lnTo>
                      <a:pt x="910220" y="397560"/>
                    </a:lnTo>
                    <a:lnTo>
                      <a:pt x="910220" y="401365"/>
                    </a:lnTo>
                    <a:lnTo>
                      <a:pt x="918816" y="401365"/>
                    </a:lnTo>
                    <a:lnTo>
                      <a:pt x="918816" y="406120"/>
                    </a:lnTo>
                    <a:lnTo>
                      <a:pt x="928367" y="406120"/>
                    </a:lnTo>
                    <a:lnTo>
                      <a:pt x="928367" y="409925"/>
                    </a:lnTo>
                    <a:lnTo>
                      <a:pt x="933142" y="409925"/>
                    </a:lnTo>
                    <a:lnTo>
                      <a:pt x="933142" y="413729"/>
                    </a:lnTo>
                    <a:lnTo>
                      <a:pt x="952245" y="413729"/>
                    </a:lnTo>
                    <a:lnTo>
                      <a:pt x="952245" y="417534"/>
                    </a:lnTo>
                    <a:lnTo>
                      <a:pt x="957020" y="417534"/>
                    </a:lnTo>
                    <a:lnTo>
                      <a:pt x="957020" y="421338"/>
                    </a:lnTo>
                    <a:lnTo>
                      <a:pt x="969437" y="421338"/>
                    </a:lnTo>
                    <a:lnTo>
                      <a:pt x="969437" y="426093"/>
                    </a:lnTo>
                    <a:lnTo>
                      <a:pt x="983763" y="426093"/>
                    </a:lnTo>
                    <a:lnTo>
                      <a:pt x="983763" y="433702"/>
                    </a:lnTo>
                    <a:lnTo>
                      <a:pt x="985673" y="433702"/>
                    </a:lnTo>
                    <a:lnTo>
                      <a:pt x="985673" y="437507"/>
                    </a:lnTo>
                    <a:lnTo>
                      <a:pt x="1000000" y="437507"/>
                    </a:lnTo>
                    <a:lnTo>
                      <a:pt x="1000000" y="446067"/>
                    </a:lnTo>
                    <a:lnTo>
                      <a:pt x="1002865" y="446067"/>
                    </a:lnTo>
                    <a:lnTo>
                      <a:pt x="1002865" y="449871"/>
                    </a:lnTo>
                    <a:lnTo>
                      <a:pt x="1021968" y="449871"/>
                    </a:lnTo>
                    <a:lnTo>
                      <a:pt x="1021968" y="453675"/>
                    </a:lnTo>
                    <a:lnTo>
                      <a:pt x="1038204" y="453675"/>
                    </a:lnTo>
                    <a:lnTo>
                      <a:pt x="1038204" y="457480"/>
                    </a:lnTo>
                    <a:lnTo>
                      <a:pt x="1045845" y="457480"/>
                    </a:lnTo>
                    <a:lnTo>
                      <a:pt x="1045845" y="462235"/>
                    </a:lnTo>
                    <a:lnTo>
                      <a:pt x="1050621" y="462235"/>
                    </a:lnTo>
                    <a:lnTo>
                      <a:pt x="1050621" y="466040"/>
                    </a:lnTo>
                    <a:lnTo>
                      <a:pt x="1052531" y="466040"/>
                    </a:lnTo>
                    <a:lnTo>
                      <a:pt x="1052531" y="473648"/>
                    </a:lnTo>
                    <a:lnTo>
                      <a:pt x="1066858" y="473648"/>
                    </a:lnTo>
                    <a:lnTo>
                      <a:pt x="1066858" y="478404"/>
                    </a:lnTo>
                    <a:lnTo>
                      <a:pt x="1069723" y="478404"/>
                    </a:lnTo>
                    <a:lnTo>
                      <a:pt x="1069723" y="482208"/>
                    </a:lnTo>
                    <a:lnTo>
                      <a:pt x="1095511" y="482208"/>
                    </a:lnTo>
                    <a:lnTo>
                      <a:pt x="1095511" y="486013"/>
                    </a:lnTo>
                    <a:lnTo>
                      <a:pt x="1098376" y="486013"/>
                    </a:lnTo>
                    <a:lnTo>
                      <a:pt x="1098376" y="489817"/>
                    </a:lnTo>
                    <a:lnTo>
                      <a:pt x="1107928" y="489817"/>
                    </a:lnTo>
                    <a:lnTo>
                      <a:pt x="1107928" y="494573"/>
                    </a:lnTo>
                    <a:lnTo>
                      <a:pt x="1114613" y="494573"/>
                    </a:lnTo>
                    <a:lnTo>
                      <a:pt x="1114613" y="498377"/>
                    </a:lnTo>
                    <a:lnTo>
                      <a:pt x="1117479" y="498377"/>
                    </a:lnTo>
                    <a:lnTo>
                      <a:pt x="1117479" y="502182"/>
                    </a:lnTo>
                    <a:lnTo>
                      <a:pt x="1119389" y="502182"/>
                    </a:lnTo>
                    <a:lnTo>
                      <a:pt x="1119389" y="505986"/>
                    </a:lnTo>
                    <a:lnTo>
                      <a:pt x="1130850" y="505986"/>
                    </a:lnTo>
                    <a:lnTo>
                      <a:pt x="1130850" y="509790"/>
                    </a:lnTo>
                    <a:lnTo>
                      <a:pt x="1133716" y="509790"/>
                    </a:lnTo>
                    <a:lnTo>
                      <a:pt x="1133716" y="514546"/>
                    </a:lnTo>
                    <a:lnTo>
                      <a:pt x="1140401" y="514546"/>
                    </a:lnTo>
                    <a:lnTo>
                      <a:pt x="1140401" y="518350"/>
                    </a:lnTo>
                    <a:lnTo>
                      <a:pt x="1224451" y="518350"/>
                    </a:lnTo>
                    <a:lnTo>
                      <a:pt x="1224451" y="522155"/>
                    </a:lnTo>
                    <a:lnTo>
                      <a:pt x="1226361" y="522155"/>
                    </a:lnTo>
                    <a:lnTo>
                      <a:pt x="1229227" y="522155"/>
                    </a:lnTo>
                    <a:lnTo>
                      <a:pt x="1229227" y="525959"/>
                    </a:lnTo>
                    <a:lnTo>
                      <a:pt x="1238778" y="525959"/>
                    </a:lnTo>
                    <a:lnTo>
                      <a:pt x="1238778" y="530715"/>
                    </a:lnTo>
                    <a:lnTo>
                      <a:pt x="1272206" y="530715"/>
                    </a:lnTo>
                    <a:lnTo>
                      <a:pt x="1272206" y="534519"/>
                    </a:lnTo>
                    <a:lnTo>
                      <a:pt x="1281758" y="534519"/>
                    </a:lnTo>
                    <a:lnTo>
                      <a:pt x="1281758" y="538323"/>
                    </a:lnTo>
                    <a:lnTo>
                      <a:pt x="1288443" y="538323"/>
                    </a:lnTo>
                    <a:lnTo>
                      <a:pt x="1288443" y="545932"/>
                    </a:lnTo>
                    <a:lnTo>
                      <a:pt x="1300860" y="545932"/>
                    </a:lnTo>
                    <a:lnTo>
                      <a:pt x="1300860" y="550688"/>
                    </a:lnTo>
                    <a:lnTo>
                      <a:pt x="1331423" y="550688"/>
                    </a:lnTo>
                    <a:lnTo>
                      <a:pt x="1331423" y="554492"/>
                    </a:lnTo>
                    <a:lnTo>
                      <a:pt x="1347660" y="554492"/>
                    </a:lnTo>
                    <a:lnTo>
                      <a:pt x="1347660" y="558297"/>
                    </a:lnTo>
                    <a:lnTo>
                      <a:pt x="1355301" y="558297"/>
                    </a:lnTo>
                    <a:lnTo>
                      <a:pt x="1355301" y="563052"/>
                    </a:lnTo>
                    <a:lnTo>
                      <a:pt x="1357211" y="563052"/>
                    </a:lnTo>
                    <a:lnTo>
                      <a:pt x="1357211" y="566856"/>
                    </a:lnTo>
                    <a:lnTo>
                      <a:pt x="1376313" y="566856"/>
                    </a:lnTo>
                    <a:lnTo>
                      <a:pt x="1376313" y="570661"/>
                    </a:lnTo>
                    <a:lnTo>
                      <a:pt x="1385864" y="570661"/>
                    </a:lnTo>
                    <a:lnTo>
                      <a:pt x="1385864" y="578270"/>
                    </a:lnTo>
                    <a:lnTo>
                      <a:pt x="1390640" y="578270"/>
                    </a:lnTo>
                    <a:lnTo>
                      <a:pt x="1390640" y="583025"/>
                    </a:lnTo>
                    <a:lnTo>
                      <a:pt x="1395416" y="583025"/>
                    </a:lnTo>
                    <a:lnTo>
                      <a:pt x="1395416" y="586830"/>
                    </a:lnTo>
                    <a:lnTo>
                      <a:pt x="1424069" y="586830"/>
                    </a:lnTo>
                    <a:lnTo>
                      <a:pt x="1424069" y="590634"/>
                    </a:lnTo>
                    <a:lnTo>
                      <a:pt x="1431710" y="590634"/>
                    </a:lnTo>
                    <a:lnTo>
                      <a:pt x="1431710" y="594438"/>
                    </a:lnTo>
                    <a:lnTo>
                      <a:pt x="1433620" y="594438"/>
                    </a:lnTo>
                    <a:lnTo>
                      <a:pt x="1433620" y="599194"/>
                    </a:lnTo>
                    <a:lnTo>
                      <a:pt x="1443171" y="599194"/>
                    </a:lnTo>
                    <a:lnTo>
                      <a:pt x="1443171" y="602998"/>
                    </a:lnTo>
                    <a:lnTo>
                      <a:pt x="1462273" y="602998"/>
                    </a:lnTo>
                    <a:lnTo>
                      <a:pt x="1462273" y="606803"/>
                    </a:lnTo>
                    <a:lnTo>
                      <a:pt x="1465139" y="606803"/>
                    </a:lnTo>
                    <a:lnTo>
                      <a:pt x="1465139" y="610607"/>
                    </a:lnTo>
                    <a:lnTo>
                      <a:pt x="1479465" y="610607"/>
                    </a:lnTo>
                    <a:lnTo>
                      <a:pt x="1479465" y="615363"/>
                    </a:lnTo>
                    <a:lnTo>
                      <a:pt x="1484241" y="615363"/>
                    </a:lnTo>
                    <a:lnTo>
                      <a:pt x="1484241" y="619167"/>
                    </a:lnTo>
                    <a:lnTo>
                      <a:pt x="1498567" y="619167"/>
                    </a:lnTo>
                    <a:lnTo>
                      <a:pt x="1498567" y="622971"/>
                    </a:lnTo>
                    <a:lnTo>
                      <a:pt x="1517670" y="622971"/>
                    </a:lnTo>
                    <a:lnTo>
                      <a:pt x="1519580" y="622971"/>
                    </a:lnTo>
                    <a:lnTo>
                      <a:pt x="1538682" y="622971"/>
                    </a:lnTo>
                    <a:lnTo>
                      <a:pt x="1538682" y="626776"/>
                    </a:lnTo>
                    <a:lnTo>
                      <a:pt x="1546323" y="626776"/>
                    </a:lnTo>
                    <a:lnTo>
                      <a:pt x="1553009" y="626776"/>
                    </a:lnTo>
                    <a:lnTo>
                      <a:pt x="1557784" y="626776"/>
                    </a:lnTo>
                    <a:lnTo>
                      <a:pt x="1557784" y="631531"/>
                    </a:lnTo>
                    <a:lnTo>
                      <a:pt x="1559694" y="631531"/>
                    </a:lnTo>
                    <a:lnTo>
                      <a:pt x="1569246" y="631531"/>
                    </a:lnTo>
                    <a:lnTo>
                      <a:pt x="1572111" y="631531"/>
                    </a:lnTo>
                    <a:lnTo>
                      <a:pt x="1574021" y="631531"/>
                    </a:lnTo>
                    <a:lnTo>
                      <a:pt x="1581662" y="631531"/>
                    </a:lnTo>
                    <a:lnTo>
                      <a:pt x="1581662" y="631531"/>
                    </a:lnTo>
                    <a:lnTo>
                      <a:pt x="1586438" y="631531"/>
                    </a:lnTo>
                    <a:lnTo>
                      <a:pt x="1588348" y="631531"/>
                    </a:lnTo>
                    <a:lnTo>
                      <a:pt x="1593123" y="631531"/>
                    </a:lnTo>
                    <a:lnTo>
                      <a:pt x="1600764" y="631531"/>
                    </a:lnTo>
                    <a:lnTo>
                      <a:pt x="1602674" y="631531"/>
                    </a:lnTo>
                    <a:lnTo>
                      <a:pt x="1605540" y="631531"/>
                    </a:lnTo>
                    <a:lnTo>
                      <a:pt x="1607450" y="631531"/>
                    </a:lnTo>
                    <a:lnTo>
                      <a:pt x="1607450" y="635336"/>
                    </a:lnTo>
                    <a:lnTo>
                      <a:pt x="1610315" y="635336"/>
                    </a:lnTo>
                    <a:lnTo>
                      <a:pt x="1610315" y="640091"/>
                    </a:lnTo>
                    <a:lnTo>
                      <a:pt x="1612225" y="640091"/>
                    </a:lnTo>
                    <a:lnTo>
                      <a:pt x="1612225" y="644847"/>
                    </a:lnTo>
                    <a:lnTo>
                      <a:pt x="1617001" y="644847"/>
                    </a:lnTo>
                    <a:lnTo>
                      <a:pt x="1617001" y="648651"/>
                    </a:lnTo>
                    <a:lnTo>
                      <a:pt x="1619866" y="648651"/>
                    </a:lnTo>
                    <a:lnTo>
                      <a:pt x="1626552" y="648651"/>
                    </a:lnTo>
                    <a:lnTo>
                      <a:pt x="1629417" y="648651"/>
                    </a:lnTo>
                    <a:lnTo>
                      <a:pt x="1629417" y="653407"/>
                    </a:lnTo>
                    <a:lnTo>
                      <a:pt x="1631328" y="653407"/>
                    </a:lnTo>
                    <a:lnTo>
                      <a:pt x="1634193" y="653407"/>
                    </a:lnTo>
                    <a:lnTo>
                      <a:pt x="1636103" y="653407"/>
                    </a:lnTo>
                    <a:lnTo>
                      <a:pt x="1638969" y="653407"/>
                    </a:lnTo>
                    <a:lnTo>
                      <a:pt x="1638969" y="658162"/>
                    </a:lnTo>
                    <a:lnTo>
                      <a:pt x="1640879" y="658162"/>
                    </a:lnTo>
                    <a:lnTo>
                      <a:pt x="1643744" y="658162"/>
                    </a:lnTo>
                    <a:lnTo>
                      <a:pt x="1643744" y="662918"/>
                    </a:lnTo>
                    <a:lnTo>
                      <a:pt x="1645654" y="662918"/>
                    </a:lnTo>
                    <a:lnTo>
                      <a:pt x="1653295" y="662918"/>
                    </a:lnTo>
                    <a:lnTo>
                      <a:pt x="1655205" y="662918"/>
                    </a:lnTo>
                    <a:lnTo>
                      <a:pt x="1655205" y="667673"/>
                    </a:lnTo>
                    <a:lnTo>
                      <a:pt x="1658071" y="667673"/>
                    </a:lnTo>
                    <a:lnTo>
                      <a:pt x="1659981" y="667673"/>
                    </a:lnTo>
                    <a:lnTo>
                      <a:pt x="1662846" y="667673"/>
                    </a:lnTo>
                    <a:lnTo>
                      <a:pt x="1662846" y="671478"/>
                    </a:lnTo>
                    <a:lnTo>
                      <a:pt x="1669532" y="671478"/>
                    </a:lnTo>
                    <a:lnTo>
                      <a:pt x="1669532" y="676233"/>
                    </a:lnTo>
                    <a:lnTo>
                      <a:pt x="1672397" y="676233"/>
                    </a:lnTo>
                    <a:lnTo>
                      <a:pt x="1672397" y="680989"/>
                    </a:lnTo>
                    <a:lnTo>
                      <a:pt x="1674308" y="680989"/>
                    </a:lnTo>
                    <a:lnTo>
                      <a:pt x="1677173" y="680989"/>
                    </a:lnTo>
                    <a:lnTo>
                      <a:pt x="1681949" y="680989"/>
                    </a:lnTo>
                    <a:lnTo>
                      <a:pt x="1683859" y="680989"/>
                    </a:lnTo>
                    <a:lnTo>
                      <a:pt x="1688634" y="680989"/>
                    </a:lnTo>
                    <a:lnTo>
                      <a:pt x="1696275" y="680989"/>
                    </a:lnTo>
                    <a:lnTo>
                      <a:pt x="1696275" y="680989"/>
                    </a:lnTo>
                    <a:lnTo>
                      <a:pt x="1698185" y="680989"/>
                    </a:lnTo>
                    <a:lnTo>
                      <a:pt x="1712512" y="680989"/>
                    </a:lnTo>
                    <a:lnTo>
                      <a:pt x="1712512" y="685744"/>
                    </a:lnTo>
                    <a:lnTo>
                      <a:pt x="1715377" y="685744"/>
                    </a:lnTo>
                    <a:lnTo>
                      <a:pt x="1720153" y="685744"/>
                    </a:lnTo>
                    <a:lnTo>
                      <a:pt x="1724928" y="685744"/>
                    </a:lnTo>
                    <a:lnTo>
                      <a:pt x="1724928" y="691451"/>
                    </a:lnTo>
                    <a:lnTo>
                      <a:pt x="1726839" y="691451"/>
                    </a:lnTo>
                    <a:lnTo>
                      <a:pt x="1729704" y="691451"/>
                    </a:lnTo>
                    <a:lnTo>
                      <a:pt x="1736390" y="691451"/>
                    </a:lnTo>
                    <a:lnTo>
                      <a:pt x="1755492" y="691451"/>
                    </a:lnTo>
                    <a:lnTo>
                      <a:pt x="1755492" y="696206"/>
                    </a:lnTo>
                    <a:lnTo>
                      <a:pt x="1757402" y="696206"/>
                    </a:lnTo>
                    <a:lnTo>
                      <a:pt x="1760268" y="696206"/>
                    </a:lnTo>
                    <a:lnTo>
                      <a:pt x="1762178" y="696206"/>
                    </a:lnTo>
                    <a:lnTo>
                      <a:pt x="1762178" y="706668"/>
                    </a:lnTo>
                    <a:lnTo>
                      <a:pt x="1765043" y="706668"/>
                    </a:lnTo>
                    <a:lnTo>
                      <a:pt x="1765043" y="711424"/>
                    </a:lnTo>
                    <a:lnTo>
                      <a:pt x="1769819" y="711424"/>
                    </a:lnTo>
                    <a:lnTo>
                      <a:pt x="1769819" y="721886"/>
                    </a:lnTo>
                    <a:lnTo>
                      <a:pt x="1779370" y="721886"/>
                    </a:lnTo>
                    <a:lnTo>
                      <a:pt x="1779370" y="732348"/>
                    </a:lnTo>
                    <a:lnTo>
                      <a:pt x="1781280" y="732348"/>
                    </a:lnTo>
                    <a:lnTo>
                      <a:pt x="1786056" y="732348"/>
                    </a:lnTo>
                    <a:lnTo>
                      <a:pt x="1788921" y="732348"/>
                    </a:lnTo>
                    <a:lnTo>
                      <a:pt x="1788921" y="737104"/>
                    </a:lnTo>
                    <a:lnTo>
                      <a:pt x="1790831" y="737104"/>
                    </a:lnTo>
                    <a:lnTo>
                      <a:pt x="1793696" y="737104"/>
                    </a:lnTo>
                    <a:lnTo>
                      <a:pt x="1795607" y="737104"/>
                    </a:lnTo>
                    <a:lnTo>
                      <a:pt x="1795607" y="742810"/>
                    </a:lnTo>
                    <a:lnTo>
                      <a:pt x="1805158" y="742810"/>
                    </a:lnTo>
                    <a:lnTo>
                      <a:pt x="1812799" y="742810"/>
                    </a:lnTo>
                    <a:lnTo>
                      <a:pt x="1819484" y="742810"/>
                    </a:lnTo>
                    <a:lnTo>
                      <a:pt x="1824260" y="742810"/>
                    </a:lnTo>
                    <a:lnTo>
                      <a:pt x="1829036" y="742810"/>
                    </a:lnTo>
                    <a:lnTo>
                      <a:pt x="1833811" y="742810"/>
                    </a:lnTo>
                    <a:lnTo>
                      <a:pt x="1836676" y="742810"/>
                    </a:lnTo>
                    <a:lnTo>
                      <a:pt x="1841452" y="742810"/>
                    </a:lnTo>
                    <a:lnTo>
                      <a:pt x="1843362" y="742810"/>
                    </a:lnTo>
                    <a:lnTo>
                      <a:pt x="1843362" y="747566"/>
                    </a:lnTo>
                    <a:lnTo>
                      <a:pt x="1846227" y="747566"/>
                    </a:lnTo>
                    <a:lnTo>
                      <a:pt x="1851003" y="747566"/>
                    </a:lnTo>
                    <a:lnTo>
                      <a:pt x="1852913" y="747566"/>
                    </a:lnTo>
                    <a:lnTo>
                      <a:pt x="1855779" y="747566"/>
                    </a:lnTo>
                    <a:lnTo>
                      <a:pt x="1855779" y="753272"/>
                    </a:lnTo>
                    <a:lnTo>
                      <a:pt x="1857689" y="753272"/>
                    </a:lnTo>
                    <a:lnTo>
                      <a:pt x="1857689" y="764685"/>
                    </a:lnTo>
                    <a:lnTo>
                      <a:pt x="1860554" y="764685"/>
                    </a:lnTo>
                    <a:lnTo>
                      <a:pt x="1860554" y="770392"/>
                    </a:lnTo>
                    <a:lnTo>
                      <a:pt x="1867240" y="770392"/>
                    </a:lnTo>
                    <a:lnTo>
                      <a:pt x="1867240" y="770392"/>
                    </a:lnTo>
                    <a:lnTo>
                      <a:pt x="1870105" y="770392"/>
                    </a:lnTo>
                    <a:lnTo>
                      <a:pt x="1872015" y="770392"/>
                    </a:lnTo>
                    <a:lnTo>
                      <a:pt x="1879656" y="770392"/>
                    </a:lnTo>
                    <a:lnTo>
                      <a:pt x="1879656" y="776099"/>
                    </a:lnTo>
                    <a:lnTo>
                      <a:pt x="1881567" y="776099"/>
                    </a:lnTo>
                    <a:lnTo>
                      <a:pt x="1884432" y="776099"/>
                    </a:lnTo>
                    <a:lnTo>
                      <a:pt x="1886342" y="776099"/>
                    </a:lnTo>
                    <a:lnTo>
                      <a:pt x="1889207" y="776099"/>
                    </a:lnTo>
                    <a:lnTo>
                      <a:pt x="1889207" y="788463"/>
                    </a:lnTo>
                    <a:lnTo>
                      <a:pt x="1891118" y="788463"/>
                    </a:lnTo>
                    <a:lnTo>
                      <a:pt x="1903534" y="788463"/>
                    </a:lnTo>
                    <a:lnTo>
                      <a:pt x="1905444" y="788463"/>
                    </a:lnTo>
                    <a:lnTo>
                      <a:pt x="1905444" y="794170"/>
                    </a:lnTo>
                    <a:lnTo>
                      <a:pt x="1910220" y="794170"/>
                    </a:lnTo>
                    <a:lnTo>
                      <a:pt x="1922636" y="794170"/>
                    </a:lnTo>
                    <a:lnTo>
                      <a:pt x="1922636" y="800827"/>
                    </a:lnTo>
                    <a:lnTo>
                      <a:pt x="1929322" y="800827"/>
                    </a:lnTo>
                    <a:lnTo>
                      <a:pt x="1938873" y="800827"/>
                    </a:lnTo>
                    <a:lnTo>
                      <a:pt x="1943649" y="800827"/>
                    </a:lnTo>
                    <a:lnTo>
                      <a:pt x="1953200" y="800827"/>
                    </a:lnTo>
                    <a:lnTo>
                      <a:pt x="1956065" y="800827"/>
                    </a:lnTo>
                    <a:lnTo>
                      <a:pt x="1960841" y="800827"/>
                    </a:lnTo>
                    <a:lnTo>
                      <a:pt x="1964661" y="800827"/>
                    </a:lnTo>
                    <a:lnTo>
                      <a:pt x="1964661" y="806534"/>
                    </a:lnTo>
                    <a:lnTo>
                      <a:pt x="1969437" y="806534"/>
                    </a:lnTo>
                    <a:lnTo>
                      <a:pt x="1977078" y="806534"/>
                    </a:lnTo>
                    <a:lnTo>
                      <a:pt x="1978988" y="806534"/>
                    </a:lnTo>
                    <a:lnTo>
                      <a:pt x="1988539" y="806534"/>
                    </a:lnTo>
                    <a:lnTo>
                      <a:pt x="2005731" y="806534"/>
                    </a:lnTo>
                    <a:lnTo>
                      <a:pt x="2010506" y="806534"/>
                    </a:lnTo>
                    <a:lnTo>
                      <a:pt x="2024833" y="806534"/>
                    </a:lnTo>
                    <a:lnTo>
                      <a:pt x="2031519" y="806534"/>
                    </a:lnTo>
                    <a:lnTo>
                      <a:pt x="2041070" y="806534"/>
                    </a:lnTo>
                    <a:lnTo>
                      <a:pt x="2041070" y="814143"/>
                    </a:lnTo>
                    <a:lnTo>
                      <a:pt x="2053486" y="814143"/>
                    </a:lnTo>
                    <a:lnTo>
                      <a:pt x="2058262" y="814143"/>
                    </a:lnTo>
                    <a:lnTo>
                      <a:pt x="2069723" y="814143"/>
                    </a:lnTo>
                    <a:lnTo>
                      <a:pt x="2074499" y="814143"/>
                    </a:lnTo>
                    <a:lnTo>
                      <a:pt x="2077364" y="814143"/>
                    </a:lnTo>
                    <a:lnTo>
                      <a:pt x="2077364" y="814143"/>
                    </a:lnTo>
                    <a:lnTo>
                      <a:pt x="2079274" y="814143"/>
                    </a:lnTo>
                    <a:lnTo>
                      <a:pt x="2086915" y="814143"/>
                    </a:lnTo>
                    <a:lnTo>
                      <a:pt x="2091691" y="814143"/>
                    </a:lnTo>
                    <a:lnTo>
                      <a:pt x="2093601" y="814143"/>
                    </a:lnTo>
                    <a:lnTo>
                      <a:pt x="2101242" y="814143"/>
                    </a:lnTo>
                    <a:lnTo>
                      <a:pt x="2103152" y="814143"/>
                    </a:lnTo>
                    <a:lnTo>
                      <a:pt x="2106017" y="814143"/>
                    </a:lnTo>
                    <a:lnTo>
                      <a:pt x="2107928" y="814143"/>
                    </a:lnTo>
                    <a:lnTo>
                      <a:pt x="2110793" y="814143"/>
                    </a:lnTo>
                    <a:lnTo>
                      <a:pt x="2115569" y="814143"/>
                    </a:lnTo>
                    <a:lnTo>
                      <a:pt x="2120344" y="814143"/>
                    </a:lnTo>
                    <a:lnTo>
                      <a:pt x="2129895" y="814143"/>
                    </a:lnTo>
                    <a:lnTo>
                      <a:pt x="2134671" y="814143"/>
                    </a:lnTo>
                    <a:lnTo>
                      <a:pt x="2139446" y="814143"/>
                    </a:lnTo>
                    <a:lnTo>
                      <a:pt x="2141357" y="814143"/>
                    </a:lnTo>
                    <a:lnTo>
                      <a:pt x="2144222" y="814143"/>
                    </a:lnTo>
                    <a:lnTo>
                      <a:pt x="2144222" y="822703"/>
                    </a:lnTo>
                    <a:lnTo>
                      <a:pt x="2150908" y="822703"/>
                    </a:lnTo>
                    <a:lnTo>
                      <a:pt x="2153773" y="822703"/>
                    </a:lnTo>
                    <a:lnTo>
                      <a:pt x="2168100" y="822703"/>
                    </a:lnTo>
                    <a:lnTo>
                      <a:pt x="2170010" y="822703"/>
                    </a:lnTo>
                    <a:lnTo>
                      <a:pt x="2179561" y="822703"/>
                    </a:lnTo>
                    <a:lnTo>
                      <a:pt x="2181471" y="822703"/>
                    </a:lnTo>
                    <a:lnTo>
                      <a:pt x="2198663" y="822703"/>
                    </a:lnTo>
                    <a:lnTo>
                      <a:pt x="2222541" y="822703"/>
                    </a:lnTo>
                    <a:lnTo>
                      <a:pt x="2227316" y="822703"/>
                    </a:lnTo>
                    <a:lnTo>
                      <a:pt x="2229227" y="822703"/>
                    </a:lnTo>
                    <a:lnTo>
                      <a:pt x="2232092" y="822703"/>
                    </a:lnTo>
                    <a:lnTo>
                      <a:pt x="2234002" y="822703"/>
                    </a:lnTo>
                    <a:lnTo>
                      <a:pt x="2241643" y="822703"/>
                    </a:lnTo>
                    <a:lnTo>
                      <a:pt x="2248329" y="822703"/>
                    </a:lnTo>
                    <a:lnTo>
                      <a:pt x="2260745" y="822703"/>
                    </a:lnTo>
                    <a:lnTo>
                      <a:pt x="2265521" y="822703"/>
                    </a:lnTo>
                    <a:lnTo>
                      <a:pt x="2265521" y="833165"/>
                    </a:lnTo>
                    <a:lnTo>
                      <a:pt x="2275072" y="833165"/>
                    </a:lnTo>
                    <a:lnTo>
                      <a:pt x="2276982" y="833165"/>
                    </a:lnTo>
                    <a:lnTo>
                      <a:pt x="2276982" y="833165"/>
                    </a:lnTo>
                    <a:lnTo>
                      <a:pt x="2279847" y="833165"/>
                    </a:lnTo>
                    <a:lnTo>
                      <a:pt x="2284623" y="833165"/>
                    </a:lnTo>
                    <a:lnTo>
                      <a:pt x="2286533" y="833165"/>
                    </a:lnTo>
                    <a:lnTo>
                      <a:pt x="2286533" y="843627"/>
                    </a:lnTo>
                    <a:lnTo>
                      <a:pt x="2289398" y="843627"/>
                    </a:lnTo>
                    <a:lnTo>
                      <a:pt x="2303725" y="843627"/>
                    </a:lnTo>
                    <a:lnTo>
                      <a:pt x="2322827" y="843627"/>
                    </a:lnTo>
                    <a:lnTo>
                      <a:pt x="2329513" y="843627"/>
                    </a:lnTo>
                    <a:lnTo>
                      <a:pt x="2332378" y="843627"/>
                    </a:lnTo>
                    <a:lnTo>
                      <a:pt x="2339064" y="843627"/>
                    </a:lnTo>
                    <a:lnTo>
                      <a:pt x="2341929" y="843627"/>
                    </a:lnTo>
                    <a:lnTo>
                      <a:pt x="2346705" y="843627"/>
                    </a:lnTo>
                    <a:lnTo>
                      <a:pt x="2365807" y="843627"/>
                    </a:lnTo>
                    <a:lnTo>
                      <a:pt x="2370583" y="843627"/>
                    </a:lnTo>
                    <a:lnTo>
                      <a:pt x="2372493" y="843627"/>
                    </a:lnTo>
                    <a:lnTo>
                      <a:pt x="2374403" y="843627"/>
                    </a:lnTo>
                    <a:lnTo>
                      <a:pt x="2377269" y="843627"/>
                    </a:lnTo>
                    <a:lnTo>
                      <a:pt x="2382044" y="843627"/>
                    </a:lnTo>
                    <a:lnTo>
                      <a:pt x="2383955" y="843627"/>
                    </a:lnTo>
                    <a:lnTo>
                      <a:pt x="2383955" y="856942"/>
                    </a:lnTo>
                    <a:lnTo>
                      <a:pt x="2388730" y="856942"/>
                    </a:lnTo>
                    <a:lnTo>
                      <a:pt x="2401146" y="856942"/>
                    </a:lnTo>
                    <a:lnTo>
                      <a:pt x="2407832" y="856942"/>
                    </a:lnTo>
                    <a:lnTo>
                      <a:pt x="2410697" y="856942"/>
                    </a:lnTo>
                    <a:lnTo>
                      <a:pt x="2429800" y="856942"/>
                    </a:lnTo>
                    <a:lnTo>
                      <a:pt x="2436486" y="856942"/>
                    </a:lnTo>
                    <a:lnTo>
                      <a:pt x="2441261" y="856942"/>
                    </a:lnTo>
                    <a:lnTo>
                      <a:pt x="2450812" y="856942"/>
                    </a:lnTo>
                    <a:lnTo>
                      <a:pt x="2450812" y="872160"/>
                    </a:lnTo>
                    <a:lnTo>
                      <a:pt x="2453677" y="872160"/>
                    </a:lnTo>
                    <a:lnTo>
                      <a:pt x="2455588" y="872160"/>
                    </a:lnTo>
                    <a:lnTo>
                      <a:pt x="2458453" y="872160"/>
                    </a:lnTo>
                    <a:lnTo>
                      <a:pt x="2463229" y="872160"/>
                    </a:lnTo>
                    <a:lnTo>
                      <a:pt x="2468004" y="872160"/>
                    </a:lnTo>
                    <a:lnTo>
                      <a:pt x="2472780" y="872160"/>
                    </a:lnTo>
                    <a:lnTo>
                      <a:pt x="2474690" y="872160"/>
                    </a:lnTo>
                    <a:lnTo>
                      <a:pt x="2477555" y="872160"/>
                    </a:lnTo>
                    <a:lnTo>
                      <a:pt x="2479465" y="872160"/>
                    </a:lnTo>
                    <a:lnTo>
                      <a:pt x="2493792" y="872160"/>
                    </a:lnTo>
                    <a:lnTo>
                      <a:pt x="2503343" y="872160"/>
                    </a:lnTo>
                    <a:lnTo>
                      <a:pt x="2506208" y="872160"/>
                    </a:lnTo>
                    <a:lnTo>
                      <a:pt x="2512894" y="872160"/>
                    </a:lnTo>
                    <a:lnTo>
                      <a:pt x="2530086" y="872160"/>
                    </a:lnTo>
                    <a:lnTo>
                      <a:pt x="2530086" y="872160"/>
                    </a:lnTo>
                    <a:lnTo>
                      <a:pt x="2531997" y="872160"/>
                    </a:lnTo>
                    <a:lnTo>
                      <a:pt x="2534862" y="872160"/>
                    </a:lnTo>
                    <a:lnTo>
                      <a:pt x="2539637" y="872160"/>
                    </a:lnTo>
                    <a:lnTo>
                      <a:pt x="2541548" y="872160"/>
                    </a:lnTo>
                    <a:lnTo>
                      <a:pt x="2553964" y="872160"/>
                    </a:lnTo>
                    <a:lnTo>
                      <a:pt x="2570201" y="872160"/>
                    </a:lnTo>
                    <a:lnTo>
                      <a:pt x="2577842" y="872160"/>
                    </a:lnTo>
                    <a:lnTo>
                      <a:pt x="2594079" y="872160"/>
                    </a:lnTo>
                    <a:lnTo>
                      <a:pt x="2605540" y="872160"/>
                    </a:lnTo>
                    <a:lnTo>
                      <a:pt x="2610315" y="872160"/>
                    </a:lnTo>
                    <a:lnTo>
                      <a:pt x="2615091" y="872160"/>
                    </a:lnTo>
                    <a:lnTo>
                      <a:pt x="2615091" y="900693"/>
                    </a:lnTo>
                    <a:lnTo>
                      <a:pt x="2617956" y="900693"/>
                    </a:lnTo>
                    <a:lnTo>
                      <a:pt x="2627508" y="900693"/>
                    </a:lnTo>
                    <a:lnTo>
                      <a:pt x="2632283" y="900693"/>
                    </a:lnTo>
                    <a:lnTo>
                      <a:pt x="2634193" y="900693"/>
                    </a:lnTo>
                    <a:lnTo>
                      <a:pt x="2634193" y="931128"/>
                    </a:lnTo>
                    <a:lnTo>
                      <a:pt x="2648520" y="931128"/>
                    </a:lnTo>
                    <a:lnTo>
                      <a:pt x="2648520" y="961563"/>
                    </a:lnTo>
                    <a:lnTo>
                      <a:pt x="2662846" y="961563"/>
                    </a:lnTo>
                    <a:lnTo>
                      <a:pt x="2662846" y="992950"/>
                    </a:lnTo>
                    <a:lnTo>
                      <a:pt x="2672398" y="992950"/>
                    </a:lnTo>
                    <a:lnTo>
                      <a:pt x="2677173" y="992950"/>
                    </a:lnTo>
                    <a:lnTo>
                      <a:pt x="2680039" y="992950"/>
                    </a:lnTo>
                    <a:lnTo>
                      <a:pt x="2694365" y="992950"/>
                    </a:lnTo>
                    <a:lnTo>
                      <a:pt x="2753582" y="992950"/>
                    </a:lnTo>
                    <a:lnTo>
                      <a:pt x="2756447" y="992950"/>
                    </a:lnTo>
                    <a:lnTo>
                      <a:pt x="2798472" y="992950"/>
                    </a:lnTo>
                    <a:lnTo>
                      <a:pt x="2820440" y="992950"/>
                    </a:lnTo>
                    <a:lnTo>
                      <a:pt x="2829991" y="992950"/>
                    </a:lnTo>
                    <a:lnTo>
                      <a:pt x="2831901" y="992950"/>
                    </a:lnTo>
                    <a:lnTo>
                      <a:pt x="2839542" y="992950"/>
                    </a:lnTo>
                    <a:lnTo>
                      <a:pt x="2851003" y="992950"/>
                    </a:lnTo>
                    <a:lnTo>
                      <a:pt x="2851003" y="1054771"/>
                    </a:lnTo>
                    <a:lnTo>
                      <a:pt x="2917861" y="1054771"/>
                    </a:lnTo>
                    <a:lnTo>
                      <a:pt x="2922636" y="1054771"/>
                    </a:lnTo>
                    <a:lnTo>
                      <a:pt x="2927412" y="1054771"/>
                    </a:lnTo>
                    <a:lnTo>
                      <a:pt x="2958930" y="1054771"/>
                    </a:lnTo>
                    <a:lnTo>
                      <a:pt x="2978033" y="1054771"/>
                    </a:lnTo>
                    <a:lnTo>
                      <a:pt x="3058262" y="1054771"/>
                    </a:lnTo>
                    <a:lnTo>
                      <a:pt x="3067813" y="1054771"/>
                    </a:lnTo>
                    <a:lnTo>
                      <a:pt x="3080230" y="1054771"/>
                    </a:lnTo>
                    <a:lnTo>
                      <a:pt x="3161414" y="1054771"/>
                    </a:lnTo>
                    <a:lnTo>
                      <a:pt x="3182426" y="1054771"/>
                    </a:lnTo>
                    <a:lnTo>
                      <a:pt x="3577842" y="1054771"/>
                    </a:lnTo>
                  </a:path>
                </a:pathLst>
              </a:custGeom>
              <a:noFill/>
              <a:ln w="12700" cap="flat">
                <a:solidFill>
                  <a:srgbClr val="18365A"/>
                </a:solidFill>
                <a:prstDash val="solid"/>
                <a:miter/>
              </a:ln>
            </p:spPr>
            <p:txBody>
              <a:bodyPr rtlCol="0" anchor="ctr"/>
              <a:lstStyle/>
              <a:p>
                <a:endParaRPr lang="en-US" sz="1400"/>
              </a:p>
            </p:txBody>
          </p:sp>
          <p:grpSp>
            <p:nvGrpSpPr>
              <p:cNvPr id="37" name="Graphic 2">
                <a:extLst>
                  <a:ext uri="{FF2B5EF4-FFF2-40B4-BE49-F238E27FC236}">
                    <a16:creationId xmlns:a16="http://schemas.microsoft.com/office/drawing/2014/main" id="{44C77575-BC6A-C37C-78BC-AE6C6AAADCA8}"/>
                  </a:ext>
                </a:extLst>
              </p:cNvPr>
              <p:cNvGrpSpPr/>
              <p:nvPr/>
            </p:nvGrpSpPr>
            <p:grpSpPr>
              <a:xfrm>
                <a:off x="3115208" y="1521142"/>
                <a:ext cx="3545368" cy="1078549"/>
                <a:chOff x="3115208" y="1521142"/>
                <a:chExt cx="3545368" cy="1078549"/>
              </a:xfrm>
            </p:grpSpPr>
            <p:sp>
              <p:nvSpPr>
                <p:cNvPr id="334" name="Freeform 7">
                  <a:extLst>
                    <a:ext uri="{FF2B5EF4-FFF2-40B4-BE49-F238E27FC236}">
                      <a16:creationId xmlns:a16="http://schemas.microsoft.com/office/drawing/2014/main" id="{3A81AE09-11F9-C947-CC85-B59DAA174A61}"/>
                    </a:ext>
                  </a:extLst>
                </p:cNvPr>
                <p:cNvSpPr/>
                <p:nvPr/>
              </p:nvSpPr>
              <p:spPr>
                <a:xfrm>
                  <a:off x="3115208" y="1556333"/>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35" name="Freeform 8">
                  <a:extLst>
                    <a:ext uri="{FF2B5EF4-FFF2-40B4-BE49-F238E27FC236}">
                      <a16:creationId xmlns:a16="http://schemas.microsoft.com/office/drawing/2014/main" id="{D0CE998D-E528-B11E-7D3A-5021ADFF2F9B}"/>
                    </a:ext>
                  </a:extLst>
                </p:cNvPr>
                <p:cNvSpPr/>
                <p:nvPr/>
              </p:nvSpPr>
              <p:spPr>
                <a:xfrm>
                  <a:off x="3150547" y="152114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36" name="Freeform 9">
                  <a:extLst>
                    <a:ext uri="{FF2B5EF4-FFF2-40B4-BE49-F238E27FC236}">
                      <a16:creationId xmlns:a16="http://schemas.microsoft.com/office/drawing/2014/main" id="{30B68103-F8F9-28E4-2FD9-F42691AE265C}"/>
                    </a:ext>
                  </a:extLst>
                </p:cNvPr>
                <p:cNvSpPr/>
                <p:nvPr/>
              </p:nvSpPr>
              <p:spPr>
                <a:xfrm>
                  <a:off x="3148637" y="156394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37" name="Freeform 10">
                  <a:extLst>
                    <a:ext uri="{FF2B5EF4-FFF2-40B4-BE49-F238E27FC236}">
                      <a16:creationId xmlns:a16="http://schemas.microsoft.com/office/drawing/2014/main" id="{A58BD870-07C5-A492-3CAD-D84FFE6417A2}"/>
                    </a:ext>
                  </a:extLst>
                </p:cNvPr>
                <p:cNvSpPr/>
                <p:nvPr/>
              </p:nvSpPr>
              <p:spPr>
                <a:xfrm>
                  <a:off x="3183976" y="1528751"/>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38" name="Freeform 11">
                  <a:extLst>
                    <a:ext uri="{FF2B5EF4-FFF2-40B4-BE49-F238E27FC236}">
                      <a16:creationId xmlns:a16="http://schemas.microsoft.com/office/drawing/2014/main" id="{2EDE0CDA-9499-B294-936B-CDE14F86DC82}"/>
                    </a:ext>
                  </a:extLst>
                </p:cNvPr>
                <p:cNvSpPr/>
                <p:nvPr/>
              </p:nvSpPr>
              <p:spPr>
                <a:xfrm>
                  <a:off x="3179200" y="157250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39" name="Freeform 12">
                  <a:extLst>
                    <a:ext uri="{FF2B5EF4-FFF2-40B4-BE49-F238E27FC236}">
                      <a16:creationId xmlns:a16="http://schemas.microsoft.com/office/drawing/2014/main" id="{E6FE13C2-2C96-45A5-3EA8-61AEEB4FF8C6}"/>
                    </a:ext>
                  </a:extLst>
                </p:cNvPr>
                <p:cNvSpPr/>
                <p:nvPr/>
              </p:nvSpPr>
              <p:spPr>
                <a:xfrm>
                  <a:off x="3215495" y="153636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40" name="Freeform 13">
                  <a:extLst>
                    <a:ext uri="{FF2B5EF4-FFF2-40B4-BE49-F238E27FC236}">
                      <a16:creationId xmlns:a16="http://schemas.microsoft.com/office/drawing/2014/main" id="{82A49033-A3AF-905B-3AC6-166F6F9F5CBD}"/>
                    </a:ext>
                  </a:extLst>
                </p:cNvPr>
                <p:cNvSpPr/>
                <p:nvPr/>
              </p:nvSpPr>
              <p:spPr>
                <a:xfrm>
                  <a:off x="3179200" y="157250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41" name="Freeform 14">
                  <a:extLst>
                    <a:ext uri="{FF2B5EF4-FFF2-40B4-BE49-F238E27FC236}">
                      <a16:creationId xmlns:a16="http://schemas.microsoft.com/office/drawing/2014/main" id="{3B7DDA25-449A-D91A-D298-E95D5B2093D6}"/>
                    </a:ext>
                  </a:extLst>
                </p:cNvPr>
                <p:cNvSpPr/>
                <p:nvPr/>
              </p:nvSpPr>
              <p:spPr>
                <a:xfrm>
                  <a:off x="3215495" y="153636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42" name="Freeform 15">
                  <a:extLst>
                    <a:ext uri="{FF2B5EF4-FFF2-40B4-BE49-F238E27FC236}">
                      <a16:creationId xmlns:a16="http://schemas.microsoft.com/office/drawing/2014/main" id="{04C136FB-67CE-43BD-09F6-7C0446FD1B20}"/>
                    </a:ext>
                  </a:extLst>
                </p:cNvPr>
                <p:cNvSpPr/>
                <p:nvPr/>
              </p:nvSpPr>
              <p:spPr>
                <a:xfrm>
                  <a:off x="3298589" y="1620057"/>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43" name="Freeform 16">
                  <a:extLst>
                    <a:ext uri="{FF2B5EF4-FFF2-40B4-BE49-F238E27FC236}">
                      <a16:creationId xmlns:a16="http://schemas.microsoft.com/office/drawing/2014/main" id="{36F21154-6D2F-7BDC-9BB6-F44495E373BE}"/>
                    </a:ext>
                  </a:extLst>
                </p:cNvPr>
                <p:cNvSpPr/>
                <p:nvPr/>
              </p:nvSpPr>
              <p:spPr>
                <a:xfrm>
                  <a:off x="3333928" y="158391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44" name="Freeform 17">
                  <a:extLst>
                    <a:ext uri="{FF2B5EF4-FFF2-40B4-BE49-F238E27FC236}">
                      <a16:creationId xmlns:a16="http://schemas.microsoft.com/office/drawing/2014/main" id="{E33F1F72-577F-17A1-7FF5-C4EBD3F6397D}"/>
                    </a:ext>
                  </a:extLst>
                </p:cNvPr>
                <p:cNvSpPr/>
                <p:nvPr/>
              </p:nvSpPr>
              <p:spPr>
                <a:xfrm>
                  <a:off x="3469554" y="1695194"/>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345" name="Freeform 18">
                  <a:extLst>
                    <a:ext uri="{FF2B5EF4-FFF2-40B4-BE49-F238E27FC236}">
                      <a16:creationId xmlns:a16="http://schemas.microsoft.com/office/drawing/2014/main" id="{F45F72AC-3407-8E41-2B44-1C5A9AD075BD}"/>
                    </a:ext>
                  </a:extLst>
                </p:cNvPr>
                <p:cNvSpPr/>
                <p:nvPr/>
              </p:nvSpPr>
              <p:spPr>
                <a:xfrm>
                  <a:off x="3505848" y="1659052"/>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346" name="Freeform 19">
                  <a:extLst>
                    <a:ext uri="{FF2B5EF4-FFF2-40B4-BE49-F238E27FC236}">
                      <a16:creationId xmlns:a16="http://schemas.microsoft.com/office/drawing/2014/main" id="{13E8D680-67E7-B589-69DA-C31F8D4CD459}"/>
                    </a:ext>
                  </a:extLst>
                </p:cNvPr>
                <p:cNvSpPr/>
                <p:nvPr/>
              </p:nvSpPr>
              <p:spPr>
                <a:xfrm>
                  <a:off x="3493432" y="1702803"/>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347" name="Freeform 20">
                  <a:extLst>
                    <a:ext uri="{FF2B5EF4-FFF2-40B4-BE49-F238E27FC236}">
                      <a16:creationId xmlns:a16="http://schemas.microsoft.com/office/drawing/2014/main" id="{8C3255B8-7A81-5558-2AE0-218AB6CAEF47}"/>
                    </a:ext>
                  </a:extLst>
                </p:cNvPr>
                <p:cNvSpPr/>
                <p:nvPr/>
              </p:nvSpPr>
              <p:spPr>
                <a:xfrm>
                  <a:off x="3529726" y="166761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48" name="Freeform 21">
                  <a:extLst>
                    <a:ext uri="{FF2B5EF4-FFF2-40B4-BE49-F238E27FC236}">
                      <a16:creationId xmlns:a16="http://schemas.microsoft.com/office/drawing/2014/main" id="{AA9D921D-8DC9-86BD-047C-F874C9C5BD39}"/>
                    </a:ext>
                  </a:extLst>
                </p:cNvPr>
                <p:cNvSpPr/>
                <p:nvPr/>
              </p:nvSpPr>
              <p:spPr>
                <a:xfrm>
                  <a:off x="3502983" y="1707558"/>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349" name="Freeform 22">
                  <a:extLst>
                    <a:ext uri="{FF2B5EF4-FFF2-40B4-BE49-F238E27FC236}">
                      <a16:creationId xmlns:a16="http://schemas.microsoft.com/office/drawing/2014/main" id="{C227888C-ECA4-CE8A-7DB3-8FBE1EE41976}"/>
                    </a:ext>
                  </a:extLst>
                </p:cNvPr>
                <p:cNvSpPr/>
                <p:nvPr/>
              </p:nvSpPr>
              <p:spPr>
                <a:xfrm>
                  <a:off x="3539277" y="1671416"/>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50" name="Freeform 23">
                  <a:extLst>
                    <a:ext uri="{FF2B5EF4-FFF2-40B4-BE49-F238E27FC236}">
                      <a16:creationId xmlns:a16="http://schemas.microsoft.com/office/drawing/2014/main" id="{3021B4CF-337B-9158-932B-C86E3064236F}"/>
                    </a:ext>
                  </a:extLst>
                </p:cNvPr>
                <p:cNvSpPr/>
                <p:nvPr/>
              </p:nvSpPr>
              <p:spPr>
                <a:xfrm>
                  <a:off x="3544052" y="171897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51" name="Freeform 24">
                  <a:extLst>
                    <a:ext uri="{FF2B5EF4-FFF2-40B4-BE49-F238E27FC236}">
                      <a16:creationId xmlns:a16="http://schemas.microsoft.com/office/drawing/2014/main" id="{E7235613-FFF0-3C7D-452F-3FA0B889CE59}"/>
                    </a:ext>
                  </a:extLst>
                </p:cNvPr>
                <p:cNvSpPr/>
                <p:nvPr/>
              </p:nvSpPr>
              <p:spPr>
                <a:xfrm>
                  <a:off x="3579391" y="168282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352" name="Freeform 25">
                  <a:extLst>
                    <a:ext uri="{FF2B5EF4-FFF2-40B4-BE49-F238E27FC236}">
                      <a16:creationId xmlns:a16="http://schemas.microsoft.com/office/drawing/2014/main" id="{CF4A732E-F5D6-E915-5C27-EAD4610E5C6B}"/>
                    </a:ext>
                  </a:extLst>
                </p:cNvPr>
                <p:cNvSpPr/>
                <p:nvPr/>
              </p:nvSpPr>
              <p:spPr>
                <a:xfrm>
                  <a:off x="3944243" y="1923458"/>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53" name="Freeform 26">
                  <a:extLst>
                    <a:ext uri="{FF2B5EF4-FFF2-40B4-BE49-F238E27FC236}">
                      <a16:creationId xmlns:a16="http://schemas.microsoft.com/office/drawing/2014/main" id="{AC2E29F3-B765-0B0D-1970-AB7CF25CAC34}"/>
                    </a:ext>
                  </a:extLst>
                </p:cNvPr>
                <p:cNvSpPr/>
                <p:nvPr/>
              </p:nvSpPr>
              <p:spPr>
                <a:xfrm>
                  <a:off x="3979582" y="1887316"/>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354" name="Freeform 27">
                  <a:extLst>
                    <a:ext uri="{FF2B5EF4-FFF2-40B4-BE49-F238E27FC236}">
                      <a16:creationId xmlns:a16="http://schemas.microsoft.com/office/drawing/2014/main" id="{37EDB186-53DF-1F9B-FF07-BF21E951F77A}"/>
                    </a:ext>
                  </a:extLst>
                </p:cNvPr>
                <p:cNvSpPr/>
                <p:nvPr/>
              </p:nvSpPr>
              <p:spPr>
                <a:xfrm>
                  <a:off x="4237462" y="2031884"/>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55" name="Freeform 28">
                  <a:extLst>
                    <a:ext uri="{FF2B5EF4-FFF2-40B4-BE49-F238E27FC236}">
                      <a16:creationId xmlns:a16="http://schemas.microsoft.com/office/drawing/2014/main" id="{21FAB612-61A3-6995-8EA5-029ACFE29E82}"/>
                    </a:ext>
                  </a:extLst>
                </p:cNvPr>
                <p:cNvSpPr/>
                <p:nvPr/>
              </p:nvSpPr>
              <p:spPr>
                <a:xfrm>
                  <a:off x="4272801" y="1995742"/>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356" name="Freeform 29">
                  <a:extLst>
                    <a:ext uri="{FF2B5EF4-FFF2-40B4-BE49-F238E27FC236}">
                      <a16:creationId xmlns:a16="http://schemas.microsoft.com/office/drawing/2014/main" id="{59CCF0CE-959D-18EC-2CAA-4752E7E1F2F1}"/>
                    </a:ext>
                  </a:extLst>
                </p:cNvPr>
                <p:cNvSpPr/>
                <p:nvPr/>
              </p:nvSpPr>
              <p:spPr>
                <a:xfrm>
                  <a:off x="4527816" y="213270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57" name="Freeform 30">
                  <a:extLst>
                    <a:ext uri="{FF2B5EF4-FFF2-40B4-BE49-F238E27FC236}">
                      <a16:creationId xmlns:a16="http://schemas.microsoft.com/office/drawing/2014/main" id="{C5DFDCBF-ABD0-0B47-0DB8-ECE8CE4141C0}"/>
                    </a:ext>
                  </a:extLst>
                </p:cNvPr>
                <p:cNvSpPr/>
                <p:nvPr/>
              </p:nvSpPr>
              <p:spPr>
                <a:xfrm>
                  <a:off x="4564110" y="209655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358" name="Freeform 31">
                  <a:extLst>
                    <a:ext uri="{FF2B5EF4-FFF2-40B4-BE49-F238E27FC236}">
                      <a16:creationId xmlns:a16="http://schemas.microsoft.com/office/drawing/2014/main" id="{BB54B82E-9A85-6072-47B2-47C014F7F77F}"/>
                    </a:ext>
                  </a:extLst>
                </p:cNvPr>
                <p:cNvSpPr/>
                <p:nvPr/>
              </p:nvSpPr>
              <p:spPr>
                <a:xfrm>
                  <a:off x="4527816" y="213270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59" name="Freeform 32">
                  <a:extLst>
                    <a:ext uri="{FF2B5EF4-FFF2-40B4-BE49-F238E27FC236}">
                      <a16:creationId xmlns:a16="http://schemas.microsoft.com/office/drawing/2014/main" id="{EB53569A-055F-CA3A-31F3-5277DED8C164}"/>
                    </a:ext>
                  </a:extLst>
                </p:cNvPr>
                <p:cNvSpPr/>
                <p:nvPr/>
              </p:nvSpPr>
              <p:spPr>
                <a:xfrm>
                  <a:off x="4564110" y="209655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360" name="Freeform 33">
                  <a:extLst>
                    <a:ext uri="{FF2B5EF4-FFF2-40B4-BE49-F238E27FC236}">
                      <a16:creationId xmlns:a16="http://schemas.microsoft.com/office/drawing/2014/main" id="{E0BA2873-62F2-9BF8-EA30-9C6DA951C497}"/>
                    </a:ext>
                  </a:extLst>
                </p:cNvPr>
                <p:cNvSpPr/>
                <p:nvPr/>
              </p:nvSpPr>
              <p:spPr>
                <a:xfrm>
                  <a:off x="4529726" y="213270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361" name="Freeform 34">
                  <a:extLst>
                    <a:ext uri="{FF2B5EF4-FFF2-40B4-BE49-F238E27FC236}">
                      <a16:creationId xmlns:a16="http://schemas.microsoft.com/office/drawing/2014/main" id="{097169CD-2993-2BEA-1F11-129E4A52AEE6}"/>
                    </a:ext>
                  </a:extLst>
                </p:cNvPr>
                <p:cNvSpPr/>
                <p:nvPr/>
              </p:nvSpPr>
              <p:spPr>
                <a:xfrm>
                  <a:off x="4566020" y="209655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362" name="Freeform 35">
                  <a:extLst>
                    <a:ext uri="{FF2B5EF4-FFF2-40B4-BE49-F238E27FC236}">
                      <a16:creationId xmlns:a16="http://schemas.microsoft.com/office/drawing/2014/main" id="{6F0A5315-35F2-E4FC-4124-DA33EC847651}"/>
                    </a:ext>
                  </a:extLst>
                </p:cNvPr>
                <p:cNvSpPr/>
                <p:nvPr/>
              </p:nvSpPr>
              <p:spPr>
                <a:xfrm>
                  <a:off x="4548828" y="2136505"/>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363" name="Freeform 36">
                  <a:extLst>
                    <a:ext uri="{FF2B5EF4-FFF2-40B4-BE49-F238E27FC236}">
                      <a16:creationId xmlns:a16="http://schemas.microsoft.com/office/drawing/2014/main" id="{BED73842-3EDB-EB4D-CB26-F7E85916F8FE}"/>
                    </a:ext>
                  </a:extLst>
                </p:cNvPr>
                <p:cNvSpPr/>
                <p:nvPr/>
              </p:nvSpPr>
              <p:spPr>
                <a:xfrm>
                  <a:off x="4585122" y="2101314"/>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64" name="Freeform 37">
                  <a:extLst>
                    <a:ext uri="{FF2B5EF4-FFF2-40B4-BE49-F238E27FC236}">
                      <a16:creationId xmlns:a16="http://schemas.microsoft.com/office/drawing/2014/main" id="{B1BFF8E4-3418-9730-A6E5-1277CFE0A90D}"/>
                    </a:ext>
                  </a:extLst>
                </p:cNvPr>
                <p:cNvSpPr/>
                <p:nvPr/>
              </p:nvSpPr>
              <p:spPr>
                <a:xfrm>
                  <a:off x="4556469" y="2136505"/>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65" name="Freeform 38">
                  <a:extLst>
                    <a:ext uri="{FF2B5EF4-FFF2-40B4-BE49-F238E27FC236}">
                      <a16:creationId xmlns:a16="http://schemas.microsoft.com/office/drawing/2014/main" id="{FC0EF39F-2679-8F30-2EE1-C6C6FD2C6888}"/>
                    </a:ext>
                  </a:extLst>
                </p:cNvPr>
                <p:cNvSpPr/>
                <p:nvPr/>
              </p:nvSpPr>
              <p:spPr>
                <a:xfrm>
                  <a:off x="4592763" y="2101314"/>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66" name="Freeform 39">
                  <a:extLst>
                    <a:ext uri="{FF2B5EF4-FFF2-40B4-BE49-F238E27FC236}">
                      <a16:creationId xmlns:a16="http://schemas.microsoft.com/office/drawing/2014/main" id="{779B5927-D3D2-B3B5-5E1F-F1DA695AFA36}"/>
                    </a:ext>
                  </a:extLst>
                </p:cNvPr>
                <p:cNvSpPr/>
                <p:nvPr/>
              </p:nvSpPr>
              <p:spPr>
                <a:xfrm>
                  <a:off x="4563155" y="2136505"/>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367" name="Freeform 40">
                  <a:extLst>
                    <a:ext uri="{FF2B5EF4-FFF2-40B4-BE49-F238E27FC236}">
                      <a16:creationId xmlns:a16="http://schemas.microsoft.com/office/drawing/2014/main" id="{92503256-FFE8-A70C-8BE1-9E3A775F97E7}"/>
                    </a:ext>
                  </a:extLst>
                </p:cNvPr>
                <p:cNvSpPr/>
                <p:nvPr/>
              </p:nvSpPr>
              <p:spPr>
                <a:xfrm>
                  <a:off x="4599449" y="2101314"/>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68" name="Freeform 41">
                  <a:extLst>
                    <a:ext uri="{FF2B5EF4-FFF2-40B4-BE49-F238E27FC236}">
                      <a16:creationId xmlns:a16="http://schemas.microsoft.com/office/drawing/2014/main" id="{B28B6BBF-E837-6DE1-E3A3-CDA6F0EAC3D4}"/>
                    </a:ext>
                  </a:extLst>
                </p:cNvPr>
                <p:cNvSpPr/>
                <p:nvPr/>
              </p:nvSpPr>
              <p:spPr>
                <a:xfrm>
                  <a:off x="4563155" y="2136505"/>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369" name="Freeform 42">
                  <a:extLst>
                    <a:ext uri="{FF2B5EF4-FFF2-40B4-BE49-F238E27FC236}">
                      <a16:creationId xmlns:a16="http://schemas.microsoft.com/office/drawing/2014/main" id="{61D7CFF4-3421-6926-1F97-931B91AD8D47}"/>
                    </a:ext>
                  </a:extLst>
                </p:cNvPr>
                <p:cNvSpPr/>
                <p:nvPr/>
              </p:nvSpPr>
              <p:spPr>
                <a:xfrm>
                  <a:off x="4599449" y="2101314"/>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70" name="Freeform 43">
                  <a:extLst>
                    <a:ext uri="{FF2B5EF4-FFF2-40B4-BE49-F238E27FC236}">
                      <a16:creationId xmlns:a16="http://schemas.microsoft.com/office/drawing/2014/main" id="{7E5C1C8B-E89C-666F-A414-C83D44ADD87C}"/>
                    </a:ext>
                  </a:extLst>
                </p:cNvPr>
                <p:cNvSpPr/>
                <p:nvPr/>
              </p:nvSpPr>
              <p:spPr>
                <a:xfrm>
                  <a:off x="4567930" y="214126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371" name="Freeform 44">
                  <a:extLst>
                    <a:ext uri="{FF2B5EF4-FFF2-40B4-BE49-F238E27FC236}">
                      <a16:creationId xmlns:a16="http://schemas.microsoft.com/office/drawing/2014/main" id="{F22311E6-0212-8AB7-F679-74E7E8460E88}"/>
                    </a:ext>
                  </a:extLst>
                </p:cNvPr>
                <p:cNvSpPr/>
                <p:nvPr/>
              </p:nvSpPr>
              <p:spPr>
                <a:xfrm>
                  <a:off x="4604224" y="210511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72" name="Freeform 45">
                  <a:extLst>
                    <a:ext uri="{FF2B5EF4-FFF2-40B4-BE49-F238E27FC236}">
                      <a16:creationId xmlns:a16="http://schemas.microsoft.com/office/drawing/2014/main" id="{B5793465-3EC8-1D22-3B4B-5343BF406C2B}"/>
                    </a:ext>
                  </a:extLst>
                </p:cNvPr>
                <p:cNvSpPr/>
                <p:nvPr/>
              </p:nvSpPr>
              <p:spPr>
                <a:xfrm>
                  <a:off x="4570795" y="214126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73" name="Freeform 46">
                  <a:extLst>
                    <a:ext uri="{FF2B5EF4-FFF2-40B4-BE49-F238E27FC236}">
                      <a16:creationId xmlns:a16="http://schemas.microsoft.com/office/drawing/2014/main" id="{11F30BF7-565E-3A16-B543-8497AD04EC9A}"/>
                    </a:ext>
                  </a:extLst>
                </p:cNvPr>
                <p:cNvSpPr/>
                <p:nvPr/>
              </p:nvSpPr>
              <p:spPr>
                <a:xfrm>
                  <a:off x="4606135" y="210511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74" name="Freeform 47">
                  <a:extLst>
                    <a:ext uri="{FF2B5EF4-FFF2-40B4-BE49-F238E27FC236}">
                      <a16:creationId xmlns:a16="http://schemas.microsoft.com/office/drawing/2014/main" id="{5094955F-224F-6403-D7CD-4AE5D8A584F6}"/>
                    </a:ext>
                  </a:extLst>
                </p:cNvPr>
                <p:cNvSpPr/>
                <p:nvPr/>
              </p:nvSpPr>
              <p:spPr>
                <a:xfrm>
                  <a:off x="4580347" y="214126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75" name="Freeform 48">
                  <a:extLst>
                    <a:ext uri="{FF2B5EF4-FFF2-40B4-BE49-F238E27FC236}">
                      <a16:creationId xmlns:a16="http://schemas.microsoft.com/office/drawing/2014/main" id="{2F6D1CEA-D0E4-8570-E621-76340B5D7E02}"/>
                    </a:ext>
                  </a:extLst>
                </p:cNvPr>
                <p:cNvSpPr/>
                <p:nvPr/>
              </p:nvSpPr>
              <p:spPr>
                <a:xfrm>
                  <a:off x="4615686" y="210511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76" name="Freeform 49">
                  <a:extLst>
                    <a:ext uri="{FF2B5EF4-FFF2-40B4-BE49-F238E27FC236}">
                      <a16:creationId xmlns:a16="http://schemas.microsoft.com/office/drawing/2014/main" id="{D3BD5AFA-54AF-4A21-D763-1040763B663E}"/>
                    </a:ext>
                  </a:extLst>
                </p:cNvPr>
                <p:cNvSpPr/>
                <p:nvPr/>
              </p:nvSpPr>
              <p:spPr>
                <a:xfrm>
                  <a:off x="4580347" y="214126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77" name="Freeform 50">
                  <a:extLst>
                    <a:ext uri="{FF2B5EF4-FFF2-40B4-BE49-F238E27FC236}">
                      <a16:creationId xmlns:a16="http://schemas.microsoft.com/office/drawing/2014/main" id="{27A16E85-683F-1A46-8C4B-E616E34BFCD7}"/>
                    </a:ext>
                  </a:extLst>
                </p:cNvPr>
                <p:cNvSpPr/>
                <p:nvPr/>
              </p:nvSpPr>
              <p:spPr>
                <a:xfrm>
                  <a:off x="4615686" y="210511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78" name="Freeform 51">
                  <a:extLst>
                    <a:ext uri="{FF2B5EF4-FFF2-40B4-BE49-F238E27FC236}">
                      <a16:creationId xmlns:a16="http://schemas.microsoft.com/office/drawing/2014/main" id="{87D86273-479E-1F67-FF57-1F807D4567CB}"/>
                    </a:ext>
                  </a:extLst>
                </p:cNvPr>
                <p:cNvSpPr/>
                <p:nvPr/>
              </p:nvSpPr>
              <p:spPr>
                <a:xfrm>
                  <a:off x="4582257" y="214126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379" name="Freeform 52">
                  <a:extLst>
                    <a:ext uri="{FF2B5EF4-FFF2-40B4-BE49-F238E27FC236}">
                      <a16:creationId xmlns:a16="http://schemas.microsoft.com/office/drawing/2014/main" id="{2DBDDC8C-70C6-6023-D6D3-5028883765E5}"/>
                    </a:ext>
                  </a:extLst>
                </p:cNvPr>
                <p:cNvSpPr/>
                <p:nvPr/>
              </p:nvSpPr>
              <p:spPr>
                <a:xfrm>
                  <a:off x="4618551" y="210511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80" name="Freeform 53">
                  <a:extLst>
                    <a:ext uri="{FF2B5EF4-FFF2-40B4-BE49-F238E27FC236}">
                      <a16:creationId xmlns:a16="http://schemas.microsoft.com/office/drawing/2014/main" id="{72C34CB1-1745-DBAE-7A50-A155E8798A13}"/>
                    </a:ext>
                  </a:extLst>
                </p:cNvPr>
                <p:cNvSpPr/>
                <p:nvPr/>
              </p:nvSpPr>
              <p:spPr>
                <a:xfrm>
                  <a:off x="4585122" y="214126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81" name="Freeform 54">
                  <a:extLst>
                    <a:ext uri="{FF2B5EF4-FFF2-40B4-BE49-F238E27FC236}">
                      <a16:creationId xmlns:a16="http://schemas.microsoft.com/office/drawing/2014/main" id="{F0C92A97-25C0-ABB2-6A9F-00031FCA54E3}"/>
                    </a:ext>
                  </a:extLst>
                </p:cNvPr>
                <p:cNvSpPr/>
                <p:nvPr/>
              </p:nvSpPr>
              <p:spPr>
                <a:xfrm>
                  <a:off x="4620461" y="210511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82" name="Freeform 55">
                  <a:extLst>
                    <a:ext uri="{FF2B5EF4-FFF2-40B4-BE49-F238E27FC236}">
                      <a16:creationId xmlns:a16="http://schemas.microsoft.com/office/drawing/2014/main" id="{935EEB63-5656-7F91-ECDB-E0846ED33322}"/>
                    </a:ext>
                  </a:extLst>
                </p:cNvPr>
                <p:cNvSpPr/>
                <p:nvPr/>
              </p:nvSpPr>
              <p:spPr>
                <a:xfrm>
                  <a:off x="4585122" y="214126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83" name="Freeform 56">
                  <a:extLst>
                    <a:ext uri="{FF2B5EF4-FFF2-40B4-BE49-F238E27FC236}">
                      <a16:creationId xmlns:a16="http://schemas.microsoft.com/office/drawing/2014/main" id="{ED9963BA-160D-A7FF-F4B1-1C868D31DAE1}"/>
                    </a:ext>
                  </a:extLst>
                </p:cNvPr>
                <p:cNvSpPr/>
                <p:nvPr/>
              </p:nvSpPr>
              <p:spPr>
                <a:xfrm>
                  <a:off x="4620461" y="210511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84" name="Freeform 57">
                  <a:extLst>
                    <a:ext uri="{FF2B5EF4-FFF2-40B4-BE49-F238E27FC236}">
                      <a16:creationId xmlns:a16="http://schemas.microsoft.com/office/drawing/2014/main" id="{DB439FB7-8F2B-598C-6C90-E242EB1753A6}"/>
                    </a:ext>
                  </a:extLst>
                </p:cNvPr>
                <p:cNvSpPr/>
                <p:nvPr/>
              </p:nvSpPr>
              <p:spPr>
                <a:xfrm>
                  <a:off x="4591808" y="214126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385" name="Freeform 58">
                  <a:extLst>
                    <a:ext uri="{FF2B5EF4-FFF2-40B4-BE49-F238E27FC236}">
                      <a16:creationId xmlns:a16="http://schemas.microsoft.com/office/drawing/2014/main" id="{19E08642-2E71-1068-05FA-D7C47843EA96}"/>
                    </a:ext>
                  </a:extLst>
                </p:cNvPr>
                <p:cNvSpPr/>
                <p:nvPr/>
              </p:nvSpPr>
              <p:spPr>
                <a:xfrm>
                  <a:off x="4628102" y="210511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86" name="Freeform 59">
                  <a:extLst>
                    <a:ext uri="{FF2B5EF4-FFF2-40B4-BE49-F238E27FC236}">
                      <a16:creationId xmlns:a16="http://schemas.microsoft.com/office/drawing/2014/main" id="{7E6C5A60-F5B4-A12F-F38B-814B73A4015A}"/>
                    </a:ext>
                  </a:extLst>
                </p:cNvPr>
                <p:cNvSpPr/>
                <p:nvPr/>
              </p:nvSpPr>
              <p:spPr>
                <a:xfrm>
                  <a:off x="4596583" y="214126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387" name="Freeform 60">
                  <a:extLst>
                    <a:ext uri="{FF2B5EF4-FFF2-40B4-BE49-F238E27FC236}">
                      <a16:creationId xmlns:a16="http://schemas.microsoft.com/office/drawing/2014/main" id="{9EADC308-5190-C911-36A5-8ABB2CD590F4}"/>
                    </a:ext>
                  </a:extLst>
                </p:cNvPr>
                <p:cNvSpPr/>
                <p:nvPr/>
              </p:nvSpPr>
              <p:spPr>
                <a:xfrm>
                  <a:off x="4632878" y="210511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88" name="Freeform 61">
                  <a:extLst>
                    <a:ext uri="{FF2B5EF4-FFF2-40B4-BE49-F238E27FC236}">
                      <a16:creationId xmlns:a16="http://schemas.microsoft.com/office/drawing/2014/main" id="{190ECC7B-83F0-32C6-7072-D66F0493DA0F}"/>
                    </a:ext>
                  </a:extLst>
                </p:cNvPr>
                <p:cNvSpPr/>
                <p:nvPr/>
              </p:nvSpPr>
              <p:spPr>
                <a:xfrm>
                  <a:off x="4596583" y="214126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389" name="Freeform 62">
                  <a:extLst>
                    <a:ext uri="{FF2B5EF4-FFF2-40B4-BE49-F238E27FC236}">
                      <a16:creationId xmlns:a16="http://schemas.microsoft.com/office/drawing/2014/main" id="{57CE0ED4-D385-A6B3-951B-5F56A7180CFD}"/>
                    </a:ext>
                  </a:extLst>
                </p:cNvPr>
                <p:cNvSpPr/>
                <p:nvPr/>
              </p:nvSpPr>
              <p:spPr>
                <a:xfrm>
                  <a:off x="4632878" y="210511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90" name="Freeform 191">
                  <a:extLst>
                    <a:ext uri="{FF2B5EF4-FFF2-40B4-BE49-F238E27FC236}">
                      <a16:creationId xmlns:a16="http://schemas.microsoft.com/office/drawing/2014/main" id="{ABEFB9EC-C573-9306-67C4-C8AB09711BF1}"/>
                    </a:ext>
                  </a:extLst>
                </p:cNvPr>
                <p:cNvSpPr/>
                <p:nvPr/>
              </p:nvSpPr>
              <p:spPr>
                <a:xfrm>
                  <a:off x="4596583" y="214126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391" name="Freeform 192">
                  <a:extLst>
                    <a:ext uri="{FF2B5EF4-FFF2-40B4-BE49-F238E27FC236}">
                      <a16:creationId xmlns:a16="http://schemas.microsoft.com/office/drawing/2014/main" id="{02D37EC5-5333-7F09-E662-2B624A8A1BD3}"/>
                    </a:ext>
                  </a:extLst>
                </p:cNvPr>
                <p:cNvSpPr/>
                <p:nvPr/>
              </p:nvSpPr>
              <p:spPr>
                <a:xfrm>
                  <a:off x="4632878" y="210511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92" name="Freeform 193">
                  <a:extLst>
                    <a:ext uri="{FF2B5EF4-FFF2-40B4-BE49-F238E27FC236}">
                      <a16:creationId xmlns:a16="http://schemas.microsoft.com/office/drawing/2014/main" id="{1B643F59-A9DE-ECEA-3A2A-F16FE1598A51}"/>
                    </a:ext>
                  </a:extLst>
                </p:cNvPr>
                <p:cNvSpPr/>
                <p:nvPr/>
              </p:nvSpPr>
              <p:spPr>
                <a:xfrm>
                  <a:off x="4599449" y="214126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93" name="Freeform 194">
                  <a:extLst>
                    <a:ext uri="{FF2B5EF4-FFF2-40B4-BE49-F238E27FC236}">
                      <a16:creationId xmlns:a16="http://schemas.microsoft.com/office/drawing/2014/main" id="{CCDF1C5E-DFE6-939D-60BA-C3EA6F33F121}"/>
                    </a:ext>
                  </a:extLst>
                </p:cNvPr>
                <p:cNvSpPr/>
                <p:nvPr/>
              </p:nvSpPr>
              <p:spPr>
                <a:xfrm>
                  <a:off x="4634788" y="210511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94" name="Freeform 195">
                  <a:extLst>
                    <a:ext uri="{FF2B5EF4-FFF2-40B4-BE49-F238E27FC236}">
                      <a16:creationId xmlns:a16="http://schemas.microsoft.com/office/drawing/2014/main" id="{01D75C6F-6DF3-9055-81BD-20A1C573DF8E}"/>
                    </a:ext>
                  </a:extLst>
                </p:cNvPr>
                <p:cNvSpPr/>
                <p:nvPr/>
              </p:nvSpPr>
              <p:spPr>
                <a:xfrm>
                  <a:off x="4604224" y="214126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95" name="Freeform 196">
                  <a:extLst>
                    <a:ext uri="{FF2B5EF4-FFF2-40B4-BE49-F238E27FC236}">
                      <a16:creationId xmlns:a16="http://schemas.microsoft.com/office/drawing/2014/main" id="{F8ECC3E1-09A1-B469-8EEE-F2B81502BF20}"/>
                    </a:ext>
                  </a:extLst>
                </p:cNvPr>
                <p:cNvSpPr/>
                <p:nvPr/>
              </p:nvSpPr>
              <p:spPr>
                <a:xfrm>
                  <a:off x="4639563" y="210511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96" name="Freeform 197">
                  <a:extLst>
                    <a:ext uri="{FF2B5EF4-FFF2-40B4-BE49-F238E27FC236}">
                      <a16:creationId xmlns:a16="http://schemas.microsoft.com/office/drawing/2014/main" id="{4D590919-00A5-1B9A-332E-B6B0C925AF93}"/>
                    </a:ext>
                  </a:extLst>
                </p:cNvPr>
                <p:cNvSpPr/>
                <p:nvPr/>
              </p:nvSpPr>
              <p:spPr>
                <a:xfrm>
                  <a:off x="4604224" y="214126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397" name="Freeform 198">
                  <a:extLst>
                    <a:ext uri="{FF2B5EF4-FFF2-40B4-BE49-F238E27FC236}">
                      <a16:creationId xmlns:a16="http://schemas.microsoft.com/office/drawing/2014/main" id="{BC0FFB10-F994-7962-B9D8-ABFFC54339C4}"/>
                    </a:ext>
                  </a:extLst>
                </p:cNvPr>
                <p:cNvSpPr/>
                <p:nvPr/>
              </p:nvSpPr>
              <p:spPr>
                <a:xfrm>
                  <a:off x="4639563" y="210511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398" name="Freeform 199">
                  <a:extLst>
                    <a:ext uri="{FF2B5EF4-FFF2-40B4-BE49-F238E27FC236}">
                      <a16:creationId xmlns:a16="http://schemas.microsoft.com/office/drawing/2014/main" id="{651E5DEF-2CD1-4915-48B3-04EAA1AA3C6C}"/>
                    </a:ext>
                  </a:extLst>
                </p:cNvPr>
                <p:cNvSpPr/>
                <p:nvPr/>
              </p:nvSpPr>
              <p:spPr>
                <a:xfrm>
                  <a:off x="4610910" y="214126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399" name="Freeform 200">
                  <a:extLst>
                    <a:ext uri="{FF2B5EF4-FFF2-40B4-BE49-F238E27FC236}">
                      <a16:creationId xmlns:a16="http://schemas.microsoft.com/office/drawing/2014/main" id="{09B60845-E7EE-48C7-14AA-665C03797F78}"/>
                    </a:ext>
                  </a:extLst>
                </p:cNvPr>
                <p:cNvSpPr/>
                <p:nvPr/>
              </p:nvSpPr>
              <p:spPr>
                <a:xfrm>
                  <a:off x="4647204" y="210511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00" name="Freeform 201">
                  <a:extLst>
                    <a:ext uri="{FF2B5EF4-FFF2-40B4-BE49-F238E27FC236}">
                      <a16:creationId xmlns:a16="http://schemas.microsoft.com/office/drawing/2014/main" id="{6125F135-F920-6962-8D75-5E2844D8233C}"/>
                    </a:ext>
                  </a:extLst>
                </p:cNvPr>
                <p:cNvSpPr/>
                <p:nvPr/>
              </p:nvSpPr>
              <p:spPr>
                <a:xfrm>
                  <a:off x="4613775" y="214126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01" name="Freeform 202">
                  <a:extLst>
                    <a:ext uri="{FF2B5EF4-FFF2-40B4-BE49-F238E27FC236}">
                      <a16:creationId xmlns:a16="http://schemas.microsoft.com/office/drawing/2014/main" id="{C9D652B4-7F2E-3FB0-DD3E-663FED728C40}"/>
                    </a:ext>
                  </a:extLst>
                </p:cNvPr>
                <p:cNvSpPr/>
                <p:nvPr/>
              </p:nvSpPr>
              <p:spPr>
                <a:xfrm>
                  <a:off x="4649115" y="210511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02" name="Freeform 203">
                  <a:extLst>
                    <a:ext uri="{FF2B5EF4-FFF2-40B4-BE49-F238E27FC236}">
                      <a16:creationId xmlns:a16="http://schemas.microsoft.com/office/drawing/2014/main" id="{C5D2B748-94F6-B1C2-38B6-D62536808AAE}"/>
                    </a:ext>
                  </a:extLst>
                </p:cNvPr>
                <p:cNvSpPr/>
                <p:nvPr/>
              </p:nvSpPr>
              <p:spPr>
                <a:xfrm>
                  <a:off x="4615686" y="214126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403" name="Freeform 204">
                  <a:extLst>
                    <a:ext uri="{FF2B5EF4-FFF2-40B4-BE49-F238E27FC236}">
                      <a16:creationId xmlns:a16="http://schemas.microsoft.com/office/drawing/2014/main" id="{9820E513-242A-00C1-0A1E-78151C9E2F4C}"/>
                    </a:ext>
                  </a:extLst>
                </p:cNvPr>
                <p:cNvSpPr/>
                <p:nvPr/>
              </p:nvSpPr>
              <p:spPr>
                <a:xfrm>
                  <a:off x="4651980" y="210511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04" name="Freeform 205">
                  <a:extLst>
                    <a:ext uri="{FF2B5EF4-FFF2-40B4-BE49-F238E27FC236}">
                      <a16:creationId xmlns:a16="http://schemas.microsoft.com/office/drawing/2014/main" id="{A7DA25C7-DDFF-412D-0AC2-CE4E80932AB4}"/>
                    </a:ext>
                  </a:extLst>
                </p:cNvPr>
                <p:cNvSpPr/>
                <p:nvPr/>
              </p:nvSpPr>
              <p:spPr>
                <a:xfrm>
                  <a:off x="4620461" y="214982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405" name="Freeform 206">
                  <a:extLst>
                    <a:ext uri="{FF2B5EF4-FFF2-40B4-BE49-F238E27FC236}">
                      <a16:creationId xmlns:a16="http://schemas.microsoft.com/office/drawing/2014/main" id="{D82A46AF-06BE-616D-F1E9-EDBCA7F2DE70}"/>
                    </a:ext>
                  </a:extLst>
                </p:cNvPr>
                <p:cNvSpPr/>
                <p:nvPr/>
              </p:nvSpPr>
              <p:spPr>
                <a:xfrm>
                  <a:off x="4656755" y="2113678"/>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406" name="Freeform 207">
                  <a:extLst>
                    <a:ext uri="{FF2B5EF4-FFF2-40B4-BE49-F238E27FC236}">
                      <a16:creationId xmlns:a16="http://schemas.microsoft.com/office/drawing/2014/main" id="{39A69404-BA98-3552-BFF8-053C407C027F}"/>
                    </a:ext>
                  </a:extLst>
                </p:cNvPr>
                <p:cNvSpPr/>
                <p:nvPr/>
              </p:nvSpPr>
              <p:spPr>
                <a:xfrm>
                  <a:off x="4630012" y="215838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07" name="Freeform 208">
                  <a:extLst>
                    <a:ext uri="{FF2B5EF4-FFF2-40B4-BE49-F238E27FC236}">
                      <a16:creationId xmlns:a16="http://schemas.microsoft.com/office/drawing/2014/main" id="{AC0C7401-EA51-662E-97B2-102C2C905BCF}"/>
                    </a:ext>
                  </a:extLst>
                </p:cNvPr>
                <p:cNvSpPr/>
                <p:nvPr/>
              </p:nvSpPr>
              <p:spPr>
                <a:xfrm>
                  <a:off x="4666306" y="2123189"/>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08" name="Freeform 209">
                  <a:extLst>
                    <a:ext uri="{FF2B5EF4-FFF2-40B4-BE49-F238E27FC236}">
                      <a16:creationId xmlns:a16="http://schemas.microsoft.com/office/drawing/2014/main" id="{0FBB4632-5ABE-EFD8-4459-AC9BF9A97251}"/>
                    </a:ext>
                  </a:extLst>
                </p:cNvPr>
                <p:cNvSpPr/>
                <p:nvPr/>
              </p:nvSpPr>
              <p:spPr>
                <a:xfrm>
                  <a:off x="4637653" y="215838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09" name="Freeform 210">
                  <a:extLst>
                    <a:ext uri="{FF2B5EF4-FFF2-40B4-BE49-F238E27FC236}">
                      <a16:creationId xmlns:a16="http://schemas.microsoft.com/office/drawing/2014/main" id="{95BBC5C3-EE64-C540-5774-36FC553AB376}"/>
                    </a:ext>
                  </a:extLst>
                </p:cNvPr>
                <p:cNvSpPr/>
                <p:nvPr/>
              </p:nvSpPr>
              <p:spPr>
                <a:xfrm>
                  <a:off x="4672992" y="2123189"/>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10" name="Freeform 211">
                  <a:extLst>
                    <a:ext uri="{FF2B5EF4-FFF2-40B4-BE49-F238E27FC236}">
                      <a16:creationId xmlns:a16="http://schemas.microsoft.com/office/drawing/2014/main" id="{C54B490D-21EF-0ADC-EC87-726758D01F97}"/>
                    </a:ext>
                  </a:extLst>
                </p:cNvPr>
                <p:cNvSpPr/>
                <p:nvPr/>
              </p:nvSpPr>
              <p:spPr>
                <a:xfrm>
                  <a:off x="4639563" y="216313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411" name="Freeform 212">
                  <a:extLst>
                    <a:ext uri="{FF2B5EF4-FFF2-40B4-BE49-F238E27FC236}">
                      <a16:creationId xmlns:a16="http://schemas.microsoft.com/office/drawing/2014/main" id="{DA36D6A1-B021-E7A8-3789-FFB8EEEFB3BC}"/>
                    </a:ext>
                  </a:extLst>
                </p:cNvPr>
                <p:cNvSpPr/>
                <p:nvPr/>
              </p:nvSpPr>
              <p:spPr>
                <a:xfrm>
                  <a:off x="4675858" y="21269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412" name="Freeform 213">
                  <a:extLst>
                    <a:ext uri="{FF2B5EF4-FFF2-40B4-BE49-F238E27FC236}">
                      <a16:creationId xmlns:a16="http://schemas.microsoft.com/office/drawing/2014/main" id="{47BB1DC7-BF3D-647F-F43D-EDA6447D970E}"/>
                    </a:ext>
                  </a:extLst>
                </p:cNvPr>
                <p:cNvSpPr/>
                <p:nvPr/>
              </p:nvSpPr>
              <p:spPr>
                <a:xfrm>
                  <a:off x="4642429" y="216313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13" name="Freeform 214">
                  <a:extLst>
                    <a:ext uri="{FF2B5EF4-FFF2-40B4-BE49-F238E27FC236}">
                      <a16:creationId xmlns:a16="http://schemas.microsoft.com/office/drawing/2014/main" id="{9D78737D-FF8D-134A-8655-D1B48F0E418F}"/>
                    </a:ext>
                  </a:extLst>
                </p:cNvPr>
                <p:cNvSpPr/>
                <p:nvPr/>
              </p:nvSpPr>
              <p:spPr>
                <a:xfrm>
                  <a:off x="4677768" y="21269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414" name="Freeform 215">
                  <a:extLst>
                    <a:ext uri="{FF2B5EF4-FFF2-40B4-BE49-F238E27FC236}">
                      <a16:creationId xmlns:a16="http://schemas.microsoft.com/office/drawing/2014/main" id="{F4270982-E98E-9BAC-A8AC-C3CA19040B11}"/>
                    </a:ext>
                  </a:extLst>
                </p:cNvPr>
                <p:cNvSpPr/>
                <p:nvPr/>
              </p:nvSpPr>
              <p:spPr>
                <a:xfrm>
                  <a:off x="4644339" y="216313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15" name="Freeform 216">
                  <a:extLst>
                    <a:ext uri="{FF2B5EF4-FFF2-40B4-BE49-F238E27FC236}">
                      <a16:creationId xmlns:a16="http://schemas.microsoft.com/office/drawing/2014/main" id="{79952602-2C18-E58E-1919-C651F3655D74}"/>
                    </a:ext>
                  </a:extLst>
                </p:cNvPr>
                <p:cNvSpPr/>
                <p:nvPr/>
              </p:nvSpPr>
              <p:spPr>
                <a:xfrm>
                  <a:off x="4680633" y="21269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416" name="Freeform 217">
                  <a:extLst>
                    <a:ext uri="{FF2B5EF4-FFF2-40B4-BE49-F238E27FC236}">
                      <a16:creationId xmlns:a16="http://schemas.microsoft.com/office/drawing/2014/main" id="{3B98C661-E910-855A-C9B2-D7FC8DD359C1}"/>
                    </a:ext>
                  </a:extLst>
                </p:cNvPr>
                <p:cNvSpPr/>
                <p:nvPr/>
              </p:nvSpPr>
              <p:spPr>
                <a:xfrm>
                  <a:off x="4647204" y="216313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17" name="Freeform 218">
                  <a:extLst>
                    <a:ext uri="{FF2B5EF4-FFF2-40B4-BE49-F238E27FC236}">
                      <a16:creationId xmlns:a16="http://schemas.microsoft.com/office/drawing/2014/main" id="{46D05CD2-5EB1-162F-2E92-B3E2C1EA52C2}"/>
                    </a:ext>
                  </a:extLst>
                </p:cNvPr>
                <p:cNvSpPr/>
                <p:nvPr/>
              </p:nvSpPr>
              <p:spPr>
                <a:xfrm>
                  <a:off x="4682543" y="21269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418" name="Freeform 219">
                  <a:extLst>
                    <a:ext uri="{FF2B5EF4-FFF2-40B4-BE49-F238E27FC236}">
                      <a16:creationId xmlns:a16="http://schemas.microsoft.com/office/drawing/2014/main" id="{20337AF3-0BAB-0CFE-E490-54BE1E05BD1D}"/>
                    </a:ext>
                  </a:extLst>
                </p:cNvPr>
                <p:cNvSpPr/>
                <p:nvPr/>
              </p:nvSpPr>
              <p:spPr>
                <a:xfrm>
                  <a:off x="4651980" y="216789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19" name="Freeform 220">
                  <a:extLst>
                    <a:ext uri="{FF2B5EF4-FFF2-40B4-BE49-F238E27FC236}">
                      <a16:creationId xmlns:a16="http://schemas.microsoft.com/office/drawing/2014/main" id="{1B71ED3B-B26F-8265-D355-EB5B6EFCE625}"/>
                    </a:ext>
                  </a:extLst>
                </p:cNvPr>
                <p:cNvSpPr/>
                <p:nvPr/>
              </p:nvSpPr>
              <p:spPr>
                <a:xfrm>
                  <a:off x="4687319" y="213174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420" name="Freeform 221">
                  <a:extLst>
                    <a:ext uri="{FF2B5EF4-FFF2-40B4-BE49-F238E27FC236}">
                      <a16:creationId xmlns:a16="http://schemas.microsoft.com/office/drawing/2014/main" id="{A115E493-18C6-9BA5-1111-C699C5640DA3}"/>
                    </a:ext>
                  </a:extLst>
                </p:cNvPr>
                <p:cNvSpPr/>
                <p:nvPr/>
              </p:nvSpPr>
              <p:spPr>
                <a:xfrm>
                  <a:off x="4653890" y="2172647"/>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21" name="Freeform 222">
                  <a:extLst>
                    <a:ext uri="{FF2B5EF4-FFF2-40B4-BE49-F238E27FC236}">
                      <a16:creationId xmlns:a16="http://schemas.microsoft.com/office/drawing/2014/main" id="{4801CDC2-50C8-F59C-0E03-CB49B3907DCF}"/>
                    </a:ext>
                  </a:extLst>
                </p:cNvPr>
                <p:cNvSpPr/>
                <p:nvPr/>
              </p:nvSpPr>
              <p:spPr>
                <a:xfrm>
                  <a:off x="4690184" y="213650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22" name="Freeform 223">
                  <a:extLst>
                    <a:ext uri="{FF2B5EF4-FFF2-40B4-BE49-F238E27FC236}">
                      <a16:creationId xmlns:a16="http://schemas.microsoft.com/office/drawing/2014/main" id="{C5953296-CC19-8793-B7AF-D022B714F45B}"/>
                    </a:ext>
                  </a:extLst>
                </p:cNvPr>
                <p:cNvSpPr/>
                <p:nvPr/>
              </p:nvSpPr>
              <p:spPr>
                <a:xfrm>
                  <a:off x="4656755" y="2172647"/>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23" name="Freeform 224">
                  <a:extLst>
                    <a:ext uri="{FF2B5EF4-FFF2-40B4-BE49-F238E27FC236}">
                      <a16:creationId xmlns:a16="http://schemas.microsoft.com/office/drawing/2014/main" id="{5CE2A159-A597-7A04-5037-199B1AAD0926}"/>
                    </a:ext>
                  </a:extLst>
                </p:cNvPr>
                <p:cNvSpPr/>
                <p:nvPr/>
              </p:nvSpPr>
              <p:spPr>
                <a:xfrm>
                  <a:off x="4692094" y="213650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24" name="Freeform 225">
                  <a:extLst>
                    <a:ext uri="{FF2B5EF4-FFF2-40B4-BE49-F238E27FC236}">
                      <a16:creationId xmlns:a16="http://schemas.microsoft.com/office/drawing/2014/main" id="{B0590BDF-B136-EA02-660E-DA33D51082F6}"/>
                    </a:ext>
                  </a:extLst>
                </p:cNvPr>
                <p:cNvSpPr/>
                <p:nvPr/>
              </p:nvSpPr>
              <p:spPr>
                <a:xfrm>
                  <a:off x="4663441" y="2172647"/>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25" name="Freeform 226">
                  <a:extLst>
                    <a:ext uri="{FF2B5EF4-FFF2-40B4-BE49-F238E27FC236}">
                      <a16:creationId xmlns:a16="http://schemas.microsoft.com/office/drawing/2014/main" id="{1D682E7F-73BE-304F-F68B-9855542FEAC0}"/>
                    </a:ext>
                  </a:extLst>
                </p:cNvPr>
                <p:cNvSpPr/>
                <p:nvPr/>
              </p:nvSpPr>
              <p:spPr>
                <a:xfrm>
                  <a:off x="4699735" y="213650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26" name="Freeform 227">
                  <a:extLst>
                    <a:ext uri="{FF2B5EF4-FFF2-40B4-BE49-F238E27FC236}">
                      <a16:creationId xmlns:a16="http://schemas.microsoft.com/office/drawing/2014/main" id="{B54D9E82-5D9E-4302-BCA5-E199C96128B3}"/>
                    </a:ext>
                  </a:extLst>
                </p:cNvPr>
                <p:cNvSpPr/>
                <p:nvPr/>
              </p:nvSpPr>
              <p:spPr>
                <a:xfrm>
                  <a:off x="4666306" y="217740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27" name="Freeform 228">
                  <a:extLst>
                    <a:ext uri="{FF2B5EF4-FFF2-40B4-BE49-F238E27FC236}">
                      <a16:creationId xmlns:a16="http://schemas.microsoft.com/office/drawing/2014/main" id="{49C8C11F-BA5A-1C4C-8580-3B825FEC408E}"/>
                    </a:ext>
                  </a:extLst>
                </p:cNvPr>
                <p:cNvSpPr/>
                <p:nvPr/>
              </p:nvSpPr>
              <p:spPr>
                <a:xfrm>
                  <a:off x="4701646" y="214126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28" name="Freeform 229">
                  <a:extLst>
                    <a:ext uri="{FF2B5EF4-FFF2-40B4-BE49-F238E27FC236}">
                      <a16:creationId xmlns:a16="http://schemas.microsoft.com/office/drawing/2014/main" id="{D92052F4-5550-D5AE-8425-CC1935832FF6}"/>
                    </a:ext>
                  </a:extLst>
                </p:cNvPr>
                <p:cNvSpPr/>
                <p:nvPr/>
              </p:nvSpPr>
              <p:spPr>
                <a:xfrm>
                  <a:off x="4668217" y="217740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29" name="Freeform 230">
                  <a:extLst>
                    <a:ext uri="{FF2B5EF4-FFF2-40B4-BE49-F238E27FC236}">
                      <a16:creationId xmlns:a16="http://schemas.microsoft.com/office/drawing/2014/main" id="{61D7D638-D8B1-3871-7402-54BF0CA113DD}"/>
                    </a:ext>
                  </a:extLst>
                </p:cNvPr>
                <p:cNvSpPr/>
                <p:nvPr/>
              </p:nvSpPr>
              <p:spPr>
                <a:xfrm>
                  <a:off x="4704511" y="214126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30" name="Freeform 231">
                  <a:extLst>
                    <a:ext uri="{FF2B5EF4-FFF2-40B4-BE49-F238E27FC236}">
                      <a16:creationId xmlns:a16="http://schemas.microsoft.com/office/drawing/2014/main" id="{E53F57EB-A101-7C5A-5A9F-2BC63523B6E6}"/>
                    </a:ext>
                  </a:extLst>
                </p:cNvPr>
                <p:cNvSpPr/>
                <p:nvPr/>
              </p:nvSpPr>
              <p:spPr>
                <a:xfrm>
                  <a:off x="4670127" y="217740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431" name="Freeform 232">
                  <a:extLst>
                    <a:ext uri="{FF2B5EF4-FFF2-40B4-BE49-F238E27FC236}">
                      <a16:creationId xmlns:a16="http://schemas.microsoft.com/office/drawing/2014/main" id="{1D61A4B3-AE82-9539-F8F1-A69C83842354}"/>
                    </a:ext>
                  </a:extLst>
                </p:cNvPr>
                <p:cNvSpPr/>
                <p:nvPr/>
              </p:nvSpPr>
              <p:spPr>
                <a:xfrm>
                  <a:off x="4706421" y="214126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32" name="Freeform 233">
                  <a:extLst>
                    <a:ext uri="{FF2B5EF4-FFF2-40B4-BE49-F238E27FC236}">
                      <a16:creationId xmlns:a16="http://schemas.microsoft.com/office/drawing/2014/main" id="{3B42CBD9-B7AE-40FE-AECB-36FFE162F37F}"/>
                    </a:ext>
                  </a:extLst>
                </p:cNvPr>
                <p:cNvSpPr/>
                <p:nvPr/>
              </p:nvSpPr>
              <p:spPr>
                <a:xfrm>
                  <a:off x="4682543" y="2190718"/>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33" name="Freeform 234">
                  <a:extLst>
                    <a:ext uri="{FF2B5EF4-FFF2-40B4-BE49-F238E27FC236}">
                      <a16:creationId xmlns:a16="http://schemas.microsoft.com/office/drawing/2014/main" id="{7FE7CB98-939B-540A-1396-A67D84077E65}"/>
                    </a:ext>
                  </a:extLst>
                </p:cNvPr>
                <p:cNvSpPr/>
                <p:nvPr/>
              </p:nvSpPr>
              <p:spPr>
                <a:xfrm>
                  <a:off x="4718838" y="21555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34" name="Freeform 235">
                  <a:extLst>
                    <a:ext uri="{FF2B5EF4-FFF2-40B4-BE49-F238E27FC236}">
                      <a16:creationId xmlns:a16="http://schemas.microsoft.com/office/drawing/2014/main" id="{BA434E00-B7AD-C80C-A29B-EAF4949109DF}"/>
                    </a:ext>
                  </a:extLst>
                </p:cNvPr>
                <p:cNvSpPr/>
                <p:nvPr/>
              </p:nvSpPr>
              <p:spPr>
                <a:xfrm>
                  <a:off x="4684454" y="2190718"/>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435" name="Freeform 236">
                  <a:extLst>
                    <a:ext uri="{FF2B5EF4-FFF2-40B4-BE49-F238E27FC236}">
                      <a16:creationId xmlns:a16="http://schemas.microsoft.com/office/drawing/2014/main" id="{142EABA1-8C82-02CE-DCA7-2C0FAF34AC98}"/>
                    </a:ext>
                  </a:extLst>
                </p:cNvPr>
                <p:cNvSpPr/>
                <p:nvPr/>
              </p:nvSpPr>
              <p:spPr>
                <a:xfrm>
                  <a:off x="4720748" y="21555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36" name="Freeform 237">
                  <a:extLst>
                    <a:ext uri="{FF2B5EF4-FFF2-40B4-BE49-F238E27FC236}">
                      <a16:creationId xmlns:a16="http://schemas.microsoft.com/office/drawing/2014/main" id="{F7DBE884-28E9-FEE7-B381-947094D7259B}"/>
                    </a:ext>
                  </a:extLst>
                </p:cNvPr>
                <p:cNvSpPr/>
                <p:nvPr/>
              </p:nvSpPr>
              <p:spPr>
                <a:xfrm>
                  <a:off x="4687319" y="2190718"/>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37" name="Freeform 238">
                  <a:extLst>
                    <a:ext uri="{FF2B5EF4-FFF2-40B4-BE49-F238E27FC236}">
                      <a16:creationId xmlns:a16="http://schemas.microsoft.com/office/drawing/2014/main" id="{B20B857E-7645-50EE-F04F-F583FD18E873}"/>
                    </a:ext>
                  </a:extLst>
                </p:cNvPr>
                <p:cNvSpPr/>
                <p:nvPr/>
              </p:nvSpPr>
              <p:spPr>
                <a:xfrm>
                  <a:off x="4723613" y="21555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38" name="Freeform 239">
                  <a:extLst>
                    <a:ext uri="{FF2B5EF4-FFF2-40B4-BE49-F238E27FC236}">
                      <a16:creationId xmlns:a16="http://schemas.microsoft.com/office/drawing/2014/main" id="{C7FF047B-963D-C027-7E79-1F8AF88A3A66}"/>
                    </a:ext>
                  </a:extLst>
                </p:cNvPr>
                <p:cNvSpPr/>
                <p:nvPr/>
              </p:nvSpPr>
              <p:spPr>
                <a:xfrm>
                  <a:off x="4692094" y="2190718"/>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39" name="Freeform 240">
                  <a:extLst>
                    <a:ext uri="{FF2B5EF4-FFF2-40B4-BE49-F238E27FC236}">
                      <a16:creationId xmlns:a16="http://schemas.microsoft.com/office/drawing/2014/main" id="{F6E754C3-6069-2997-B89C-8FFF674D5A5D}"/>
                    </a:ext>
                  </a:extLst>
                </p:cNvPr>
                <p:cNvSpPr/>
                <p:nvPr/>
              </p:nvSpPr>
              <p:spPr>
                <a:xfrm>
                  <a:off x="4728389" y="21555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40" name="Freeform 241">
                  <a:extLst>
                    <a:ext uri="{FF2B5EF4-FFF2-40B4-BE49-F238E27FC236}">
                      <a16:creationId xmlns:a16="http://schemas.microsoft.com/office/drawing/2014/main" id="{4F27F950-8B94-BCC8-E39C-5D265EAF2CD3}"/>
                    </a:ext>
                  </a:extLst>
                </p:cNvPr>
                <p:cNvSpPr/>
                <p:nvPr/>
              </p:nvSpPr>
              <p:spPr>
                <a:xfrm>
                  <a:off x="4694005" y="2190718"/>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441" name="Freeform 242">
                  <a:extLst>
                    <a:ext uri="{FF2B5EF4-FFF2-40B4-BE49-F238E27FC236}">
                      <a16:creationId xmlns:a16="http://schemas.microsoft.com/office/drawing/2014/main" id="{70246833-9441-0535-0A87-B79F16101D4E}"/>
                    </a:ext>
                  </a:extLst>
                </p:cNvPr>
                <p:cNvSpPr/>
                <p:nvPr/>
              </p:nvSpPr>
              <p:spPr>
                <a:xfrm>
                  <a:off x="4730299" y="21555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42" name="Freeform 243">
                  <a:extLst>
                    <a:ext uri="{FF2B5EF4-FFF2-40B4-BE49-F238E27FC236}">
                      <a16:creationId xmlns:a16="http://schemas.microsoft.com/office/drawing/2014/main" id="{4FD45C74-58A5-DEFC-7F01-BBFA86607697}"/>
                    </a:ext>
                  </a:extLst>
                </p:cNvPr>
                <p:cNvSpPr/>
                <p:nvPr/>
              </p:nvSpPr>
              <p:spPr>
                <a:xfrm>
                  <a:off x="4698780" y="2190718"/>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443" name="Freeform 244">
                  <a:extLst>
                    <a:ext uri="{FF2B5EF4-FFF2-40B4-BE49-F238E27FC236}">
                      <a16:creationId xmlns:a16="http://schemas.microsoft.com/office/drawing/2014/main" id="{13DBD467-B7A3-87AF-0BBE-2945DC9ADC31}"/>
                    </a:ext>
                  </a:extLst>
                </p:cNvPr>
                <p:cNvSpPr/>
                <p:nvPr/>
              </p:nvSpPr>
              <p:spPr>
                <a:xfrm>
                  <a:off x="4735074" y="21555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44" name="Freeform 245">
                  <a:extLst>
                    <a:ext uri="{FF2B5EF4-FFF2-40B4-BE49-F238E27FC236}">
                      <a16:creationId xmlns:a16="http://schemas.microsoft.com/office/drawing/2014/main" id="{B820CD8D-970D-224C-B723-677316FC635F}"/>
                    </a:ext>
                  </a:extLst>
                </p:cNvPr>
                <p:cNvSpPr/>
                <p:nvPr/>
              </p:nvSpPr>
              <p:spPr>
                <a:xfrm>
                  <a:off x="4698780" y="2190718"/>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445" name="Freeform 246">
                  <a:extLst>
                    <a:ext uri="{FF2B5EF4-FFF2-40B4-BE49-F238E27FC236}">
                      <a16:creationId xmlns:a16="http://schemas.microsoft.com/office/drawing/2014/main" id="{61A0740B-B4D2-EFF3-D69B-533DB941392F}"/>
                    </a:ext>
                  </a:extLst>
                </p:cNvPr>
                <p:cNvSpPr/>
                <p:nvPr/>
              </p:nvSpPr>
              <p:spPr>
                <a:xfrm>
                  <a:off x="4735074" y="21555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46" name="Freeform 247">
                  <a:extLst>
                    <a:ext uri="{FF2B5EF4-FFF2-40B4-BE49-F238E27FC236}">
                      <a16:creationId xmlns:a16="http://schemas.microsoft.com/office/drawing/2014/main" id="{DB4771E4-D369-1FDF-BDA1-312BA234BFDF}"/>
                    </a:ext>
                  </a:extLst>
                </p:cNvPr>
                <p:cNvSpPr/>
                <p:nvPr/>
              </p:nvSpPr>
              <p:spPr>
                <a:xfrm>
                  <a:off x="4706421" y="2190718"/>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47" name="Freeform 248">
                  <a:extLst>
                    <a:ext uri="{FF2B5EF4-FFF2-40B4-BE49-F238E27FC236}">
                      <a16:creationId xmlns:a16="http://schemas.microsoft.com/office/drawing/2014/main" id="{89343116-433F-76C8-7C6E-7292FAAF2828}"/>
                    </a:ext>
                  </a:extLst>
                </p:cNvPr>
                <p:cNvSpPr/>
                <p:nvPr/>
              </p:nvSpPr>
              <p:spPr>
                <a:xfrm>
                  <a:off x="4742715" y="21555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48" name="Freeform 249">
                  <a:extLst>
                    <a:ext uri="{FF2B5EF4-FFF2-40B4-BE49-F238E27FC236}">
                      <a16:creationId xmlns:a16="http://schemas.microsoft.com/office/drawing/2014/main" id="{A5D86705-869B-F8DC-9B42-3EA99CCB36EE}"/>
                    </a:ext>
                  </a:extLst>
                </p:cNvPr>
                <p:cNvSpPr/>
                <p:nvPr/>
              </p:nvSpPr>
              <p:spPr>
                <a:xfrm>
                  <a:off x="4708331" y="2190718"/>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449" name="Freeform 250">
                  <a:extLst>
                    <a:ext uri="{FF2B5EF4-FFF2-40B4-BE49-F238E27FC236}">
                      <a16:creationId xmlns:a16="http://schemas.microsoft.com/office/drawing/2014/main" id="{8988491B-3D2D-C446-62F3-D8D9F3E12C94}"/>
                    </a:ext>
                  </a:extLst>
                </p:cNvPr>
                <p:cNvSpPr/>
                <p:nvPr/>
              </p:nvSpPr>
              <p:spPr>
                <a:xfrm>
                  <a:off x="4744625" y="21555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50" name="Freeform 251">
                  <a:extLst>
                    <a:ext uri="{FF2B5EF4-FFF2-40B4-BE49-F238E27FC236}">
                      <a16:creationId xmlns:a16="http://schemas.microsoft.com/office/drawing/2014/main" id="{23A74B20-2852-CED5-AC76-219C8A7E923F}"/>
                    </a:ext>
                  </a:extLst>
                </p:cNvPr>
                <p:cNvSpPr/>
                <p:nvPr/>
              </p:nvSpPr>
              <p:spPr>
                <a:xfrm>
                  <a:off x="4725523" y="2195473"/>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51" name="Freeform 252">
                  <a:extLst>
                    <a:ext uri="{FF2B5EF4-FFF2-40B4-BE49-F238E27FC236}">
                      <a16:creationId xmlns:a16="http://schemas.microsoft.com/office/drawing/2014/main" id="{ECBF72CD-C049-456F-E230-507232415A5F}"/>
                    </a:ext>
                  </a:extLst>
                </p:cNvPr>
                <p:cNvSpPr/>
                <p:nvPr/>
              </p:nvSpPr>
              <p:spPr>
                <a:xfrm>
                  <a:off x="4761817" y="216028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52" name="Freeform 253">
                  <a:extLst>
                    <a:ext uri="{FF2B5EF4-FFF2-40B4-BE49-F238E27FC236}">
                      <a16:creationId xmlns:a16="http://schemas.microsoft.com/office/drawing/2014/main" id="{69A000A6-3D7F-772D-B207-D4B3436F05D7}"/>
                    </a:ext>
                  </a:extLst>
                </p:cNvPr>
                <p:cNvSpPr/>
                <p:nvPr/>
              </p:nvSpPr>
              <p:spPr>
                <a:xfrm>
                  <a:off x="4730299" y="2195473"/>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53" name="Freeform 362">
                  <a:extLst>
                    <a:ext uri="{FF2B5EF4-FFF2-40B4-BE49-F238E27FC236}">
                      <a16:creationId xmlns:a16="http://schemas.microsoft.com/office/drawing/2014/main" id="{8E3A2F3C-851C-F3B4-0EDB-906D752C7384}"/>
                    </a:ext>
                  </a:extLst>
                </p:cNvPr>
                <p:cNvSpPr/>
                <p:nvPr/>
              </p:nvSpPr>
              <p:spPr>
                <a:xfrm>
                  <a:off x="4766593" y="216028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54" name="Freeform 364">
                  <a:extLst>
                    <a:ext uri="{FF2B5EF4-FFF2-40B4-BE49-F238E27FC236}">
                      <a16:creationId xmlns:a16="http://schemas.microsoft.com/office/drawing/2014/main" id="{B453590C-537C-DF79-A64F-29E9A375A5A2}"/>
                    </a:ext>
                  </a:extLst>
                </p:cNvPr>
                <p:cNvSpPr/>
                <p:nvPr/>
              </p:nvSpPr>
              <p:spPr>
                <a:xfrm>
                  <a:off x="4735074" y="220118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55" name="Freeform 365">
                  <a:extLst>
                    <a:ext uri="{FF2B5EF4-FFF2-40B4-BE49-F238E27FC236}">
                      <a16:creationId xmlns:a16="http://schemas.microsoft.com/office/drawing/2014/main" id="{89C7A7E5-DDDA-8B15-D38A-A1BFC1641B60}"/>
                    </a:ext>
                  </a:extLst>
                </p:cNvPr>
                <p:cNvSpPr/>
                <p:nvPr/>
              </p:nvSpPr>
              <p:spPr>
                <a:xfrm>
                  <a:off x="4771369" y="216503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56" name="Freeform 366">
                  <a:extLst>
                    <a:ext uri="{FF2B5EF4-FFF2-40B4-BE49-F238E27FC236}">
                      <a16:creationId xmlns:a16="http://schemas.microsoft.com/office/drawing/2014/main" id="{800BAB8A-5300-AB64-5095-67A66E0F3871}"/>
                    </a:ext>
                  </a:extLst>
                </p:cNvPr>
                <p:cNvSpPr/>
                <p:nvPr/>
              </p:nvSpPr>
              <p:spPr>
                <a:xfrm>
                  <a:off x="4736985" y="220118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457" name="Freeform 367">
                  <a:extLst>
                    <a:ext uri="{FF2B5EF4-FFF2-40B4-BE49-F238E27FC236}">
                      <a16:creationId xmlns:a16="http://schemas.microsoft.com/office/drawing/2014/main" id="{B5D4CBF1-5290-9259-925A-2FA238C77851}"/>
                    </a:ext>
                  </a:extLst>
                </p:cNvPr>
                <p:cNvSpPr/>
                <p:nvPr/>
              </p:nvSpPr>
              <p:spPr>
                <a:xfrm>
                  <a:off x="4773279" y="216503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58" name="Freeform 368">
                  <a:extLst>
                    <a:ext uri="{FF2B5EF4-FFF2-40B4-BE49-F238E27FC236}">
                      <a16:creationId xmlns:a16="http://schemas.microsoft.com/office/drawing/2014/main" id="{84425C9C-0392-99E4-2ADC-7849F2C0A15F}"/>
                    </a:ext>
                  </a:extLst>
                </p:cNvPr>
                <p:cNvSpPr/>
                <p:nvPr/>
              </p:nvSpPr>
              <p:spPr>
                <a:xfrm>
                  <a:off x="4736985" y="220118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459" name="Freeform 369">
                  <a:extLst>
                    <a:ext uri="{FF2B5EF4-FFF2-40B4-BE49-F238E27FC236}">
                      <a16:creationId xmlns:a16="http://schemas.microsoft.com/office/drawing/2014/main" id="{8283273D-0940-94E0-16BB-FE6C2F6BFE2C}"/>
                    </a:ext>
                  </a:extLst>
                </p:cNvPr>
                <p:cNvSpPr/>
                <p:nvPr/>
              </p:nvSpPr>
              <p:spPr>
                <a:xfrm>
                  <a:off x="4773279" y="216503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60" name="Freeform 370">
                  <a:extLst>
                    <a:ext uri="{FF2B5EF4-FFF2-40B4-BE49-F238E27FC236}">
                      <a16:creationId xmlns:a16="http://schemas.microsoft.com/office/drawing/2014/main" id="{94C04759-9DFC-40FC-C8A5-177565287B72}"/>
                    </a:ext>
                  </a:extLst>
                </p:cNvPr>
                <p:cNvSpPr/>
                <p:nvPr/>
              </p:nvSpPr>
              <p:spPr>
                <a:xfrm>
                  <a:off x="4739850" y="220118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61" name="Freeform 371">
                  <a:extLst>
                    <a:ext uri="{FF2B5EF4-FFF2-40B4-BE49-F238E27FC236}">
                      <a16:creationId xmlns:a16="http://schemas.microsoft.com/office/drawing/2014/main" id="{B61320C5-C3E1-568A-82DF-3DE722734468}"/>
                    </a:ext>
                  </a:extLst>
                </p:cNvPr>
                <p:cNvSpPr/>
                <p:nvPr/>
              </p:nvSpPr>
              <p:spPr>
                <a:xfrm>
                  <a:off x="4776144" y="216503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62" name="Freeform 372">
                  <a:extLst>
                    <a:ext uri="{FF2B5EF4-FFF2-40B4-BE49-F238E27FC236}">
                      <a16:creationId xmlns:a16="http://schemas.microsoft.com/office/drawing/2014/main" id="{6B5BE03E-39C4-8E62-35D8-8763FCB0414C}"/>
                    </a:ext>
                  </a:extLst>
                </p:cNvPr>
                <p:cNvSpPr/>
                <p:nvPr/>
              </p:nvSpPr>
              <p:spPr>
                <a:xfrm>
                  <a:off x="4746536" y="220118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463" name="Freeform 373">
                  <a:extLst>
                    <a:ext uri="{FF2B5EF4-FFF2-40B4-BE49-F238E27FC236}">
                      <a16:creationId xmlns:a16="http://schemas.microsoft.com/office/drawing/2014/main" id="{C1338EB8-B87E-7E65-E9CB-3953831437A1}"/>
                    </a:ext>
                  </a:extLst>
                </p:cNvPr>
                <p:cNvSpPr/>
                <p:nvPr/>
              </p:nvSpPr>
              <p:spPr>
                <a:xfrm>
                  <a:off x="4782830" y="216503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64" name="Freeform 374">
                  <a:extLst>
                    <a:ext uri="{FF2B5EF4-FFF2-40B4-BE49-F238E27FC236}">
                      <a16:creationId xmlns:a16="http://schemas.microsoft.com/office/drawing/2014/main" id="{1091E98F-62C2-FD00-4B4A-E64A2EF07070}"/>
                    </a:ext>
                  </a:extLst>
                </p:cNvPr>
                <p:cNvSpPr/>
                <p:nvPr/>
              </p:nvSpPr>
              <p:spPr>
                <a:xfrm>
                  <a:off x="4768503" y="2205935"/>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65" name="Freeform 375">
                  <a:extLst>
                    <a:ext uri="{FF2B5EF4-FFF2-40B4-BE49-F238E27FC236}">
                      <a16:creationId xmlns:a16="http://schemas.microsoft.com/office/drawing/2014/main" id="{CAB5D66C-CEE1-9E5A-4A8F-668C3016EE4F}"/>
                    </a:ext>
                  </a:extLst>
                </p:cNvPr>
                <p:cNvSpPr/>
                <p:nvPr/>
              </p:nvSpPr>
              <p:spPr>
                <a:xfrm>
                  <a:off x="4803842" y="2169793"/>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466" name="Freeform 376">
                  <a:extLst>
                    <a:ext uri="{FF2B5EF4-FFF2-40B4-BE49-F238E27FC236}">
                      <a16:creationId xmlns:a16="http://schemas.microsoft.com/office/drawing/2014/main" id="{E8BB77C5-6D23-2DEF-03FE-9A53F2AD4271}"/>
                    </a:ext>
                  </a:extLst>
                </p:cNvPr>
                <p:cNvSpPr/>
                <p:nvPr/>
              </p:nvSpPr>
              <p:spPr>
                <a:xfrm>
                  <a:off x="4770413" y="2205935"/>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467" name="Freeform 377">
                  <a:extLst>
                    <a:ext uri="{FF2B5EF4-FFF2-40B4-BE49-F238E27FC236}">
                      <a16:creationId xmlns:a16="http://schemas.microsoft.com/office/drawing/2014/main" id="{554705C8-384B-6797-5D6A-394D2D854A36}"/>
                    </a:ext>
                  </a:extLst>
                </p:cNvPr>
                <p:cNvSpPr/>
                <p:nvPr/>
              </p:nvSpPr>
              <p:spPr>
                <a:xfrm>
                  <a:off x="4806708" y="2169793"/>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468" name="Freeform 378">
                  <a:extLst>
                    <a:ext uri="{FF2B5EF4-FFF2-40B4-BE49-F238E27FC236}">
                      <a16:creationId xmlns:a16="http://schemas.microsoft.com/office/drawing/2014/main" id="{60A76C25-9160-3AD3-2650-DCA31B1B2FA9}"/>
                    </a:ext>
                  </a:extLst>
                </p:cNvPr>
                <p:cNvSpPr/>
                <p:nvPr/>
              </p:nvSpPr>
              <p:spPr>
                <a:xfrm>
                  <a:off x="4773279" y="2216397"/>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69" name="Freeform 379">
                  <a:extLst>
                    <a:ext uri="{FF2B5EF4-FFF2-40B4-BE49-F238E27FC236}">
                      <a16:creationId xmlns:a16="http://schemas.microsoft.com/office/drawing/2014/main" id="{FD4F31C9-9F77-8488-D9E2-CE29F7974DE9}"/>
                    </a:ext>
                  </a:extLst>
                </p:cNvPr>
                <p:cNvSpPr/>
                <p:nvPr/>
              </p:nvSpPr>
              <p:spPr>
                <a:xfrm>
                  <a:off x="4808618" y="218025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70" name="Freeform 380">
                  <a:extLst>
                    <a:ext uri="{FF2B5EF4-FFF2-40B4-BE49-F238E27FC236}">
                      <a16:creationId xmlns:a16="http://schemas.microsoft.com/office/drawing/2014/main" id="{B067EB52-9039-B911-D49C-879EC48D06A3}"/>
                    </a:ext>
                  </a:extLst>
                </p:cNvPr>
                <p:cNvSpPr/>
                <p:nvPr/>
              </p:nvSpPr>
              <p:spPr>
                <a:xfrm>
                  <a:off x="4789516" y="2242077"/>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471" name="Freeform 381">
                  <a:extLst>
                    <a:ext uri="{FF2B5EF4-FFF2-40B4-BE49-F238E27FC236}">
                      <a16:creationId xmlns:a16="http://schemas.microsoft.com/office/drawing/2014/main" id="{8BE58C7C-D3CD-4BA1-38AE-1EA2F6AEF5BF}"/>
                    </a:ext>
                  </a:extLst>
                </p:cNvPr>
                <p:cNvSpPr/>
                <p:nvPr/>
              </p:nvSpPr>
              <p:spPr>
                <a:xfrm>
                  <a:off x="4825810" y="220593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72" name="Freeform 382">
                  <a:extLst>
                    <a:ext uri="{FF2B5EF4-FFF2-40B4-BE49-F238E27FC236}">
                      <a16:creationId xmlns:a16="http://schemas.microsoft.com/office/drawing/2014/main" id="{5BD18E98-CA10-53CF-E08E-0B26C51DCD4C}"/>
                    </a:ext>
                  </a:extLst>
                </p:cNvPr>
                <p:cNvSpPr/>
                <p:nvPr/>
              </p:nvSpPr>
              <p:spPr>
                <a:xfrm>
                  <a:off x="4792381" y="2242077"/>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73" name="Freeform 383">
                  <a:extLst>
                    <a:ext uri="{FF2B5EF4-FFF2-40B4-BE49-F238E27FC236}">
                      <a16:creationId xmlns:a16="http://schemas.microsoft.com/office/drawing/2014/main" id="{5AA4A248-5FC0-7A02-04F7-0FDCAC2360F7}"/>
                    </a:ext>
                  </a:extLst>
                </p:cNvPr>
                <p:cNvSpPr/>
                <p:nvPr/>
              </p:nvSpPr>
              <p:spPr>
                <a:xfrm>
                  <a:off x="4827720" y="220593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74" name="Freeform 384">
                  <a:extLst>
                    <a:ext uri="{FF2B5EF4-FFF2-40B4-BE49-F238E27FC236}">
                      <a16:creationId xmlns:a16="http://schemas.microsoft.com/office/drawing/2014/main" id="{F1F98389-0871-38DE-6DDE-B55BA2CFA161}"/>
                    </a:ext>
                  </a:extLst>
                </p:cNvPr>
                <p:cNvSpPr/>
                <p:nvPr/>
              </p:nvSpPr>
              <p:spPr>
                <a:xfrm>
                  <a:off x="4797157" y="2242077"/>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75" name="Freeform 385">
                  <a:extLst>
                    <a:ext uri="{FF2B5EF4-FFF2-40B4-BE49-F238E27FC236}">
                      <a16:creationId xmlns:a16="http://schemas.microsoft.com/office/drawing/2014/main" id="{08F6FE1A-BCC9-06D7-939E-7A1195599180}"/>
                    </a:ext>
                  </a:extLst>
                </p:cNvPr>
                <p:cNvSpPr/>
                <p:nvPr/>
              </p:nvSpPr>
              <p:spPr>
                <a:xfrm>
                  <a:off x="4832496" y="220593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76" name="Freeform 386">
                  <a:extLst>
                    <a:ext uri="{FF2B5EF4-FFF2-40B4-BE49-F238E27FC236}">
                      <a16:creationId xmlns:a16="http://schemas.microsoft.com/office/drawing/2014/main" id="{40CEEED2-7BB0-856F-310C-341025456107}"/>
                    </a:ext>
                  </a:extLst>
                </p:cNvPr>
                <p:cNvSpPr/>
                <p:nvPr/>
              </p:nvSpPr>
              <p:spPr>
                <a:xfrm>
                  <a:off x="4801932" y="2246833"/>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77" name="Freeform 387">
                  <a:extLst>
                    <a:ext uri="{FF2B5EF4-FFF2-40B4-BE49-F238E27FC236}">
                      <a16:creationId xmlns:a16="http://schemas.microsoft.com/office/drawing/2014/main" id="{D56494EC-5A70-05C1-A1E1-12C39DFA9766}"/>
                    </a:ext>
                  </a:extLst>
                </p:cNvPr>
                <p:cNvSpPr/>
                <p:nvPr/>
              </p:nvSpPr>
              <p:spPr>
                <a:xfrm>
                  <a:off x="4837271" y="221164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78" name="Freeform 388">
                  <a:extLst>
                    <a:ext uri="{FF2B5EF4-FFF2-40B4-BE49-F238E27FC236}">
                      <a16:creationId xmlns:a16="http://schemas.microsoft.com/office/drawing/2014/main" id="{1006D848-32EF-1252-66CE-92D01CF6CB86}"/>
                    </a:ext>
                  </a:extLst>
                </p:cNvPr>
                <p:cNvSpPr/>
                <p:nvPr/>
              </p:nvSpPr>
              <p:spPr>
                <a:xfrm>
                  <a:off x="4803842" y="2246833"/>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479" name="Freeform 389">
                  <a:extLst>
                    <a:ext uri="{FF2B5EF4-FFF2-40B4-BE49-F238E27FC236}">
                      <a16:creationId xmlns:a16="http://schemas.microsoft.com/office/drawing/2014/main" id="{929C4600-83DE-85C2-1E6A-F7C438A55F42}"/>
                    </a:ext>
                  </a:extLst>
                </p:cNvPr>
                <p:cNvSpPr/>
                <p:nvPr/>
              </p:nvSpPr>
              <p:spPr>
                <a:xfrm>
                  <a:off x="4840136" y="221164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80" name="Freeform 390">
                  <a:extLst>
                    <a:ext uri="{FF2B5EF4-FFF2-40B4-BE49-F238E27FC236}">
                      <a16:creationId xmlns:a16="http://schemas.microsoft.com/office/drawing/2014/main" id="{1000A949-A4DC-C1B3-5082-4172551986C1}"/>
                    </a:ext>
                  </a:extLst>
                </p:cNvPr>
                <p:cNvSpPr/>
                <p:nvPr/>
              </p:nvSpPr>
              <p:spPr>
                <a:xfrm>
                  <a:off x="4816259" y="225253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81" name="Freeform 391">
                  <a:extLst>
                    <a:ext uri="{FF2B5EF4-FFF2-40B4-BE49-F238E27FC236}">
                      <a16:creationId xmlns:a16="http://schemas.microsoft.com/office/drawing/2014/main" id="{AB68B894-6F51-850C-BE75-A4534D3AD11F}"/>
                    </a:ext>
                  </a:extLst>
                </p:cNvPr>
                <p:cNvSpPr/>
                <p:nvPr/>
              </p:nvSpPr>
              <p:spPr>
                <a:xfrm>
                  <a:off x="4851598" y="221639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82" name="Freeform 392">
                  <a:extLst>
                    <a:ext uri="{FF2B5EF4-FFF2-40B4-BE49-F238E27FC236}">
                      <a16:creationId xmlns:a16="http://schemas.microsoft.com/office/drawing/2014/main" id="{B3B5446F-EC3C-D4D5-7196-4C25B3993BA4}"/>
                    </a:ext>
                  </a:extLst>
                </p:cNvPr>
                <p:cNvSpPr/>
                <p:nvPr/>
              </p:nvSpPr>
              <p:spPr>
                <a:xfrm>
                  <a:off x="4822945" y="225253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483" name="Freeform 393">
                  <a:extLst>
                    <a:ext uri="{FF2B5EF4-FFF2-40B4-BE49-F238E27FC236}">
                      <a16:creationId xmlns:a16="http://schemas.microsoft.com/office/drawing/2014/main" id="{CE95E868-4F89-CBA1-8366-B694B20CE11F}"/>
                    </a:ext>
                  </a:extLst>
                </p:cNvPr>
                <p:cNvSpPr/>
                <p:nvPr/>
              </p:nvSpPr>
              <p:spPr>
                <a:xfrm>
                  <a:off x="4859239" y="221639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84" name="Freeform 394">
                  <a:extLst>
                    <a:ext uri="{FF2B5EF4-FFF2-40B4-BE49-F238E27FC236}">
                      <a16:creationId xmlns:a16="http://schemas.microsoft.com/office/drawing/2014/main" id="{1ADDE194-EABD-8581-5089-449EA94FE28F}"/>
                    </a:ext>
                  </a:extLst>
                </p:cNvPr>
                <p:cNvSpPr/>
                <p:nvPr/>
              </p:nvSpPr>
              <p:spPr>
                <a:xfrm>
                  <a:off x="4830585" y="225253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85" name="Freeform 395">
                  <a:extLst>
                    <a:ext uri="{FF2B5EF4-FFF2-40B4-BE49-F238E27FC236}">
                      <a16:creationId xmlns:a16="http://schemas.microsoft.com/office/drawing/2014/main" id="{F5EDBBD6-0ACE-9D25-624F-39D5889C1C0F}"/>
                    </a:ext>
                  </a:extLst>
                </p:cNvPr>
                <p:cNvSpPr/>
                <p:nvPr/>
              </p:nvSpPr>
              <p:spPr>
                <a:xfrm>
                  <a:off x="4865924" y="221639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86" name="Freeform 396">
                  <a:extLst>
                    <a:ext uri="{FF2B5EF4-FFF2-40B4-BE49-F238E27FC236}">
                      <a16:creationId xmlns:a16="http://schemas.microsoft.com/office/drawing/2014/main" id="{8C3F597D-A6F6-D415-F7FB-43C40D7B5713}"/>
                    </a:ext>
                  </a:extLst>
                </p:cNvPr>
                <p:cNvSpPr/>
                <p:nvPr/>
              </p:nvSpPr>
              <p:spPr>
                <a:xfrm>
                  <a:off x="4830585" y="225253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87" name="Freeform 397">
                  <a:extLst>
                    <a:ext uri="{FF2B5EF4-FFF2-40B4-BE49-F238E27FC236}">
                      <a16:creationId xmlns:a16="http://schemas.microsoft.com/office/drawing/2014/main" id="{D7FD33DE-A2C9-29A6-16A0-2A4C48D1965E}"/>
                    </a:ext>
                  </a:extLst>
                </p:cNvPr>
                <p:cNvSpPr/>
                <p:nvPr/>
              </p:nvSpPr>
              <p:spPr>
                <a:xfrm>
                  <a:off x="4865924" y="221639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88" name="Freeform 398">
                  <a:extLst>
                    <a:ext uri="{FF2B5EF4-FFF2-40B4-BE49-F238E27FC236}">
                      <a16:creationId xmlns:a16="http://schemas.microsoft.com/office/drawing/2014/main" id="{DED2669A-67CC-0408-136A-4BF073FE1745}"/>
                    </a:ext>
                  </a:extLst>
                </p:cNvPr>
                <p:cNvSpPr/>
                <p:nvPr/>
              </p:nvSpPr>
              <p:spPr>
                <a:xfrm>
                  <a:off x="4835361" y="225253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89" name="Freeform 399">
                  <a:extLst>
                    <a:ext uri="{FF2B5EF4-FFF2-40B4-BE49-F238E27FC236}">
                      <a16:creationId xmlns:a16="http://schemas.microsoft.com/office/drawing/2014/main" id="{46AFCDEF-4995-D3ED-085E-0476894288D0}"/>
                    </a:ext>
                  </a:extLst>
                </p:cNvPr>
                <p:cNvSpPr/>
                <p:nvPr/>
              </p:nvSpPr>
              <p:spPr>
                <a:xfrm>
                  <a:off x="4870700" y="221639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90" name="Freeform 400">
                  <a:extLst>
                    <a:ext uri="{FF2B5EF4-FFF2-40B4-BE49-F238E27FC236}">
                      <a16:creationId xmlns:a16="http://schemas.microsoft.com/office/drawing/2014/main" id="{DFA92C1F-ACBA-095B-B0FD-8973E87A6BAF}"/>
                    </a:ext>
                  </a:extLst>
                </p:cNvPr>
                <p:cNvSpPr/>
                <p:nvPr/>
              </p:nvSpPr>
              <p:spPr>
                <a:xfrm>
                  <a:off x="4840136" y="225253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91" name="Freeform 401">
                  <a:extLst>
                    <a:ext uri="{FF2B5EF4-FFF2-40B4-BE49-F238E27FC236}">
                      <a16:creationId xmlns:a16="http://schemas.microsoft.com/office/drawing/2014/main" id="{9F4D3F90-26C8-99EA-FEE4-46553A6E6087}"/>
                    </a:ext>
                  </a:extLst>
                </p:cNvPr>
                <p:cNvSpPr/>
                <p:nvPr/>
              </p:nvSpPr>
              <p:spPr>
                <a:xfrm>
                  <a:off x="4875476" y="221639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92" name="Freeform 402">
                  <a:extLst>
                    <a:ext uri="{FF2B5EF4-FFF2-40B4-BE49-F238E27FC236}">
                      <a16:creationId xmlns:a16="http://schemas.microsoft.com/office/drawing/2014/main" id="{37EE32F2-D18C-6959-11B2-1BE43419DEF2}"/>
                    </a:ext>
                  </a:extLst>
                </p:cNvPr>
                <p:cNvSpPr/>
                <p:nvPr/>
              </p:nvSpPr>
              <p:spPr>
                <a:xfrm>
                  <a:off x="4844912" y="225253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93" name="Freeform 403">
                  <a:extLst>
                    <a:ext uri="{FF2B5EF4-FFF2-40B4-BE49-F238E27FC236}">
                      <a16:creationId xmlns:a16="http://schemas.microsoft.com/office/drawing/2014/main" id="{5E7AD155-222D-9F14-6664-7DEADF6B2077}"/>
                    </a:ext>
                  </a:extLst>
                </p:cNvPr>
                <p:cNvSpPr/>
                <p:nvPr/>
              </p:nvSpPr>
              <p:spPr>
                <a:xfrm>
                  <a:off x="4880251" y="221639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94" name="Freeform 404">
                  <a:extLst>
                    <a:ext uri="{FF2B5EF4-FFF2-40B4-BE49-F238E27FC236}">
                      <a16:creationId xmlns:a16="http://schemas.microsoft.com/office/drawing/2014/main" id="{747293D8-5DDC-3B3B-B913-67AB8547A430}"/>
                    </a:ext>
                  </a:extLst>
                </p:cNvPr>
                <p:cNvSpPr/>
                <p:nvPr/>
              </p:nvSpPr>
              <p:spPr>
                <a:xfrm>
                  <a:off x="4846822" y="225253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95" name="Freeform 405">
                  <a:extLst>
                    <a:ext uri="{FF2B5EF4-FFF2-40B4-BE49-F238E27FC236}">
                      <a16:creationId xmlns:a16="http://schemas.microsoft.com/office/drawing/2014/main" id="{19BC648D-43E0-8E06-D0C5-51F94A46B4B4}"/>
                    </a:ext>
                  </a:extLst>
                </p:cNvPr>
                <p:cNvSpPr/>
                <p:nvPr/>
              </p:nvSpPr>
              <p:spPr>
                <a:xfrm>
                  <a:off x="4883116" y="221639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96" name="Freeform 406">
                  <a:extLst>
                    <a:ext uri="{FF2B5EF4-FFF2-40B4-BE49-F238E27FC236}">
                      <a16:creationId xmlns:a16="http://schemas.microsoft.com/office/drawing/2014/main" id="{7E67BEC0-B28B-0B6B-DBE4-529CD2167F89}"/>
                    </a:ext>
                  </a:extLst>
                </p:cNvPr>
                <p:cNvSpPr/>
                <p:nvPr/>
              </p:nvSpPr>
              <p:spPr>
                <a:xfrm>
                  <a:off x="4851598" y="225253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97" name="Freeform 407">
                  <a:extLst>
                    <a:ext uri="{FF2B5EF4-FFF2-40B4-BE49-F238E27FC236}">
                      <a16:creationId xmlns:a16="http://schemas.microsoft.com/office/drawing/2014/main" id="{14C7BE97-0098-0FCB-F1E5-2211A811C313}"/>
                    </a:ext>
                  </a:extLst>
                </p:cNvPr>
                <p:cNvSpPr/>
                <p:nvPr/>
              </p:nvSpPr>
              <p:spPr>
                <a:xfrm>
                  <a:off x="4887892" y="221639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498" name="Freeform 408">
                  <a:extLst>
                    <a:ext uri="{FF2B5EF4-FFF2-40B4-BE49-F238E27FC236}">
                      <a16:creationId xmlns:a16="http://schemas.microsoft.com/office/drawing/2014/main" id="{0E5B6070-B235-409C-616B-048EDF7BFCAA}"/>
                    </a:ext>
                  </a:extLst>
                </p:cNvPr>
                <p:cNvSpPr/>
                <p:nvPr/>
              </p:nvSpPr>
              <p:spPr>
                <a:xfrm>
                  <a:off x="4856373" y="2257295"/>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499" name="Freeform 409">
                  <a:extLst>
                    <a:ext uri="{FF2B5EF4-FFF2-40B4-BE49-F238E27FC236}">
                      <a16:creationId xmlns:a16="http://schemas.microsoft.com/office/drawing/2014/main" id="{3FAF78B2-0BD0-FD7F-2575-3AF32321DA0A}"/>
                    </a:ext>
                  </a:extLst>
                </p:cNvPr>
                <p:cNvSpPr/>
                <p:nvPr/>
              </p:nvSpPr>
              <p:spPr>
                <a:xfrm>
                  <a:off x="4892668" y="2222104"/>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00" name="Freeform 410">
                  <a:extLst>
                    <a:ext uri="{FF2B5EF4-FFF2-40B4-BE49-F238E27FC236}">
                      <a16:creationId xmlns:a16="http://schemas.microsoft.com/office/drawing/2014/main" id="{3BF620C1-7C63-7BF9-4A33-E89F0762535D}"/>
                    </a:ext>
                  </a:extLst>
                </p:cNvPr>
                <p:cNvSpPr/>
                <p:nvPr/>
              </p:nvSpPr>
              <p:spPr>
                <a:xfrm>
                  <a:off x="4861149" y="2257295"/>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01" name="Freeform 411">
                  <a:extLst>
                    <a:ext uri="{FF2B5EF4-FFF2-40B4-BE49-F238E27FC236}">
                      <a16:creationId xmlns:a16="http://schemas.microsoft.com/office/drawing/2014/main" id="{C5B5E2E8-7AC9-1A6E-4B80-3A756F08267C}"/>
                    </a:ext>
                  </a:extLst>
                </p:cNvPr>
                <p:cNvSpPr/>
                <p:nvPr/>
              </p:nvSpPr>
              <p:spPr>
                <a:xfrm>
                  <a:off x="4897443" y="2222104"/>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02" name="Freeform 412">
                  <a:extLst>
                    <a:ext uri="{FF2B5EF4-FFF2-40B4-BE49-F238E27FC236}">
                      <a16:creationId xmlns:a16="http://schemas.microsoft.com/office/drawing/2014/main" id="{AAF59B54-06D0-C28C-327C-B7206CE7622A}"/>
                    </a:ext>
                  </a:extLst>
                </p:cNvPr>
                <p:cNvSpPr/>
                <p:nvPr/>
              </p:nvSpPr>
              <p:spPr>
                <a:xfrm>
                  <a:off x="4864014" y="2257295"/>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03" name="Freeform 413">
                  <a:extLst>
                    <a:ext uri="{FF2B5EF4-FFF2-40B4-BE49-F238E27FC236}">
                      <a16:creationId xmlns:a16="http://schemas.microsoft.com/office/drawing/2014/main" id="{F30497E8-D3EC-F161-6673-C5E93B1CCF7C}"/>
                    </a:ext>
                  </a:extLst>
                </p:cNvPr>
                <p:cNvSpPr/>
                <p:nvPr/>
              </p:nvSpPr>
              <p:spPr>
                <a:xfrm>
                  <a:off x="4899353" y="2222104"/>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04" name="Freeform 414">
                  <a:extLst>
                    <a:ext uri="{FF2B5EF4-FFF2-40B4-BE49-F238E27FC236}">
                      <a16:creationId xmlns:a16="http://schemas.microsoft.com/office/drawing/2014/main" id="{8C24A261-FA48-462C-EB20-D06F9A5E7E00}"/>
                    </a:ext>
                  </a:extLst>
                </p:cNvPr>
                <p:cNvSpPr/>
                <p:nvPr/>
              </p:nvSpPr>
              <p:spPr>
                <a:xfrm>
                  <a:off x="4877386" y="2280121"/>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05" name="Freeform 415">
                  <a:extLst>
                    <a:ext uri="{FF2B5EF4-FFF2-40B4-BE49-F238E27FC236}">
                      <a16:creationId xmlns:a16="http://schemas.microsoft.com/office/drawing/2014/main" id="{C4AF88AC-2899-F7DF-B736-AAE9EE9CF25F}"/>
                    </a:ext>
                  </a:extLst>
                </p:cNvPr>
                <p:cNvSpPr/>
                <p:nvPr/>
              </p:nvSpPr>
              <p:spPr>
                <a:xfrm>
                  <a:off x="4913680" y="224397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06" name="Freeform 416">
                  <a:extLst>
                    <a:ext uri="{FF2B5EF4-FFF2-40B4-BE49-F238E27FC236}">
                      <a16:creationId xmlns:a16="http://schemas.microsoft.com/office/drawing/2014/main" id="{2113838D-DA24-E8D5-5120-2B0C86A60578}"/>
                    </a:ext>
                  </a:extLst>
                </p:cNvPr>
                <p:cNvSpPr/>
                <p:nvPr/>
              </p:nvSpPr>
              <p:spPr>
                <a:xfrm>
                  <a:off x="4877386" y="2280121"/>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07" name="Freeform 417">
                  <a:extLst>
                    <a:ext uri="{FF2B5EF4-FFF2-40B4-BE49-F238E27FC236}">
                      <a16:creationId xmlns:a16="http://schemas.microsoft.com/office/drawing/2014/main" id="{36B443B7-627F-024B-9641-4056DA4D7B50}"/>
                    </a:ext>
                  </a:extLst>
                </p:cNvPr>
                <p:cNvSpPr/>
                <p:nvPr/>
              </p:nvSpPr>
              <p:spPr>
                <a:xfrm>
                  <a:off x="4913680" y="224397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08" name="Freeform 418">
                  <a:extLst>
                    <a:ext uri="{FF2B5EF4-FFF2-40B4-BE49-F238E27FC236}">
                      <a16:creationId xmlns:a16="http://schemas.microsoft.com/office/drawing/2014/main" id="{76593E0C-72EB-611C-0DCF-2104F2722B44}"/>
                    </a:ext>
                  </a:extLst>
                </p:cNvPr>
                <p:cNvSpPr/>
                <p:nvPr/>
              </p:nvSpPr>
              <p:spPr>
                <a:xfrm>
                  <a:off x="4880251" y="228012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09" name="Freeform 419">
                  <a:extLst>
                    <a:ext uri="{FF2B5EF4-FFF2-40B4-BE49-F238E27FC236}">
                      <a16:creationId xmlns:a16="http://schemas.microsoft.com/office/drawing/2014/main" id="{9B0AD92E-D21A-0A74-DF6E-B14616A41179}"/>
                    </a:ext>
                  </a:extLst>
                </p:cNvPr>
                <p:cNvSpPr/>
                <p:nvPr/>
              </p:nvSpPr>
              <p:spPr>
                <a:xfrm>
                  <a:off x="4916545" y="224397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10" name="Freeform 420">
                  <a:extLst>
                    <a:ext uri="{FF2B5EF4-FFF2-40B4-BE49-F238E27FC236}">
                      <a16:creationId xmlns:a16="http://schemas.microsoft.com/office/drawing/2014/main" id="{EA4A75B0-95F0-C480-C44E-304BADD7F82F}"/>
                    </a:ext>
                  </a:extLst>
                </p:cNvPr>
                <p:cNvSpPr/>
                <p:nvPr/>
              </p:nvSpPr>
              <p:spPr>
                <a:xfrm>
                  <a:off x="4883116" y="228012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11" name="Freeform 421">
                  <a:extLst>
                    <a:ext uri="{FF2B5EF4-FFF2-40B4-BE49-F238E27FC236}">
                      <a16:creationId xmlns:a16="http://schemas.microsoft.com/office/drawing/2014/main" id="{35DF4445-C549-11DD-1846-4A91E7404D38}"/>
                    </a:ext>
                  </a:extLst>
                </p:cNvPr>
                <p:cNvSpPr/>
                <p:nvPr/>
              </p:nvSpPr>
              <p:spPr>
                <a:xfrm>
                  <a:off x="4918455" y="224397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12" name="Freeform 422">
                  <a:extLst>
                    <a:ext uri="{FF2B5EF4-FFF2-40B4-BE49-F238E27FC236}">
                      <a16:creationId xmlns:a16="http://schemas.microsoft.com/office/drawing/2014/main" id="{4F999812-A2B9-BB99-42C2-FBC753444DF7}"/>
                    </a:ext>
                  </a:extLst>
                </p:cNvPr>
                <p:cNvSpPr/>
                <p:nvPr/>
              </p:nvSpPr>
              <p:spPr>
                <a:xfrm>
                  <a:off x="4883116" y="228012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13" name="Freeform 423">
                  <a:extLst>
                    <a:ext uri="{FF2B5EF4-FFF2-40B4-BE49-F238E27FC236}">
                      <a16:creationId xmlns:a16="http://schemas.microsoft.com/office/drawing/2014/main" id="{8F835806-769B-59D5-808C-2DAF2F39823D}"/>
                    </a:ext>
                  </a:extLst>
                </p:cNvPr>
                <p:cNvSpPr/>
                <p:nvPr/>
              </p:nvSpPr>
              <p:spPr>
                <a:xfrm>
                  <a:off x="4918455" y="224397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14" name="Freeform 424">
                  <a:extLst>
                    <a:ext uri="{FF2B5EF4-FFF2-40B4-BE49-F238E27FC236}">
                      <a16:creationId xmlns:a16="http://schemas.microsoft.com/office/drawing/2014/main" id="{39A9DA8A-83B0-830B-F730-3C0131250DE2}"/>
                    </a:ext>
                  </a:extLst>
                </p:cNvPr>
                <p:cNvSpPr/>
                <p:nvPr/>
              </p:nvSpPr>
              <p:spPr>
                <a:xfrm>
                  <a:off x="4889802" y="2285828"/>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15" name="Freeform 425">
                  <a:extLst>
                    <a:ext uri="{FF2B5EF4-FFF2-40B4-BE49-F238E27FC236}">
                      <a16:creationId xmlns:a16="http://schemas.microsoft.com/office/drawing/2014/main" id="{DB3E4847-04D0-84A0-0BCC-1825479EA3E0}"/>
                    </a:ext>
                  </a:extLst>
                </p:cNvPr>
                <p:cNvSpPr/>
                <p:nvPr/>
              </p:nvSpPr>
              <p:spPr>
                <a:xfrm>
                  <a:off x="4926096" y="22506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16" name="Freeform 426">
                  <a:extLst>
                    <a:ext uri="{FF2B5EF4-FFF2-40B4-BE49-F238E27FC236}">
                      <a16:creationId xmlns:a16="http://schemas.microsoft.com/office/drawing/2014/main" id="{3C7776A7-7A04-5E09-5E58-1D4C1F5ED011}"/>
                    </a:ext>
                  </a:extLst>
                </p:cNvPr>
                <p:cNvSpPr/>
                <p:nvPr/>
              </p:nvSpPr>
              <p:spPr>
                <a:xfrm>
                  <a:off x="4891712" y="2285828"/>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17" name="Freeform 427">
                  <a:extLst>
                    <a:ext uri="{FF2B5EF4-FFF2-40B4-BE49-F238E27FC236}">
                      <a16:creationId xmlns:a16="http://schemas.microsoft.com/office/drawing/2014/main" id="{9BB414AD-C551-5B3D-1200-0DF89F04D8E2}"/>
                    </a:ext>
                  </a:extLst>
                </p:cNvPr>
                <p:cNvSpPr/>
                <p:nvPr/>
              </p:nvSpPr>
              <p:spPr>
                <a:xfrm>
                  <a:off x="4928007" y="22506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18" name="Freeform 428">
                  <a:extLst>
                    <a:ext uri="{FF2B5EF4-FFF2-40B4-BE49-F238E27FC236}">
                      <a16:creationId xmlns:a16="http://schemas.microsoft.com/office/drawing/2014/main" id="{49059198-9853-6FA0-180C-BD3C47517839}"/>
                    </a:ext>
                  </a:extLst>
                </p:cNvPr>
                <p:cNvSpPr/>
                <p:nvPr/>
              </p:nvSpPr>
              <p:spPr>
                <a:xfrm>
                  <a:off x="4891712" y="2285828"/>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19" name="Freeform 429">
                  <a:extLst>
                    <a:ext uri="{FF2B5EF4-FFF2-40B4-BE49-F238E27FC236}">
                      <a16:creationId xmlns:a16="http://schemas.microsoft.com/office/drawing/2014/main" id="{A93596CB-B4B7-9FA5-D523-F1A49394CCBD}"/>
                    </a:ext>
                  </a:extLst>
                </p:cNvPr>
                <p:cNvSpPr/>
                <p:nvPr/>
              </p:nvSpPr>
              <p:spPr>
                <a:xfrm>
                  <a:off x="4928007" y="22506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20" name="Freeform 430">
                  <a:extLst>
                    <a:ext uri="{FF2B5EF4-FFF2-40B4-BE49-F238E27FC236}">
                      <a16:creationId xmlns:a16="http://schemas.microsoft.com/office/drawing/2014/main" id="{F4A40974-392A-A143-CB0D-463ACE79CB5E}"/>
                    </a:ext>
                  </a:extLst>
                </p:cNvPr>
                <p:cNvSpPr/>
                <p:nvPr/>
              </p:nvSpPr>
              <p:spPr>
                <a:xfrm>
                  <a:off x="4894578" y="2285828"/>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21" name="Freeform 431">
                  <a:extLst>
                    <a:ext uri="{FF2B5EF4-FFF2-40B4-BE49-F238E27FC236}">
                      <a16:creationId xmlns:a16="http://schemas.microsoft.com/office/drawing/2014/main" id="{9A7F3910-C318-6D22-6036-89CBFD0796FD}"/>
                    </a:ext>
                  </a:extLst>
                </p:cNvPr>
                <p:cNvSpPr/>
                <p:nvPr/>
              </p:nvSpPr>
              <p:spPr>
                <a:xfrm>
                  <a:off x="4930872" y="22506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22" name="Freeform 432">
                  <a:extLst>
                    <a:ext uri="{FF2B5EF4-FFF2-40B4-BE49-F238E27FC236}">
                      <a16:creationId xmlns:a16="http://schemas.microsoft.com/office/drawing/2014/main" id="{00217F8C-FEFF-02EB-685B-2601093087A5}"/>
                    </a:ext>
                  </a:extLst>
                </p:cNvPr>
                <p:cNvSpPr/>
                <p:nvPr/>
              </p:nvSpPr>
              <p:spPr>
                <a:xfrm>
                  <a:off x="4896488" y="2285828"/>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23" name="Freeform 433">
                  <a:extLst>
                    <a:ext uri="{FF2B5EF4-FFF2-40B4-BE49-F238E27FC236}">
                      <a16:creationId xmlns:a16="http://schemas.microsoft.com/office/drawing/2014/main" id="{E5267113-530B-0859-C607-7A6D3A58E8E3}"/>
                    </a:ext>
                  </a:extLst>
                </p:cNvPr>
                <p:cNvSpPr/>
                <p:nvPr/>
              </p:nvSpPr>
              <p:spPr>
                <a:xfrm>
                  <a:off x="4932782" y="22506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24" name="Freeform 434">
                  <a:extLst>
                    <a:ext uri="{FF2B5EF4-FFF2-40B4-BE49-F238E27FC236}">
                      <a16:creationId xmlns:a16="http://schemas.microsoft.com/office/drawing/2014/main" id="{21923563-AA3D-9BFF-3408-E3386F043C1F}"/>
                    </a:ext>
                  </a:extLst>
                </p:cNvPr>
                <p:cNvSpPr/>
                <p:nvPr/>
              </p:nvSpPr>
              <p:spPr>
                <a:xfrm>
                  <a:off x="4901264" y="229819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25" name="Freeform 435">
                  <a:extLst>
                    <a:ext uri="{FF2B5EF4-FFF2-40B4-BE49-F238E27FC236}">
                      <a16:creationId xmlns:a16="http://schemas.microsoft.com/office/drawing/2014/main" id="{FD01CDD0-C98F-FCDA-7273-5C4150295958}"/>
                    </a:ext>
                  </a:extLst>
                </p:cNvPr>
                <p:cNvSpPr/>
                <p:nvPr/>
              </p:nvSpPr>
              <p:spPr>
                <a:xfrm>
                  <a:off x="4937558" y="226205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26" name="Freeform 436">
                  <a:extLst>
                    <a:ext uri="{FF2B5EF4-FFF2-40B4-BE49-F238E27FC236}">
                      <a16:creationId xmlns:a16="http://schemas.microsoft.com/office/drawing/2014/main" id="{AB6E42BC-6025-973C-BC95-73C363E54E3D}"/>
                    </a:ext>
                  </a:extLst>
                </p:cNvPr>
                <p:cNvSpPr/>
                <p:nvPr/>
              </p:nvSpPr>
              <p:spPr>
                <a:xfrm>
                  <a:off x="4913680" y="229819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27" name="Freeform 437">
                  <a:extLst>
                    <a:ext uri="{FF2B5EF4-FFF2-40B4-BE49-F238E27FC236}">
                      <a16:creationId xmlns:a16="http://schemas.microsoft.com/office/drawing/2014/main" id="{899E54C6-2BDD-494D-3D66-A50617BA9333}"/>
                    </a:ext>
                  </a:extLst>
                </p:cNvPr>
                <p:cNvSpPr/>
                <p:nvPr/>
              </p:nvSpPr>
              <p:spPr>
                <a:xfrm>
                  <a:off x="4949974" y="226205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28" name="Freeform 438">
                  <a:extLst>
                    <a:ext uri="{FF2B5EF4-FFF2-40B4-BE49-F238E27FC236}">
                      <a16:creationId xmlns:a16="http://schemas.microsoft.com/office/drawing/2014/main" id="{298C10F5-960C-A044-0E71-B98D010963F2}"/>
                    </a:ext>
                  </a:extLst>
                </p:cNvPr>
                <p:cNvSpPr/>
                <p:nvPr/>
              </p:nvSpPr>
              <p:spPr>
                <a:xfrm>
                  <a:off x="4915590" y="230389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29" name="Freeform 439">
                  <a:extLst>
                    <a:ext uri="{FF2B5EF4-FFF2-40B4-BE49-F238E27FC236}">
                      <a16:creationId xmlns:a16="http://schemas.microsoft.com/office/drawing/2014/main" id="{D248FC99-B96E-BDF9-A07B-B71692651633}"/>
                    </a:ext>
                  </a:extLst>
                </p:cNvPr>
                <p:cNvSpPr/>
                <p:nvPr/>
              </p:nvSpPr>
              <p:spPr>
                <a:xfrm>
                  <a:off x="4951884" y="226870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30" name="Freeform 440">
                  <a:extLst>
                    <a:ext uri="{FF2B5EF4-FFF2-40B4-BE49-F238E27FC236}">
                      <a16:creationId xmlns:a16="http://schemas.microsoft.com/office/drawing/2014/main" id="{DDCA6A9A-F0CD-CC68-FD73-C85B212A03D1}"/>
                    </a:ext>
                  </a:extLst>
                </p:cNvPr>
                <p:cNvSpPr/>
                <p:nvPr/>
              </p:nvSpPr>
              <p:spPr>
                <a:xfrm>
                  <a:off x="4915590" y="230389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31" name="Freeform 441">
                  <a:extLst>
                    <a:ext uri="{FF2B5EF4-FFF2-40B4-BE49-F238E27FC236}">
                      <a16:creationId xmlns:a16="http://schemas.microsoft.com/office/drawing/2014/main" id="{DF489614-5550-E842-D31A-E6A3C091D706}"/>
                    </a:ext>
                  </a:extLst>
                </p:cNvPr>
                <p:cNvSpPr/>
                <p:nvPr/>
              </p:nvSpPr>
              <p:spPr>
                <a:xfrm>
                  <a:off x="4951884" y="226870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32" name="Freeform 442">
                  <a:extLst>
                    <a:ext uri="{FF2B5EF4-FFF2-40B4-BE49-F238E27FC236}">
                      <a16:creationId xmlns:a16="http://schemas.microsoft.com/office/drawing/2014/main" id="{DEA1AFB8-6690-F04B-4418-1B32C6C14C35}"/>
                    </a:ext>
                  </a:extLst>
                </p:cNvPr>
                <p:cNvSpPr/>
                <p:nvPr/>
              </p:nvSpPr>
              <p:spPr>
                <a:xfrm>
                  <a:off x="4920366" y="230389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33" name="Freeform 443">
                  <a:extLst>
                    <a:ext uri="{FF2B5EF4-FFF2-40B4-BE49-F238E27FC236}">
                      <a16:creationId xmlns:a16="http://schemas.microsoft.com/office/drawing/2014/main" id="{2FA4AA10-3D4A-952B-2F99-13B077775B33}"/>
                    </a:ext>
                  </a:extLst>
                </p:cNvPr>
                <p:cNvSpPr/>
                <p:nvPr/>
              </p:nvSpPr>
              <p:spPr>
                <a:xfrm>
                  <a:off x="4956660" y="226870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34" name="Freeform 444">
                  <a:extLst>
                    <a:ext uri="{FF2B5EF4-FFF2-40B4-BE49-F238E27FC236}">
                      <a16:creationId xmlns:a16="http://schemas.microsoft.com/office/drawing/2014/main" id="{F2CF8FBD-4ECD-381C-5CB6-C3F15C2DCD0C}"/>
                    </a:ext>
                  </a:extLst>
                </p:cNvPr>
                <p:cNvSpPr/>
                <p:nvPr/>
              </p:nvSpPr>
              <p:spPr>
                <a:xfrm>
                  <a:off x="4932782" y="231055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35" name="Freeform 445">
                  <a:extLst>
                    <a:ext uri="{FF2B5EF4-FFF2-40B4-BE49-F238E27FC236}">
                      <a16:creationId xmlns:a16="http://schemas.microsoft.com/office/drawing/2014/main" id="{E8E73D9D-575E-BD74-9D05-EBBF8D9ECA4A}"/>
                    </a:ext>
                  </a:extLst>
                </p:cNvPr>
                <p:cNvSpPr/>
                <p:nvPr/>
              </p:nvSpPr>
              <p:spPr>
                <a:xfrm>
                  <a:off x="4969076" y="227441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36" name="Freeform 446">
                  <a:extLst>
                    <a:ext uri="{FF2B5EF4-FFF2-40B4-BE49-F238E27FC236}">
                      <a16:creationId xmlns:a16="http://schemas.microsoft.com/office/drawing/2014/main" id="{2E3CADE8-B6DA-96AE-7DE3-54A1DE785074}"/>
                    </a:ext>
                  </a:extLst>
                </p:cNvPr>
                <p:cNvSpPr/>
                <p:nvPr/>
              </p:nvSpPr>
              <p:spPr>
                <a:xfrm>
                  <a:off x="4939468" y="231055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37" name="Freeform 447">
                  <a:extLst>
                    <a:ext uri="{FF2B5EF4-FFF2-40B4-BE49-F238E27FC236}">
                      <a16:creationId xmlns:a16="http://schemas.microsoft.com/office/drawing/2014/main" id="{371ECB8E-23FD-B482-6967-352A53087030}"/>
                    </a:ext>
                  </a:extLst>
                </p:cNvPr>
                <p:cNvSpPr/>
                <p:nvPr/>
              </p:nvSpPr>
              <p:spPr>
                <a:xfrm>
                  <a:off x="4975762" y="227441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38" name="Freeform 448">
                  <a:extLst>
                    <a:ext uri="{FF2B5EF4-FFF2-40B4-BE49-F238E27FC236}">
                      <a16:creationId xmlns:a16="http://schemas.microsoft.com/office/drawing/2014/main" id="{65E8BA86-65FC-3769-E21E-1F37043A30F0}"/>
                    </a:ext>
                  </a:extLst>
                </p:cNvPr>
                <p:cNvSpPr/>
                <p:nvPr/>
              </p:nvSpPr>
              <p:spPr>
                <a:xfrm>
                  <a:off x="4949019" y="231055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39" name="Freeform 449">
                  <a:extLst>
                    <a:ext uri="{FF2B5EF4-FFF2-40B4-BE49-F238E27FC236}">
                      <a16:creationId xmlns:a16="http://schemas.microsoft.com/office/drawing/2014/main" id="{7BD77DF4-C0E6-FEC8-600B-50205A4FAD2B}"/>
                    </a:ext>
                  </a:extLst>
                </p:cNvPr>
                <p:cNvSpPr/>
                <p:nvPr/>
              </p:nvSpPr>
              <p:spPr>
                <a:xfrm>
                  <a:off x="4985313" y="227441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40" name="Freeform 450">
                  <a:extLst>
                    <a:ext uri="{FF2B5EF4-FFF2-40B4-BE49-F238E27FC236}">
                      <a16:creationId xmlns:a16="http://schemas.microsoft.com/office/drawing/2014/main" id="{98130763-C850-7205-5D5E-C41E0135EC75}"/>
                    </a:ext>
                  </a:extLst>
                </p:cNvPr>
                <p:cNvSpPr/>
                <p:nvPr/>
              </p:nvSpPr>
              <p:spPr>
                <a:xfrm>
                  <a:off x="4953795" y="231055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41" name="Freeform 451">
                  <a:extLst>
                    <a:ext uri="{FF2B5EF4-FFF2-40B4-BE49-F238E27FC236}">
                      <a16:creationId xmlns:a16="http://schemas.microsoft.com/office/drawing/2014/main" id="{115F9592-B3D0-14D1-1082-F62469082D6C}"/>
                    </a:ext>
                  </a:extLst>
                </p:cNvPr>
                <p:cNvSpPr/>
                <p:nvPr/>
              </p:nvSpPr>
              <p:spPr>
                <a:xfrm>
                  <a:off x="4990089" y="227441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42" name="Freeform 452">
                  <a:extLst>
                    <a:ext uri="{FF2B5EF4-FFF2-40B4-BE49-F238E27FC236}">
                      <a16:creationId xmlns:a16="http://schemas.microsoft.com/office/drawing/2014/main" id="{254F95F1-A51A-998B-24B3-021F50CE7477}"/>
                    </a:ext>
                  </a:extLst>
                </p:cNvPr>
                <p:cNvSpPr/>
                <p:nvPr/>
              </p:nvSpPr>
              <p:spPr>
                <a:xfrm>
                  <a:off x="4963346" y="231055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43" name="Freeform 453">
                  <a:extLst>
                    <a:ext uri="{FF2B5EF4-FFF2-40B4-BE49-F238E27FC236}">
                      <a16:creationId xmlns:a16="http://schemas.microsoft.com/office/drawing/2014/main" id="{83788F29-FA39-CE8F-7815-2E6295914276}"/>
                    </a:ext>
                  </a:extLst>
                </p:cNvPr>
                <p:cNvSpPr/>
                <p:nvPr/>
              </p:nvSpPr>
              <p:spPr>
                <a:xfrm>
                  <a:off x="4999640" y="227441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44" name="Freeform 454">
                  <a:extLst>
                    <a:ext uri="{FF2B5EF4-FFF2-40B4-BE49-F238E27FC236}">
                      <a16:creationId xmlns:a16="http://schemas.microsoft.com/office/drawing/2014/main" id="{2541C1AE-9804-7483-9477-BB69028FD387}"/>
                    </a:ext>
                  </a:extLst>
                </p:cNvPr>
                <p:cNvSpPr/>
                <p:nvPr/>
              </p:nvSpPr>
              <p:spPr>
                <a:xfrm>
                  <a:off x="4966211" y="231055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45" name="Freeform 455">
                  <a:extLst>
                    <a:ext uri="{FF2B5EF4-FFF2-40B4-BE49-F238E27FC236}">
                      <a16:creationId xmlns:a16="http://schemas.microsoft.com/office/drawing/2014/main" id="{5AEEE0C8-121D-D01A-BF04-88377E0997F4}"/>
                    </a:ext>
                  </a:extLst>
                </p:cNvPr>
                <p:cNvSpPr/>
                <p:nvPr/>
              </p:nvSpPr>
              <p:spPr>
                <a:xfrm>
                  <a:off x="5002505" y="227441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46" name="Freeform 456">
                  <a:extLst>
                    <a:ext uri="{FF2B5EF4-FFF2-40B4-BE49-F238E27FC236}">
                      <a16:creationId xmlns:a16="http://schemas.microsoft.com/office/drawing/2014/main" id="{97EF0BE2-879F-E29D-A0A9-00E3707E29E7}"/>
                    </a:ext>
                  </a:extLst>
                </p:cNvPr>
                <p:cNvSpPr/>
                <p:nvPr/>
              </p:nvSpPr>
              <p:spPr>
                <a:xfrm>
                  <a:off x="4970987" y="231055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47" name="Freeform 457">
                  <a:extLst>
                    <a:ext uri="{FF2B5EF4-FFF2-40B4-BE49-F238E27FC236}">
                      <a16:creationId xmlns:a16="http://schemas.microsoft.com/office/drawing/2014/main" id="{B7150836-9210-D37F-4E89-B22165B75E43}"/>
                    </a:ext>
                  </a:extLst>
                </p:cNvPr>
                <p:cNvSpPr/>
                <p:nvPr/>
              </p:nvSpPr>
              <p:spPr>
                <a:xfrm>
                  <a:off x="5007281" y="227441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48" name="Freeform 458">
                  <a:extLst>
                    <a:ext uri="{FF2B5EF4-FFF2-40B4-BE49-F238E27FC236}">
                      <a16:creationId xmlns:a16="http://schemas.microsoft.com/office/drawing/2014/main" id="{F885E87A-5982-9E06-138A-7B44ECECDF5E}"/>
                    </a:ext>
                  </a:extLst>
                </p:cNvPr>
                <p:cNvSpPr/>
                <p:nvPr/>
              </p:nvSpPr>
              <p:spPr>
                <a:xfrm>
                  <a:off x="4980538" y="2316263"/>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49" name="Freeform 459">
                  <a:extLst>
                    <a:ext uri="{FF2B5EF4-FFF2-40B4-BE49-F238E27FC236}">
                      <a16:creationId xmlns:a16="http://schemas.microsoft.com/office/drawing/2014/main" id="{FFA99705-6106-28DC-4FD3-5E85C77879BA}"/>
                    </a:ext>
                  </a:extLst>
                </p:cNvPr>
                <p:cNvSpPr/>
                <p:nvPr/>
              </p:nvSpPr>
              <p:spPr>
                <a:xfrm>
                  <a:off x="5015877" y="228107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50" name="Freeform 460">
                  <a:extLst>
                    <a:ext uri="{FF2B5EF4-FFF2-40B4-BE49-F238E27FC236}">
                      <a16:creationId xmlns:a16="http://schemas.microsoft.com/office/drawing/2014/main" id="{8CAA3BC0-1024-5E53-43AE-98C26AB31785}"/>
                    </a:ext>
                  </a:extLst>
                </p:cNvPr>
                <p:cNvSpPr/>
                <p:nvPr/>
              </p:nvSpPr>
              <p:spPr>
                <a:xfrm>
                  <a:off x="4987223" y="2316263"/>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51" name="Freeform 461">
                  <a:extLst>
                    <a:ext uri="{FF2B5EF4-FFF2-40B4-BE49-F238E27FC236}">
                      <a16:creationId xmlns:a16="http://schemas.microsoft.com/office/drawing/2014/main" id="{E5087EE1-A66C-B8C6-1DC4-AFE32E947502}"/>
                    </a:ext>
                  </a:extLst>
                </p:cNvPr>
                <p:cNvSpPr/>
                <p:nvPr/>
              </p:nvSpPr>
              <p:spPr>
                <a:xfrm>
                  <a:off x="5023518" y="228107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52" name="Freeform 462">
                  <a:extLst>
                    <a:ext uri="{FF2B5EF4-FFF2-40B4-BE49-F238E27FC236}">
                      <a16:creationId xmlns:a16="http://schemas.microsoft.com/office/drawing/2014/main" id="{5F90CEA5-0AE9-1903-3F07-4A2872035AE1}"/>
                    </a:ext>
                  </a:extLst>
                </p:cNvPr>
                <p:cNvSpPr/>
                <p:nvPr/>
              </p:nvSpPr>
              <p:spPr>
                <a:xfrm>
                  <a:off x="4987223" y="2316263"/>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53" name="Freeform 463">
                  <a:extLst>
                    <a:ext uri="{FF2B5EF4-FFF2-40B4-BE49-F238E27FC236}">
                      <a16:creationId xmlns:a16="http://schemas.microsoft.com/office/drawing/2014/main" id="{38DCD7E1-B421-2D4C-1E5F-12C93E6A59E1}"/>
                    </a:ext>
                  </a:extLst>
                </p:cNvPr>
                <p:cNvSpPr/>
                <p:nvPr/>
              </p:nvSpPr>
              <p:spPr>
                <a:xfrm>
                  <a:off x="5023518" y="228107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54" name="Freeform 464">
                  <a:extLst>
                    <a:ext uri="{FF2B5EF4-FFF2-40B4-BE49-F238E27FC236}">
                      <a16:creationId xmlns:a16="http://schemas.microsoft.com/office/drawing/2014/main" id="{C4FD1552-5FA3-95D5-5F8A-CF5EBF69D9BE}"/>
                    </a:ext>
                  </a:extLst>
                </p:cNvPr>
                <p:cNvSpPr/>
                <p:nvPr/>
              </p:nvSpPr>
              <p:spPr>
                <a:xfrm>
                  <a:off x="4987223" y="2316263"/>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55" name="Freeform 465">
                  <a:extLst>
                    <a:ext uri="{FF2B5EF4-FFF2-40B4-BE49-F238E27FC236}">
                      <a16:creationId xmlns:a16="http://schemas.microsoft.com/office/drawing/2014/main" id="{F95E72EA-76FD-479F-8B0F-D3195E26CE73}"/>
                    </a:ext>
                  </a:extLst>
                </p:cNvPr>
                <p:cNvSpPr/>
                <p:nvPr/>
              </p:nvSpPr>
              <p:spPr>
                <a:xfrm>
                  <a:off x="5023518" y="228107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56" name="Freeform 466">
                  <a:extLst>
                    <a:ext uri="{FF2B5EF4-FFF2-40B4-BE49-F238E27FC236}">
                      <a16:creationId xmlns:a16="http://schemas.microsoft.com/office/drawing/2014/main" id="{5DF3B1F7-11E4-AAB6-B6DF-6A7B530C6318}"/>
                    </a:ext>
                  </a:extLst>
                </p:cNvPr>
                <p:cNvSpPr/>
                <p:nvPr/>
              </p:nvSpPr>
              <p:spPr>
                <a:xfrm>
                  <a:off x="4990089" y="2316263"/>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57" name="Freeform 467">
                  <a:extLst>
                    <a:ext uri="{FF2B5EF4-FFF2-40B4-BE49-F238E27FC236}">
                      <a16:creationId xmlns:a16="http://schemas.microsoft.com/office/drawing/2014/main" id="{FB32E1EF-4D34-E884-0915-F68E07F08ED5}"/>
                    </a:ext>
                  </a:extLst>
                </p:cNvPr>
                <p:cNvSpPr/>
                <p:nvPr/>
              </p:nvSpPr>
              <p:spPr>
                <a:xfrm>
                  <a:off x="5025428" y="228107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58" name="Freeform 468">
                  <a:extLst>
                    <a:ext uri="{FF2B5EF4-FFF2-40B4-BE49-F238E27FC236}">
                      <a16:creationId xmlns:a16="http://schemas.microsoft.com/office/drawing/2014/main" id="{967D803B-8263-858C-A8E7-25DA497C098E}"/>
                    </a:ext>
                  </a:extLst>
                </p:cNvPr>
                <p:cNvSpPr/>
                <p:nvPr/>
              </p:nvSpPr>
              <p:spPr>
                <a:xfrm>
                  <a:off x="4999640" y="2316263"/>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59" name="Freeform 469">
                  <a:extLst>
                    <a:ext uri="{FF2B5EF4-FFF2-40B4-BE49-F238E27FC236}">
                      <a16:creationId xmlns:a16="http://schemas.microsoft.com/office/drawing/2014/main" id="{49E246EB-61FF-A73C-ADA2-885D9D270484}"/>
                    </a:ext>
                  </a:extLst>
                </p:cNvPr>
                <p:cNvSpPr/>
                <p:nvPr/>
              </p:nvSpPr>
              <p:spPr>
                <a:xfrm>
                  <a:off x="5034979" y="228107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60" name="Freeform 470">
                  <a:extLst>
                    <a:ext uri="{FF2B5EF4-FFF2-40B4-BE49-F238E27FC236}">
                      <a16:creationId xmlns:a16="http://schemas.microsoft.com/office/drawing/2014/main" id="{5474358C-6D96-3A6E-8ABE-12A2C967D970}"/>
                    </a:ext>
                  </a:extLst>
                </p:cNvPr>
                <p:cNvSpPr/>
                <p:nvPr/>
              </p:nvSpPr>
              <p:spPr>
                <a:xfrm>
                  <a:off x="5015877" y="2316263"/>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61" name="Freeform 471">
                  <a:extLst>
                    <a:ext uri="{FF2B5EF4-FFF2-40B4-BE49-F238E27FC236}">
                      <a16:creationId xmlns:a16="http://schemas.microsoft.com/office/drawing/2014/main" id="{A98CE22A-24C1-5D3D-EE82-577206152DD9}"/>
                    </a:ext>
                  </a:extLst>
                </p:cNvPr>
                <p:cNvSpPr/>
                <p:nvPr/>
              </p:nvSpPr>
              <p:spPr>
                <a:xfrm>
                  <a:off x="5052171" y="228107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62" name="Freeform 472">
                  <a:extLst>
                    <a:ext uri="{FF2B5EF4-FFF2-40B4-BE49-F238E27FC236}">
                      <a16:creationId xmlns:a16="http://schemas.microsoft.com/office/drawing/2014/main" id="{8BA825E6-494A-160E-5344-E0D70D0994D3}"/>
                    </a:ext>
                  </a:extLst>
                </p:cNvPr>
                <p:cNvSpPr/>
                <p:nvPr/>
              </p:nvSpPr>
              <p:spPr>
                <a:xfrm>
                  <a:off x="5020652" y="2316263"/>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63" name="Freeform 473">
                  <a:extLst>
                    <a:ext uri="{FF2B5EF4-FFF2-40B4-BE49-F238E27FC236}">
                      <a16:creationId xmlns:a16="http://schemas.microsoft.com/office/drawing/2014/main" id="{DAB79919-7A3D-F1C5-41E8-83F09DA294A3}"/>
                    </a:ext>
                  </a:extLst>
                </p:cNvPr>
                <p:cNvSpPr/>
                <p:nvPr/>
              </p:nvSpPr>
              <p:spPr>
                <a:xfrm>
                  <a:off x="5056946" y="228107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64" name="Freeform 474">
                  <a:extLst>
                    <a:ext uri="{FF2B5EF4-FFF2-40B4-BE49-F238E27FC236}">
                      <a16:creationId xmlns:a16="http://schemas.microsoft.com/office/drawing/2014/main" id="{C905E161-5AB1-BE90-C0FF-1272A481A614}"/>
                    </a:ext>
                  </a:extLst>
                </p:cNvPr>
                <p:cNvSpPr/>
                <p:nvPr/>
              </p:nvSpPr>
              <p:spPr>
                <a:xfrm>
                  <a:off x="5034979" y="2316263"/>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65" name="Freeform 475">
                  <a:extLst>
                    <a:ext uri="{FF2B5EF4-FFF2-40B4-BE49-F238E27FC236}">
                      <a16:creationId xmlns:a16="http://schemas.microsoft.com/office/drawing/2014/main" id="{9DB96334-190C-47F8-5143-CD18DDC3A568}"/>
                    </a:ext>
                  </a:extLst>
                </p:cNvPr>
                <p:cNvSpPr/>
                <p:nvPr/>
              </p:nvSpPr>
              <p:spPr>
                <a:xfrm>
                  <a:off x="5071273" y="228107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66" name="Freeform 476">
                  <a:extLst>
                    <a:ext uri="{FF2B5EF4-FFF2-40B4-BE49-F238E27FC236}">
                      <a16:creationId xmlns:a16="http://schemas.microsoft.com/office/drawing/2014/main" id="{82644464-0C14-0553-42AB-D92827E03180}"/>
                    </a:ext>
                  </a:extLst>
                </p:cNvPr>
                <p:cNvSpPr/>
                <p:nvPr/>
              </p:nvSpPr>
              <p:spPr>
                <a:xfrm>
                  <a:off x="5034979" y="2316263"/>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67" name="Freeform 477">
                  <a:extLst>
                    <a:ext uri="{FF2B5EF4-FFF2-40B4-BE49-F238E27FC236}">
                      <a16:creationId xmlns:a16="http://schemas.microsoft.com/office/drawing/2014/main" id="{F168686C-E90F-D33B-C54B-7F765536DEBF}"/>
                    </a:ext>
                  </a:extLst>
                </p:cNvPr>
                <p:cNvSpPr/>
                <p:nvPr/>
              </p:nvSpPr>
              <p:spPr>
                <a:xfrm>
                  <a:off x="5071273" y="228107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68" name="Freeform 478">
                  <a:extLst>
                    <a:ext uri="{FF2B5EF4-FFF2-40B4-BE49-F238E27FC236}">
                      <a16:creationId xmlns:a16="http://schemas.microsoft.com/office/drawing/2014/main" id="{A03C743B-3226-9F42-433B-877B636625E8}"/>
                    </a:ext>
                  </a:extLst>
                </p:cNvPr>
                <p:cNvSpPr/>
                <p:nvPr/>
              </p:nvSpPr>
              <p:spPr>
                <a:xfrm>
                  <a:off x="5042620" y="2316263"/>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69" name="Freeform 479">
                  <a:extLst>
                    <a:ext uri="{FF2B5EF4-FFF2-40B4-BE49-F238E27FC236}">
                      <a16:creationId xmlns:a16="http://schemas.microsoft.com/office/drawing/2014/main" id="{500A166F-B716-15BF-D92B-C3CCFE933B5A}"/>
                    </a:ext>
                  </a:extLst>
                </p:cNvPr>
                <p:cNvSpPr/>
                <p:nvPr/>
              </p:nvSpPr>
              <p:spPr>
                <a:xfrm>
                  <a:off x="5077959" y="228107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570" name="Freeform 480">
                  <a:extLst>
                    <a:ext uri="{FF2B5EF4-FFF2-40B4-BE49-F238E27FC236}">
                      <a16:creationId xmlns:a16="http://schemas.microsoft.com/office/drawing/2014/main" id="{683016C6-F631-757D-429D-BD81F9C83AFB}"/>
                    </a:ext>
                  </a:extLst>
                </p:cNvPr>
                <p:cNvSpPr/>
                <p:nvPr/>
              </p:nvSpPr>
              <p:spPr>
                <a:xfrm>
                  <a:off x="5063632" y="232387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71" name="Freeform 481">
                  <a:extLst>
                    <a:ext uri="{FF2B5EF4-FFF2-40B4-BE49-F238E27FC236}">
                      <a16:creationId xmlns:a16="http://schemas.microsoft.com/office/drawing/2014/main" id="{BB24F63C-FB76-AEA2-C539-7175878B8294}"/>
                    </a:ext>
                  </a:extLst>
                </p:cNvPr>
                <p:cNvSpPr/>
                <p:nvPr/>
              </p:nvSpPr>
              <p:spPr>
                <a:xfrm>
                  <a:off x="5099926"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72" name="Freeform 482">
                  <a:extLst>
                    <a:ext uri="{FF2B5EF4-FFF2-40B4-BE49-F238E27FC236}">
                      <a16:creationId xmlns:a16="http://schemas.microsoft.com/office/drawing/2014/main" id="{FCA931B6-78F6-CCE5-B85E-11AD91CFA93C}"/>
                    </a:ext>
                  </a:extLst>
                </p:cNvPr>
                <p:cNvSpPr/>
                <p:nvPr/>
              </p:nvSpPr>
              <p:spPr>
                <a:xfrm>
                  <a:off x="5068408" y="232387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73" name="Freeform 483">
                  <a:extLst>
                    <a:ext uri="{FF2B5EF4-FFF2-40B4-BE49-F238E27FC236}">
                      <a16:creationId xmlns:a16="http://schemas.microsoft.com/office/drawing/2014/main" id="{8BA16AAD-5CFD-3460-1A62-F9788EA261B9}"/>
                    </a:ext>
                  </a:extLst>
                </p:cNvPr>
                <p:cNvSpPr/>
                <p:nvPr/>
              </p:nvSpPr>
              <p:spPr>
                <a:xfrm>
                  <a:off x="5104702"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74" name="Freeform 484">
                  <a:extLst>
                    <a:ext uri="{FF2B5EF4-FFF2-40B4-BE49-F238E27FC236}">
                      <a16:creationId xmlns:a16="http://schemas.microsoft.com/office/drawing/2014/main" id="{E99DA080-6022-7C1D-AF5F-2AC21CD62B0D}"/>
                    </a:ext>
                  </a:extLst>
                </p:cNvPr>
                <p:cNvSpPr/>
                <p:nvPr/>
              </p:nvSpPr>
              <p:spPr>
                <a:xfrm>
                  <a:off x="5079869" y="232387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75" name="Freeform 485">
                  <a:extLst>
                    <a:ext uri="{FF2B5EF4-FFF2-40B4-BE49-F238E27FC236}">
                      <a16:creationId xmlns:a16="http://schemas.microsoft.com/office/drawing/2014/main" id="{626E4538-89FE-A67F-D000-9457F5C627D8}"/>
                    </a:ext>
                  </a:extLst>
                </p:cNvPr>
                <p:cNvSpPr/>
                <p:nvPr/>
              </p:nvSpPr>
              <p:spPr>
                <a:xfrm>
                  <a:off x="5116163"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76" name="Freeform 486">
                  <a:extLst>
                    <a:ext uri="{FF2B5EF4-FFF2-40B4-BE49-F238E27FC236}">
                      <a16:creationId xmlns:a16="http://schemas.microsoft.com/office/drawing/2014/main" id="{078E8D1A-8E6C-A8F5-3EF2-39D918645578}"/>
                    </a:ext>
                  </a:extLst>
                </p:cNvPr>
                <p:cNvSpPr/>
                <p:nvPr/>
              </p:nvSpPr>
              <p:spPr>
                <a:xfrm>
                  <a:off x="5085600" y="232387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77" name="Freeform 487">
                  <a:extLst>
                    <a:ext uri="{FF2B5EF4-FFF2-40B4-BE49-F238E27FC236}">
                      <a16:creationId xmlns:a16="http://schemas.microsoft.com/office/drawing/2014/main" id="{5A4C8E10-1F5F-E894-0E28-090B09BA9879}"/>
                    </a:ext>
                  </a:extLst>
                </p:cNvPr>
                <p:cNvSpPr/>
                <p:nvPr/>
              </p:nvSpPr>
              <p:spPr>
                <a:xfrm>
                  <a:off x="5120939"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78" name="Freeform 488">
                  <a:extLst>
                    <a:ext uri="{FF2B5EF4-FFF2-40B4-BE49-F238E27FC236}">
                      <a16:creationId xmlns:a16="http://schemas.microsoft.com/office/drawing/2014/main" id="{F5CAB340-4716-3E85-AE5D-C44C5ECF4214}"/>
                    </a:ext>
                  </a:extLst>
                </p:cNvPr>
                <p:cNvSpPr/>
                <p:nvPr/>
              </p:nvSpPr>
              <p:spPr>
                <a:xfrm>
                  <a:off x="5087510" y="232387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79" name="Freeform 489">
                  <a:extLst>
                    <a:ext uri="{FF2B5EF4-FFF2-40B4-BE49-F238E27FC236}">
                      <a16:creationId xmlns:a16="http://schemas.microsoft.com/office/drawing/2014/main" id="{94AEFD4C-FADC-B713-E26D-BF84D7416419}"/>
                    </a:ext>
                  </a:extLst>
                </p:cNvPr>
                <p:cNvSpPr/>
                <p:nvPr/>
              </p:nvSpPr>
              <p:spPr>
                <a:xfrm>
                  <a:off x="5123804"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80" name="Freeform 490">
                  <a:extLst>
                    <a:ext uri="{FF2B5EF4-FFF2-40B4-BE49-F238E27FC236}">
                      <a16:creationId xmlns:a16="http://schemas.microsoft.com/office/drawing/2014/main" id="{F4EAA390-877C-764A-8421-F876392AC7FC}"/>
                    </a:ext>
                  </a:extLst>
                </p:cNvPr>
                <p:cNvSpPr/>
                <p:nvPr/>
              </p:nvSpPr>
              <p:spPr>
                <a:xfrm>
                  <a:off x="5090375" y="232387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81" name="Freeform 491">
                  <a:extLst>
                    <a:ext uri="{FF2B5EF4-FFF2-40B4-BE49-F238E27FC236}">
                      <a16:creationId xmlns:a16="http://schemas.microsoft.com/office/drawing/2014/main" id="{88983971-31C3-6DC6-18A4-EF7717575FDF}"/>
                    </a:ext>
                  </a:extLst>
                </p:cNvPr>
                <p:cNvSpPr/>
                <p:nvPr/>
              </p:nvSpPr>
              <p:spPr>
                <a:xfrm>
                  <a:off x="5125714"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82" name="Freeform 492">
                  <a:extLst>
                    <a:ext uri="{FF2B5EF4-FFF2-40B4-BE49-F238E27FC236}">
                      <a16:creationId xmlns:a16="http://schemas.microsoft.com/office/drawing/2014/main" id="{293E8081-45C3-5D90-4503-4851B7EADC01}"/>
                    </a:ext>
                  </a:extLst>
                </p:cNvPr>
                <p:cNvSpPr/>
                <p:nvPr/>
              </p:nvSpPr>
              <p:spPr>
                <a:xfrm>
                  <a:off x="5090375" y="232387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83" name="Freeform 493">
                  <a:extLst>
                    <a:ext uri="{FF2B5EF4-FFF2-40B4-BE49-F238E27FC236}">
                      <a16:creationId xmlns:a16="http://schemas.microsoft.com/office/drawing/2014/main" id="{1531D6C6-1E39-B7D1-2CBD-2943710F0DC8}"/>
                    </a:ext>
                  </a:extLst>
                </p:cNvPr>
                <p:cNvSpPr/>
                <p:nvPr/>
              </p:nvSpPr>
              <p:spPr>
                <a:xfrm>
                  <a:off x="5125714"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84" name="Freeform 494">
                  <a:extLst>
                    <a:ext uri="{FF2B5EF4-FFF2-40B4-BE49-F238E27FC236}">
                      <a16:creationId xmlns:a16="http://schemas.microsoft.com/office/drawing/2014/main" id="{EB39B4E3-DA18-C1F7-2731-8870588E5C89}"/>
                    </a:ext>
                  </a:extLst>
                </p:cNvPr>
                <p:cNvSpPr/>
                <p:nvPr/>
              </p:nvSpPr>
              <p:spPr>
                <a:xfrm>
                  <a:off x="5097061" y="232387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85" name="Freeform 495">
                  <a:extLst>
                    <a:ext uri="{FF2B5EF4-FFF2-40B4-BE49-F238E27FC236}">
                      <a16:creationId xmlns:a16="http://schemas.microsoft.com/office/drawing/2014/main" id="{89224B92-4C1F-E10D-2FD8-B4257BDBC05A}"/>
                    </a:ext>
                  </a:extLst>
                </p:cNvPr>
                <p:cNvSpPr/>
                <p:nvPr/>
              </p:nvSpPr>
              <p:spPr>
                <a:xfrm>
                  <a:off x="5133355"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86" name="Freeform 496">
                  <a:extLst>
                    <a:ext uri="{FF2B5EF4-FFF2-40B4-BE49-F238E27FC236}">
                      <a16:creationId xmlns:a16="http://schemas.microsoft.com/office/drawing/2014/main" id="{4BAE6BF6-67A8-F40E-B9EB-B6A30500010E}"/>
                    </a:ext>
                  </a:extLst>
                </p:cNvPr>
                <p:cNvSpPr/>
                <p:nvPr/>
              </p:nvSpPr>
              <p:spPr>
                <a:xfrm>
                  <a:off x="5101837" y="232387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87" name="Freeform 497">
                  <a:extLst>
                    <a:ext uri="{FF2B5EF4-FFF2-40B4-BE49-F238E27FC236}">
                      <a16:creationId xmlns:a16="http://schemas.microsoft.com/office/drawing/2014/main" id="{F13EDCA2-7093-BA18-DFEC-AE72C8E704DE}"/>
                    </a:ext>
                  </a:extLst>
                </p:cNvPr>
                <p:cNvSpPr/>
                <p:nvPr/>
              </p:nvSpPr>
              <p:spPr>
                <a:xfrm>
                  <a:off x="5138131"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88" name="Freeform 498">
                  <a:extLst>
                    <a:ext uri="{FF2B5EF4-FFF2-40B4-BE49-F238E27FC236}">
                      <a16:creationId xmlns:a16="http://schemas.microsoft.com/office/drawing/2014/main" id="{909AA61B-7395-9BEC-CFCB-665C5222A379}"/>
                    </a:ext>
                  </a:extLst>
                </p:cNvPr>
                <p:cNvSpPr/>
                <p:nvPr/>
              </p:nvSpPr>
              <p:spPr>
                <a:xfrm>
                  <a:off x="5103747" y="232387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89" name="Freeform 499">
                  <a:extLst>
                    <a:ext uri="{FF2B5EF4-FFF2-40B4-BE49-F238E27FC236}">
                      <a16:creationId xmlns:a16="http://schemas.microsoft.com/office/drawing/2014/main" id="{E05C85D8-B455-6C04-CAB1-8A337CD97E24}"/>
                    </a:ext>
                  </a:extLst>
                </p:cNvPr>
                <p:cNvSpPr/>
                <p:nvPr/>
              </p:nvSpPr>
              <p:spPr>
                <a:xfrm>
                  <a:off x="5140041"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90" name="Freeform 500">
                  <a:extLst>
                    <a:ext uri="{FF2B5EF4-FFF2-40B4-BE49-F238E27FC236}">
                      <a16:creationId xmlns:a16="http://schemas.microsoft.com/office/drawing/2014/main" id="{76139FBD-5340-91AE-E891-93E8A9A2B2DB}"/>
                    </a:ext>
                  </a:extLst>
                </p:cNvPr>
                <p:cNvSpPr/>
                <p:nvPr/>
              </p:nvSpPr>
              <p:spPr>
                <a:xfrm>
                  <a:off x="5111388" y="232387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91" name="Freeform 501">
                  <a:extLst>
                    <a:ext uri="{FF2B5EF4-FFF2-40B4-BE49-F238E27FC236}">
                      <a16:creationId xmlns:a16="http://schemas.microsoft.com/office/drawing/2014/main" id="{6920E5C4-EF45-017F-1138-FB0C62C9CAB3}"/>
                    </a:ext>
                  </a:extLst>
                </p:cNvPr>
                <p:cNvSpPr/>
                <p:nvPr/>
              </p:nvSpPr>
              <p:spPr>
                <a:xfrm>
                  <a:off x="5147682"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92" name="Freeform 502">
                  <a:extLst>
                    <a:ext uri="{FF2B5EF4-FFF2-40B4-BE49-F238E27FC236}">
                      <a16:creationId xmlns:a16="http://schemas.microsoft.com/office/drawing/2014/main" id="{6B7F54E3-A9B3-97CD-5C67-1679A29F8287}"/>
                    </a:ext>
                  </a:extLst>
                </p:cNvPr>
                <p:cNvSpPr/>
                <p:nvPr/>
              </p:nvSpPr>
              <p:spPr>
                <a:xfrm>
                  <a:off x="5113298" y="232387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93" name="Freeform 503">
                  <a:extLst>
                    <a:ext uri="{FF2B5EF4-FFF2-40B4-BE49-F238E27FC236}">
                      <a16:creationId xmlns:a16="http://schemas.microsoft.com/office/drawing/2014/main" id="{8B0C3F09-CF47-115E-A66B-5D50AF63748E}"/>
                    </a:ext>
                  </a:extLst>
                </p:cNvPr>
                <p:cNvSpPr/>
                <p:nvPr/>
              </p:nvSpPr>
              <p:spPr>
                <a:xfrm>
                  <a:off x="5149592"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94" name="Freeform 504">
                  <a:extLst>
                    <a:ext uri="{FF2B5EF4-FFF2-40B4-BE49-F238E27FC236}">
                      <a16:creationId xmlns:a16="http://schemas.microsoft.com/office/drawing/2014/main" id="{A62473B6-EA04-B552-4BDD-FD7B8578F6AA}"/>
                    </a:ext>
                  </a:extLst>
                </p:cNvPr>
                <p:cNvSpPr/>
                <p:nvPr/>
              </p:nvSpPr>
              <p:spPr>
                <a:xfrm>
                  <a:off x="5116163" y="232387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595" name="Freeform 505">
                  <a:extLst>
                    <a:ext uri="{FF2B5EF4-FFF2-40B4-BE49-F238E27FC236}">
                      <a16:creationId xmlns:a16="http://schemas.microsoft.com/office/drawing/2014/main" id="{CF2AAEA9-0920-F20B-CF48-EBE74CFD5F2C}"/>
                    </a:ext>
                  </a:extLst>
                </p:cNvPr>
                <p:cNvSpPr/>
                <p:nvPr/>
              </p:nvSpPr>
              <p:spPr>
                <a:xfrm>
                  <a:off x="5152457"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96" name="Freeform 506">
                  <a:extLst>
                    <a:ext uri="{FF2B5EF4-FFF2-40B4-BE49-F238E27FC236}">
                      <a16:creationId xmlns:a16="http://schemas.microsoft.com/office/drawing/2014/main" id="{E4991B0E-5830-58BF-B50B-E734961D59F8}"/>
                    </a:ext>
                  </a:extLst>
                </p:cNvPr>
                <p:cNvSpPr/>
                <p:nvPr/>
              </p:nvSpPr>
              <p:spPr>
                <a:xfrm>
                  <a:off x="5118073" y="232387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97" name="Freeform 507">
                  <a:extLst>
                    <a:ext uri="{FF2B5EF4-FFF2-40B4-BE49-F238E27FC236}">
                      <a16:creationId xmlns:a16="http://schemas.microsoft.com/office/drawing/2014/main" id="{5EE37958-70F1-4296-2049-2AA46711F2E8}"/>
                    </a:ext>
                  </a:extLst>
                </p:cNvPr>
                <p:cNvSpPr/>
                <p:nvPr/>
              </p:nvSpPr>
              <p:spPr>
                <a:xfrm>
                  <a:off x="5154368"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598" name="Freeform 508">
                  <a:extLst>
                    <a:ext uri="{FF2B5EF4-FFF2-40B4-BE49-F238E27FC236}">
                      <a16:creationId xmlns:a16="http://schemas.microsoft.com/office/drawing/2014/main" id="{442C5AC3-09D7-DD6A-D409-74E14409A052}"/>
                    </a:ext>
                  </a:extLst>
                </p:cNvPr>
                <p:cNvSpPr/>
                <p:nvPr/>
              </p:nvSpPr>
              <p:spPr>
                <a:xfrm>
                  <a:off x="5118073" y="232387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599" name="Freeform 509">
                  <a:extLst>
                    <a:ext uri="{FF2B5EF4-FFF2-40B4-BE49-F238E27FC236}">
                      <a16:creationId xmlns:a16="http://schemas.microsoft.com/office/drawing/2014/main" id="{008BDB1C-CDBF-C51B-103B-CFCE01FFC941}"/>
                    </a:ext>
                  </a:extLst>
                </p:cNvPr>
                <p:cNvSpPr/>
                <p:nvPr/>
              </p:nvSpPr>
              <p:spPr>
                <a:xfrm>
                  <a:off x="5154368"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600" name="Freeform 510">
                  <a:extLst>
                    <a:ext uri="{FF2B5EF4-FFF2-40B4-BE49-F238E27FC236}">
                      <a16:creationId xmlns:a16="http://schemas.microsoft.com/office/drawing/2014/main" id="{019BCE1A-375B-D744-7933-CD8765C7337D}"/>
                    </a:ext>
                  </a:extLst>
                </p:cNvPr>
                <p:cNvSpPr/>
                <p:nvPr/>
              </p:nvSpPr>
              <p:spPr>
                <a:xfrm>
                  <a:off x="5120939" y="232387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01" name="Freeform 511">
                  <a:extLst>
                    <a:ext uri="{FF2B5EF4-FFF2-40B4-BE49-F238E27FC236}">
                      <a16:creationId xmlns:a16="http://schemas.microsoft.com/office/drawing/2014/main" id="{0C5B4BF6-D640-DE51-CC8A-542E680914F7}"/>
                    </a:ext>
                  </a:extLst>
                </p:cNvPr>
                <p:cNvSpPr/>
                <p:nvPr/>
              </p:nvSpPr>
              <p:spPr>
                <a:xfrm>
                  <a:off x="5157233"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602" name="Freeform 512">
                  <a:extLst>
                    <a:ext uri="{FF2B5EF4-FFF2-40B4-BE49-F238E27FC236}">
                      <a16:creationId xmlns:a16="http://schemas.microsoft.com/office/drawing/2014/main" id="{753B0993-E6F1-F754-1CDF-C0576ADED3B7}"/>
                    </a:ext>
                  </a:extLst>
                </p:cNvPr>
                <p:cNvSpPr/>
                <p:nvPr/>
              </p:nvSpPr>
              <p:spPr>
                <a:xfrm>
                  <a:off x="5125714" y="232387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03" name="Freeform 513">
                  <a:extLst>
                    <a:ext uri="{FF2B5EF4-FFF2-40B4-BE49-F238E27FC236}">
                      <a16:creationId xmlns:a16="http://schemas.microsoft.com/office/drawing/2014/main" id="{B6C2EA31-0A70-654A-6575-66458CC0D3F4}"/>
                    </a:ext>
                  </a:extLst>
                </p:cNvPr>
                <p:cNvSpPr/>
                <p:nvPr/>
              </p:nvSpPr>
              <p:spPr>
                <a:xfrm>
                  <a:off x="5162009"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604" name="Freeform 514">
                  <a:extLst>
                    <a:ext uri="{FF2B5EF4-FFF2-40B4-BE49-F238E27FC236}">
                      <a16:creationId xmlns:a16="http://schemas.microsoft.com/office/drawing/2014/main" id="{6FBEBEF0-9AF3-B98E-103F-EA6497D8B4E2}"/>
                    </a:ext>
                  </a:extLst>
                </p:cNvPr>
                <p:cNvSpPr/>
                <p:nvPr/>
              </p:nvSpPr>
              <p:spPr>
                <a:xfrm>
                  <a:off x="5130490" y="232387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05" name="Freeform 515">
                  <a:extLst>
                    <a:ext uri="{FF2B5EF4-FFF2-40B4-BE49-F238E27FC236}">
                      <a16:creationId xmlns:a16="http://schemas.microsoft.com/office/drawing/2014/main" id="{BBDB3DC7-58BD-E412-7AEC-7F1954405A73}"/>
                    </a:ext>
                  </a:extLst>
                </p:cNvPr>
                <p:cNvSpPr/>
                <p:nvPr/>
              </p:nvSpPr>
              <p:spPr>
                <a:xfrm>
                  <a:off x="5166784"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606" name="Freeform 516">
                  <a:extLst>
                    <a:ext uri="{FF2B5EF4-FFF2-40B4-BE49-F238E27FC236}">
                      <a16:creationId xmlns:a16="http://schemas.microsoft.com/office/drawing/2014/main" id="{B222033F-4C0D-5FA5-DC8F-5A69791CBD4E}"/>
                    </a:ext>
                  </a:extLst>
                </p:cNvPr>
                <p:cNvSpPr/>
                <p:nvPr/>
              </p:nvSpPr>
              <p:spPr>
                <a:xfrm>
                  <a:off x="5130490" y="232387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07" name="Freeform 517">
                  <a:extLst>
                    <a:ext uri="{FF2B5EF4-FFF2-40B4-BE49-F238E27FC236}">
                      <a16:creationId xmlns:a16="http://schemas.microsoft.com/office/drawing/2014/main" id="{931DF048-C512-B0F8-D895-F37D116F0E76}"/>
                    </a:ext>
                  </a:extLst>
                </p:cNvPr>
                <p:cNvSpPr/>
                <p:nvPr/>
              </p:nvSpPr>
              <p:spPr>
                <a:xfrm>
                  <a:off x="5166784"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608" name="Freeform 518">
                  <a:extLst>
                    <a:ext uri="{FF2B5EF4-FFF2-40B4-BE49-F238E27FC236}">
                      <a16:creationId xmlns:a16="http://schemas.microsoft.com/office/drawing/2014/main" id="{7B3EE6F2-E1D1-229B-A109-4F9C651AF190}"/>
                    </a:ext>
                  </a:extLst>
                </p:cNvPr>
                <p:cNvSpPr/>
                <p:nvPr/>
              </p:nvSpPr>
              <p:spPr>
                <a:xfrm>
                  <a:off x="5140041" y="232387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09" name="Freeform 519">
                  <a:extLst>
                    <a:ext uri="{FF2B5EF4-FFF2-40B4-BE49-F238E27FC236}">
                      <a16:creationId xmlns:a16="http://schemas.microsoft.com/office/drawing/2014/main" id="{0C82E51F-C009-DBD3-FD6B-75D85D4F579B}"/>
                    </a:ext>
                  </a:extLst>
                </p:cNvPr>
                <p:cNvSpPr/>
                <p:nvPr/>
              </p:nvSpPr>
              <p:spPr>
                <a:xfrm>
                  <a:off x="5176335"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610" name="Freeform 520">
                  <a:extLst>
                    <a:ext uri="{FF2B5EF4-FFF2-40B4-BE49-F238E27FC236}">
                      <a16:creationId xmlns:a16="http://schemas.microsoft.com/office/drawing/2014/main" id="{7E430FFD-CE31-20E0-99CA-3DA6A8587320}"/>
                    </a:ext>
                  </a:extLst>
                </p:cNvPr>
                <p:cNvSpPr/>
                <p:nvPr/>
              </p:nvSpPr>
              <p:spPr>
                <a:xfrm>
                  <a:off x="5144817" y="232387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11" name="Freeform 521">
                  <a:extLst>
                    <a:ext uri="{FF2B5EF4-FFF2-40B4-BE49-F238E27FC236}">
                      <a16:creationId xmlns:a16="http://schemas.microsoft.com/office/drawing/2014/main" id="{CD1D4B99-AF4D-F091-101F-BC77803CACA6}"/>
                    </a:ext>
                  </a:extLst>
                </p:cNvPr>
                <p:cNvSpPr/>
                <p:nvPr/>
              </p:nvSpPr>
              <p:spPr>
                <a:xfrm>
                  <a:off x="5181111"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612" name="Freeform 522">
                  <a:extLst>
                    <a:ext uri="{FF2B5EF4-FFF2-40B4-BE49-F238E27FC236}">
                      <a16:creationId xmlns:a16="http://schemas.microsoft.com/office/drawing/2014/main" id="{46413E15-F7AD-0274-735F-8C128B2F96B0}"/>
                    </a:ext>
                  </a:extLst>
                </p:cNvPr>
                <p:cNvSpPr/>
                <p:nvPr/>
              </p:nvSpPr>
              <p:spPr>
                <a:xfrm>
                  <a:off x="5149592" y="232387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13" name="Freeform 523">
                  <a:extLst>
                    <a:ext uri="{FF2B5EF4-FFF2-40B4-BE49-F238E27FC236}">
                      <a16:creationId xmlns:a16="http://schemas.microsoft.com/office/drawing/2014/main" id="{B97C4756-A8E1-CF65-8E9C-62D5895A1ED7}"/>
                    </a:ext>
                  </a:extLst>
                </p:cNvPr>
                <p:cNvSpPr/>
                <p:nvPr/>
              </p:nvSpPr>
              <p:spPr>
                <a:xfrm>
                  <a:off x="5185886"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614" name="Freeform 524">
                  <a:extLst>
                    <a:ext uri="{FF2B5EF4-FFF2-40B4-BE49-F238E27FC236}">
                      <a16:creationId xmlns:a16="http://schemas.microsoft.com/office/drawing/2014/main" id="{79AF2ED2-4AEC-4C0D-A924-26A63E51DF63}"/>
                    </a:ext>
                  </a:extLst>
                </p:cNvPr>
                <p:cNvSpPr/>
                <p:nvPr/>
              </p:nvSpPr>
              <p:spPr>
                <a:xfrm>
                  <a:off x="5151502" y="232387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615" name="Freeform 525">
                  <a:extLst>
                    <a:ext uri="{FF2B5EF4-FFF2-40B4-BE49-F238E27FC236}">
                      <a16:creationId xmlns:a16="http://schemas.microsoft.com/office/drawing/2014/main" id="{DE36344A-2EBB-9E90-6A72-9896A5358DC8}"/>
                    </a:ext>
                  </a:extLst>
                </p:cNvPr>
                <p:cNvSpPr/>
                <p:nvPr/>
              </p:nvSpPr>
              <p:spPr>
                <a:xfrm>
                  <a:off x="5187796" y="228773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18365A"/>
                  </a:solidFill>
                  <a:prstDash val="solid"/>
                  <a:miter/>
                </a:ln>
              </p:spPr>
              <p:txBody>
                <a:bodyPr rtlCol="0" anchor="ctr"/>
                <a:lstStyle/>
                <a:p>
                  <a:endParaRPr lang="en-US" sz="1400"/>
                </a:p>
              </p:txBody>
            </p:sp>
            <p:sp>
              <p:nvSpPr>
                <p:cNvPr id="616" name="Freeform 526">
                  <a:extLst>
                    <a:ext uri="{FF2B5EF4-FFF2-40B4-BE49-F238E27FC236}">
                      <a16:creationId xmlns:a16="http://schemas.microsoft.com/office/drawing/2014/main" id="{C959B04E-AF50-2D6E-E48F-03D91A5AAC0C}"/>
                    </a:ext>
                  </a:extLst>
                </p:cNvPr>
                <p:cNvSpPr/>
                <p:nvPr/>
              </p:nvSpPr>
              <p:spPr>
                <a:xfrm>
                  <a:off x="5161053" y="233243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617" name="Freeform 527">
                  <a:extLst>
                    <a:ext uri="{FF2B5EF4-FFF2-40B4-BE49-F238E27FC236}">
                      <a16:creationId xmlns:a16="http://schemas.microsoft.com/office/drawing/2014/main" id="{00BE0BE4-3D8B-2DAE-628A-008885530FA1}"/>
                    </a:ext>
                  </a:extLst>
                </p:cNvPr>
                <p:cNvSpPr/>
                <p:nvPr/>
              </p:nvSpPr>
              <p:spPr>
                <a:xfrm>
                  <a:off x="5197348"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18" name="Freeform 528">
                  <a:extLst>
                    <a:ext uri="{FF2B5EF4-FFF2-40B4-BE49-F238E27FC236}">
                      <a16:creationId xmlns:a16="http://schemas.microsoft.com/office/drawing/2014/main" id="{E811BE46-3FE0-83CC-7754-469C993662DA}"/>
                    </a:ext>
                  </a:extLst>
                </p:cNvPr>
                <p:cNvSpPr/>
                <p:nvPr/>
              </p:nvSpPr>
              <p:spPr>
                <a:xfrm>
                  <a:off x="5163919" y="233243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19" name="Freeform 529">
                  <a:extLst>
                    <a:ext uri="{FF2B5EF4-FFF2-40B4-BE49-F238E27FC236}">
                      <a16:creationId xmlns:a16="http://schemas.microsoft.com/office/drawing/2014/main" id="{3C01F698-454E-4B1A-44C2-752EF30D4D65}"/>
                    </a:ext>
                  </a:extLst>
                </p:cNvPr>
                <p:cNvSpPr/>
                <p:nvPr/>
              </p:nvSpPr>
              <p:spPr>
                <a:xfrm>
                  <a:off x="5200213"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20" name="Freeform 530">
                  <a:extLst>
                    <a:ext uri="{FF2B5EF4-FFF2-40B4-BE49-F238E27FC236}">
                      <a16:creationId xmlns:a16="http://schemas.microsoft.com/office/drawing/2014/main" id="{01299071-C57F-B231-F7CB-02010CBA7CC4}"/>
                    </a:ext>
                  </a:extLst>
                </p:cNvPr>
                <p:cNvSpPr/>
                <p:nvPr/>
              </p:nvSpPr>
              <p:spPr>
                <a:xfrm>
                  <a:off x="5178245" y="233243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21" name="Freeform 531">
                  <a:extLst>
                    <a:ext uri="{FF2B5EF4-FFF2-40B4-BE49-F238E27FC236}">
                      <a16:creationId xmlns:a16="http://schemas.microsoft.com/office/drawing/2014/main" id="{B1AD14F6-E049-F35A-D536-8121158E9D76}"/>
                    </a:ext>
                  </a:extLst>
                </p:cNvPr>
                <p:cNvSpPr/>
                <p:nvPr/>
              </p:nvSpPr>
              <p:spPr>
                <a:xfrm>
                  <a:off x="5214540"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22" name="Freeform 532">
                  <a:extLst>
                    <a:ext uri="{FF2B5EF4-FFF2-40B4-BE49-F238E27FC236}">
                      <a16:creationId xmlns:a16="http://schemas.microsoft.com/office/drawing/2014/main" id="{7F610F4D-24C5-055C-5D4E-94D008A4360D}"/>
                    </a:ext>
                  </a:extLst>
                </p:cNvPr>
                <p:cNvSpPr/>
                <p:nvPr/>
              </p:nvSpPr>
              <p:spPr>
                <a:xfrm>
                  <a:off x="5180156" y="233243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623" name="Freeform 533">
                  <a:extLst>
                    <a:ext uri="{FF2B5EF4-FFF2-40B4-BE49-F238E27FC236}">
                      <a16:creationId xmlns:a16="http://schemas.microsoft.com/office/drawing/2014/main" id="{00624E3A-1B98-AE1B-6F2A-700D9E08115C}"/>
                    </a:ext>
                  </a:extLst>
                </p:cNvPr>
                <p:cNvSpPr/>
                <p:nvPr/>
              </p:nvSpPr>
              <p:spPr>
                <a:xfrm>
                  <a:off x="5216450"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24" name="Freeform 534">
                  <a:extLst>
                    <a:ext uri="{FF2B5EF4-FFF2-40B4-BE49-F238E27FC236}">
                      <a16:creationId xmlns:a16="http://schemas.microsoft.com/office/drawing/2014/main" id="{D7460F4B-A7DD-3284-8562-522AB0D177F2}"/>
                    </a:ext>
                  </a:extLst>
                </p:cNvPr>
                <p:cNvSpPr/>
                <p:nvPr/>
              </p:nvSpPr>
              <p:spPr>
                <a:xfrm>
                  <a:off x="5180156" y="233243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625" name="Freeform 535">
                  <a:extLst>
                    <a:ext uri="{FF2B5EF4-FFF2-40B4-BE49-F238E27FC236}">
                      <a16:creationId xmlns:a16="http://schemas.microsoft.com/office/drawing/2014/main" id="{EDCA53B7-D2C4-7120-8EA9-E6359D8F429F}"/>
                    </a:ext>
                  </a:extLst>
                </p:cNvPr>
                <p:cNvSpPr/>
                <p:nvPr/>
              </p:nvSpPr>
              <p:spPr>
                <a:xfrm>
                  <a:off x="5216450"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26" name="Freeform 536">
                  <a:extLst>
                    <a:ext uri="{FF2B5EF4-FFF2-40B4-BE49-F238E27FC236}">
                      <a16:creationId xmlns:a16="http://schemas.microsoft.com/office/drawing/2014/main" id="{78EBB53A-3F86-761D-F15C-F18BB269132F}"/>
                    </a:ext>
                  </a:extLst>
                </p:cNvPr>
                <p:cNvSpPr/>
                <p:nvPr/>
              </p:nvSpPr>
              <p:spPr>
                <a:xfrm>
                  <a:off x="5189707" y="233243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627" name="Freeform 537">
                  <a:extLst>
                    <a:ext uri="{FF2B5EF4-FFF2-40B4-BE49-F238E27FC236}">
                      <a16:creationId xmlns:a16="http://schemas.microsoft.com/office/drawing/2014/main" id="{A8C01D66-F652-640C-ECF4-D464D997C4FC}"/>
                    </a:ext>
                  </a:extLst>
                </p:cNvPr>
                <p:cNvSpPr/>
                <p:nvPr/>
              </p:nvSpPr>
              <p:spPr>
                <a:xfrm>
                  <a:off x="5226001"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28" name="Freeform 538">
                  <a:extLst>
                    <a:ext uri="{FF2B5EF4-FFF2-40B4-BE49-F238E27FC236}">
                      <a16:creationId xmlns:a16="http://schemas.microsoft.com/office/drawing/2014/main" id="{A0825373-A15C-8510-BD5E-81C95F671831}"/>
                    </a:ext>
                  </a:extLst>
                </p:cNvPr>
                <p:cNvSpPr/>
                <p:nvPr/>
              </p:nvSpPr>
              <p:spPr>
                <a:xfrm>
                  <a:off x="5192572" y="233243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29" name="Freeform 539">
                  <a:extLst>
                    <a:ext uri="{FF2B5EF4-FFF2-40B4-BE49-F238E27FC236}">
                      <a16:creationId xmlns:a16="http://schemas.microsoft.com/office/drawing/2014/main" id="{2CB69D4C-FA34-4F67-14CD-3BB308B990B9}"/>
                    </a:ext>
                  </a:extLst>
                </p:cNvPr>
                <p:cNvSpPr/>
                <p:nvPr/>
              </p:nvSpPr>
              <p:spPr>
                <a:xfrm>
                  <a:off x="5227911"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30" name="Freeform 540">
                  <a:extLst>
                    <a:ext uri="{FF2B5EF4-FFF2-40B4-BE49-F238E27FC236}">
                      <a16:creationId xmlns:a16="http://schemas.microsoft.com/office/drawing/2014/main" id="{A7D2978F-8143-4BFC-0628-7C849A8AFEAC}"/>
                    </a:ext>
                  </a:extLst>
                </p:cNvPr>
                <p:cNvSpPr/>
                <p:nvPr/>
              </p:nvSpPr>
              <p:spPr>
                <a:xfrm>
                  <a:off x="5192572" y="233243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31" name="Freeform 541">
                  <a:extLst>
                    <a:ext uri="{FF2B5EF4-FFF2-40B4-BE49-F238E27FC236}">
                      <a16:creationId xmlns:a16="http://schemas.microsoft.com/office/drawing/2014/main" id="{BB4B1267-58A8-B77C-F2E4-426AE1E83CCB}"/>
                    </a:ext>
                  </a:extLst>
                </p:cNvPr>
                <p:cNvSpPr/>
                <p:nvPr/>
              </p:nvSpPr>
              <p:spPr>
                <a:xfrm>
                  <a:off x="5227911"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32" name="Freeform 542">
                  <a:extLst>
                    <a:ext uri="{FF2B5EF4-FFF2-40B4-BE49-F238E27FC236}">
                      <a16:creationId xmlns:a16="http://schemas.microsoft.com/office/drawing/2014/main" id="{F778BC9A-D6DE-CFF5-07BC-FD2FFE0654B7}"/>
                    </a:ext>
                  </a:extLst>
                </p:cNvPr>
                <p:cNvSpPr/>
                <p:nvPr/>
              </p:nvSpPr>
              <p:spPr>
                <a:xfrm>
                  <a:off x="5208809" y="233243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633" name="Freeform 543">
                  <a:extLst>
                    <a:ext uri="{FF2B5EF4-FFF2-40B4-BE49-F238E27FC236}">
                      <a16:creationId xmlns:a16="http://schemas.microsoft.com/office/drawing/2014/main" id="{8A5E656A-0653-7B13-36B5-B0960F6441C5}"/>
                    </a:ext>
                  </a:extLst>
                </p:cNvPr>
                <p:cNvSpPr/>
                <p:nvPr/>
              </p:nvSpPr>
              <p:spPr>
                <a:xfrm>
                  <a:off x="5245103"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34" name="Freeform 544">
                  <a:extLst>
                    <a:ext uri="{FF2B5EF4-FFF2-40B4-BE49-F238E27FC236}">
                      <a16:creationId xmlns:a16="http://schemas.microsoft.com/office/drawing/2014/main" id="{4C20B982-174D-A24C-CD21-FA131D4EAB32}"/>
                    </a:ext>
                  </a:extLst>
                </p:cNvPr>
                <p:cNvSpPr/>
                <p:nvPr/>
              </p:nvSpPr>
              <p:spPr>
                <a:xfrm>
                  <a:off x="5232687" y="233243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635" name="Freeform 545">
                  <a:extLst>
                    <a:ext uri="{FF2B5EF4-FFF2-40B4-BE49-F238E27FC236}">
                      <a16:creationId xmlns:a16="http://schemas.microsoft.com/office/drawing/2014/main" id="{090B9A78-1AA5-968D-B547-91C0C6151D54}"/>
                    </a:ext>
                  </a:extLst>
                </p:cNvPr>
                <p:cNvSpPr/>
                <p:nvPr/>
              </p:nvSpPr>
              <p:spPr>
                <a:xfrm>
                  <a:off x="5268981"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36" name="Freeform 546">
                  <a:extLst>
                    <a:ext uri="{FF2B5EF4-FFF2-40B4-BE49-F238E27FC236}">
                      <a16:creationId xmlns:a16="http://schemas.microsoft.com/office/drawing/2014/main" id="{14238F2A-5F9C-0F44-D155-31A4F0749BB8}"/>
                    </a:ext>
                  </a:extLst>
                </p:cNvPr>
                <p:cNvSpPr/>
                <p:nvPr/>
              </p:nvSpPr>
              <p:spPr>
                <a:xfrm>
                  <a:off x="5237462" y="233243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637" name="Freeform 547">
                  <a:extLst>
                    <a:ext uri="{FF2B5EF4-FFF2-40B4-BE49-F238E27FC236}">
                      <a16:creationId xmlns:a16="http://schemas.microsoft.com/office/drawing/2014/main" id="{FC973FE8-4F1B-030C-BD15-0DF8CDAA39B3}"/>
                    </a:ext>
                  </a:extLst>
                </p:cNvPr>
                <p:cNvSpPr/>
                <p:nvPr/>
              </p:nvSpPr>
              <p:spPr>
                <a:xfrm>
                  <a:off x="5273756"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38" name="Freeform 548">
                  <a:extLst>
                    <a:ext uri="{FF2B5EF4-FFF2-40B4-BE49-F238E27FC236}">
                      <a16:creationId xmlns:a16="http://schemas.microsoft.com/office/drawing/2014/main" id="{54D73286-19F0-D0BC-BFA1-BBF5C317666F}"/>
                    </a:ext>
                  </a:extLst>
                </p:cNvPr>
                <p:cNvSpPr/>
                <p:nvPr/>
              </p:nvSpPr>
              <p:spPr>
                <a:xfrm>
                  <a:off x="5240328" y="233243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39" name="Freeform 549">
                  <a:extLst>
                    <a:ext uri="{FF2B5EF4-FFF2-40B4-BE49-F238E27FC236}">
                      <a16:creationId xmlns:a16="http://schemas.microsoft.com/office/drawing/2014/main" id="{0E965105-6FEC-A36B-3ADA-4834AE84A735}"/>
                    </a:ext>
                  </a:extLst>
                </p:cNvPr>
                <p:cNvSpPr/>
                <p:nvPr/>
              </p:nvSpPr>
              <p:spPr>
                <a:xfrm>
                  <a:off x="5275667"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40" name="Freeform 550">
                  <a:extLst>
                    <a:ext uri="{FF2B5EF4-FFF2-40B4-BE49-F238E27FC236}">
                      <a16:creationId xmlns:a16="http://schemas.microsoft.com/office/drawing/2014/main" id="{CAD1A4A9-45B5-EF84-1D93-EEF639D8E370}"/>
                    </a:ext>
                  </a:extLst>
                </p:cNvPr>
                <p:cNvSpPr/>
                <p:nvPr/>
              </p:nvSpPr>
              <p:spPr>
                <a:xfrm>
                  <a:off x="5242238" y="233243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641" name="Freeform 551">
                  <a:extLst>
                    <a:ext uri="{FF2B5EF4-FFF2-40B4-BE49-F238E27FC236}">
                      <a16:creationId xmlns:a16="http://schemas.microsoft.com/office/drawing/2014/main" id="{0D8362F4-0D16-F1B8-ED13-242896A38362}"/>
                    </a:ext>
                  </a:extLst>
                </p:cNvPr>
                <p:cNvSpPr/>
                <p:nvPr/>
              </p:nvSpPr>
              <p:spPr>
                <a:xfrm>
                  <a:off x="5278532"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42" name="Freeform 552">
                  <a:extLst>
                    <a:ext uri="{FF2B5EF4-FFF2-40B4-BE49-F238E27FC236}">
                      <a16:creationId xmlns:a16="http://schemas.microsoft.com/office/drawing/2014/main" id="{EA9F7020-270A-077E-8EFE-030451EB912B}"/>
                    </a:ext>
                  </a:extLst>
                </p:cNvPr>
                <p:cNvSpPr/>
                <p:nvPr/>
              </p:nvSpPr>
              <p:spPr>
                <a:xfrm>
                  <a:off x="5242238" y="233243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643" name="Freeform 553">
                  <a:extLst>
                    <a:ext uri="{FF2B5EF4-FFF2-40B4-BE49-F238E27FC236}">
                      <a16:creationId xmlns:a16="http://schemas.microsoft.com/office/drawing/2014/main" id="{DA1E07D3-F66A-5D36-8382-694C97DC475E}"/>
                    </a:ext>
                  </a:extLst>
                </p:cNvPr>
                <p:cNvSpPr/>
                <p:nvPr/>
              </p:nvSpPr>
              <p:spPr>
                <a:xfrm>
                  <a:off x="5278532"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44" name="Freeform 554">
                  <a:extLst>
                    <a:ext uri="{FF2B5EF4-FFF2-40B4-BE49-F238E27FC236}">
                      <a16:creationId xmlns:a16="http://schemas.microsoft.com/office/drawing/2014/main" id="{0F250F53-3BD2-262C-B488-79A8E842D7C8}"/>
                    </a:ext>
                  </a:extLst>
                </p:cNvPr>
                <p:cNvSpPr/>
                <p:nvPr/>
              </p:nvSpPr>
              <p:spPr>
                <a:xfrm>
                  <a:off x="5245103" y="233243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45" name="Freeform 555">
                  <a:extLst>
                    <a:ext uri="{FF2B5EF4-FFF2-40B4-BE49-F238E27FC236}">
                      <a16:creationId xmlns:a16="http://schemas.microsoft.com/office/drawing/2014/main" id="{2C7D7A5F-B642-098C-781B-D4A3F32C68A1}"/>
                    </a:ext>
                  </a:extLst>
                </p:cNvPr>
                <p:cNvSpPr/>
                <p:nvPr/>
              </p:nvSpPr>
              <p:spPr>
                <a:xfrm>
                  <a:off x="5280442"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46" name="Freeform 556">
                  <a:extLst>
                    <a:ext uri="{FF2B5EF4-FFF2-40B4-BE49-F238E27FC236}">
                      <a16:creationId xmlns:a16="http://schemas.microsoft.com/office/drawing/2014/main" id="{CA995788-829D-4609-9177-1F6D1C531A35}"/>
                    </a:ext>
                  </a:extLst>
                </p:cNvPr>
                <p:cNvSpPr/>
                <p:nvPr/>
              </p:nvSpPr>
              <p:spPr>
                <a:xfrm>
                  <a:off x="5251789" y="233243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647" name="Freeform 557">
                  <a:extLst>
                    <a:ext uri="{FF2B5EF4-FFF2-40B4-BE49-F238E27FC236}">
                      <a16:creationId xmlns:a16="http://schemas.microsoft.com/office/drawing/2014/main" id="{76BD688E-BABB-858B-33A0-C9E815275556}"/>
                    </a:ext>
                  </a:extLst>
                </p:cNvPr>
                <p:cNvSpPr/>
                <p:nvPr/>
              </p:nvSpPr>
              <p:spPr>
                <a:xfrm>
                  <a:off x="5288083"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48" name="Freeform 558">
                  <a:extLst>
                    <a:ext uri="{FF2B5EF4-FFF2-40B4-BE49-F238E27FC236}">
                      <a16:creationId xmlns:a16="http://schemas.microsoft.com/office/drawing/2014/main" id="{A3E14594-AA93-9C42-4457-CE7D4BBBC2DB}"/>
                    </a:ext>
                  </a:extLst>
                </p:cNvPr>
                <p:cNvSpPr/>
                <p:nvPr/>
              </p:nvSpPr>
              <p:spPr>
                <a:xfrm>
                  <a:off x="5259430" y="233243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49" name="Freeform 559">
                  <a:extLst>
                    <a:ext uri="{FF2B5EF4-FFF2-40B4-BE49-F238E27FC236}">
                      <a16:creationId xmlns:a16="http://schemas.microsoft.com/office/drawing/2014/main" id="{8A3E4696-A3B8-5EF8-32BE-03D4D99D10C6}"/>
                    </a:ext>
                  </a:extLst>
                </p:cNvPr>
                <p:cNvSpPr/>
                <p:nvPr/>
              </p:nvSpPr>
              <p:spPr>
                <a:xfrm>
                  <a:off x="5294769"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50" name="Freeform 560">
                  <a:extLst>
                    <a:ext uri="{FF2B5EF4-FFF2-40B4-BE49-F238E27FC236}">
                      <a16:creationId xmlns:a16="http://schemas.microsoft.com/office/drawing/2014/main" id="{4AF7D74E-95A8-17C1-AD96-F505E27BA27A}"/>
                    </a:ext>
                  </a:extLst>
                </p:cNvPr>
                <p:cNvSpPr/>
                <p:nvPr/>
              </p:nvSpPr>
              <p:spPr>
                <a:xfrm>
                  <a:off x="5270891" y="233243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51" name="Freeform 561">
                  <a:extLst>
                    <a:ext uri="{FF2B5EF4-FFF2-40B4-BE49-F238E27FC236}">
                      <a16:creationId xmlns:a16="http://schemas.microsoft.com/office/drawing/2014/main" id="{CD9F68EF-1EA6-2C06-BE58-CE2A0F2EBEB2}"/>
                    </a:ext>
                  </a:extLst>
                </p:cNvPr>
                <p:cNvSpPr/>
                <p:nvPr/>
              </p:nvSpPr>
              <p:spPr>
                <a:xfrm>
                  <a:off x="5307185"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52" name="Freeform 562">
                  <a:extLst>
                    <a:ext uri="{FF2B5EF4-FFF2-40B4-BE49-F238E27FC236}">
                      <a16:creationId xmlns:a16="http://schemas.microsoft.com/office/drawing/2014/main" id="{130FE1A0-0B80-8052-DEC9-4A8534757C21}"/>
                    </a:ext>
                  </a:extLst>
                </p:cNvPr>
                <p:cNvSpPr/>
                <p:nvPr/>
              </p:nvSpPr>
              <p:spPr>
                <a:xfrm>
                  <a:off x="5270891" y="233243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53" name="Freeform 563">
                  <a:extLst>
                    <a:ext uri="{FF2B5EF4-FFF2-40B4-BE49-F238E27FC236}">
                      <a16:creationId xmlns:a16="http://schemas.microsoft.com/office/drawing/2014/main" id="{023EA418-9E9D-B0A5-D132-731D8BAFACDF}"/>
                    </a:ext>
                  </a:extLst>
                </p:cNvPr>
                <p:cNvSpPr/>
                <p:nvPr/>
              </p:nvSpPr>
              <p:spPr>
                <a:xfrm>
                  <a:off x="5307185" y="229629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54" name="Freeform 564">
                  <a:extLst>
                    <a:ext uri="{FF2B5EF4-FFF2-40B4-BE49-F238E27FC236}">
                      <a16:creationId xmlns:a16="http://schemas.microsoft.com/office/drawing/2014/main" id="{673B9180-EF45-5CCE-5731-D574C18D2608}"/>
                    </a:ext>
                  </a:extLst>
                </p:cNvPr>
                <p:cNvSpPr/>
                <p:nvPr/>
              </p:nvSpPr>
              <p:spPr>
                <a:xfrm>
                  <a:off x="5285218" y="2342894"/>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55" name="Freeform 565">
                  <a:extLst>
                    <a:ext uri="{FF2B5EF4-FFF2-40B4-BE49-F238E27FC236}">
                      <a16:creationId xmlns:a16="http://schemas.microsoft.com/office/drawing/2014/main" id="{423E4F01-AD59-0E6F-5249-963ADA4FCC06}"/>
                    </a:ext>
                  </a:extLst>
                </p:cNvPr>
                <p:cNvSpPr/>
                <p:nvPr/>
              </p:nvSpPr>
              <p:spPr>
                <a:xfrm>
                  <a:off x="5321512" y="230675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56" name="Freeform 566">
                  <a:extLst>
                    <a:ext uri="{FF2B5EF4-FFF2-40B4-BE49-F238E27FC236}">
                      <a16:creationId xmlns:a16="http://schemas.microsoft.com/office/drawing/2014/main" id="{1351253D-81B6-B405-5F3C-18690B7AC647}"/>
                    </a:ext>
                  </a:extLst>
                </p:cNvPr>
                <p:cNvSpPr/>
                <p:nvPr/>
              </p:nvSpPr>
              <p:spPr>
                <a:xfrm>
                  <a:off x="5285218" y="2342894"/>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57" name="Freeform 567">
                  <a:extLst>
                    <a:ext uri="{FF2B5EF4-FFF2-40B4-BE49-F238E27FC236}">
                      <a16:creationId xmlns:a16="http://schemas.microsoft.com/office/drawing/2014/main" id="{169006E7-9B2A-4CDB-B6BD-00D3736FD746}"/>
                    </a:ext>
                  </a:extLst>
                </p:cNvPr>
                <p:cNvSpPr/>
                <p:nvPr/>
              </p:nvSpPr>
              <p:spPr>
                <a:xfrm>
                  <a:off x="5321512" y="230675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58" name="Freeform 568">
                  <a:extLst>
                    <a:ext uri="{FF2B5EF4-FFF2-40B4-BE49-F238E27FC236}">
                      <a16:creationId xmlns:a16="http://schemas.microsoft.com/office/drawing/2014/main" id="{1F409B74-6037-F950-BE83-E54F6A90F436}"/>
                    </a:ext>
                  </a:extLst>
                </p:cNvPr>
                <p:cNvSpPr/>
                <p:nvPr/>
              </p:nvSpPr>
              <p:spPr>
                <a:xfrm>
                  <a:off x="5288083" y="2342894"/>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59" name="Freeform 569">
                  <a:extLst>
                    <a:ext uri="{FF2B5EF4-FFF2-40B4-BE49-F238E27FC236}">
                      <a16:creationId xmlns:a16="http://schemas.microsoft.com/office/drawing/2014/main" id="{9176A492-2931-F09C-7A84-83BA5984E2F3}"/>
                    </a:ext>
                  </a:extLst>
                </p:cNvPr>
                <p:cNvSpPr/>
                <p:nvPr/>
              </p:nvSpPr>
              <p:spPr>
                <a:xfrm>
                  <a:off x="5323422" y="230675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60" name="Freeform 570">
                  <a:extLst>
                    <a:ext uri="{FF2B5EF4-FFF2-40B4-BE49-F238E27FC236}">
                      <a16:creationId xmlns:a16="http://schemas.microsoft.com/office/drawing/2014/main" id="{6C0F0831-075B-DC33-82D3-C63A9CFC64DF}"/>
                    </a:ext>
                  </a:extLst>
                </p:cNvPr>
                <p:cNvSpPr/>
                <p:nvPr/>
              </p:nvSpPr>
              <p:spPr>
                <a:xfrm>
                  <a:off x="5289993" y="2342894"/>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61" name="Freeform 571">
                  <a:extLst>
                    <a:ext uri="{FF2B5EF4-FFF2-40B4-BE49-F238E27FC236}">
                      <a16:creationId xmlns:a16="http://schemas.microsoft.com/office/drawing/2014/main" id="{68549469-83B8-2D35-0A8A-D59D847908EC}"/>
                    </a:ext>
                  </a:extLst>
                </p:cNvPr>
                <p:cNvSpPr/>
                <p:nvPr/>
              </p:nvSpPr>
              <p:spPr>
                <a:xfrm>
                  <a:off x="5326287" y="230675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62" name="Freeform 572">
                  <a:extLst>
                    <a:ext uri="{FF2B5EF4-FFF2-40B4-BE49-F238E27FC236}">
                      <a16:creationId xmlns:a16="http://schemas.microsoft.com/office/drawing/2014/main" id="{7C7333B6-ABDB-E077-DF68-2CC4FC6F7728}"/>
                    </a:ext>
                  </a:extLst>
                </p:cNvPr>
                <p:cNvSpPr/>
                <p:nvPr/>
              </p:nvSpPr>
              <p:spPr>
                <a:xfrm>
                  <a:off x="5294769" y="2342894"/>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63" name="Freeform 573">
                  <a:extLst>
                    <a:ext uri="{FF2B5EF4-FFF2-40B4-BE49-F238E27FC236}">
                      <a16:creationId xmlns:a16="http://schemas.microsoft.com/office/drawing/2014/main" id="{2A64582E-14C1-273D-32B1-20576F719E4D}"/>
                    </a:ext>
                  </a:extLst>
                </p:cNvPr>
                <p:cNvSpPr/>
                <p:nvPr/>
              </p:nvSpPr>
              <p:spPr>
                <a:xfrm>
                  <a:off x="5331063" y="230675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64" name="Freeform 574">
                  <a:extLst>
                    <a:ext uri="{FF2B5EF4-FFF2-40B4-BE49-F238E27FC236}">
                      <a16:creationId xmlns:a16="http://schemas.microsoft.com/office/drawing/2014/main" id="{72697E9F-1B7C-1FA2-7722-5941E9CECD2A}"/>
                    </a:ext>
                  </a:extLst>
                </p:cNvPr>
                <p:cNvSpPr/>
                <p:nvPr/>
              </p:nvSpPr>
              <p:spPr>
                <a:xfrm>
                  <a:off x="5299544" y="235335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65" name="Freeform 575">
                  <a:extLst>
                    <a:ext uri="{FF2B5EF4-FFF2-40B4-BE49-F238E27FC236}">
                      <a16:creationId xmlns:a16="http://schemas.microsoft.com/office/drawing/2014/main" id="{223C3F87-D467-4857-BA1B-E67BB5335B42}"/>
                    </a:ext>
                  </a:extLst>
                </p:cNvPr>
                <p:cNvSpPr/>
                <p:nvPr/>
              </p:nvSpPr>
              <p:spPr>
                <a:xfrm>
                  <a:off x="5335839" y="231816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66" name="Freeform 576">
                  <a:extLst>
                    <a:ext uri="{FF2B5EF4-FFF2-40B4-BE49-F238E27FC236}">
                      <a16:creationId xmlns:a16="http://schemas.microsoft.com/office/drawing/2014/main" id="{71F14874-EE1A-D658-99A7-04BB2825617D}"/>
                    </a:ext>
                  </a:extLst>
                </p:cNvPr>
                <p:cNvSpPr/>
                <p:nvPr/>
              </p:nvSpPr>
              <p:spPr>
                <a:xfrm>
                  <a:off x="5313871" y="235335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67" name="Freeform 577">
                  <a:extLst>
                    <a:ext uri="{FF2B5EF4-FFF2-40B4-BE49-F238E27FC236}">
                      <a16:creationId xmlns:a16="http://schemas.microsoft.com/office/drawing/2014/main" id="{EEDAF03A-8514-6E70-28F4-294F17D964D4}"/>
                    </a:ext>
                  </a:extLst>
                </p:cNvPr>
                <p:cNvSpPr/>
                <p:nvPr/>
              </p:nvSpPr>
              <p:spPr>
                <a:xfrm>
                  <a:off x="5350165" y="231816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68" name="Freeform 578">
                  <a:extLst>
                    <a:ext uri="{FF2B5EF4-FFF2-40B4-BE49-F238E27FC236}">
                      <a16:creationId xmlns:a16="http://schemas.microsoft.com/office/drawing/2014/main" id="{E0C67C0A-D5FE-DE35-A791-3C25E19296A6}"/>
                    </a:ext>
                  </a:extLst>
                </p:cNvPr>
                <p:cNvSpPr/>
                <p:nvPr/>
              </p:nvSpPr>
              <p:spPr>
                <a:xfrm>
                  <a:off x="5332973" y="235335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69" name="Freeform 579">
                  <a:extLst>
                    <a:ext uri="{FF2B5EF4-FFF2-40B4-BE49-F238E27FC236}">
                      <a16:creationId xmlns:a16="http://schemas.microsoft.com/office/drawing/2014/main" id="{337C514A-CC09-3031-CDE8-6A8E5891316B}"/>
                    </a:ext>
                  </a:extLst>
                </p:cNvPr>
                <p:cNvSpPr/>
                <p:nvPr/>
              </p:nvSpPr>
              <p:spPr>
                <a:xfrm>
                  <a:off x="5369267" y="231816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70" name="Freeform 580">
                  <a:extLst>
                    <a:ext uri="{FF2B5EF4-FFF2-40B4-BE49-F238E27FC236}">
                      <a16:creationId xmlns:a16="http://schemas.microsoft.com/office/drawing/2014/main" id="{A4F39246-0AA1-CF45-5195-D902FAE879D3}"/>
                    </a:ext>
                  </a:extLst>
                </p:cNvPr>
                <p:cNvSpPr/>
                <p:nvPr/>
              </p:nvSpPr>
              <p:spPr>
                <a:xfrm>
                  <a:off x="5339659" y="235335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671" name="Freeform 581">
                  <a:extLst>
                    <a:ext uri="{FF2B5EF4-FFF2-40B4-BE49-F238E27FC236}">
                      <a16:creationId xmlns:a16="http://schemas.microsoft.com/office/drawing/2014/main" id="{3FA5FC78-FC17-8B9C-8D0C-EF9A8D1E1291}"/>
                    </a:ext>
                  </a:extLst>
                </p:cNvPr>
                <p:cNvSpPr/>
                <p:nvPr/>
              </p:nvSpPr>
              <p:spPr>
                <a:xfrm>
                  <a:off x="5375953" y="231816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72" name="Freeform 582">
                  <a:extLst>
                    <a:ext uri="{FF2B5EF4-FFF2-40B4-BE49-F238E27FC236}">
                      <a16:creationId xmlns:a16="http://schemas.microsoft.com/office/drawing/2014/main" id="{6AEB4022-FB52-012C-AD9D-5005482DB0A1}"/>
                    </a:ext>
                  </a:extLst>
                </p:cNvPr>
                <p:cNvSpPr/>
                <p:nvPr/>
              </p:nvSpPr>
              <p:spPr>
                <a:xfrm>
                  <a:off x="5342524" y="235335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73" name="Freeform 583">
                  <a:extLst>
                    <a:ext uri="{FF2B5EF4-FFF2-40B4-BE49-F238E27FC236}">
                      <a16:creationId xmlns:a16="http://schemas.microsoft.com/office/drawing/2014/main" id="{2EF3374F-31B0-72BE-E194-8B6246B67844}"/>
                    </a:ext>
                  </a:extLst>
                </p:cNvPr>
                <p:cNvSpPr/>
                <p:nvPr/>
              </p:nvSpPr>
              <p:spPr>
                <a:xfrm>
                  <a:off x="5378818" y="231816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74" name="Freeform 584">
                  <a:extLst>
                    <a:ext uri="{FF2B5EF4-FFF2-40B4-BE49-F238E27FC236}">
                      <a16:creationId xmlns:a16="http://schemas.microsoft.com/office/drawing/2014/main" id="{0E8036B8-4787-DC00-97F7-3D4F8B8B4FEA}"/>
                    </a:ext>
                  </a:extLst>
                </p:cNvPr>
                <p:cNvSpPr/>
                <p:nvPr/>
              </p:nvSpPr>
              <p:spPr>
                <a:xfrm>
                  <a:off x="5342524" y="235335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75" name="Freeform 585">
                  <a:extLst>
                    <a:ext uri="{FF2B5EF4-FFF2-40B4-BE49-F238E27FC236}">
                      <a16:creationId xmlns:a16="http://schemas.microsoft.com/office/drawing/2014/main" id="{8512A90B-677D-C956-9583-E8A31871DB56}"/>
                    </a:ext>
                  </a:extLst>
                </p:cNvPr>
                <p:cNvSpPr/>
                <p:nvPr/>
              </p:nvSpPr>
              <p:spPr>
                <a:xfrm>
                  <a:off x="5378818" y="231816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76" name="Freeform 586">
                  <a:extLst>
                    <a:ext uri="{FF2B5EF4-FFF2-40B4-BE49-F238E27FC236}">
                      <a16:creationId xmlns:a16="http://schemas.microsoft.com/office/drawing/2014/main" id="{F3014E79-6710-A841-BEDB-E201C9241E03}"/>
                    </a:ext>
                  </a:extLst>
                </p:cNvPr>
                <p:cNvSpPr/>
                <p:nvPr/>
              </p:nvSpPr>
              <p:spPr>
                <a:xfrm>
                  <a:off x="5349210" y="235335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677" name="Freeform 587">
                  <a:extLst>
                    <a:ext uri="{FF2B5EF4-FFF2-40B4-BE49-F238E27FC236}">
                      <a16:creationId xmlns:a16="http://schemas.microsoft.com/office/drawing/2014/main" id="{6C4F5667-5C40-7BB2-A0C6-1C0559B95F7A}"/>
                    </a:ext>
                  </a:extLst>
                </p:cNvPr>
                <p:cNvSpPr/>
                <p:nvPr/>
              </p:nvSpPr>
              <p:spPr>
                <a:xfrm>
                  <a:off x="5385504" y="231816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78" name="Freeform 588">
                  <a:extLst>
                    <a:ext uri="{FF2B5EF4-FFF2-40B4-BE49-F238E27FC236}">
                      <a16:creationId xmlns:a16="http://schemas.microsoft.com/office/drawing/2014/main" id="{0FBDBBF1-1DFB-CB53-6755-B32C2FE2D693}"/>
                    </a:ext>
                  </a:extLst>
                </p:cNvPr>
                <p:cNvSpPr/>
                <p:nvPr/>
              </p:nvSpPr>
              <p:spPr>
                <a:xfrm>
                  <a:off x="5352075" y="235335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79" name="Freeform 589">
                  <a:extLst>
                    <a:ext uri="{FF2B5EF4-FFF2-40B4-BE49-F238E27FC236}">
                      <a16:creationId xmlns:a16="http://schemas.microsoft.com/office/drawing/2014/main" id="{65C8C1BD-A140-8140-4960-4ECD6C8E9843}"/>
                    </a:ext>
                  </a:extLst>
                </p:cNvPr>
                <p:cNvSpPr/>
                <p:nvPr/>
              </p:nvSpPr>
              <p:spPr>
                <a:xfrm>
                  <a:off x="5388370" y="231816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80" name="Freeform 590">
                  <a:extLst>
                    <a:ext uri="{FF2B5EF4-FFF2-40B4-BE49-F238E27FC236}">
                      <a16:creationId xmlns:a16="http://schemas.microsoft.com/office/drawing/2014/main" id="{89A5A84B-339E-8107-F5D9-CEB37FCE1A9E}"/>
                    </a:ext>
                  </a:extLst>
                </p:cNvPr>
                <p:cNvSpPr/>
                <p:nvPr/>
              </p:nvSpPr>
              <p:spPr>
                <a:xfrm>
                  <a:off x="5356851" y="235335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81" name="Freeform 591">
                  <a:extLst>
                    <a:ext uri="{FF2B5EF4-FFF2-40B4-BE49-F238E27FC236}">
                      <a16:creationId xmlns:a16="http://schemas.microsoft.com/office/drawing/2014/main" id="{32C4D4FB-4D1A-1328-2521-9765BF9F2F84}"/>
                    </a:ext>
                  </a:extLst>
                </p:cNvPr>
                <p:cNvSpPr/>
                <p:nvPr/>
              </p:nvSpPr>
              <p:spPr>
                <a:xfrm>
                  <a:off x="5393145" y="231816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82" name="Freeform 592">
                  <a:extLst>
                    <a:ext uri="{FF2B5EF4-FFF2-40B4-BE49-F238E27FC236}">
                      <a16:creationId xmlns:a16="http://schemas.microsoft.com/office/drawing/2014/main" id="{620FB5A7-C727-2599-D6D0-12FF43D0B2FF}"/>
                    </a:ext>
                  </a:extLst>
                </p:cNvPr>
                <p:cNvSpPr/>
                <p:nvPr/>
              </p:nvSpPr>
              <p:spPr>
                <a:xfrm>
                  <a:off x="5375953" y="235335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83" name="Freeform 593">
                  <a:extLst>
                    <a:ext uri="{FF2B5EF4-FFF2-40B4-BE49-F238E27FC236}">
                      <a16:creationId xmlns:a16="http://schemas.microsoft.com/office/drawing/2014/main" id="{65320A56-4775-841E-7762-B9E0CCD3EEC2}"/>
                    </a:ext>
                  </a:extLst>
                </p:cNvPr>
                <p:cNvSpPr/>
                <p:nvPr/>
              </p:nvSpPr>
              <p:spPr>
                <a:xfrm>
                  <a:off x="5412247" y="231816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84" name="Freeform 594">
                  <a:extLst>
                    <a:ext uri="{FF2B5EF4-FFF2-40B4-BE49-F238E27FC236}">
                      <a16:creationId xmlns:a16="http://schemas.microsoft.com/office/drawing/2014/main" id="{74E490C4-31AC-D10F-1EAE-E2EE3255576F}"/>
                    </a:ext>
                  </a:extLst>
                </p:cNvPr>
                <p:cNvSpPr/>
                <p:nvPr/>
              </p:nvSpPr>
              <p:spPr>
                <a:xfrm>
                  <a:off x="5380729" y="235335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85" name="Freeform 595">
                  <a:extLst>
                    <a:ext uri="{FF2B5EF4-FFF2-40B4-BE49-F238E27FC236}">
                      <a16:creationId xmlns:a16="http://schemas.microsoft.com/office/drawing/2014/main" id="{4A1E50F8-8A12-44EE-5215-8AC7AC93DCDF}"/>
                    </a:ext>
                  </a:extLst>
                </p:cNvPr>
                <p:cNvSpPr/>
                <p:nvPr/>
              </p:nvSpPr>
              <p:spPr>
                <a:xfrm>
                  <a:off x="5417023" y="231816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86" name="Freeform 596">
                  <a:extLst>
                    <a:ext uri="{FF2B5EF4-FFF2-40B4-BE49-F238E27FC236}">
                      <a16:creationId xmlns:a16="http://schemas.microsoft.com/office/drawing/2014/main" id="{0E05F8C7-2C7C-ED72-7A05-E8B1818959A9}"/>
                    </a:ext>
                  </a:extLst>
                </p:cNvPr>
                <p:cNvSpPr/>
                <p:nvPr/>
              </p:nvSpPr>
              <p:spPr>
                <a:xfrm>
                  <a:off x="5382639" y="235335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687" name="Freeform 597">
                  <a:extLst>
                    <a:ext uri="{FF2B5EF4-FFF2-40B4-BE49-F238E27FC236}">
                      <a16:creationId xmlns:a16="http://schemas.microsoft.com/office/drawing/2014/main" id="{7B6D8E1B-C02C-FDFC-3B2D-46A1967162BB}"/>
                    </a:ext>
                  </a:extLst>
                </p:cNvPr>
                <p:cNvSpPr/>
                <p:nvPr/>
              </p:nvSpPr>
              <p:spPr>
                <a:xfrm>
                  <a:off x="5418933" y="231816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88" name="Freeform 598">
                  <a:extLst>
                    <a:ext uri="{FF2B5EF4-FFF2-40B4-BE49-F238E27FC236}">
                      <a16:creationId xmlns:a16="http://schemas.microsoft.com/office/drawing/2014/main" id="{D555CE97-07B1-9237-7804-33ED31809B83}"/>
                    </a:ext>
                  </a:extLst>
                </p:cNvPr>
                <p:cNvSpPr/>
                <p:nvPr/>
              </p:nvSpPr>
              <p:spPr>
                <a:xfrm>
                  <a:off x="5385504" y="235335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89" name="Freeform 599">
                  <a:extLst>
                    <a:ext uri="{FF2B5EF4-FFF2-40B4-BE49-F238E27FC236}">
                      <a16:creationId xmlns:a16="http://schemas.microsoft.com/office/drawing/2014/main" id="{B8C2A888-30FC-6946-9132-8103672855FE}"/>
                    </a:ext>
                  </a:extLst>
                </p:cNvPr>
                <p:cNvSpPr/>
                <p:nvPr/>
              </p:nvSpPr>
              <p:spPr>
                <a:xfrm>
                  <a:off x="5420843" y="231816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90" name="Freeform 600">
                  <a:extLst>
                    <a:ext uri="{FF2B5EF4-FFF2-40B4-BE49-F238E27FC236}">
                      <a16:creationId xmlns:a16="http://schemas.microsoft.com/office/drawing/2014/main" id="{B8B7BECF-DB3E-B33A-1F0C-E12A02BDB4A3}"/>
                    </a:ext>
                  </a:extLst>
                </p:cNvPr>
                <p:cNvSpPr/>
                <p:nvPr/>
              </p:nvSpPr>
              <p:spPr>
                <a:xfrm>
                  <a:off x="5387414" y="235335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691" name="Freeform 601">
                  <a:extLst>
                    <a:ext uri="{FF2B5EF4-FFF2-40B4-BE49-F238E27FC236}">
                      <a16:creationId xmlns:a16="http://schemas.microsoft.com/office/drawing/2014/main" id="{8F084860-0DDD-3DF5-8CCC-2E4BAADF7E1A}"/>
                    </a:ext>
                  </a:extLst>
                </p:cNvPr>
                <p:cNvSpPr/>
                <p:nvPr/>
              </p:nvSpPr>
              <p:spPr>
                <a:xfrm>
                  <a:off x="5423709" y="231816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92" name="Freeform 602">
                  <a:extLst>
                    <a:ext uri="{FF2B5EF4-FFF2-40B4-BE49-F238E27FC236}">
                      <a16:creationId xmlns:a16="http://schemas.microsoft.com/office/drawing/2014/main" id="{CE26D48E-5CD7-50EF-51EC-779068D93A93}"/>
                    </a:ext>
                  </a:extLst>
                </p:cNvPr>
                <p:cNvSpPr/>
                <p:nvPr/>
              </p:nvSpPr>
              <p:spPr>
                <a:xfrm>
                  <a:off x="5392190" y="235335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693" name="Freeform 603">
                  <a:extLst>
                    <a:ext uri="{FF2B5EF4-FFF2-40B4-BE49-F238E27FC236}">
                      <a16:creationId xmlns:a16="http://schemas.microsoft.com/office/drawing/2014/main" id="{7F8CD4A1-FA93-D763-32CB-968E9E2B4FEE}"/>
                    </a:ext>
                  </a:extLst>
                </p:cNvPr>
                <p:cNvSpPr/>
                <p:nvPr/>
              </p:nvSpPr>
              <p:spPr>
                <a:xfrm>
                  <a:off x="5428484" y="231816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94" name="Freeform 604">
                  <a:extLst>
                    <a:ext uri="{FF2B5EF4-FFF2-40B4-BE49-F238E27FC236}">
                      <a16:creationId xmlns:a16="http://schemas.microsoft.com/office/drawing/2014/main" id="{3AA9AC20-2395-7031-E995-DA99E9DFC464}"/>
                    </a:ext>
                  </a:extLst>
                </p:cNvPr>
                <p:cNvSpPr/>
                <p:nvPr/>
              </p:nvSpPr>
              <p:spPr>
                <a:xfrm>
                  <a:off x="5399831" y="236667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95" name="Freeform 605">
                  <a:extLst>
                    <a:ext uri="{FF2B5EF4-FFF2-40B4-BE49-F238E27FC236}">
                      <a16:creationId xmlns:a16="http://schemas.microsoft.com/office/drawing/2014/main" id="{93810BC8-4B20-4012-888E-B1FD1E7D631A}"/>
                    </a:ext>
                  </a:extLst>
                </p:cNvPr>
                <p:cNvSpPr/>
                <p:nvPr/>
              </p:nvSpPr>
              <p:spPr>
                <a:xfrm>
                  <a:off x="5435170" y="2331481"/>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96" name="Freeform 606">
                  <a:extLst>
                    <a:ext uri="{FF2B5EF4-FFF2-40B4-BE49-F238E27FC236}">
                      <a16:creationId xmlns:a16="http://schemas.microsoft.com/office/drawing/2014/main" id="{9970A4FF-CC96-F226-BE9E-A4BE26CE7C0F}"/>
                    </a:ext>
                  </a:extLst>
                </p:cNvPr>
                <p:cNvSpPr/>
                <p:nvPr/>
              </p:nvSpPr>
              <p:spPr>
                <a:xfrm>
                  <a:off x="5399831" y="236667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697" name="Freeform 607">
                  <a:extLst>
                    <a:ext uri="{FF2B5EF4-FFF2-40B4-BE49-F238E27FC236}">
                      <a16:creationId xmlns:a16="http://schemas.microsoft.com/office/drawing/2014/main" id="{407CF6A1-4F2A-C469-540C-AAC97486BBFE}"/>
                    </a:ext>
                  </a:extLst>
                </p:cNvPr>
                <p:cNvSpPr/>
                <p:nvPr/>
              </p:nvSpPr>
              <p:spPr>
                <a:xfrm>
                  <a:off x="5435170" y="2331481"/>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698" name="Freeform 608">
                  <a:extLst>
                    <a:ext uri="{FF2B5EF4-FFF2-40B4-BE49-F238E27FC236}">
                      <a16:creationId xmlns:a16="http://schemas.microsoft.com/office/drawing/2014/main" id="{D43399E8-0E91-AF7D-CE62-9A9D63CF8C9D}"/>
                    </a:ext>
                  </a:extLst>
                </p:cNvPr>
                <p:cNvSpPr/>
                <p:nvPr/>
              </p:nvSpPr>
              <p:spPr>
                <a:xfrm>
                  <a:off x="5411292" y="2366671"/>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699" name="Freeform 609">
                  <a:extLst>
                    <a:ext uri="{FF2B5EF4-FFF2-40B4-BE49-F238E27FC236}">
                      <a16:creationId xmlns:a16="http://schemas.microsoft.com/office/drawing/2014/main" id="{FABDF0FD-5C74-FBC9-52A6-5FD2B3A3C505}"/>
                    </a:ext>
                  </a:extLst>
                </p:cNvPr>
                <p:cNvSpPr/>
                <p:nvPr/>
              </p:nvSpPr>
              <p:spPr>
                <a:xfrm>
                  <a:off x="5447586" y="2331481"/>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00" name="Freeform 610">
                  <a:extLst>
                    <a:ext uri="{FF2B5EF4-FFF2-40B4-BE49-F238E27FC236}">
                      <a16:creationId xmlns:a16="http://schemas.microsoft.com/office/drawing/2014/main" id="{9B997AA8-9F75-EF2A-39F8-64F3BC2DFC0B}"/>
                    </a:ext>
                  </a:extLst>
                </p:cNvPr>
                <p:cNvSpPr/>
                <p:nvPr/>
              </p:nvSpPr>
              <p:spPr>
                <a:xfrm>
                  <a:off x="5418933" y="236667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01" name="Freeform 611">
                  <a:extLst>
                    <a:ext uri="{FF2B5EF4-FFF2-40B4-BE49-F238E27FC236}">
                      <a16:creationId xmlns:a16="http://schemas.microsoft.com/office/drawing/2014/main" id="{D25E5DD1-4677-13C3-400E-D9E9FB8555DE}"/>
                    </a:ext>
                  </a:extLst>
                </p:cNvPr>
                <p:cNvSpPr/>
                <p:nvPr/>
              </p:nvSpPr>
              <p:spPr>
                <a:xfrm>
                  <a:off x="5454272" y="2331481"/>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02" name="Freeform 612">
                  <a:extLst>
                    <a:ext uri="{FF2B5EF4-FFF2-40B4-BE49-F238E27FC236}">
                      <a16:creationId xmlns:a16="http://schemas.microsoft.com/office/drawing/2014/main" id="{5481AD63-629E-38A0-C58D-B59F3EE883C1}"/>
                    </a:ext>
                  </a:extLst>
                </p:cNvPr>
                <p:cNvSpPr/>
                <p:nvPr/>
              </p:nvSpPr>
              <p:spPr>
                <a:xfrm>
                  <a:off x="5420843" y="2366671"/>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03" name="Freeform 613">
                  <a:extLst>
                    <a:ext uri="{FF2B5EF4-FFF2-40B4-BE49-F238E27FC236}">
                      <a16:creationId xmlns:a16="http://schemas.microsoft.com/office/drawing/2014/main" id="{46F9F79B-AAA4-CA64-65AA-0270E957E3D1}"/>
                    </a:ext>
                  </a:extLst>
                </p:cNvPr>
                <p:cNvSpPr/>
                <p:nvPr/>
              </p:nvSpPr>
              <p:spPr>
                <a:xfrm>
                  <a:off x="5457137" y="2331481"/>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04" name="Freeform 614">
                  <a:extLst>
                    <a:ext uri="{FF2B5EF4-FFF2-40B4-BE49-F238E27FC236}">
                      <a16:creationId xmlns:a16="http://schemas.microsoft.com/office/drawing/2014/main" id="{BACDDD45-D7E7-48CB-E7E2-09E67C4A574D}"/>
                    </a:ext>
                  </a:extLst>
                </p:cNvPr>
                <p:cNvSpPr/>
                <p:nvPr/>
              </p:nvSpPr>
              <p:spPr>
                <a:xfrm>
                  <a:off x="5439945" y="2366671"/>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05" name="Freeform 615">
                  <a:extLst>
                    <a:ext uri="{FF2B5EF4-FFF2-40B4-BE49-F238E27FC236}">
                      <a16:creationId xmlns:a16="http://schemas.microsoft.com/office/drawing/2014/main" id="{D28DFCE0-D754-17F7-4DBD-A05CF0B11ACB}"/>
                    </a:ext>
                  </a:extLst>
                </p:cNvPr>
                <p:cNvSpPr/>
                <p:nvPr/>
              </p:nvSpPr>
              <p:spPr>
                <a:xfrm>
                  <a:off x="5476240" y="2331481"/>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06" name="Freeform 616">
                  <a:extLst>
                    <a:ext uri="{FF2B5EF4-FFF2-40B4-BE49-F238E27FC236}">
                      <a16:creationId xmlns:a16="http://schemas.microsoft.com/office/drawing/2014/main" id="{980F687B-DF59-3553-7791-2C321C253335}"/>
                    </a:ext>
                  </a:extLst>
                </p:cNvPr>
                <p:cNvSpPr/>
                <p:nvPr/>
              </p:nvSpPr>
              <p:spPr>
                <a:xfrm>
                  <a:off x="5447586" y="236667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07" name="Freeform 617">
                  <a:extLst>
                    <a:ext uri="{FF2B5EF4-FFF2-40B4-BE49-F238E27FC236}">
                      <a16:creationId xmlns:a16="http://schemas.microsoft.com/office/drawing/2014/main" id="{BB1A083F-664B-9716-CD9E-DA7101CD2100}"/>
                    </a:ext>
                  </a:extLst>
                </p:cNvPr>
                <p:cNvSpPr/>
                <p:nvPr/>
              </p:nvSpPr>
              <p:spPr>
                <a:xfrm>
                  <a:off x="5482925" y="2331481"/>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08" name="Freeform 618">
                  <a:extLst>
                    <a:ext uri="{FF2B5EF4-FFF2-40B4-BE49-F238E27FC236}">
                      <a16:creationId xmlns:a16="http://schemas.microsoft.com/office/drawing/2014/main" id="{C550A58F-E78D-1261-71B9-224E2D360454}"/>
                    </a:ext>
                  </a:extLst>
                </p:cNvPr>
                <p:cNvSpPr/>
                <p:nvPr/>
              </p:nvSpPr>
              <p:spPr>
                <a:xfrm>
                  <a:off x="5452362" y="236667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09" name="Freeform 619">
                  <a:extLst>
                    <a:ext uri="{FF2B5EF4-FFF2-40B4-BE49-F238E27FC236}">
                      <a16:creationId xmlns:a16="http://schemas.microsoft.com/office/drawing/2014/main" id="{1A65F83D-776B-5756-C163-4C9AD66E039B}"/>
                    </a:ext>
                  </a:extLst>
                </p:cNvPr>
                <p:cNvSpPr/>
                <p:nvPr/>
              </p:nvSpPr>
              <p:spPr>
                <a:xfrm>
                  <a:off x="5487701" y="2331481"/>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10" name="Freeform 620">
                  <a:extLst>
                    <a:ext uri="{FF2B5EF4-FFF2-40B4-BE49-F238E27FC236}">
                      <a16:creationId xmlns:a16="http://schemas.microsoft.com/office/drawing/2014/main" id="{067CEC6C-85DB-F55A-6E55-445EF4EAE235}"/>
                    </a:ext>
                  </a:extLst>
                </p:cNvPr>
                <p:cNvSpPr/>
                <p:nvPr/>
              </p:nvSpPr>
              <p:spPr>
                <a:xfrm>
                  <a:off x="5463823" y="238188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11" name="Freeform 621">
                  <a:extLst>
                    <a:ext uri="{FF2B5EF4-FFF2-40B4-BE49-F238E27FC236}">
                      <a16:creationId xmlns:a16="http://schemas.microsoft.com/office/drawing/2014/main" id="{825593FB-3B53-3FEE-3E7F-F4E6204C5F69}"/>
                    </a:ext>
                  </a:extLst>
                </p:cNvPr>
                <p:cNvSpPr/>
                <p:nvPr/>
              </p:nvSpPr>
              <p:spPr>
                <a:xfrm>
                  <a:off x="5500117"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12" name="Freeform 622">
                  <a:extLst>
                    <a:ext uri="{FF2B5EF4-FFF2-40B4-BE49-F238E27FC236}">
                      <a16:creationId xmlns:a16="http://schemas.microsoft.com/office/drawing/2014/main" id="{7C7E9073-3A6A-9C8B-D7CF-D9BDE9995F93}"/>
                    </a:ext>
                  </a:extLst>
                </p:cNvPr>
                <p:cNvSpPr/>
                <p:nvPr/>
              </p:nvSpPr>
              <p:spPr>
                <a:xfrm>
                  <a:off x="5466689"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13" name="Freeform 623">
                  <a:extLst>
                    <a:ext uri="{FF2B5EF4-FFF2-40B4-BE49-F238E27FC236}">
                      <a16:creationId xmlns:a16="http://schemas.microsoft.com/office/drawing/2014/main" id="{84F5C3C4-5A17-835F-BDC4-CA06BDD25372}"/>
                    </a:ext>
                  </a:extLst>
                </p:cNvPr>
                <p:cNvSpPr/>
                <p:nvPr/>
              </p:nvSpPr>
              <p:spPr>
                <a:xfrm>
                  <a:off x="5502028"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14" name="Freeform 624">
                  <a:extLst>
                    <a:ext uri="{FF2B5EF4-FFF2-40B4-BE49-F238E27FC236}">
                      <a16:creationId xmlns:a16="http://schemas.microsoft.com/office/drawing/2014/main" id="{6FEAFA0A-0DC1-36FD-4522-B27291B2B1C4}"/>
                    </a:ext>
                  </a:extLst>
                </p:cNvPr>
                <p:cNvSpPr/>
                <p:nvPr/>
              </p:nvSpPr>
              <p:spPr>
                <a:xfrm>
                  <a:off x="5468599"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15" name="Freeform 625">
                  <a:extLst>
                    <a:ext uri="{FF2B5EF4-FFF2-40B4-BE49-F238E27FC236}">
                      <a16:creationId xmlns:a16="http://schemas.microsoft.com/office/drawing/2014/main" id="{0483324A-CAFF-4B83-8795-7615F45111D9}"/>
                    </a:ext>
                  </a:extLst>
                </p:cNvPr>
                <p:cNvSpPr/>
                <p:nvPr/>
              </p:nvSpPr>
              <p:spPr>
                <a:xfrm>
                  <a:off x="5504893"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16" name="Freeform 626">
                  <a:extLst>
                    <a:ext uri="{FF2B5EF4-FFF2-40B4-BE49-F238E27FC236}">
                      <a16:creationId xmlns:a16="http://schemas.microsoft.com/office/drawing/2014/main" id="{924D6949-345C-0DA0-EF6A-08CDD4F0787D}"/>
                    </a:ext>
                  </a:extLst>
                </p:cNvPr>
                <p:cNvSpPr/>
                <p:nvPr/>
              </p:nvSpPr>
              <p:spPr>
                <a:xfrm>
                  <a:off x="5473374"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17" name="Freeform 627">
                  <a:extLst>
                    <a:ext uri="{FF2B5EF4-FFF2-40B4-BE49-F238E27FC236}">
                      <a16:creationId xmlns:a16="http://schemas.microsoft.com/office/drawing/2014/main" id="{9A6079DB-45BA-8A9D-DB65-FEBFCB3D46F6}"/>
                    </a:ext>
                  </a:extLst>
                </p:cNvPr>
                <p:cNvSpPr/>
                <p:nvPr/>
              </p:nvSpPr>
              <p:spPr>
                <a:xfrm>
                  <a:off x="5509669"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18" name="Freeform 628">
                  <a:extLst>
                    <a:ext uri="{FF2B5EF4-FFF2-40B4-BE49-F238E27FC236}">
                      <a16:creationId xmlns:a16="http://schemas.microsoft.com/office/drawing/2014/main" id="{773AB323-F6BA-0E31-472E-BBA61C072565}"/>
                    </a:ext>
                  </a:extLst>
                </p:cNvPr>
                <p:cNvSpPr/>
                <p:nvPr/>
              </p:nvSpPr>
              <p:spPr>
                <a:xfrm>
                  <a:off x="5478150"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19" name="Freeform 629">
                  <a:extLst>
                    <a:ext uri="{FF2B5EF4-FFF2-40B4-BE49-F238E27FC236}">
                      <a16:creationId xmlns:a16="http://schemas.microsoft.com/office/drawing/2014/main" id="{F6535B6C-87D2-6E15-7AA8-CC9B01974118}"/>
                    </a:ext>
                  </a:extLst>
                </p:cNvPr>
                <p:cNvSpPr/>
                <p:nvPr/>
              </p:nvSpPr>
              <p:spPr>
                <a:xfrm>
                  <a:off x="5514444"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20" name="Freeform 630">
                  <a:extLst>
                    <a:ext uri="{FF2B5EF4-FFF2-40B4-BE49-F238E27FC236}">
                      <a16:creationId xmlns:a16="http://schemas.microsoft.com/office/drawing/2014/main" id="{03ACB301-66D7-AC27-F170-416BD790721E}"/>
                    </a:ext>
                  </a:extLst>
                </p:cNvPr>
                <p:cNvSpPr/>
                <p:nvPr/>
              </p:nvSpPr>
              <p:spPr>
                <a:xfrm>
                  <a:off x="5482925"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21" name="Freeform 631">
                  <a:extLst>
                    <a:ext uri="{FF2B5EF4-FFF2-40B4-BE49-F238E27FC236}">
                      <a16:creationId xmlns:a16="http://schemas.microsoft.com/office/drawing/2014/main" id="{E9F99B4E-5D87-D2AD-E96A-744044E12BE5}"/>
                    </a:ext>
                  </a:extLst>
                </p:cNvPr>
                <p:cNvSpPr/>
                <p:nvPr/>
              </p:nvSpPr>
              <p:spPr>
                <a:xfrm>
                  <a:off x="5519220"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22" name="Freeform 632">
                  <a:extLst>
                    <a:ext uri="{FF2B5EF4-FFF2-40B4-BE49-F238E27FC236}">
                      <a16:creationId xmlns:a16="http://schemas.microsoft.com/office/drawing/2014/main" id="{3FC55030-1704-15FE-0172-2D0922CD3488}"/>
                    </a:ext>
                  </a:extLst>
                </p:cNvPr>
                <p:cNvSpPr/>
                <p:nvPr/>
              </p:nvSpPr>
              <p:spPr>
                <a:xfrm>
                  <a:off x="5485791"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23" name="Freeform 633">
                  <a:extLst>
                    <a:ext uri="{FF2B5EF4-FFF2-40B4-BE49-F238E27FC236}">
                      <a16:creationId xmlns:a16="http://schemas.microsoft.com/office/drawing/2014/main" id="{463A447A-BB98-4E88-E311-E7C8A094CA70}"/>
                    </a:ext>
                  </a:extLst>
                </p:cNvPr>
                <p:cNvSpPr/>
                <p:nvPr/>
              </p:nvSpPr>
              <p:spPr>
                <a:xfrm>
                  <a:off x="5521130"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24" name="Freeform 634">
                  <a:extLst>
                    <a:ext uri="{FF2B5EF4-FFF2-40B4-BE49-F238E27FC236}">
                      <a16:creationId xmlns:a16="http://schemas.microsoft.com/office/drawing/2014/main" id="{FC5FA67C-FF7F-CE6F-43B8-1BED85B95CD7}"/>
                    </a:ext>
                  </a:extLst>
                </p:cNvPr>
                <p:cNvSpPr/>
                <p:nvPr/>
              </p:nvSpPr>
              <p:spPr>
                <a:xfrm>
                  <a:off x="5487701"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25" name="Freeform 635">
                  <a:extLst>
                    <a:ext uri="{FF2B5EF4-FFF2-40B4-BE49-F238E27FC236}">
                      <a16:creationId xmlns:a16="http://schemas.microsoft.com/office/drawing/2014/main" id="{9C1071C9-1960-F425-5E24-539575F1E122}"/>
                    </a:ext>
                  </a:extLst>
                </p:cNvPr>
                <p:cNvSpPr/>
                <p:nvPr/>
              </p:nvSpPr>
              <p:spPr>
                <a:xfrm>
                  <a:off x="5523995"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26" name="Freeform 636">
                  <a:extLst>
                    <a:ext uri="{FF2B5EF4-FFF2-40B4-BE49-F238E27FC236}">
                      <a16:creationId xmlns:a16="http://schemas.microsoft.com/office/drawing/2014/main" id="{D2D99A6B-D400-1B6C-7EB6-199A69C0B99F}"/>
                    </a:ext>
                  </a:extLst>
                </p:cNvPr>
                <p:cNvSpPr/>
                <p:nvPr/>
              </p:nvSpPr>
              <p:spPr>
                <a:xfrm>
                  <a:off x="5490566"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27" name="Freeform 637">
                  <a:extLst>
                    <a:ext uri="{FF2B5EF4-FFF2-40B4-BE49-F238E27FC236}">
                      <a16:creationId xmlns:a16="http://schemas.microsoft.com/office/drawing/2014/main" id="{EE25B40A-FCCB-CA93-5D62-DEAEFA9F9726}"/>
                    </a:ext>
                  </a:extLst>
                </p:cNvPr>
                <p:cNvSpPr/>
                <p:nvPr/>
              </p:nvSpPr>
              <p:spPr>
                <a:xfrm>
                  <a:off x="5525905"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28" name="Freeform 638">
                  <a:extLst>
                    <a:ext uri="{FF2B5EF4-FFF2-40B4-BE49-F238E27FC236}">
                      <a16:creationId xmlns:a16="http://schemas.microsoft.com/office/drawing/2014/main" id="{7FD88085-D6AD-FE26-4253-2BCF3E2E6FFB}"/>
                    </a:ext>
                  </a:extLst>
                </p:cNvPr>
                <p:cNvSpPr/>
                <p:nvPr/>
              </p:nvSpPr>
              <p:spPr>
                <a:xfrm>
                  <a:off x="5504893"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29" name="Freeform 639">
                  <a:extLst>
                    <a:ext uri="{FF2B5EF4-FFF2-40B4-BE49-F238E27FC236}">
                      <a16:creationId xmlns:a16="http://schemas.microsoft.com/office/drawing/2014/main" id="{755CED31-2F50-FB03-631D-B21E5854167B}"/>
                    </a:ext>
                  </a:extLst>
                </p:cNvPr>
                <p:cNvSpPr/>
                <p:nvPr/>
              </p:nvSpPr>
              <p:spPr>
                <a:xfrm>
                  <a:off x="5540232"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30" name="Freeform 640">
                  <a:extLst>
                    <a:ext uri="{FF2B5EF4-FFF2-40B4-BE49-F238E27FC236}">
                      <a16:creationId xmlns:a16="http://schemas.microsoft.com/office/drawing/2014/main" id="{A07E46B2-F050-C215-235E-590FAFD8C43D}"/>
                    </a:ext>
                  </a:extLst>
                </p:cNvPr>
                <p:cNvSpPr/>
                <p:nvPr/>
              </p:nvSpPr>
              <p:spPr>
                <a:xfrm>
                  <a:off x="5513489" y="238188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31" name="Freeform 641">
                  <a:extLst>
                    <a:ext uri="{FF2B5EF4-FFF2-40B4-BE49-F238E27FC236}">
                      <a16:creationId xmlns:a16="http://schemas.microsoft.com/office/drawing/2014/main" id="{20D8CCCA-88FC-9C12-DDB9-9F35DC4063D8}"/>
                    </a:ext>
                  </a:extLst>
                </p:cNvPr>
                <p:cNvSpPr/>
                <p:nvPr/>
              </p:nvSpPr>
              <p:spPr>
                <a:xfrm>
                  <a:off x="5549783"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32" name="Freeform 642">
                  <a:extLst>
                    <a:ext uri="{FF2B5EF4-FFF2-40B4-BE49-F238E27FC236}">
                      <a16:creationId xmlns:a16="http://schemas.microsoft.com/office/drawing/2014/main" id="{BDAF025F-D5D0-1E93-4173-8701FDA061C8}"/>
                    </a:ext>
                  </a:extLst>
                </p:cNvPr>
                <p:cNvSpPr/>
                <p:nvPr/>
              </p:nvSpPr>
              <p:spPr>
                <a:xfrm>
                  <a:off x="5516354"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33" name="Freeform 643">
                  <a:extLst>
                    <a:ext uri="{FF2B5EF4-FFF2-40B4-BE49-F238E27FC236}">
                      <a16:creationId xmlns:a16="http://schemas.microsoft.com/office/drawing/2014/main" id="{693740ED-8580-5B29-46B9-33053EB9A58D}"/>
                    </a:ext>
                  </a:extLst>
                </p:cNvPr>
                <p:cNvSpPr/>
                <p:nvPr/>
              </p:nvSpPr>
              <p:spPr>
                <a:xfrm>
                  <a:off x="5552648"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34" name="Freeform 644">
                  <a:extLst>
                    <a:ext uri="{FF2B5EF4-FFF2-40B4-BE49-F238E27FC236}">
                      <a16:creationId xmlns:a16="http://schemas.microsoft.com/office/drawing/2014/main" id="{07F14AFA-4EE6-A530-E1E5-92011B76A22C}"/>
                    </a:ext>
                  </a:extLst>
                </p:cNvPr>
                <p:cNvSpPr/>
                <p:nvPr/>
              </p:nvSpPr>
              <p:spPr>
                <a:xfrm>
                  <a:off x="5523040" y="238188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35" name="Freeform 645">
                  <a:extLst>
                    <a:ext uri="{FF2B5EF4-FFF2-40B4-BE49-F238E27FC236}">
                      <a16:creationId xmlns:a16="http://schemas.microsoft.com/office/drawing/2014/main" id="{82693FFA-2E30-70D0-6B8B-699C234313B0}"/>
                    </a:ext>
                  </a:extLst>
                </p:cNvPr>
                <p:cNvSpPr/>
                <p:nvPr/>
              </p:nvSpPr>
              <p:spPr>
                <a:xfrm>
                  <a:off x="5559334"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36" name="Freeform 646">
                  <a:extLst>
                    <a:ext uri="{FF2B5EF4-FFF2-40B4-BE49-F238E27FC236}">
                      <a16:creationId xmlns:a16="http://schemas.microsoft.com/office/drawing/2014/main" id="{F09018DA-DE62-0798-7F31-C26B6D82AEBA}"/>
                    </a:ext>
                  </a:extLst>
                </p:cNvPr>
                <p:cNvSpPr/>
                <p:nvPr/>
              </p:nvSpPr>
              <p:spPr>
                <a:xfrm>
                  <a:off x="5540232"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37" name="Freeform 647">
                  <a:extLst>
                    <a:ext uri="{FF2B5EF4-FFF2-40B4-BE49-F238E27FC236}">
                      <a16:creationId xmlns:a16="http://schemas.microsoft.com/office/drawing/2014/main" id="{4B15BEF5-0AB9-4C0A-69DB-1462DEE87ADE}"/>
                    </a:ext>
                  </a:extLst>
                </p:cNvPr>
                <p:cNvSpPr/>
                <p:nvPr/>
              </p:nvSpPr>
              <p:spPr>
                <a:xfrm>
                  <a:off x="5576526"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38" name="Freeform 648">
                  <a:extLst>
                    <a:ext uri="{FF2B5EF4-FFF2-40B4-BE49-F238E27FC236}">
                      <a16:creationId xmlns:a16="http://schemas.microsoft.com/office/drawing/2014/main" id="{BFF13F6B-622A-BEFC-AD5F-C01DD2439356}"/>
                    </a:ext>
                  </a:extLst>
                </p:cNvPr>
                <p:cNvSpPr/>
                <p:nvPr/>
              </p:nvSpPr>
              <p:spPr>
                <a:xfrm>
                  <a:off x="5540232"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39" name="Freeform 649">
                  <a:extLst>
                    <a:ext uri="{FF2B5EF4-FFF2-40B4-BE49-F238E27FC236}">
                      <a16:creationId xmlns:a16="http://schemas.microsoft.com/office/drawing/2014/main" id="{FA011C59-9D8C-53C3-5726-85156CF756A0}"/>
                    </a:ext>
                  </a:extLst>
                </p:cNvPr>
                <p:cNvSpPr/>
                <p:nvPr/>
              </p:nvSpPr>
              <p:spPr>
                <a:xfrm>
                  <a:off x="5576526"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40" name="Freeform 650">
                  <a:extLst>
                    <a:ext uri="{FF2B5EF4-FFF2-40B4-BE49-F238E27FC236}">
                      <a16:creationId xmlns:a16="http://schemas.microsoft.com/office/drawing/2014/main" id="{CECB578E-3406-C38C-7C3B-870C37F33CE9}"/>
                    </a:ext>
                  </a:extLst>
                </p:cNvPr>
                <p:cNvSpPr/>
                <p:nvPr/>
              </p:nvSpPr>
              <p:spPr>
                <a:xfrm>
                  <a:off x="5542142" y="238188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41" name="Freeform 651">
                  <a:extLst>
                    <a:ext uri="{FF2B5EF4-FFF2-40B4-BE49-F238E27FC236}">
                      <a16:creationId xmlns:a16="http://schemas.microsoft.com/office/drawing/2014/main" id="{8AA4235A-38AC-51AC-78AE-ADAFFBA7B91D}"/>
                    </a:ext>
                  </a:extLst>
                </p:cNvPr>
                <p:cNvSpPr/>
                <p:nvPr/>
              </p:nvSpPr>
              <p:spPr>
                <a:xfrm>
                  <a:off x="5578436"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42" name="Freeform 652">
                  <a:extLst>
                    <a:ext uri="{FF2B5EF4-FFF2-40B4-BE49-F238E27FC236}">
                      <a16:creationId xmlns:a16="http://schemas.microsoft.com/office/drawing/2014/main" id="{E3ABD7BB-0931-632A-F4A9-1E594C3FBBB6}"/>
                    </a:ext>
                  </a:extLst>
                </p:cNvPr>
                <p:cNvSpPr/>
                <p:nvPr/>
              </p:nvSpPr>
              <p:spPr>
                <a:xfrm>
                  <a:off x="5545008"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43" name="Freeform 653">
                  <a:extLst>
                    <a:ext uri="{FF2B5EF4-FFF2-40B4-BE49-F238E27FC236}">
                      <a16:creationId xmlns:a16="http://schemas.microsoft.com/office/drawing/2014/main" id="{5EB2F3A3-98EE-68D7-C014-1F4F26BDDC96}"/>
                    </a:ext>
                  </a:extLst>
                </p:cNvPr>
                <p:cNvSpPr/>
                <p:nvPr/>
              </p:nvSpPr>
              <p:spPr>
                <a:xfrm>
                  <a:off x="5581302"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44" name="Freeform 654">
                  <a:extLst>
                    <a:ext uri="{FF2B5EF4-FFF2-40B4-BE49-F238E27FC236}">
                      <a16:creationId xmlns:a16="http://schemas.microsoft.com/office/drawing/2014/main" id="{E56537B6-2104-BDE3-C112-65F71B821C73}"/>
                    </a:ext>
                  </a:extLst>
                </p:cNvPr>
                <p:cNvSpPr/>
                <p:nvPr/>
              </p:nvSpPr>
              <p:spPr>
                <a:xfrm>
                  <a:off x="5549783"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45" name="Freeform 655">
                  <a:extLst>
                    <a:ext uri="{FF2B5EF4-FFF2-40B4-BE49-F238E27FC236}">
                      <a16:creationId xmlns:a16="http://schemas.microsoft.com/office/drawing/2014/main" id="{E0A0E2BE-9189-65CB-5091-14DB452F4400}"/>
                    </a:ext>
                  </a:extLst>
                </p:cNvPr>
                <p:cNvSpPr/>
                <p:nvPr/>
              </p:nvSpPr>
              <p:spPr>
                <a:xfrm>
                  <a:off x="5586077"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46" name="Freeform 656">
                  <a:extLst>
                    <a:ext uri="{FF2B5EF4-FFF2-40B4-BE49-F238E27FC236}">
                      <a16:creationId xmlns:a16="http://schemas.microsoft.com/office/drawing/2014/main" id="{CCB3C9F5-974D-79E9-46F4-053A521D9CA2}"/>
                    </a:ext>
                  </a:extLst>
                </p:cNvPr>
                <p:cNvSpPr/>
                <p:nvPr/>
              </p:nvSpPr>
              <p:spPr>
                <a:xfrm>
                  <a:off x="5551693" y="238188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47" name="Freeform 657">
                  <a:extLst>
                    <a:ext uri="{FF2B5EF4-FFF2-40B4-BE49-F238E27FC236}">
                      <a16:creationId xmlns:a16="http://schemas.microsoft.com/office/drawing/2014/main" id="{61230898-2BF2-5FC7-E58D-2A8A2F53C3F2}"/>
                    </a:ext>
                  </a:extLst>
                </p:cNvPr>
                <p:cNvSpPr/>
                <p:nvPr/>
              </p:nvSpPr>
              <p:spPr>
                <a:xfrm>
                  <a:off x="5587988"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48" name="Freeform 658">
                  <a:extLst>
                    <a:ext uri="{FF2B5EF4-FFF2-40B4-BE49-F238E27FC236}">
                      <a16:creationId xmlns:a16="http://schemas.microsoft.com/office/drawing/2014/main" id="{F80CEE7D-C2E4-930D-F0D0-65524C53669E}"/>
                    </a:ext>
                  </a:extLst>
                </p:cNvPr>
                <p:cNvSpPr/>
                <p:nvPr/>
              </p:nvSpPr>
              <p:spPr>
                <a:xfrm>
                  <a:off x="5564110"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49" name="Freeform 659">
                  <a:extLst>
                    <a:ext uri="{FF2B5EF4-FFF2-40B4-BE49-F238E27FC236}">
                      <a16:creationId xmlns:a16="http://schemas.microsoft.com/office/drawing/2014/main" id="{BDD9E6BD-9A5A-64CD-1B1F-CAFBF1F67F9B}"/>
                    </a:ext>
                  </a:extLst>
                </p:cNvPr>
                <p:cNvSpPr/>
                <p:nvPr/>
              </p:nvSpPr>
              <p:spPr>
                <a:xfrm>
                  <a:off x="5600404"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50" name="Freeform 660">
                  <a:extLst>
                    <a:ext uri="{FF2B5EF4-FFF2-40B4-BE49-F238E27FC236}">
                      <a16:creationId xmlns:a16="http://schemas.microsoft.com/office/drawing/2014/main" id="{B55FB041-2500-3CB2-07B5-C938697E23EE}"/>
                    </a:ext>
                  </a:extLst>
                </p:cNvPr>
                <p:cNvSpPr/>
                <p:nvPr/>
              </p:nvSpPr>
              <p:spPr>
                <a:xfrm>
                  <a:off x="5580347" y="238188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51" name="Freeform 661">
                  <a:extLst>
                    <a:ext uri="{FF2B5EF4-FFF2-40B4-BE49-F238E27FC236}">
                      <a16:creationId xmlns:a16="http://schemas.microsoft.com/office/drawing/2014/main" id="{547580B8-7BA4-5FD1-88BA-42372709481E}"/>
                    </a:ext>
                  </a:extLst>
                </p:cNvPr>
                <p:cNvSpPr/>
                <p:nvPr/>
              </p:nvSpPr>
              <p:spPr>
                <a:xfrm>
                  <a:off x="5616641"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52" name="Freeform 662">
                  <a:extLst>
                    <a:ext uri="{FF2B5EF4-FFF2-40B4-BE49-F238E27FC236}">
                      <a16:creationId xmlns:a16="http://schemas.microsoft.com/office/drawing/2014/main" id="{D84E5F1C-7D78-0E16-F6D9-E55D3CFE6AE3}"/>
                    </a:ext>
                  </a:extLst>
                </p:cNvPr>
                <p:cNvSpPr/>
                <p:nvPr/>
              </p:nvSpPr>
              <p:spPr>
                <a:xfrm>
                  <a:off x="5587988"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53" name="Freeform 663">
                  <a:extLst>
                    <a:ext uri="{FF2B5EF4-FFF2-40B4-BE49-F238E27FC236}">
                      <a16:creationId xmlns:a16="http://schemas.microsoft.com/office/drawing/2014/main" id="{B1C2E1B7-46D8-422E-F26E-934CE2480B4F}"/>
                    </a:ext>
                  </a:extLst>
                </p:cNvPr>
                <p:cNvSpPr/>
                <p:nvPr/>
              </p:nvSpPr>
              <p:spPr>
                <a:xfrm>
                  <a:off x="5624282"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54" name="Freeform 664">
                  <a:extLst>
                    <a:ext uri="{FF2B5EF4-FFF2-40B4-BE49-F238E27FC236}">
                      <a16:creationId xmlns:a16="http://schemas.microsoft.com/office/drawing/2014/main" id="{93FF1384-F0E3-4261-F220-1851EF75B4EF}"/>
                    </a:ext>
                  </a:extLst>
                </p:cNvPr>
                <p:cNvSpPr/>
                <p:nvPr/>
              </p:nvSpPr>
              <p:spPr>
                <a:xfrm>
                  <a:off x="5604224" y="238188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55" name="Freeform 665">
                  <a:extLst>
                    <a:ext uri="{FF2B5EF4-FFF2-40B4-BE49-F238E27FC236}">
                      <a16:creationId xmlns:a16="http://schemas.microsoft.com/office/drawing/2014/main" id="{BBA4DBBD-FA12-A8E6-B9E6-468F5E59D512}"/>
                    </a:ext>
                  </a:extLst>
                </p:cNvPr>
                <p:cNvSpPr/>
                <p:nvPr/>
              </p:nvSpPr>
              <p:spPr>
                <a:xfrm>
                  <a:off x="5640519"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56" name="Freeform 666">
                  <a:extLst>
                    <a:ext uri="{FF2B5EF4-FFF2-40B4-BE49-F238E27FC236}">
                      <a16:creationId xmlns:a16="http://schemas.microsoft.com/office/drawing/2014/main" id="{C496BC74-0BAA-B54E-C49E-CA2D574DAFC8}"/>
                    </a:ext>
                  </a:extLst>
                </p:cNvPr>
                <p:cNvSpPr/>
                <p:nvPr/>
              </p:nvSpPr>
              <p:spPr>
                <a:xfrm>
                  <a:off x="5616641"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57" name="Freeform 667">
                  <a:extLst>
                    <a:ext uri="{FF2B5EF4-FFF2-40B4-BE49-F238E27FC236}">
                      <a16:creationId xmlns:a16="http://schemas.microsoft.com/office/drawing/2014/main" id="{7B45BF36-D9BD-EEC6-4942-BF227C3943FB}"/>
                    </a:ext>
                  </a:extLst>
                </p:cNvPr>
                <p:cNvSpPr/>
                <p:nvPr/>
              </p:nvSpPr>
              <p:spPr>
                <a:xfrm>
                  <a:off x="5651980"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58" name="Freeform 668">
                  <a:extLst>
                    <a:ext uri="{FF2B5EF4-FFF2-40B4-BE49-F238E27FC236}">
                      <a16:creationId xmlns:a16="http://schemas.microsoft.com/office/drawing/2014/main" id="{09BBF3A3-E425-9D4E-8AA4-E0C0FB488971}"/>
                    </a:ext>
                  </a:extLst>
                </p:cNvPr>
                <p:cNvSpPr/>
                <p:nvPr/>
              </p:nvSpPr>
              <p:spPr>
                <a:xfrm>
                  <a:off x="5621416" y="238188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59" name="Freeform 669">
                  <a:extLst>
                    <a:ext uri="{FF2B5EF4-FFF2-40B4-BE49-F238E27FC236}">
                      <a16:creationId xmlns:a16="http://schemas.microsoft.com/office/drawing/2014/main" id="{B81050BC-A7DD-B9BF-5D1E-127609777944}"/>
                    </a:ext>
                  </a:extLst>
                </p:cNvPr>
                <p:cNvSpPr/>
                <p:nvPr/>
              </p:nvSpPr>
              <p:spPr>
                <a:xfrm>
                  <a:off x="5656755" y="234669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60" name="Freeform 670">
                  <a:extLst>
                    <a:ext uri="{FF2B5EF4-FFF2-40B4-BE49-F238E27FC236}">
                      <a16:creationId xmlns:a16="http://schemas.microsoft.com/office/drawing/2014/main" id="{E7716E95-D06A-7233-9972-3F1FBB761BCD}"/>
                    </a:ext>
                  </a:extLst>
                </p:cNvPr>
                <p:cNvSpPr/>
                <p:nvPr/>
              </p:nvSpPr>
              <p:spPr>
                <a:xfrm>
                  <a:off x="5628102" y="241042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61" name="Freeform 671">
                  <a:extLst>
                    <a:ext uri="{FF2B5EF4-FFF2-40B4-BE49-F238E27FC236}">
                      <a16:creationId xmlns:a16="http://schemas.microsoft.com/office/drawing/2014/main" id="{273FE8DB-FFE0-C531-8E64-286BF4D38AC7}"/>
                    </a:ext>
                  </a:extLst>
                </p:cNvPr>
                <p:cNvSpPr/>
                <p:nvPr/>
              </p:nvSpPr>
              <p:spPr>
                <a:xfrm>
                  <a:off x="5664396" y="237428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62" name="Freeform 672">
                  <a:extLst>
                    <a:ext uri="{FF2B5EF4-FFF2-40B4-BE49-F238E27FC236}">
                      <a16:creationId xmlns:a16="http://schemas.microsoft.com/office/drawing/2014/main" id="{B61019B6-BE9B-E6A1-835E-97C6FC0378FC}"/>
                    </a:ext>
                  </a:extLst>
                </p:cNvPr>
                <p:cNvSpPr/>
                <p:nvPr/>
              </p:nvSpPr>
              <p:spPr>
                <a:xfrm>
                  <a:off x="5637653" y="241042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63" name="Freeform 673">
                  <a:extLst>
                    <a:ext uri="{FF2B5EF4-FFF2-40B4-BE49-F238E27FC236}">
                      <a16:creationId xmlns:a16="http://schemas.microsoft.com/office/drawing/2014/main" id="{C00FC6EE-E427-2A45-1E2A-065A7138AF71}"/>
                    </a:ext>
                  </a:extLst>
                </p:cNvPr>
                <p:cNvSpPr/>
                <p:nvPr/>
              </p:nvSpPr>
              <p:spPr>
                <a:xfrm>
                  <a:off x="5673947" y="237428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64" name="Freeform 674">
                  <a:extLst>
                    <a:ext uri="{FF2B5EF4-FFF2-40B4-BE49-F238E27FC236}">
                      <a16:creationId xmlns:a16="http://schemas.microsoft.com/office/drawing/2014/main" id="{67B66549-369A-2756-7682-9A7F906143E7}"/>
                    </a:ext>
                  </a:extLst>
                </p:cNvPr>
                <p:cNvSpPr/>
                <p:nvPr/>
              </p:nvSpPr>
              <p:spPr>
                <a:xfrm>
                  <a:off x="5642429" y="241042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65" name="Freeform 675">
                  <a:extLst>
                    <a:ext uri="{FF2B5EF4-FFF2-40B4-BE49-F238E27FC236}">
                      <a16:creationId xmlns:a16="http://schemas.microsoft.com/office/drawing/2014/main" id="{76CFD00F-DC2E-A64D-D320-9CCC4272795B}"/>
                    </a:ext>
                  </a:extLst>
                </p:cNvPr>
                <p:cNvSpPr/>
                <p:nvPr/>
              </p:nvSpPr>
              <p:spPr>
                <a:xfrm>
                  <a:off x="5678723" y="237428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66" name="Freeform 676">
                  <a:extLst>
                    <a:ext uri="{FF2B5EF4-FFF2-40B4-BE49-F238E27FC236}">
                      <a16:creationId xmlns:a16="http://schemas.microsoft.com/office/drawing/2014/main" id="{F5BAE06E-6A72-00F9-562A-002B496390DF}"/>
                    </a:ext>
                  </a:extLst>
                </p:cNvPr>
                <p:cNvSpPr/>
                <p:nvPr/>
              </p:nvSpPr>
              <p:spPr>
                <a:xfrm>
                  <a:off x="5683499" y="25026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67" name="Freeform 677">
                  <a:extLst>
                    <a:ext uri="{FF2B5EF4-FFF2-40B4-BE49-F238E27FC236}">
                      <a16:creationId xmlns:a16="http://schemas.microsoft.com/office/drawing/2014/main" id="{88415F23-4E55-834E-F13C-94248BEC909F}"/>
                    </a:ext>
                  </a:extLst>
                </p:cNvPr>
                <p:cNvSpPr/>
                <p:nvPr/>
              </p:nvSpPr>
              <p:spPr>
                <a:xfrm>
                  <a:off x="5718838" y="24665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68" name="Freeform 678">
                  <a:extLst>
                    <a:ext uri="{FF2B5EF4-FFF2-40B4-BE49-F238E27FC236}">
                      <a16:creationId xmlns:a16="http://schemas.microsoft.com/office/drawing/2014/main" id="{A8DF3A74-1E05-2ADD-31C4-DCF0184B8C08}"/>
                    </a:ext>
                  </a:extLst>
                </p:cNvPr>
                <p:cNvSpPr/>
                <p:nvPr/>
              </p:nvSpPr>
              <p:spPr>
                <a:xfrm>
                  <a:off x="5688274" y="25026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69" name="Freeform 679">
                  <a:extLst>
                    <a:ext uri="{FF2B5EF4-FFF2-40B4-BE49-F238E27FC236}">
                      <a16:creationId xmlns:a16="http://schemas.microsoft.com/office/drawing/2014/main" id="{D54F49D9-A885-3659-7C3B-AF0359DFDBE6}"/>
                    </a:ext>
                  </a:extLst>
                </p:cNvPr>
                <p:cNvSpPr/>
                <p:nvPr/>
              </p:nvSpPr>
              <p:spPr>
                <a:xfrm>
                  <a:off x="5723613" y="24665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70" name="Freeform 680">
                  <a:extLst>
                    <a:ext uri="{FF2B5EF4-FFF2-40B4-BE49-F238E27FC236}">
                      <a16:creationId xmlns:a16="http://schemas.microsoft.com/office/drawing/2014/main" id="{F3D465BC-85DD-3149-5E5B-0617E7C154E0}"/>
                    </a:ext>
                  </a:extLst>
                </p:cNvPr>
                <p:cNvSpPr/>
                <p:nvPr/>
              </p:nvSpPr>
              <p:spPr>
                <a:xfrm>
                  <a:off x="5690184" y="25026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71" name="Freeform 681">
                  <a:extLst>
                    <a:ext uri="{FF2B5EF4-FFF2-40B4-BE49-F238E27FC236}">
                      <a16:creationId xmlns:a16="http://schemas.microsoft.com/office/drawing/2014/main" id="{618286C0-4B77-6F13-94EF-BA328FB93580}"/>
                    </a:ext>
                  </a:extLst>
                </p:cNvPr>
                <p:cNvSpPr/>
                <p:nvPr/>
              </p:nvSpPr>
              <p:spPr>
                <a:xfrm>
                  <a:off x="5726478" y="24665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72" name="Freeform 682">
                  <a:extLst>
                    <a:ext uri="{FF2B5EF4-FFF2-40B4-BE49-F238E27FC236}">
                      <a16:creationId xmlns:a16="http://schemas.microsoft.com/office/drawing/2014/main" id="{5AB07328-DE88-9569-FB02-2D05CF8B7069}"/>
                    </a:ext>
                  </a:extLst>
                </p:cNvPr>
                <p:cNvSpPr/>
                <p:nvPr/>
              </p:nvSpPr>
              <p:spPr>
                <a:xfrm>
                  <a:off x="5704511" y="25026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73" name="Freeform 683">
                  <a:extLst>
                    <a:ext uri="{FF2B5EF4-FFF2-40B4-BE49-F238E27FC236}">
                      <a16:creationId xmlns:a16="http://schemas.microsoft.com/office/drawing/2014/main" id="{952C0E99-1780-FB60-086C-677FBA41C42F}"/>
                    </a:ext>
                  </a:extLst>
                </p:cNvPr>
                <p:cNvSpPr/>
                <p:nvPr/>
              </p:nvSpPr>
              <p:spPr>
                <a:xfrm>
                  <a:off x="5740805" y="24665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74" name="Freeform 684">
                  <a:extLst>
                    <a:ext uri="{FF2B5EF4-FFF2-40B4-BE49-F238E27FC236}">
                      <a16:creationId xmlns:a16="http://schemas.microsoft.com/office/drawing/2014/main" id="{0236BF66-A32A-89AB-D362-AE93E47B0380}"/>
                    </a:ext>
                  </a:extLst>
                </p:cNvPr>
                <p:cNvSpPr/>
                <p:nvPr/>
              </p:nvSpPr>
              <p:spPr>
                <a:xfrm>
                  <a:off x="5763728" y="250267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75" name="Freeform 685">
                  <a:extLst>
                    <a:ext uri="{FF2B5EF4-FFF2-40B4-BE49-F238E27FC236}">
                      <a16:creationId xmlns:a16="http://schemas.microsoft.com/office/drawing/2014/main" id="{E43ADC1D-A605-14B6-C09B-F8ADDA294C7C}"/>
                    </a:ext>
                  </a:extLst>
                </p:cNvPr>
                <p:cNvSpPr/>
                <p:nvPr/>
              </p:nvSpPr>
              <p:spPr>
                <a:xfrm>
                  <a:off x="5800022" y="24665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76" name="Freeform 686">
                  <a:extLst>
                    <a:ext uri="{FF2B5EF4-FFF2-40B4-BE49-F238E27FC236}">
                      <a16:creationId xmlns:a16="http://schemas.microsoft.com/office/drawing/2014/main" id="{C7C4C522-DB61-B2C5-9CC3-26488D93FD43}"/>
                    </a:ext>
                  </a:extLst>
                </p:cNvPr>
                <p:cNvSpPr/>
                <p:nvPr/>
              </p:nvSpPr>
              <p:spPr>
                <a:xfrm>
                  <a:off x="5766593" y="25026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77" name="Freeform 687">
                  <a:extLst>
                    <a:ext uri="{FF2B5EF4-FFF2-40B4-BE49-F238E27FC236}">
                      <a16:creationId xmlns:a16="http://schemas.microsoft.com/office/drawing/2014/main" id="{C979E77D-9EDC-1256-9A13-AAE4367E0577}"/>
                    </a:ext>
                  </a:extLst>
                </p:cNvPr>
                <p:cNvSpPr/>
                <p:nvPr/>
              </p:nvSpPr>
              <p:spPr>
                <a:xfrm>
                  <a:off x="5802887" y="24665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78" name="Freeform 688">
                  <a:extLst>
                    <a:ext uri="{FF2B5EF4-FFF2-40B4-BE49-F238E27FC236}">
                      <a16:creationId xmlns:a16="http://schemas.microsoft.com/office/drawing/2014/main" id="{1B2DCF6B-BC11-A975-B432-A940AB38F10C}"/>
                    </a:ext>
                  </a:extLst>
                </p:cNvPr>
                <p:cNvSpPr/>
                <p:nvPr/>
              </p:nvSpPr>
              <p:spPr>
                <a:xfrm>
                  <a:off x="5766593" y="25026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79" name="Freeform 689">
                  <a:extLst>
                    <a:ext uri="{FF2B5EF4-FFF2-40B4-BE49-F238E27FC236}">
                      <a16:creationId xmlns:a16="http://schemas.microsoft.com/office/drawing/2014/main" id="{FDBDE445-D0B1-7859-9D2E-872ABB0539F6}"/>
                    </a:ext>
                  </a:extLst>
                </p:cNvPr>
                <p:cNvSpPr/>
                <p:nvPr/>
              </p:nvSpPr>
              <p:spPr>
                <a:xfrm>
                  <a:off x="5802887" y="24665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80" name="Freeform 690">
                  <a:extLst>
                    <a:ext uri="{FF2B5EF4-FFF2-40B4-BE49-F238E27FC236}">
                      <a16:creationId xmlns:a16="http://schemas.microsoft.com/office/drawing/2014/main" id="{97463347-7AC7-0359-4C7E-7214AF92566F}"/>
                    </a:ext>
                  </a:extLst>
                </p:cNvPr>
                <p:cNvSpPr/>
                <p:nvPr/>
              </p:nvSpPr>
              <p:spPr>
                <a:xfrm>
                  <a:off x="5809573" y="25026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81" name="Freeform 691">
                  <a:extLst>
                    <a:ext uri="{FF2B5EF4-FFF2-40B4-BE49-F238E27FC236}">
                      <a16:creationId xmlns:a16="http://schemas.microsoft.com/office/drawing/2014/main" id="{B51FAB99-B343-A195-3E55-9DAF80E1B054}"/>
                    </a:ext>
                  </a:extLst>
                </p:cNvPr>
                <p:cNvSpPr/>
                <p:nvPr/>
              </p:nvSpPr>
              <p:spPr>
                <a:xfrm>
                  <a:off x="5844912" y="24665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82" name="Freeform 692">
                  <a:extLst>
                    <a:ext uri="{FF2B5EF4-FFF2-40B4-BE49-F238E27FC236}">
                      <a16:creationId xmlns:a16="http://schemas.microsoft.com/office/drawing/2014/main" id="{52A88030-C4DB-4695-B47D-2E53A1498AFE}"/>
                    </a:ext>
                  </a:extLst>
                </p:cNvPr>
                <p:cNvSpPr/>
                <p:nvPr/>
              </p:nvSpPr>
              <p:spPr>
                <a:xfrm>
                  <a:off x="5830585" y="250267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83" name="Freeform 693">
                  <a:extLst>
                    <a:ext uri="{FF2B5EF4-FFF2-40B4-BE49-F238E27FC236}">
                      <a16:creationId xmlns:a16="http://schemas.microsoft.com/office/drawing/2014/main" id="{FCF864AE-076E-7C9C-4866-6427CA24176E}"/>
                    </a:ext>
                  </a:extLst>
                </p:cNvPr>
                <p:cNvSpPr/>
                <p:nvPr/>
              </p:nvSpPr>
              <p:spPr>
                <a:xfrm>
                  <a:off x="5866880" y="24665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84" name="Freeform 694">
                  <a:extLst>
                    <a:ext uri="{FF2B5EF4-FFF2-40B4-BE49-F238E27FC236}">
                      <a16:creationId xmlns:a16="http://schemas.microsoft.com/office/drawing/2014/main" id="{1B8F532D-16C7-CC6C-CEB3-06F2AEA648C2}"/>
                    </a:ext>
                  </a:extLst>
                </p:cNvPr>
                <p:cNvSpPr/>
                <p:nvPr/>
              </p:nvSpPr>
              <p:spPr>
                <a:xfrm>
                  <a:off x="5840137" y="250267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85" name="Freeform 695">
                  <a:extLst>
                    <a:ext uri="{FF2B5EF4-FFF2-40B4-BE49-F238E27FC236}">
                      <a16:creationId xmlns:a16="http://schemas.microsoft.com/office/drawing/2014/main" id="{56DE8392-7874-F776-369F-1B434B6FEE94}"/>
                    </a:ext>
                  </a:extLst>
                </p:cNvPr>
                <p:cNvSpPr/>
                <p:nvPr/>
              </p:nvSpPr>
              <p:spPr>
                <a:xfrm>
                  <a:off x="5876431" y="24665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86" name="Freeform 696">
                  <a:extLst>
                    <a:ext uri="{FF2B5EF4-FFF2-40B4-BE49-F238E27FC236}">
                      <a16:creationId xmlns:a16="http://schemas.microsoft.com/office/drawing/2014/main" id="{2ADF2469-8664-C91A-784E-96641ADCD336}"/>
                    </a:ext>
                  </a:extLst>
                </p:cNvPr>
                <p:cNvSpPr/>
                <p:nvPr/>
              </p:nvSpPr>
              <p:spPr>
                <a:xfrm>
                  <a:off x="5843002" y="25026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87" name="Freeform 697">
                  <a:extLst>
                    <a:ext uri="{FF2B5EF4-FFF2-40B4-BE49-F238E27FC236}">
                      <a16:creationId xmlns:a16="http://schemas.microsoft.com/office/drawing/2014/main" id="{027168DD-81BF-2B4E-27A8-B5D6CB1F5DC4}"/>
                    </a:ext>
                  </a:extLst>
                </p:cNvPr>
                <p:cNvSpPr/>
                <p:nvPr/>
              </p:nvSpPr>
              <p:spPr>
                <a:xfrm>
                  <a:off x="5878341" y="24665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88" name="Freeform 698">
                  <a:extLst>
                    <a:ext uri="{FF2B5EF4-FFF2-40B4-BE49-F238E27FC236}">
                      <a16:creationId xmlns:a16="http://schemas.microsoft.com/office/drawing/2014/main" id="{F46FFDB1-6E8E-409B-6CDD-38FC08A73AF4}"/>
                    </a:ext>
                  </a:extLst>
                </p:cNvPr>
                <p:cNvSpPr/>
                <p:nvPr/>
              </p:nvSpPr>
              <p:spPr>
                <a:xfrm>
                  <a:off x="5849688" y="250267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89" name="Freeform 699">
                  <a:extLst>
                    <a:ext uri="{FF2B5EF4-FFF2-40B4-BE49-F238E27FC236}">
                      <a16:creationId xmlns:a16="http://schemas.microsoft.com/office/drawing/2014/main" id="{AF153D66-B83A-2542-51E8-6885CDEB2824}"/>
                    </a:ext>
                  </a:extLst>
                </p:cNvPr>
                <p:cNvSpPr/>
                <p:nvPr/>
              </p:nvSpPr>
              <p:spPr>
                <a:xfrm>
                  <a:off x="5885982" y="24665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90" name="Freeform 700">
                  <a:extLst>
                    <a:ext uri="{FF2B5EF4-FFF2-40B4-BE49-F238E27FC236}">
                      <a16:creationId xmlns:a16="http://schemas.microsoft.com/office/drawing/2014/main" id="{D5770A08-039C-A505-1618-7E5C4A6F1B8F}"/>
                    </a:ext>
                  </a:extLst>
                </p:cNvPr>
                <p:cNvSpPr/>
                <p:nvPr/>
              </p:nvSpPr>
              <p:spPr>
                <a:xfrm>
                  <a:off x="5928007" y="256450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91" name="Freeform 701">
                  <a:extLst>
                    <a:ext uri="{FF2B5EF4-FFF2-40B4-BE49-F238E27FC236}">
                      <a16:creationId xmlns:a16="http://schemas.microsoft.com/office/drawing/2014/main" id="{00F8C0F4-411A-7A12-52D9-B29D855279C6}"/>
                    </a:ext>
                  </a:extLst>
                </p:cNvPr>
                <p:cNvSpPr/>
                <p:nvPr/>
              </p:nvSpPr>
              <p:spPr>
                <a:xfrm>
                  <a:off x="5964301" y="2528359"/>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92" name="Freeform 702">
                  <a:extLst>
                    <a:ext uri="{FF2B5EF4-FFF2-40B4-BE49-F238E27FC236}">
                      <a16:creationId xmlns:a16="http://schemas.microsoft.com/office/drawing/2014/main" id="{A802DB92-EEF0-C1B0-B14A-166F983CD5C5}"/>
                    </a:ext>
                  </a:extLst>
                </p:cNvPr>
                <p:cNvSpPr/>
                <p:nvPr/>
              </p:nvSpPr>
              <p:spPr>
                <a:xfrm>
                  <a:off x="5932782" y="256450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793" name="Freeform 703">
                  <a:extLst>
                    <a:ext uri="{FF2B5EF4-FFF2-40B4-BE49-F238E27FC236}">
                      <a16:creationId xmlns:a16="http://schemas.microsoft.com/office/drawing/2014/main" id="{DEA89C7F-5064-8834-DD50-46045C72BE42}"/>
                    </a:ext>
                  </a:extLst>
                </p:cNvPr>
                <p:cNvSpPr/>
                <p:nvPr/>
              </p:nvSpPr>
              <p:spPr>
                <a:xfrm>
                  <a:off x="5969076" y="2528359"/>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94" name="Freeform 704">
                  <a:extLst>
                    <a:ext uri="{FF2B5EF4-FFF2-40B4-BE49-F238E27FC236}">
                      <a16:creationId xmlns:a16="http://schemas.microsoft.com/office/drawing/2014/main" id="{FED5B5C2-E2FD-94C3-AEAC-AAF8CFB6AB83}"/>
                    </a:ext>
                  </a:extLst>
                </p:cNvPr>
                <p:cNvSpPr/>
                <p:nvPr/>
              </p:nvSpPr>
              <p:spPr>
                <a:xfrm>
                  <a:off x="5938513" y="256450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95" name="Freeform 705">
                  <a:extLst>
                    <a:ext uri="{FF2B5EF4-FFF2-40B4-BE49-F238E27FC236}">
                      <a16:creationId xmlns:a16="http://schemas.microsoft.com/office/drawing/2014/main" id="{0256B88D-715C-A9F9-9099-ADA49A2E7F9A}"/>
                    </a:ext>
                  </a:extLst>
                </p:cNvPr>
                <p:cNvSpPr/>
                <p:nvPr/>
              </p:nvSpPr>
              <p:spPr>
                <a:xfrm>
                  <a:off x="5973852" y="2528359"/>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96" name="Freeform 706">
                  <a:extLst>
                    <a:ext uri="{FF2B5EF4-FFF2-40B4-BE49-F238E27FC236}">
                      <a16:creationId xmlns:a16="http://schemas.microsoft.com/office/drawing/2014/main" id="{146C0181-27B4-8C42-26B3-F626C7580D68}"/>
                    </a:ext>
                  </a:extLst>
                </p:cNvPr>
                <p:cNvSpPr/>
                <p:nvPr/>
              </p:nvSpPr>
              <p:spPr>
                <a:xfrm>
                  <a:off x="5969076" y="256450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97" name="Freeform 707">
                  <a:extLst>
                    <a:ext uri="{FF2B5EF4-FFF2-40B4-BE49-F238E27FC236}">
                      <a16:creationId xmlns:a16="http://schemas.microsoft.com/office/drawing/2014/main" id="{54770FCF-F154-9260-7AF3-9023EAAFEA3E}"/>
                    </a:ext>
                  </a:extLst>
                </p:cNvPr>
                <p:cNvSpPr/>
                <p:nvPr/>
              </p:nvSpPr>
              <p:spPr>
                <a:xfrm>
                  <a:off x="6005371" y="2528359"/>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798" name="Freeform 708">
                  <a:extLst>
                    <a:ext uri="{FF2B5EF4-FFF2-40B4-BE49-F238E27FC236}">
                      <a16:creationId xmlns:a16="http://schemas.microsoft.com/office/drawing/2014/main" id="{9F719ED0-CCF5-5F98-8950-4236B3EEBB37}"/>
                    </a:ext>
                  </a:extLst>
                </p:cNvPr>
                <p:cNvSpPr/>
                <p:nvPr/>
              </p:nvSpPr>
              <p:spPr>
                <a:xfrm>
                  <a:off x="5988179" y="256450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799" name="Freeform 709">
                  <a:extLst>
                    <a:ext uri="{FF2B5EF4-FFF2-40B4-BE49-F238E27FC236}">
                      <a16:creationId xmlns:a16="http://schemas.microsoft.com/office/drawing/2014/main" id="{D0C28736-56EA-AABA-840A-ABBCC1A318EA}"/>
                    </a:ext>
                  </a:extLst>
                </p:cNvPr>
                <p:cNvSpPr/>
                <p:nvPr/>
              </p:nvSpPr>
              <p:spPr>
                <a:xfrm>
                  <a:off x="6024473" y="2528359"/>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800" name="Freeform 710">
                  <a:extLst>
                    <a:ext uri="{FF2B5EF4-FFF2-40B4-BE49-F238E27FC236}">
                      <a16:creationId xmlns:a16="http://schemas.microsoft.com/office/drawing/2014/main" id="{0804274E-CD3A-B9B8-D7D3-F156A7DE3B93}"/>
                    </a:ext>
                  </a:extLst>
                </p:cNvPr>
                <p:cNvSpPr/>
                <p:nvPr/>
              </p:nvSpPr>
              <p:spPr>
                <a:xfrm>
                  <a:off x="6069363" y="256450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801" name="Freeform 711">
                  <a:extLst>
                    <a:ext uri="{FF2B5EF4-FFF2-40B4-BE49-F238E27FC236}">
                      <a16:creationId xmlns:a16="http://schemas.microsoft.com/office/drawing/2014/main" id="{7C413424-7D10-6F2F-BBC3-3EF20B952C35}"/>
                    </a:ext>
                  </a:extLst>
                </p:cNvPr>
                <p:cNvSpPr/>
                <p:nvPr/>
              </p:nvSpPr>
              <p:spPr>
                <a:xfrm>
                  <a:off x="6104702" y="2528359"/>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802" name="Freeform 712">
                  <a:extLst>
                    <a:ext uri="{FF2B5EF4-FFF2-40B4-BE49-F238E27FC236}">
                      <a16:creationId xmlns:a16="http://schemas.microsoft.com/office/drawing/2014/main" id="{5FB86222-8020-F53C-3E4A-8BE09786586D}"/>
                    </a:ext>
                  </a:extLst>
                </p:cNvPr>
                <p:cNvSpPr/>
                <p:nvPr/>
              </p:nvSpPr>
              <p:spPr>
                <a:xfrm>
                  <a:off x="6078914" y="256450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803" name="Freeform 713">
                  <a:extLst>
                    <a:ext uri="{FF2B5EF4-FFF2-40B4-BE49-F238E27FC236}">
                      <a16:creationId xmlns:a16="http://schemas.microsoft.com/office/drawing/2014/main" id="{D9BCCED9-CC36-67C0-0A85-EF75192BE4BE}"/>
                    </a:ext>
                  </a:extLst>
                </p:cNvPr>
                <p:cNvSpPr/>
                <p:nvPr/>
              </p:nvSpPr>
              <p:spPr>
                <a:xfrm>
                  <a:off x="6114253" y="2528359"/>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804" name="Freeform 714">
                  <a:extLst>
                    <a:ext uri="{FF2B5EF4-FFF2-40B4-BE49-F238E27FC236}">
                      <a16:creationId xmlns:a16="http://schemas.microsoft.com/office/drawing/2014/main" id="{D35280BB-ED16-A284-AE3F-D8532DFD9D38}"/>
                    </a:ext>
                  </a:extLst>
                </p:cNvPr>
                <p:cNvSpPr/>
                <p:nvPr/>
              </p:nvSpPr>
              <p:spPr>
                <a:xfrm>
                  <a:off x="6090375" y="256450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805" name="Freeform 715">
                  <a:extLst>
                    <a:ext uri="{FF2B5EF4-FFF2-40B4-BE49-F238E27FC236}">
                      <a16:creationId xmlns:a16="http://schemas.microsoft.com/office/drawing/2014/main" id="{71924DD1-8D7F-15ED-7ADF-669A1808737A}"/>
                    </a:ext>
                  </a:extLst>
                </p:cNvPr>
                <p:cNvSpPr/>
                <p:nvPr/>
              </p:nvSpPr>
              <p:spPr>
                <a:xfrm>
                  <a:off x="6126669" y="2528359"/>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806" name="Freeform 716">
                  <a:extLst>
                    <a:ext uri="{FF2B5EF4-FFF2-40B4-BE49-F238E27FC236}">
                      <a16:creationId xmlns:a16="http://schemas.microsoft.com/office/drawing/2014/main" id="{1FE05CBF-D910-A9D1-FDDB-8C9982E0D3F9}"/>
                    </a:ext>
                  </a:extLst>
                </p:cNvPr>
                <p:cNvSpPr/>
                <p:nvPr/>
              </p:nvSpPr>
              <p:spPr>
                <a:xfrm>
                  <a:off x="6171560" y="256450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18365A"/>
                  </a:solidFill>
                  <a:prstDash val="solid"/>
                  <a:miter/>
                </a:ln>
              </p:spPr>
              <p:txBody>
                <a:bodyPr rtlCol="0" anchor="ctr"/>
                <a:lstStyle/>
                <a:p>
                  <a:endParaRPr lang="en-US" sz="1400"/>
                </a:p>
              </p:txBody>
            </p:sp>
            <p:sp>
              <p:nvSpPr>
                <p:cNvPr id="807" name="Freeform 717">
                  <a:extLst>
                    <a:ext uri="{FF2B5EF4-FFF2-40B4-BE49-F238E27FC236}">
                      <a16:creationId xmlns:a16="http://schemas.microsoft.com/office/drawing/2014/main" id="{885675FF-18DE-C08C-E371-30561193A46F}"/>
                    </a:ext>
                  </a:extLst>
                </p:cNvPr>
                <p:cNvSpPr/>
                <p:nvPr/>
              </p:nvSpPr>
              <p:spPr>
                <a:xfrm>
                  <a:off x="6207854" y="2528359"/>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808" name="Freeform 718">
                  <a:extLst>
                    <a:ext uri="{FF2B5EF4-FFF2-40B4-BE49-F238E27FC236}">
                      <a16:creationId xmlns:a16="http://schemas.microsoft.com/office/drawing/2014/main" id="{BFD43F83-331B-E15D-207B-0F8FB31DC683}"/>
                    </a:ext>
                  </a:extLst>
                </p:cNvPr>
                <p:cNvSpPr/>
                <p:nvPr/>
              </p:nvSpPr>
              <p:spPr>
                <a:xfrm>
                  <a:off x="6192572" y="256450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809" name="Freeform 719">
                  <a:extLst>
                    <a:ext uri="{FF2B5EF4-FFF2-40B4-BE49-F238E27FC236}">
                      <a16:creationId xmlns:a16="http://schemas.microsoft.com/office/drawing/2014/main" id="{C695944E-A045-6ACB-60B4-5C182DA64113}"/>
                    </a:ext>
                  </a:extLst>
                </p:cNvPr>
                <p:cNvSpPr/>
                <p:nvPr/>
              </p:nvSpPr>
              <p:spPr>
                <a:xfrm>
                  <a:off x="6228866" y="2528359"/>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sp>
              <p:nvSpPr>
                <p:cNvPr id="810" name="Freeform 720">
                  <a:extLst>
                    <a:ext uri="{FF2B5EF4-FFF2-40B4-BE49-F238E27FC236}">
                      <a16:creationId xmlns:a16="http://schemas.microsoft.com/office/drawing/2014/main" id="{2E786746-40B3-92FA-B838-CA42832D7FFF}"/>
                    </a:ext>
                  </a:extLst>
                </p:cNvPr>
                <p:cNvSpPr/>
                <p:nvPr/>
              </p:nvSpPr>
              <p:spPr>
                <a:xfrm>
                  <a:off x="6587988" y="256450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18365A"/>
                  </a:solidFill>
                  <a:prstDash val="solid"/>
                  <a:miter/>
                </a:ln>
              </p:spPr>
              <p:txBody>
                <a:bodyPr rtlCol="0" anchor="ctr"/>
                <a:lstStyle/>
                <a:p>
                  <a:endParaRPr lang="en-US" sz="1400"/>
                </a:p>
              </p:txBody>
            </p:sp>
            <p:sp>
              <p:nvSpPr>
                <p:cNvPr id="811" name="Freeform 721">
                  <a:extLst>
                    <a:ext uri="{FF2B5EF4-FFF2-40B4-BE49-F238E27FC236}">
                      <a16:creationId xmlns:a16="http://schemas.microsoft.com/office/drawing/2014/main" id="{390F7ACD-13F2-93E8-4907-82EA800D2F0D}"/>
                    </a:ext>
                  </a:extLst>
                </p:cNvPr>
                <p:cNvSpPr/>
                <p:nvPr/>
              </p:nvSpPr>
              <p:spPr>
                <a:xfrm>
                  <a:off x="6624282" y="2528359"/>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18365A"/>
                  </a:solidFill>
                  <a:prstDash val="solid"/>
                  <a:miter/>
                </a:ln>
              </p:spPr>
              <p:txBody>
                <a:bodyPr rtlCol="0" anchor="ctr"/>
                <a:lstStyle/>
                <a:p>
                  <a:endParaRPr lang="en-US" sz="1400"/>
                </a:p>
              </p:txBody>
            </p:sp>
          </p:grpSp>
          <p:sp>
            <p:nvSpPr>
              <p:cNvPr id="38" name="Freeform 722">
                <a:extLst>
                  <a:ext uri="{FF2B5EF4-FFF2-40B4-BE49-F238E27FC236}">
                    <a16:creationId xmlns:a16="http://schemas.microsoft.com/office/drawing/2014/main" id="{BA4DAAFD-D391-5EBD-D8E3-847D6670389E}"/>
                  </a:ext>
                </a:extLst>
              </p:cNvPr>
              <p:cNvSpPr/>
              <p:nvPr/>
            </p:nvSpPr>
            <p:spPr>
              <a:xfrm>
                <a:off x="3046440" y="1509729"/>
                <a:ext cx="3468004" cy="1285888"/>
              </a:xfrm>
              <a:custGeom>
                <a:avLst/>
                <a:gdLst>
                  <a:gd name="connsiteX0" fmla="*/ 2943649 w 3468004"/>
                  <a:gd name="connsiteY0" fmla="*/ 1285889 h 1285888"/>
                  <a:gd name="connsiteX1" fmla="*/ 2964661 w 3468004"/>
                  <a:gd name="connsiteY1" fmla="*/ 1285889 h 1285888"/>
                  <a:gd name="connsiteX2" fmla="*/ 3468004 w 3468004"/>
                  <a:gd name="connsiteY2" fmla="*/ 1285889 h 1285888"/>
                  <a:gd name="connsiteX3" fmla="*/ 3375358 w 3468004"/>
                  <a:gd name="connsiteY3" fmla="*/ 1285889 h 1285888"/>
                  <a:gd name="connsiteX4" fmla="*/ 3175741 w 3468004"/>
                  <a:gd name="connsiteY4" fmla="*/ 1285889 h 1285888"/>
                  <a:gd name="connsiteX5" fmla="*/ 3172875 w 3468004"/>
                  <a:gd name="connsiteY5" fmla="*/ 1285889 h 1285888"/>
                  <a:gd name="connsiteX6" fmla="*/ 3168099 w 3468004"/>
                  <a:gd name="connsiteY6" fmla="*/ 1285889 h 1285888"/>
                  <a:gd name="connsiteX7" fmla="*/ 2984719 w 3468004"/>
                  <a:gd name="connsiteY7" fmla="*/ 1285889 h 1285888"/>
                  <a:gd name="connsiteX8" fmla="*/ 2954155 w 3468004"/>
                  <a:gd name="connsiteY8" fmla="*/ 1285889 h 1285888"/>
                  <a:gd name="connsiteX9" fmla="*/ 2939828 w 3468004"/>
                  <a:gd name="connsiteY9" fmla="*/ 1285889 h 1285888"/>
                  <a:gd name="connsiteX10" fmla="*/ 2935053 w 3468004"/>
                  <a:gd name="connsiteY10" fmla="*/ 1285889 h 1285888"/>
                  <a:gd name="connsiteX11" fmla="*/ 2846228 w 3468004"/>
                  <a:gd name="connsiteY11" fmla="*/ 1285889 h 1285888"/>
                  <a:gd name="connsiteX12" fmla="*/ 2808023 w 3468004"/>
                  <a:gd name="connsiteY12" fmla="*/ 1285889 h 1285888"/>
                  <a:gd name="connsiteX13" fmla="*/ 2804203 w 3468004"/>
                  <a:gd name="connsiteY13" fmla="*/ 1285889 h 1285888"/>
                  <a:gd name="connsiteX14" fmla="*/ 2788921 w 3468004"/>
                  <a:gd name="connsiteY14" fmla="*/ 1285889 h 1285888"/>
                  <a:gd name="connsiteX15" fmla="*/ 2734480 w 3468004"/>
                  <a:gd name="connsiteY15" fmla="*/ 1285889 h 1285888"/>
                  <a:gd name="connsiteX16" fmla="*/ 2718243 w 3468004"/>
                  <a:gd name="connsiteY16" fmla="*/ 1285889 h 1285888"/>
                  <a:gd name="connsiteX17" fmla="*/ 2622732 w 3468004"/>
                  <a:gd name="connsiteY17" fmla="*/ 1285889 h 1285888"/>
                  <a:gd name="connsiteX18" fmla="*/ 2622732 w 3468004"/>
                  <a:gd name="connsiteY18" fmla="*/ 1258307 h 1285888"/>
                  <a:gd name="connsiteX19" fmla="*/ 2619866 w 3468004"/>
                  <a:gd name="connsiteY19" fmla="*/ 1258307 h 1285888"/>
                  <a:gd name="connsiteX20" fmla="*/ 2603630 w 3468004"/>
                  <a:gd name="connsiteY20" fmla="*/ 1258307 h 1285888"/>
                  <a:gd name="connsiteX21" fmla="*/ 2594079 w 3468004"/>
                  <a:gd name="connsiteY21" fmla="*/ 1258307 h 1285888"/>
                  <a:gd name="connsiteX22" fmla="*/ 2589303 w 3468004"/>
                  <a:gd name="connsiteY22" fmla="*/ 1258307 h 1285888"/>
                  <a:gd name="connsiteX23" fmla="*/ 2579752 w 3468004"/>
                  <a:gd name="connsiteY23" fmla="*/ 1258307 h 1285888"/>
                  <a:gd name="connsiteX24" fmla="*/ 2553964 w 3468004"/>
                  <a:gd name="connsiteY24" fmla="*/ 1258307 h 1285888"/>
                  <a:gd name="connsiteX25" fmla="*/ 2493792 w 3468004"/>
                  <a:gd name="connsiteY25" fmla="*/ 1258307 h 1285888"/>
                  <a:gd name="connsiteX26" fmla="*/ 2448902 w 3468004"/>
                  <a:gd name="connsiteY26" fmla="*/ 1258307 h 1285888"/>
                  <a:gd name="connsiteX27" fmla="*/ 2434575 w 3468004"/>
                  <a:gd name="connsiteY27" fmla="*/ 1258307 h 1285888"/>
                  <a:gd name="connsiteX28" fmla="*/ 2429800 w 3468004"/>
                  <a:gd name="connsiteY28" fmla="*/ 1258307 h 1285888"/>
                  <a:gd name="connsiteX29" fmla="*/ 2426934 w 3468004"/>
                  <a:gd name="connsiteY29" fmla="*/ 1258307 h 1285888"/>
                  <a:gd name="connsiteX30" fmla="*/ 2425024 w 3468004"/>
                  <a:gd name="connsiteY30" fmla="*/ 1258307 h 1285888"/>
                  <a:gd name="connsiteX31" fmla="*/ 2422159 w 3468004"/>
                  <a:gd name="connsiteY31" fmla="*/ 1258307 h 1285888"/>
                  <a:gd name="connsiteX32" fmla="*/ 2420249 w 3468004"/>
                  <a:gd name="connsiteY32" fmla="*/ 1258307 h 1285888"/>
                  <a:gd name="connsiteX33" fmla="*/ 2417383 w 3468004"/>
                  <a:gd name="connsiteY33" fmla="*/ 1258307 h 1285888"/>
                  <a:gd name="connsiteX34" fmla="*/ 2410697 w 3468004"/>
                  <a:gd name="connsiteY34" fmla="*/ 1258307 h 1285888"/>
                  <a:gd name="connsiteX35" fmla="*/ 2398281 w 3468004"/>
                  <a:gd name="connsiteY35" fmla="*/ 1258307 h 1285888"/>
                  <a:gd name="connsiteX36" fmla="*/ 2398281 w 3468004"/>
                  <a:gd name="connsiteY36" fmla="*/ 1244041 h 1285888"/>
                  <a:gd name="connsiteX37" fmla="*/ 2393506 w 3468004"/>
                  <a:gd name="connsiteY37" fmla="*/ 1244041 h 1285888"/>
                  <a:gd name="connsiteX38" fmla="*/ 2377269 w 3468004"/>
                  <a:gd name="connsiteY38" fmla="*/ 1244041 h 1285888"/>
                  <a:gd name="connsiteX39" fmla="*/ 2367718 w 3468004"/>
                  <a:gd name="connsiteY39" fmla="*/ 1244041 h 1285888"/>
                  <a:gd name="connsiteX40" fmla="*/ 2346705 w 3468004"/>
                  <a:gd name="connsiteY40" fmla="*/ 1244041 h 1285888"/>
                  <a:gd name="connsiteX41" fmla="*/ 2343840 w 3468004"/>
                  <a:gd name="connsiteY41" fmla="*/ 1244041 h 1285888"/>
                  <a:gd name="connsiteX42" fmla="*/ 2329513 w 3468004"/>
                  <a:gd name="connsiteY42" fmla="*/ 1244041 h 1285888"/>
                  <a:gd name="connsiteX43" fmla="*/ 2329513 w 3468004"/>
                  <a:gd name="connsiteY43" fmla="*/ 1231676 h 1285888"/>
                  <a:gd name="connsiteX44" fmla="*/ 2324738 w 3468004"/>
                  <a:gd name="connsiteY44" fmla="*/ 1231676 h 1285888"/>
                  <a:gd name="connsiteX45" fmla="*/ 2324738 w 3468004"/>
                  <a:gd name="connsiteY45" fmla="*/ 1219312 h 1285888"/>
                  <a:gd name="connsiteX46" fmla="*/ 2319962 w 3468004"/>
                  <a:gd name="connsiteY46" fmla="*/ 1219312 h 1285888"/>
                  <a:gd name="connsiteX47" fmla="*/ 2313276 w 3468004"/>
                  <a:gd name="connsiteY47" fmla="*/ 1219312 h 1285888"/>
                  <a:gd name="connsiteX48" fmla="*/ 2305635 w 3468004"/>
                  <a:gd name="connsiteY48" fmla="*/ 1219312 h 1285888"/>
                  <a:gd name="connsiteX49" fmla="*/ 2298949 w 3468004"/>
                  <a:gd name="connsiteY49" fmla="*/ 1219312 h 1285888"/>
                  <a:gd name="connsiteX50" fmla="*/ 2289398 w 3468004"/>
                  <a:gd name="connsiteY50" fmla="*/ 1219312 h 1285888"/>
                  <a:gd name="connsiteX51" fmla="*/ 2281758 w 3468004"/>
                  <a:gd name="connsiteY51" fmla="*/ 1219312 h 1285888"/>
                  <a:gd name="connsiteX52" fmla="*/ 2281758 w 3468004"/>
                  <a:gd name="connsiteY52" fmla="*/ 1219312 h 1285888"/>
                  <a:gd name="connsiteX53" fmla="*/ 2276982 w 3468004"/>
                  <a:gd name="connsiteY53" fmla="*/ 1219312 h 1285888"/>
                  <a:gd name="connsiteX54" fmla="*/ 2276982 w 3468004"/>
                  <a:gd name="connsiteY54" fmla="*/ 1208850 h 1285888"/>
                  <a:gd name="connsiteX55" fmla="*/ 2253104 w 3468004"/>
                  <a:gd name="connsiteY55" fmla="*/ 1208850 h 1285888"/>
                  <a:gd name="connsiteX56" fmla="*/ 2243553 w 3468004"/>
                  <a:gd name="connsiteY56" fmla="*/ 1208850 h 1285888"/>
                  <a:gd name="connsiteX57" fmla="*/ 2234002 w 3468004"/>
                  <a:gd name="connsiteY57" fmla="*/ 1208850 h 1285888"/>
                  <a:gd name="connsiteX58" fmla="*/ 2227316 w 3468004"/>
                  <a:gd name="connsiteY58" fmla="*/ 1208850 h 1285888"/>
                  <a:gd name="connsiteX59" fmla="*/ 2222541 w 3468004"/>
                  <a:gd name="connsiteY59" fmla="*/ 1208850 h 1285888"/>
                  <a:gd name="connsiteX60" fmla="*/ 2181471 w 3468004"/>
                  <a:gd name="connsiteY60" fmla="*/ 1208850 h 1285888"/>
                  <a:gd name="connsiteX61" fmla="*/ 2179561 w 3468004"/>
                  <a:gd name="connsiteY61" fmla="*/ 1208850 h 1285888"/>
                  <a:gd name="connsiteX62" fmla="*/ 2176696 w 3468004"/>
                  <a:gd name="connsiteY62" fmla="*/ 1208850 h 1285888"/>
                  <a:gd name="connsiteX63" fmla="*/ 2171920 w 3468004"/>
                  <a:gd name="connsiteY63" fmla="*/ 1208850 h 1285888"/>
                  <a:gd name="connsiteX64" fmla="*/ 2165234 w 3468004"/>
                  <a:gd name="connsiteY64" fmla="*/ 1208850 h 1285888"/>
                  <a:gd name="connsiteX65" fmla="*/ 2150908 w 3468004"/>
                  <a:gd name="connsiteY65" fmla="*/ 1208850 h 1285888"/>
                  <a:gd name="connsiteX66" fmla="*/ 2141357 w 3468004"/>
                  <a:gd name="connsiteY66" fmla="*/ 1208850 h 1285888"/>
                  <a:gd name="connsiteX67" fmla="*/ 2134671 w 3468004"/>
                  <a:gd name="connsiteY67" fmla="*/ 1208850 h 1285888"/>
                  <a:gd name="connsiteX68" fmla="*/ 2131805 w 3468004"/>
                  <a:gd name="connsiteY68" fmla="*/ 1208850 h 1285888"/>
                  <a:gd name="connsiteX69" fmla="*/ 2127030 w 3468004"/>
                  <a:gd name="connsiteY69" fmla="*/ 1208850 h 1285888"/>
                  <a:gd name="connsiteX70" fmla="*/ 2115569 w 3468004"/>
                  <a:gd name="connsiteY70" fmla="*/ 1208850 h 1285888"/>
                  <a:gd name="connsiteX71" fmla="*/ 2110793 w 3468004"/>
                  <a:gd name="connsiteY71" fmla="*/ 1208850 h 1285888"/>
                  <a:gd name="connsiteX72" fmla="*/ 2106017 w 3468004"/>
                  <a:gd name="connsiteY72" fmla="*/ 1208850 h 1285888"/>
                  <a:gd name="connsiteX73" fmla="*/ 2106017 w 3468004"/>
                  <a:gd name="connsiteY73" fmla="*/ 1201241 h 1285888"/>
                  <a:gd name="connsiteX74" fmla="*/ 2098377 w 3468004"/>
                  <a:gd name="connsiteY74" fmla="*/ 1201241 h 1285888"/>
                  <a:gd name="connsiteX75" fmla="*/ 2098377 w 3468004"/>
                  <a:gd name="connsiteY75" fmla="*/ 1193632 h 1285888"/>
                  <a:gd name="connsiteX76" fmla="*/ 2086915 w 3468004"/>
                  <a:gd name="connsiteY76" fmla="*/ 1193632 h 1285888"/>
                  <a:gd name="connsiteX77" fmla="*/ 2074499 w 3468004"/>
                  <a:gd name="connsiteY77" fmla="*/ 1193632 h 1285888"/>
                  <a:gd name="connsiteX78" fmla="*/ 2074499 w 3468004"/>
                  <a:gd name="connsiteY78" fmla="*/ 1186975 h 1285888"/>
                  <a:gd name="connsiteX79" fmla="*/ 2069723 w 3468004"/>
                  <a:gd name="connsiteY79" fmla="*/ 1186975 h 1285888"/>
                  <a:gd name="connsiteX80" fmla="*/ 2069723 w 3468004"/>
                  <a:gd name="connsiteY80" fmla="*/ 1179366 h 1285888"/>
                  <a:gd name="connsiteX81" fmla="*/ 2067813 w 3468004"/>
                  <a:gd name="connsiteY81" fmla="*/ 1179366 h 1285888"/>
                  <a:gd name="connsiteX82" fmla="*/ 2058262 w 3468004"/>
                  <a:gd name="connsiteY82" fmla="*/ 1179366 h 1285888"/>
                  <a:gd name="connsiteX83" fmla="*/ 2041070 w 3468004"/>
                  <a:gd name="connsiteY83" fmla="*/ 1179366 h 1285888"/>
                  <a:gd name="connsiteX84" fmla="*/ 2041070 w 3468004"/>
                  <a:gd name="connsiteY84" fmla="*/ 1172708 h 1285888"/>
                  <a:gd name="connsiteX85" fmla="*/ 2034384 w 3468004"/>
                  <a:gd name="connsiteY85" fmla="*/ 1172708 h 1285888"/>
                  <a:gd name="connsiteX86" fmla="*/ 2029609 w 3468004"/>
                  <a:gd name="connsiteY86" fmla="*/ 1172708 h 1285888"/>
                  <a:gd name="connsiteX87" fmla="*/ 2020058 w 3468004"/>
                  <a:gd name="connsiteY87" fmla="*/ 1172708 h 1285888"/>
                  <a:gd name="connsiteX88" fmla="*/ 1996180 w 3468004"/>
                  <a:gd name="connsiteY88" fmla="*/ 1172708 h 1285888"/>
                  <a:gd name="connsiteX89" fmla="*/ 1996180 w 3468004"/>
                  <a:gd name="connsiteY89" fmla="*/ 1166050 h 1285888"/>
                  <a:gd name="connsiteX90" fmla="*/ 1991404 w 3468004"/>
                  <a:gd name="connsiteY90" fmla="*/ 1166050 h 1285888"/>
                  <a:gd name="connsiteX91" fmla="*/ 1986629 w 3468004"/>
                  <a:gd name="connsiteY91" fmla="*/ 1166050 h 1285888"/>
                  <a:gd name="connsiteX92" fmla="*/ 1969437 w 3468004"/>
                  <a:gd name="connsiteY92" fmla="*/ 1166050 h 1285888"/>
                  <a:gd name="connsiteX93" fmla="*/ 1962751 w 3468004"/>
                  <a:gd name="connsiteY93" fmla="*/ 1166050 h 1285888"/>
                  <a:gd name="connsiteX94" fmla="*/ 1956065 w 3468004"/>
                  <a:gd name="connsiteY94" fmla="*/ 1166050 h 1285888"/>
                  <a:gd name="connsiteX95" fmla="*/ 1956065 w 3468004"/>
                  <a:gd name="connsiteY95" fmla="*/ 1159393 h 1285888"/>
                  <a:gd name="connsiteX96" fmla="*/ 1945559 w 3468004"/>
                  <a:gd name="connsiteY96" fmla="*/ 1159393 h 1285888"/>
                  <a:gd name="connsiteX97" fmla="*/ 1943649 w 3468004"/>
                  <a:gd name="connsiteY97" fmla="*/ 1159393 h 1285888"/>
                  <a:gd name="connsiteX98" fmla="*/ 1943649 w 3468004"/>
                  <a:gd name="connsiteY98" fmla="*/ 1152735 h 1285888"/>
                  <a:gd name="connsiteX99" fmla="*/ 1941738 w 3468004"/>
                  <a:gd name="connsiteY99" fmla="*/ 1152735 h 1285888"/>
                  <a:gd name="connsiteX100" fmla="*/ 1938873 w 3468004"/>
                  <a:gd name="connsiteY100" fmla="*/ 1152735 h 1285888"/>
                  <a:gd name="connsiteX101" fmla="*/ 1936963 w 3468004"/>
                  <a:gd name="connsiteY101" fmla="*/ 1152735 h 1285888"/>
                  <a:gd name="connsiteX102" fmla="*/ 1929322 w 3468004"/>
                  <a:gd name="connsiteY102" fmla="*/ 1152735 h 1285888"/>
                  <a:gd name="connsiteX103" fmla="*/ 1929322 w 3468004"/>
                  <a:gd name="connsiteY103" fmla="*/ 1147028 h 1285888"/>
                  <a:gd name="connsiteX104" fmla="*/ 1927412 w 3468004"/>
                  <a:gd name="connsiteY104" fmla="*/ 1147028 h 1285888"/>
                  <a:gd name="connsiteX105" fmla="*/ 1919771 w 3468004"/>
                  <a:gd name="connsiteY105" fmla="*/ 1147028 h 1285888"/>
                  <a:gd name="connsiteX106" fmla="*/ 1919771 w 3468004"/>
                  <a:gd name="connsiteY106" fmla="*/ 1141322 h 1285888"/>
                  <a:gd name="connsiteX107" fmla="*/ 1913085 w 3468004"/>
                  <a:gd name="connsiteY107" fmla="*/ 1141322 h 1285888"/>
                  <a:gd name="connsiteX108" fmla="*/ 1900669 w 3468004"/>
                  <a:gd name="connsiteY108" fmla="*/ 1141322 h 1285888"/>
                  <a:gd name="connsiteX109" fmla="*/ 1900669 w 3468004"/>
                  <a:gd name="connsiteY109" fmla="*/ 1135615 h 1285888"/>
                  <a:gd name="connsiteX110" fmla="*/ 1898758 w 3468004"/>
                  <a:gd name="connsiteY110" fmla="*/ 1135615 h 1285888"/>
                  <a:gd name="connsiteX111" fmla="*/ 1874881 w 3468004"/>
                  <a:gd name="connsiteY111" fmla="*/ 1135615 h 1285888"/>
                  <a:gd name="connsiteX112" fmla="*/ 1870105 w 3468004"/>
                  <a:gd name="connsiteY112" fmla="*/ 1135615 h 1285888"/>
                  <a:gd name="connsiteX113" fmla="*/ 1865330 w 3468004"/>
                  <a:gd name="connsiteY113" fmla="*/ 1135615 h 1285888"/>
                  <a:gd name="connsiteX114" fmla="*/ 1860554 w 3468004"/>
                  <a:gd name="connsiteY114" fmla="*/ 1135615 h 1285888"/>
                  <a:gd name="connsiteX115" fmla="*/ 1860554 w 3468004"/>
                  <a:gd name="connsiteY115" fmla="*/ 1129908 h 1285888"/>
                  <a:gd name="connsiteX116" fmla="*/ 1852913 w 3468004"/>
                  <a:gd name="connsiteY116" fmla="*/ 1129908 h 1285888"/>
                  <a:gd name="connsiteX117" fmla="*/ 1829036 w 3468004"/>
                  <a:gd name="connsiteY117" fmla="*/ 1129908 h 1285888"/>
                  <a:gd name="connsiteX118" fmla="*/ 1827125 w 3468004"/>
                  <a:gd name="connsiteY118" fmla="*/ 1129908 h 1285888"/>
                  <a:gd name="connsiteX119" fmla="*/ 1827125 w 3468004"/>
                  <a:gd name="connsiteY119" fmla="*/ 1124202 h 1285888"/>
                  <a:gd name="connsiteX120" fmla="*/ 1809933 w 3468004"/>
                  <a:gd name="connsiteY120" fmla="*/ 1124202 h 1285888"/>
                  <a:gd name="connsiteX121" fmla="*/ 1808023 w 3468004"/>
                  <a:gd name="connsiteY121" fmla="*/ 1124202 h 1285888"/>
                  <a:gd name="connsiteX122" fmla="*/ 1790831 w 3468004"/>
                  <a:gd name="connsiteY122" fmla="*/ 1124202 h 1285888"/>
                  <a:gd name="connsiteX123" fmla="*/ 1788921 w 3468004"/>
                  <a:gd name="connsiteY123" fmla="*/ 1124202 h 1285888"/>
                  <a:gd name="connsiteX124" fmla="*/ 1784145 w 3468004"/>
                  <a:gd name="connsiteY124" fmla="*/ 1124202 h 1285888"/>
                  <a:gd name="connsiteX125" fmla="*/ 1771729 w 3468004"/>
                  <a:gd name="connsiteY125" fmla="*/ 1124202 h 1285888"/>
                  <a:gd name="connsiteX126" fmla="*/ 1769819 w 3468004"/>
                  <a:gd name="connsiteY126" fmla="*/ 1124202 h 1285888"/>
                  <a:gd name="connsiteX127" fmla="*/ 1769819 w 3468004"/>
                  <a:gd name="connsiteY127" fmla="*/ 1119446 h 1285888"/>
                  <a:gd name="connsiteX128" fmla="*/ 1755492 w 3468004"/>
                  <a:gd name="connsiteY128" fmla="*/ 1119446 h 1285888"/>
                  <a:gd name="connsiteX129" fmla="*/ 1741165 w 3468004"/>
                  <a:gd name="connsiteY129" fmla="*/ 1119446 h 1285888"/>
                  <a:gd name="connsiteX130" fmla="*/ 1738300 w 3468004"/>
                  <a:gd name="connsiteY130" fmla="*/ 1119446 h 1285888"/>
                  <a:gd name="connsiteX131" fmla="*/ 1738300 w 3468004"/>
                  <a:gd name="connsiteY131" fmla="*/ 1113740 h 1285888"/>
                  <a:gd name="connsiteX132" fmla="*/ 1734480 w 3468004"/>
                  <a:gd name="connsiteY132" fmla="*/ 1113740 h 1285888"/>
                  <a:gd name="connsiteX133" fmla="*/ 1724928 w 3468004"/>
                  <a:gd name="connsiteY133" fmla="*/ 1113740 h 1285888"/>
                  <a:gd name="connsiteX134" fmla="*/ 1722063 w 3468004"/>
                  <a:gd name="connsiteY134" fmla="*/ 1113740 h 1285888"/>
                  <a:gd name="connsiteX135" fmla="*/ 1722063 w 3468004"/>
                  <a:gd name="connsiteY135" fmla="*/ 1108984 h 1285888"/>
                  <a:gd name="connsiteX136" fmla="*/ 1717288 w 3468004"/>
                  <a:gd name="connsiteY136" fmla="*/ 1108984 h 1285888"/>
                  <a:gd name="connsiteX137" fmla="*/ 1715377 w 3468004"/>
                  <a:gd name="connsiteY137" fmla="*/ 1108984 h 1285888"/>
                  <a:gd name="connsiteX138" fmla="*/ 1705826 w 3468004"/>
                  <a:gd name="connsiteY138" fmla="*/ 1108984 h 1285888"/>
                  <a:gd name="connsiteX139" fmla="*/ 1702961 w 3468004"/>
                  <a:gd name="connsiteY139" fmla="*/ 1108984 h 1285888"/>
                  <a:gd name="connsiteX140" fmla="*/ 1691500 w 3468004"/>
                  <a:gd name="connsiteY140" fmla="*/ 1108984 h 1285888"/>
                  <a:gd name="connsiteX141" fmla="*/ 1688634 w 3468004"/>
                  <a:gd name="connsiteY141" fmla="*/ 1108984 h 1285888"/>
                  <a:gd name="connsiteX142" fmla="*/ 1688634 w 3468004"/>
                  <a:gd name="connsiteY142" fmla="*/ 1104229 h 1285888"/>
                  <a:gd name="connsiteX143" fmla="*/ 1686724 w 3468004"/>
                  <a:gd name="connsiteY143" fmla="*/ 1104229 h 1285888"/>
                  <a:gd name="connsiteX144" fmla="*/ 1683859 w 3468004"/>
                  <a:gd name="connsiteY144" fmla="*/ 1104229 h 1285888"/>
                  <a:gd name="connsiteX145" fmla="*/ 1681949 w 3468004"/>
                  <a:gd name="connsiteY145" fmla="*/ 1104229 h 1285888"/>
                  <a:gd name="connsiteX146" fmla="*/ 1681949 w 3468004"/>
                  <a:gd name="connsiteY146" fmla="*/ 1099473 h 1285888"/>
                  <a:gd name="connsiteX147" fmla="*/ 1679083 w 3468004"/>
                  <a:gd name="connsiteY147" fmla="*/ 1099473 h 1285888"/>
                  <a:gd name="connsiteX148" fmla="*/ 1679083 w 3468004"/>
                  <a:gd name="connsiteY148" fmla="*/ 1094718 h 1285888"/>
                  <a:gd name="connsiteX149" fmla="*/ 1677173 w 3468004"/>
                  <a:gd name="connsiteY149" fmla="*/ 1094718 h 1285888"/>
                  <a:gd name="connsiteX150" fmla="*/ 1664757 w 3468004"/>
                  <a:gd name="connsiteY150" fmla="*/ 1094718 h 1285888"/>
                  <a:gd name="connsiteX151" fmla="*/ 1659981 w 3468004"/>
                  <a:gd name="connsiteY151" fmla="*/ 1094718 h 1285888"/>
                  <a:gd name="connsiteX152" fmla="*/ 1659981 w 3468004"/>
                  <a:gd name="connsiteY152" fmla="*/ 1089962 h 1285888"/>
                  <a:gd name="connsiteX153" fmla="*/ 1650430 w 3468004"/>
                  <a:gd name="connsiteY153" fmla="*/ 1089962 h 1285888"/>
                  <a:gd name="connsiteX154" fmla="*/ 1638969 w 3468004"/>
                  <a:gd name="connsiteY154" fmla="*/ 1089962 h 1285888"/>
                  <a:gd name="connsiteX155" fmla="*/ 1634193 w 3468004"/>
                  <a:gd name="connsiteY155" fmla="*/ 1089962 h 1285888"/>
                  <a:gd name="connsiteX156" fmla="*/ 1629417 w 3468004"/>
                  <a:gd name="connsiteY156" fmla="*/ 1089962 h 1285888"/>
                  <a:gd name="connsiteX157" fmla="*/ 1626552 w 3468004"/>
                  <a:gd name="connsiteY157" fmla="*/ 1089962 h 1285888"/>
                  <a:gd name="connsiteX158" fmla="*/ 1624642 w 3468004"/>
                  <a:gd name="connsiteY158" fmla="*/ 1089962 h 1285888"/>
                  <a:gd name="connsiteX159" fmla="*/ 1605540 w 3468004"/>
                  <a:gd name="connsiteY159" fmla="*/ 1089962 h 1285888"/>
                  <a:gd name="connsiteX160" fmla="*/ 1605540 w 3468004"/>
                  <a:gd name="connsiteY160" fmla="*/ 1086158 h 1285888"/>
                  <a:gd name="connsiteX161" fmla="*/ 1602674 w 3468004"/>
                  <a:gd name="connsiteY161" fmla="*/ 1086158 h 1285888"/>
                  <a:gd name="connsiteX162" fmla="*/ 1593123 w 3468004"/>
                  <a:gd name="connsiteY162" fmla="*/ 1086158 h 1285888"/>
                  <a:gd name="connsiteX163" fmla="*/ 1593123 w 3468004"/>
                  <a:gd name="connsiteY163" fmla="*/ 1081402 h 1285888"/>
                  <a:gd name="connsiteX164" fmla="*/ 1588348 w 3468004"/>
                  <a:gd name="connsiteY164" fmla="*/ 1081402 h 1285888"/>
                  <a:gd name="connsiteX165" fmla="*/ 1583572 w 3468004"/>
                  <a:gd name="connsiteY165" fmla="*/ 1081402 h 1285888"/>
                  <a:gd name="connsiteX166" fmla="*/ 1578797 w 3468004"/>
                  <a:gd name="connsiteY166" fmla="*/ 1081402 h 1285888"/>
                  <a:gd name="connsiteX167" fmla="*/ 1576886 w 3468004"/>
                  <a:gd name="connsiteY167" fmla="*/ 1081402 h 1285888"/>
                  <a:gd name="connsiteX168" fmla="*/ 1562560 w 3468004"/>
                  <a:gd name="connsiteY168" fmla="*/ 1081402 h 1285888"/>
                  <a:gd name="connsiteX169" fmla="*/ 1562560 w 3468004"/>
                  <a:gd name="connsiteY169" fmla="*/ 1077598 h 1285888"/>
                  <a:gd name="connsiteX170" fmla="*/ 1543458 w 3468004"/>
                  <a:gd name="connsiteY170" fmla="*/ 1077598 h 1285888"/>
                  <a:gd name="connsiteX171" fmla="*/ 1543458 w 3468004"/>
                  <a:gd name="connsiteY171" fmla="*/ 1072842 h 1285888"/>
                  <a:gd name="connsiteX172" fmla="*/ 1538682 w 3468004"/>
                  <a:gd name="connsiteY172" fmla="*/ 1072842 h 1285888"/>
                  <a:gd name="connsiteX173" fmla="*/ 1538682 w 3468004"/>
                  <a:gd name="connsiteY173" fmla="*/ 1069038 h 1285888"/>
                  <a:gd name="connsiteX174" fmla="*/ 1535817 w 3468004"/>
                  <a:gd name="connsiteY174" fmla="*/ 1069038 h 1285888"/>
                  <a:gd name="connsiteX175" fmla="*/ 1535817 w 3468004"/>
                  <a:gd name="connsiteY175" fmla="*/ 1065234 h 1285888"/>
                  <a:gd name="connsiteX176" fmla="*/ 1531041 w 3468004"/>
                  <a:gd name="connsiteY176" fmla="*/ 1065234 h 1285888"/>
                  <a:gd name="connsiteX177" fmla="*/ 1531041 w 3468004"/>
                  <a:gd name="connsiteY177" fmla="*/ 1060478 h 1285888"/>
                  <a:gd name="connsiteX178" fmla="*/ 1529131 w 3468004"/>
                  <a:gd name="connsiteY178" fmla="*/ 1060478 h 1285888"/>
                  <a:gd name="connsiteX179" fmla="*/ 1529131 w 3468004"/>
                  <a:gd name="connsiteY179" fmla="*/ 1052869 h 1285888"/>
                  <a:gd name="connsiteX180" fmla="*/ 1519580 w 3468004"/>
                  <a:gd name="connsiteY180" fmla="*/ 1052869 h 1285888"/>
                  <a:gd name="connsiteX181" fmla="*/ 1519580 w 3468004"/>
                  <a:gd name="connsiteY181" fmla="*/ 1044309 h 1285888"/>
                  <a:gd name="connsiteX182" fmla="*/ 1514804 w 3468004"/>
                  <a:gd name="connsiteY182" fmla="*/ 1044309 h 1285888"/>
                  <a:gd name="connsiteX183" fmla="*/ 1514804 w 3468004"/>
                  <a:gd name="connsiteY183" fmla="*/ 1040505 h 1285888"/>
                  <a:gd name="connsiteX184" fmla="*/ 1500478 w 3468004"/>
                  <a:gd name="connsiteY184" fmla="*/ 1040505 h 1285888"/>
                  <a:gd name="connsiteX185" fmla="*/ 1498567 w 3468004"/>
                  <a:gd name="connsiteY185" fmla="*/ 1040505 h 1285888"/>
                  <a:gd name="connsiteX186" fmla="*/ 1493792 w 3468004"/>
                  <a:gd name="connsiteY186" fmla="*/ 1040505 h 1285888"/>
                  <a:gd name="connsiteX187" fmla="*/ 1493792 w 3468004"/>
                  <a:gd name="connsiteY187" fmla="*/ 1032896 h 1285888"/>
                  <a:gd name="connsiteX188" fmla="*/ 1457498 w 3468004"/>
                  <a:gd name="connsiteY188" fmla="*/ 1032896 h 1285888"/>
                  <a:gd name="connsiteX189" fmla="*/ 1457498 w 3468004"/>
                  <a:gd name="connsiteY189" fmla="*/ 1028141 h 1285888"/>
                  <a:gd name="connsiteX190" fmla="*/ 1450812 w 3468004"/>
                  <a:gd name="connsiteY190" fmla="*/ 1028141 h 1285888"/>
                  <a:gd name="connsiteX191" fmla="*/ 1450812 w 3468004"/>
                  <a:gd name="connsiteY191" fmla="*/ 1024336 h 1285888"/>
                  <a:gd name="connsiteX192" fmla="*/ 1431710 w 3468004"/>
                  <a:gd name="connsiteY192" fmla="*/ 1024336 h 1285888"/>
                  <a:gd name="connsiteX193" fmla="*/ 1431710 w 3468004"/>
                  <a:gd name="connsiteY193" fmla="*/ 1020532 h 1285888"/>
                  <a:gd name="connsiteX194" fmla="*/ 1428844 w 3468004"/>
                  <a:gd name="connsiteY194" fmla="*/ 1020532 h 1285888"/>
                  <a:gd name="connsiteX195" fmla="*/ 1428844 w 3468004"/>
                  <a:gd name="connsiteY195" fmla="*/ 1016727 h 1285888"/>
                  <a:gd name="connsiteX196" fmla="*/ 1414518 w 3468004"/>
                  <a:gd name="connsiteY196" fmla="*/ 1016727 h 1285888"/>
                  <a:gd name="connsiteX197" fmla="*/ 1414518 w 3468004"/>
                  <a:gd name="connsiteY197" fmla="*/ 1016727 h 1285888"/>
                  <a:gd name="connsiteX198" fmla="*/ 1414518 w 3468004"/>
                  <a:gd name="connsiteY198" fmla="*/ 1008167 h 1285888"/>
                  <a:gd name="connsiteX199" fmla="*/ 1400191 w 3468004"/>
                  <a:gd name="connsiteY199" fmla="*/ 1008167 h 1285888"/>
                  <a:gd name="connsiteX200" fmla="*/ 1400191 w 3468004"/>
                  <a:gd name="connsiteY200" fmla="*/ 1004363 h 1285888"/>
                  <a:gd name="connsiteX201" fmla="*/ 1381089 w 3468004"/>
                  <a:gd name="connsiteY201" fmla="*/ 1004363 h 1285888"/>
                  <a:gd name="connsiteX202" fmla="*/ 1381089 w 3468004"/>
                  <a:gd name="connsiteY202" fmla="*/ 1000559 h 1285888"/>
                  <a:gd name="connsiteX203" fmla="*/ 1369628 w 3468004"/>
                  <a:gd name="connsiteY203" fmla="*/ 1000559 h 1285888"/>
                  <a:gd name="connsiteX204" fmla="*/ 1369628 w 3468004"/>
                  <a:gd name="connsiteY204" fmla="*/ 995803 h 1285888"/>
                  <a:gd name="connsiteX205" fmla="*/ 1364852 w 3468004"/>
                  <a:gd name="connsiteY205" fmla="*/ 995803 h 1285888"/>
                  <a:gd name="connsiteX206" fmla="*/ 1364852 w 3468004"/>
                  <a:gd name="connsiteY206" fmla="*/ 991999 h 1285888"/>
                  <a:gd name="connsiteX207" fmla="*/ 1360077 w 3468004"/>
                  <a:gd name="connsiteY207" fmla="*/ 991999 h 1285888"/>
                  <a:gd name="connsiteX208" fmla="*/ 1360077 w 3468004"/>
                  <a:gd name="connsiteY208" fmla="*/ 988194 h 1285888"/>
                  <a:gd name="connsiteX209" fmla="*/ 1357211 w 3468004"/>
                  <a:gd name="connsiteY209" fmla="*/ 988194 h 1285888"/>
                  <a:gd name="connsiteX210" fmla="*/ 1357211 w 3468004"/>
                  <a:gd name="connsiteY210" fmla="*/ 984390 h 1285888"/>
                  <a:gd name="connsiteX211" fmla="*/ 1352436 w 3468004"/>
                  <a:gd name="connsiteY211" fmla="*/ 984390 h 1285888"/>
                  <a:gd name="connsiteX212" fmla="*/ 1352436 w 3468004"/>
                  <a:gd name="connsiteY212" fmla="*/ 980586 h 1285888"/>
                  <a:gd name="connsiteX213" fmla="*/ 1345750 w 3468004"/>
                  <a:gd name="connsiteY213" fmla="*/ 980586 h 1285888"/>
                  <a:gd name="connsiteX214" fmla="*/ 1345750 w 3468004"/>
                  <a:gd name="connsiteY214" fmla="*/ 975830 h 1285888"/>
                  <a:gd name="connsiteX215" fmla="*/ 1340974 w 3468004"/>
                  <a:gd name="connsiteY215" fmla="*/ 975830 h 1285888"/>
                  <a:gd name="connsiteX216" fmla="*/ 1340974 w 3468004"/>
                  <a:gd name="connsiteY216" fmla="*/ 972026 h 1285888"/>
                  <a:gd name="connsiteX217" fmla="*/ 1338109 w 3468004"/>
                  <a:gd name="connsiteY217" fmla="*/ 972026 h 1285888"/>
                  <a:gd name="connsiteX218" fmla="*/ 1338109 w 3468004"/>
                  <a:gd name="connsiteY218" fmla="*/ 968221 h 1285888"/>
                  <a:gd name="connsiteX219" fmla="*/ 1336199 w 3468004"/>
                  <a:gd name="connsiteY219" fmla="*/ 968221 h 1285888"/>
                  <a:gd name="connsiteX220" fmla="*/ 1336199 w 3468004"/>
                  <a:gd name="connsiteY220" fmla="*/ 964417 h 1285888"/>
                  <a:gd name="connsiteX221" fmla="*/ 1331423 w 3468004"/>
                  <a:gd name="connsiteY221" fmla="*/ 964417 h 1285888"/>
                  <a:gd name="connsiteX222" fmla="*/ 1331423 w 3468004"/>
                  <a:gd name="connsiteY222" fmla="*/ 952052 h 1285888"/>
                  <a:gd name="connsiteX223" fmla="*/ 1326648 w 3468004"/>
                  <a:gd name="connsiteY223" fmla="*/ 952052 h 1285888"/>
                  <a:gd name="connsiteX224" fmla="*/ 1326648 w 3468004"/>
                  <a:gd name="connsiteY224" fmla="*/ 944444 h 1285888"/>
                  <a:gd name="connsiteX225" fmla="*/ 1323782 w 3468004"/>
                  <a:gd name="connsiteY225" fmla="*/ 944444 h 1285888"/>
                  <a:gd name="connsiteX226" fmla="*/ 1323782 w 3468004"/>
                  <a:gd name="connsiteY226" fmla="*/ 939688 h 1285888"/>
                  <a:gd name="connsiteX227" fmla="*/ 1302770 w 3468004"/>
                  <a:gd name="connsiteY227" fmla="*/ 939688 h 1285888"/>
                  <a:gd name="connsiteX228" fmla="*/ 1302770 w 3468004"/>
                  <a:gd name="connsiteY228" fmla="*/ 935884 h 1285888"/>
                  <a:gd name="connsiteX229" fmla="*/ 1300860 w 3468004"/>
                  <a:gd name="connsiteY229" fmla="*/ 935884 h 1285888"/>
                  <a:gd name="connsiteX230" fmla="*/ 1300860 w 3468004"/>
                  <a:gd name="connsiteY230" fmla="*/ 928275 h 1285888"/>
                  <a:gd name="connsiteX231" fmla="*/ 1283668 w 3468004"/>
                  <a:gd name="connsiteY231" fmla="*/ 928275 h 1285888"/>
                  <a:gd name="connsiteX232" fmla="*/ 1283668 w 3468004"/>
                  <a:gd name="connsiteY232" fmla="*/ 923519 h 1285888"/>
                  <a:gd name="connsiteX233" fmla="*/ 1262655 w 3468004"/>
                  <a:gd name="connsiteY233" fmla="*/ 923519 h 1285888"/>
                  <a:gd name="connsiteX234" fmla="*/ 1262655 w 3468004"/>
                  <a:gd name="connsiteY234" fmla="*/ 919715 h 1285888"/>
                  <a:gd name="connsiteX235" fmla="*/ 1245463 w 3468004"/>
                  <a:gd name="connsiteY235" fmla="*/ 919715 h 1285888"/>
                  <a:gd name="connsiteX236" fmla="*/ 1245463 w 3468004"/>
                  <a:gd name="connsiteY236" fmla="*/ 912106 h 1285888"/>
                  <a:gd name="connsiteX237" fmla="*/ 1240688 w 3468004"/>
                  <a:gd name="connsiteY237" fmla="*/ 912106 h 1285888"/>
                  <a:gd name="connsiteX238" fmla="*/ 1240688 w 3468004"/>
                  <a:gd name="connsiteY238" fmla="*/ 907351 h 1285888"/>
                  <a:gd name="connsiteX239" fmla="*/ 1234002 w 3468004"/>
                  <a:gd name="connsiteY239" fmla="*/ 907351 h 1285888"/>
                  <a:gd name="connsiteX240" fmla="*/ 1234002 w 3468004"/>
                  <a:gd name="connsiteY240" fmla="*/ 903546 h 1285888"/>
                  <a:gd name="connsiteX241" fmla="*/ 1210124 w 3468004"/>
                  <a:gd name="connsiteY241" fmla="*/ 903546 h 1285888"/>
                  <a:gd name="connsiteX242" fmla="*/ 1210124 w 3468004"/>
                  <a:gd name="connsiteY242" fmla="*/ 899742 h 1285888"/>
                  <a:gd name="connsiteX243" fmla="*/ 1205349 w 3468004"/>
                  <a:gd name="connsiteY243" fmla="*/ 899742 h 1285888"/>
                  <a:gd name="connsiteX244" fmla="*/ 1205349 w 3468004"/>
                  <a:gd name="connsiteY244" fmla="*/ 895937 h 1285888"/>
                  <a:gd name="connsiteX245" fmla="*/ 1202483 w 3468004"/>
                  <a:gd name="connsiteY245" fmla="*/ 895937 h 1285888"/>
                  <a:gd name="connsiteX246" fmla="*/ 1202483 w 3468004"/>
                  <a:gd name="connsiteY246" fmla="*/ 887378 h 1285888"/>
                  <a:gd name="connsiteX247" fmla="*/ 1200573 w 3468004"/>
                  <a:gd name="connsiteY247" fmla="*/ 887378 h 1285888"/>
                  <a:gd name="connsiteX248" fmla="*/ 1200573 w 3468004"/>
                  <a:gd name="connsiteY248" fmla="*/ 883573 h 1285888"/>
                  <a:gd name="connsiteX249" fmla="*/ 1191022 w 3468004"/>
                  <a:gd name="connsiteY249" fmla="*/ 883573 h 1285888"/>
                  <a:gd name="connsiteX250" fmla="*/ 1191022 w 3468004"/>
                  <a:gd name="connsiteY250" fmla="*/ 879769 h 1285888"/>
                  <a:gd name="connsiteX251" fmla="*/ 1169055 w 3468004"/>
                  <a:gd name="connsiteY251" fmla="*/ 879769 h 1285888"/>
                  <a:gd name="connsiteX252" fmla="*/ 1169055 w 3468004"/>
                  <a:gd name="connsiteY252" fmla="*/ 875964 h 1285888"/>
                  <a:gd name="connsiteX253" fmla="*/ 1162369 w 3468004"/>
                  <a:gd name="connsiteY253" fmla="*/ 875964 h 1285888"/>
                  <a:gd name="connsiteX254" fmla="*/ 1162369 w 3468004"/>
                  <a:gd name="connsiteY254" fmla="*/ 871209 h 1285888"/>
                  <a:gd name="connsiteX255" fmla="*/ 1154728 w 3468004"/>
                  <a:gd name="connsiteY255" fmla="*/ 871209 h 1285888"/>
                  <a:gd name="connsiteX256" fmla="*/ 1154728 w 3468004"/>
                  <a:gd name="connsiteY256" fmla="*/ 867404 h 1285888"/>
                  <a:gd name="connsiteX257" fmla="*/ 1149952 w 3468004"/>
                  <a:gd name="connsiteY257" fmla="*/ 867404 h 1285888"/>
                  <a:gd name="connsiteX258" fmla="*/ 1149952 w 3468004"/>
                  <a:gd name="connsiteY258" fmla="*/ 863600 h 1285888"/>
                  <a:gd name="connsiteX259" fmla="*/ 1128940 w 3468004"/>
                  <a:gd name="connsiteY259" fmla="*/ 863600 h 1285888"/>
                  <a:gd name="connsiteX260" fmla="*/ 1128940 w 3468004"/>
                  <a:gd name="connsiteY260" fmla="*/ 855991 h 1285888"/>
                  <a:gd name="connsiteX261" fmla="*/ 1126075 w 3468004"/>
                  <a:gd name="connsiteY261" fmla="*/ 855991 h 1285888"/>
                  <a:gd name="connsiteX262" fmla="*/ 1126075 w 3468004"/>
                  <a:gd name="connsiteY262" fmla="*/ 851236 h 1285888"/>
                  <a:gd name="connsiteX263" fmla="*/ 1121299 w 3468004"/>
                  <a:gd name="connsiteY263" fmla="*/ 851236 h 1285888"/>
                  <a:gd name="connsiteX264" fmla="*/ 1121299 w 3468004"/>
                  <a:gd name="connsiteY264" fmla="*/ 847431 h 1285888"/>
                  <a:gd name="connsiteX265" fmla="*/ 1112703 w 3468004"/>
                  <a:gd name="connsiteY265" fmla="*/ 847431 h 1285888"/>
                  <a:gd name="connsiteX266" fmla="*/ 1112703 w 3468004"/>
                  <a:gd name="connsiteY266" fmla="*/ 843627 h 1285888"/>
                  <a:gd name="connsiteX267" fmla="*/ 1109838 w 3468004"/>
                  <a:gd name="connsiteY267" fmla="*/ 843627 h 1285888"/>
                  <a:gd name="connsiteX268" fmla="*/ 1109838 w 3468004"/>
                  <a:gd name="connsiteY268" fmla="*/ 839822 h 1285888"/>
                  <a:gd name="connsiteX269" fmla="*/ 1098376 w 3468004"/>
                  <a:gd name="connsiteY269" fmla="*/ 839822 h 1285888"/>
                  <a:gd name="connsiteX270" fmla="*/ 1098376 w 3468004"/>
                  <a:gd name="connsiteY270" fmla="*/ 835067 h 1285888"/>
                  <a:gd name="connsiteX271" fmla="*/ 1093601 w 3468004"/>
                  <a:gd name="connsiteY271" fmla="*/ 835067 h 1285888"/>
                  <a:gd name="connsiteX272" fmla="*/ 1093601 w 3468004"/>
                  <a:gd name="connsiteY272" fmla="*/ 831263 h 1285888"/>
                  <a:gd name="connsiteX273" fmla="*/ 1090736 w 3468004"/>
                  <a:gd name="connsiteY273" fmla="*/ 831263 h 1285888"/>
                  <a:gd name="connsiteX274" fmla="*/ 1090736 w 3468004"/>
                  <a:gd name="connsiteY274" fmla="*/ 827458 h 1285888"/>
                  <a:gd name="connsiteX275" fmla="*/ 1088825 w 3468004"/>
                  <a:gd name="connsiteY275" fmla="*/ 827458 h 1285888"/>
                  <a:gd name="connsiteX276" fmla="*/ 1088825 w 3468004"/>
                  <a:gd name="connsiteY276" fmla="*/ 823654 h 1285888"/>
                  <a:gd name="connsiteX277" fmla="*/ 1066858 w 3468004"/>
                  <a:gd name="connsiteY277" fmla="*/ 823654 h 1285888"/>
                  <a:gd name="connsiteX278" fmla="*/ 1066858 w 3468004"/>
                  <a:gd name="connsiteY278" fmla="*/ 818898 h 1285888"/>
                  <a:gd name="connsiteX279" fmla="*/ 1064948 w 3468004"/>
                  <a:gd name="connsiteY279" fmla="*/ 818898 h 1285888"/>
                  <a:gd name="connsiteX280" fmla="*/ 1064948 w 3468004"/>
                  <a:gd name="connsiteY280" fmla="*/ 815094 h 1285888"/>
                  <a:gd name="connsiteX281" fmla="*/ 1055397 w 3468004"/>
                  <a:gd name="connsiteY281" fmla="*/ 815094 h 1285888"/>
                  <a:gd name="connsiteX282" fmla="*/ 1055397 w 3468004"/>
                  <a:gd name="connsiteY282" fmla="*/ 811289 h 1285888"/>
                  <a:gd name="connsiteX283" fmla="*/ 1050621 w 3468004"/>
                  <a:gd name="connsiteY283" fmla="*/ 811289 h 1285888"/>
                  <a:gd name="connsiteX284" fmla="*/ 1050621 w 3468004"/>
                  <a:gd name="connsiteY284" fmla="*/ 807485 h 1285888"/>
                  <a:gd name="connsiteX285" fmla="*/ 1047756 w 3468004"/>
                  <a:gd name="connsiteY285" fmla="*/ 807485 h 1285888"/>
                  <a:gd name="connsiteX286" fmla="*/ 1047756 w 3468004"/>
                  <a:gd name="connsiteY286" fmla="*/ 803681 h 1285888"/>
                  <a:gd name="connsiteX287" fmla="*/ 1033429 w 3468004"/>
                  <a:gd name="connsiteY287" fmla="*/ 803681 h 1285888"/>
                  <a:gd name="connsiteX288" fmla="*/ 1033429 w 3468004"/>
                  <a:gd name="connsiteY288" fmla="*/ 795121 h 1285888"/>
                  <a:gd name="connsiteX289" fmla="*/ 1007641 w 3468004"/>
                  <a:gd name="connsiteY289" fmla="*/ 795121 h 1285888"/>
                  <a:gd name="connsiteX290" fmla="*/ 1007641 w 3468004"/>
                  <a:gd name="connsiteY290" fmla="*/ 791316 h 1285888"/>
                  <a:gd name="connsiteX291" fmla="*/ 1004776 w 3468004"/>
                  <a:gd name="connsiteY291" fmla="*/ 791316 h 1285888"/>
                  <a:gd name="connsiteX292" fmla="*/ 1004776 w 3468004"/>
                  <a:gd name="connsiteY292" fmla="*/ 787512 h 1285888"/>
                  <a:gd name="connsiteX293" fmla="*/ 990449 w 3468004"/>
                  <a:gd name="connsiteY293" fmla="*/ 787512 h 1285888"/>
                  <a:gd name="connsiteX294" fmla="*/ 990449 w 3468004"/>
                  <a:gd name="connsiteY294" fmla="*/ 782756 h 1285888"/>
                  <a:gd name="connsiteX295" fmla="*/ 988539 w 3468004"/>
                  <a:gd name="connsiteY295" fmla="*/ 782756 h 1285888"/>
                  <a:gd name="connsiteX296" fmla="*/ 988539 w 3468004"/>
                  <a:gd name="connsiteY296" fmla="*/ 767539 h 1285888"/>
                  <a:gd name="connsiteX297" fmla="*/ 980898 w 3468004"/>
                  <a:gd name="connsiteY297" fmla="*/ 767539 h 1285888"/>
                  <a:gd name="connsiteX298" fmla="*/ 980898 w 3468004"/>
                  <a:gd name="connsiteY298" fmla="*/ 762783 h 1285888"/>
                  <a:gd name="connsiteX299" fmla="*/ 964661 w 3468004"/>
                  <a:gd name="connsiteY299" fmla="*/ 762783 h 1285888"/>
                  <a:gd name="connsiteX300" fmla="*/ 964661 w 3468004"/>
                  <a:gd name="connsiteY300" fmla="*/ 755174 h 1285888"/>
                  <a:gd name="connsiteX301" fmla="*/ 961796 w 3468004"/>
                  <a:gd name="connsiteY301" fmla="*/ 755174 h 1285888"/>
                  <a:gd name="connsiteX302" fmla="*/ 961796 w 3468004"/>
                  <a:gd name="connsiteY302" fmla="*/ 751370 h 1285888"/>
                  <a:gd name="connsiteX303" fmla="*/ 952245 w 3468004"/>
                  <a:gd name="connsiteY303" fmla="*/ 751370 h 1285888"/>
                  <a:gd name="connsiteX304" fmla="*/ 952245 w 3468004"/>
                  <a:gd name="connsiteY304" fmla="*/ 746615 h 1285888"/>
                  <a:gd name="connsiteX305" fmla="*/ 950334 w 3468004"/>
                  <a:gd name="connsiteY305" fmla="*/ 746615 h 1285888"/>
                  <a:gd name="connsiteX306" fmla="*/ 950334 w 3468004"/>
                  <a:gd name="connsiteY306" fmla="*/ 739006 h 1285888"/>
                  <a:gd name="connsiteX307" fmla="*/ 947469 w 3468004"/>
                  <a:gd name="connsiteY307" fmla="*/ 739006 h 1285888"/>
                  <a:gd name="connsiteX308" fmla="*/ 947469 w 3468004"/>
                  <a:gd name="connsiteY308" fmla="*/ 730446 h 1285888"/>
                  <a:gd name="connsiteX309" fmla="*/ 940783 w 3468004"/>
                  <a:gd name="connsiteY309" fmla="*/ 730446 h 1285888"/>
                  <a:gd name="connsiteX310" fmla="*/ 940783 w 3468004"/>
                  <a:gd name="connsiteY310" fmla="*/ 726641 h 1285888"/>
                  <a:gd name="connsiteX311" fmla="*/ 936008 w 3468004"/>
                  <a:gd name="connsiteY311" fmla="*/ 726641 h 1285888"/>
                  <a:gd name="connsiteX312" fmla="*/ 936008 w 3468004"/>
                  <a:gd name="connsiteY312" fmla="*/ 722837 h 1285888"/>
                  <a:gd name="connsiteX313" fmla="*/ 923591 w 3468004"/>
                  <a:gd name="connsiteY313" fmla="*/ 722837 h 1285888"/>
                  <a:gd name="connsiteX314" fmla="*/ 923591 w 3468004"/>
                  <a:gd name="connsiteY314" fmla="*/ 715228 h 1285888"/>
                  <a:gd name="connsiteX315" fmla="*/ 916906 w 3468004"/>
                  <a:gd name="connsiteY315" fmla="*/ 715228 h 1285888"/>
                  <a:gd name="connsiteX316" fmla="*/ 916906 w 3468004"/>
                  <a:gd name="connsiteY316" fmla="*/ 710473 h 1285888"/>
                  <a:gd name="connsiteX317" fmla="*/ 907354 w 3468004"/>
                  <a:gd name="connsiteY317" fmla="*/ 710473 h 1285888"/>
                  <a:gd name="connsiteX318" fmla="*/ 907354 w 3468004"/>
                  <a:gd name="connsiteY318" fmla="*/ 706668 h 1285888"/>
                  <a:gd name="connsiteX319" fmla="*/ 905444 w 3468004"/>
                  <a:gd name="connsiteY319" fmla="*/ 706668 h 1285888"/>
                  <a:gd name="connsiteX320" fmla="*/ 905444 w 3468004"/>
                  <a:gd name="connsiteY320" fmla="*/ 702864 h 1285888"/>
                  <a:gd name="connsiteX321" fmla="*/ 902579 w 3468004"/>
                  <a:gd name="connsiteY321" fmla="*/ 702864 h 1285888"/>
                  <a:gd name="connsiteX322" fmla="*/ 902579 w 3468004"/>
                  <a:gd name="connsiteY322" fmla="*/ 699060 h 1285888"/>
                  <a:gd name="connsiteX323" fmla="*/ 888252 w 3468004"/>
                  <a:gd name="connsiteY323" fmla="*/ 699060 h 1285888"/>
                  <a:gd name="connsiteX324" fmla="*/ 888252 w 3468004"/>
                  <a:gd name="connsiteY324" fmla="*/ 694304 h 1285888"/>
                  <a:gd name="connsiteX325" fmla="*/ 886342 w 3468004"/>
                  <a:gd name="connsiteY325" fmla="*/ 694304 h 1285888"/>
                  <a:gd name="connsiteX326" fmla="*/ 886342 w 3468004"/>
                  <a:gd name="connsiteY326" fmla="*/ 690500 h 1285888"/>
                  <a:gd name="connsiteX327" fmla="*/ 876791 w 3468004"/>
                  <a:gd name="connsiteY327" fmla="*/ 690500 h 1285888"/>
                  <a:gd name="connsiteX328" fmla="*/ 876791 w 3468004"/>
                  <a:gd name="connsiteY328" fmla="*/ 679086 h 1285888"/>
                  <a:gd name="connsiteX329" fmla="*/ 873926 w 3468004"/>
                  <a:gd name="connsiteY329" fmla="*/ 679086 h 1285888"/>
                  <a:gd name="connsiteX330" fmla="*/ 873926 w 3468004"/>
                  <a:gd name="connsiteY330" fmla="*/ 674331 h 1285888"/>
                  <a:gd name="connsiteX331" fmla="*/ 869150 w 3468004"/>
                  <a:gd name="connsiteY331" fmla="*/ 674331 h 1285888"/>
                  <a:gd name="connsiteX332" fmla="*/ 869150 w 3468004"/>
                  <a:gd name="connsiteY332" fmla="*/ 670526 h 1285888"/>
                  <a:gd name="connsiteX333" fmla="*/ 862464 w 3468004"/>
                  <a:gd name="connsiteY333" fmla="*/ 670526 h 1285888"/>
                  <a:gd name="connsiteX334" fmla="*/ 862464 w 3468004"/>
                  <a:gd name="connsiteY334" fmla="*/ 666722 h 1285888"/>
                  <a:gd name="connsiteX335" fmla="*/ 852913 w 3468004"/>
                  <a:gd name="connsiteY335" fmla="*/ 666722 h 1285888"/>
                  <a:gd name="connsiteX336" fmla="*/ 852913 w 3468004"/>
                  <a:gd name="connsiteY336" fmla="*/ 662918 h 1285888"/>
                  <a:gd name="connsiteX337" fmla="*/ 845272 w 3468004"/>
                  <a:gd name="connsiteY337" fmla="*/ 662918 h 1285888"/>
                  <a:gd name="connsiteX338" fmla="*/ 845272 w 3468004"/>
                  <a:gd name="connsiteY338" fmla="*/ 658162 h 1285888"/>
                  <a:gd name="connsiteX339" fmla="*/ 843362 w 3468004"/>
                  <a:gd name="connsiteY339" fmla="*/ 658162 h 1285888"/>
                  <a:gd name="connsiteX340" fmla="*/ 843362 w 3468004"/>
                  <a:gd name="connsiteY340" fmla="*/ 654358 h 1285888"/>
                  <a:gd name="connsiteX341" fmla="*/ 838587 w 3468004"/>
                  <a:gd name="connsiteY341" fmla="*/ 654358 h 1285888"/>
                  <a:gd name="connsiteX342" fmla="*/ 838587 w 3468004"/>
                  <a:gd name="connsiteY342" fmla="*/ 646749 h 1285888"/>
                  <a:gd name="connsiteX343" fmla="*/ 829035 w 3468004"/>
                  <a:gd name="connsiteY343" fmla="*/ 646749 h 1285888"/>
                  <a:gd name="connsiteX344" fmla="*/ 829035 w 3468004"/>
                  <a:gd name="connsiteY344" fmla="*/ 634385 h 1285888"/>
                  <a:gd name="connsiteX345" fmla="*/ 816619 w 3468004"/>
                  <a:gd name="connsiteY345" fmla="*/ 634385 h 1285888"/>
                  <a:gd name="connsiteX346" fmla="*/ 816619 w 3468004"/>
                  <a:gd name="connsiteY346" fmla="*/ 630580 h 1285888"/>
                  <a:gd name="connsiteX347" fmla="*/ 800382 w 3468004"/>
                  <a:gd name="connsiteY347" fmla="*/ 630580 h 1285888"/>
                  <a:gd name="connsiteX348" fmla="*/ 800382 w 3468004"/>
                  <a:gd name="connsiteY348" fmla="*/ 626776 h 1285888"/>
                  <a:gd name="connsiteX349" fmla="*/ 792741 w 3468004"/>
                  <a:gd name="connsiteY349" fmla="*/ 626776 h 1285888"/>
                  <a:gd name="connsiteX350" fmla="*/ 792741 w 3468004"/>
                  <a:gd name="connsiteY350" fmla="*/ 618216 h 1285888"/>
                  <a:gd name="connsiteX351" fmla="*/ 776504 w 3468004"/>
                  <a:gd name="connsiteY351" fmla="*/ 618216 h 1285888"/>
                  <a:gd name="connsiteX352" fmla="*/ 776504 w 3468004"/>
                  <a:gd name="connsiteY352" fmla="*/ 614412 h 1285888"/>
                  <a:gd name="connsiteX353" fmla="*/ 762178 w 3468004"/>
                  <a:gd name="connsiteY353" fmla="*/ 614412 h 1285888"/>
                  <a:gd name="connsiteX354" fmla="*/ 762178 w 3468004"/>
                  <a:gd name="connsiteY354" fmla="*/ 610607 h 1285888"/>
                  <a:gd name="connsiteX355" fmla="*/ 759312 w 3468004"/>
                  <a:gd name="connsiteY355" fmla="*/ 610607 h 1285888"/>
                  <a:gd name="connsiteX356" fmla="*/ 759312 w 3468004"/>
                  <a:gd name="connsiteY356" fmla="*/ 605852 h 1285888"/>
                  <a:gd name="connsiteX357" fmla="*/ 757402 w 3468004"/>
                  <a:gd name="connsiteY357" fmla="*/ 605852 h 1285888"/>
                  <a:gd name="connsiteX358" fmla="*/ 757402 w 3468004"/>
                  <a:gd name="connsiteY358" fmla="*/ 602047 h 1285888"/>
                  <a:gd name="connsiteX359" fmla="*/ 754537 w 3468004"/>
                  <a:gd name="connsiteY359" fmla="*/ 602047 h 1285888"/>
                  <a:gd name="connsiteX360" fmla="*/ 754537 w 3468004"/>
                  <a:gd name="connsiteY360" fmla="*/ 598243 h 1285888"/>
                  <a:gd name="connsiteX361" fmla="*/ 752627 w 3468004"/>
                  <a:gd name="connsiteY361" fmla="*/ 598243 h 1285888"/>
                  <a:gd name="connsiteX362" fmla="*/ 752627 w 3468004"/>
                  <a:gd name="connsiteY362" fmla="*/ 589683 h 1285888"/>
                  <a:gd name="connsiteX363" fmla="*/ 749761 w 3468004"/>
                  <a:gd name="connsiteY363" fmla="*/ 589683 h 1285888"/>
                  <a:gd name="connsiteX364" fmla="*/ 749761 w 3468004"/>
                  <a:gd name="connsiteY364" fmla="*/ 585878 h 1285888"/>
                  <a:gd name="connsiteX365" fmla="*/ 744986 w 3468004"/>
                  <a:gd name="connsiteY365" fmla="*/ 585878 h 1285888"/>
                  <a:gd name="connsiteX366" fmla="*/ 744986 w 3468004"/>
                  <a:gd name="connsiteY366" fmla="*/ 582074 h 1285888"/>
                  <a:gd name="connsiteX367" fmla="*/ 743076 w 3468004"/>
                  <a:gd name="connsiteY367" fmla="*/ 582074 h 1285888"/>
                  <a:gd name="connsiteX368" fmla="*/ 743076 w 3468004"/>
                  <a:gd name="connsiteY368" fmla="*/ 578270 h 1285888"/>
                  <a:gd name="connsiteX369" fmla="*/ 733524 w 3468004"/>
                  <a:gd name="connsiteY369" fmla="*/ 578270 h 1285888"/>
                  <a:gd name="connsiteX370" fmla="*/ 733524 w 3468004"/>
                  <a:gd name="connsiteY370" fmla="*/ 574465 h 1285888"/>
                  <a:gd name="connsiteX371" fmla="*/ 728749 w 3468004"/>
                  <a:gd name="connsiteY371" fmla="*/ 574465 h 1285888"/>
                  <a:gd name="connsiteX372" fmla="*/ 728749 w 3468004"/>
                  <a:gd name="connsiteY372" fmla="*/ 569710 h 1285888"/>
                  <a:gd name="connsiteX373" fmla="*/ 725884 w 3468004"/>
                  <a:gd name="connsiteY373" fmla="*/ 569710 h 1285888"/>
                  <a:gd name="connsiteX374" fmla="*/ 725884 w 3468004"/>
                  <a:gd name="connsiteY374" fmla="*/ 565905 h 1285888"/>
                  <a:gd name="connsiteX375" fmla="*/ 723973 w 3468004"/>
                  <a:gd name="connsiteY375" fmla="*/ 565905 h 1285888"/>
                  <a:gd name="connsiteX376" fmla="*/ 723973 w 3468004"/>
                  <a:gd name="connsiteY376" fmla="*/ 562101 h 1285888"/>
                  <a:gd name="connsiteX377" fmla="*/ 714422 w 3468004"/>
                  <a:gd name="connsiteY377" fmla="*/ 562101 h 1285888"/>
                  <a:gd name="connsiteX378" fmla="*/ 714422 w 3468004"/>
                  <a:gd name="connsiteY378" fmla="*/ 558297 h 1285888"/>
                  <a:gd name="connsiteX379" fmla="*/ 698185 w 3468004"/>
                  <a:gd name="connsiteY379" fmla="*/ 558297 h 1285888"/>
                  <a:gd name="connsiteX380" fmla="*/ 698185 w 3468004"/>
                  <a:gd name="connsiteY380" fmla="*/ 553541 h 1285888"/>
                  <a:gd name="connsiteX381" fmla="*/ 695320 w 3468004"/>
                  <a:gd name="connsiteY381" fmla="*/ 553541 h 1285888"/>
                  <a:gd name="connsiteX382" fmla="*/ 695320 w 3468004"/>
                  <a:gd name="connsiteY382" fmla="*/ 549737 h 1285888"/>
                  <a:gd name="connsiteX383" fmla="*/ 690544 w 3468004"/>
                  <a:gd name="connsiteY383" fmla="*/ 549737 h 1285888"/>
                  <a:gd name="connsiteX384" fmla="*/ 690544 w 3468004"/>
                  <a:gd name="connsiteY384" fmla="*/ 545932 h 1285888"/>
                  <a:gd name="connsiteX385" fmla="*/ 680993 w 3468004"/>
                  <a:gd name="connsiteY385" fmla="*/ 545932 h 1285888"/>
                  <a:gd name="connsiteX386" fmla="*/ 680993 w 3468004"/>
                  <a:gd name="connsiteY386" fmla="*/ 542128 h 1285888"/>
                  <a:gd name="connsiteX387" fmla="*/ 674308 w 3468004"/>
                  <a:gd name="connsiteY387" fmla="*/ 542128 h 1285888"/>
                  <a:gd name="connsiteX388" fmla="*/ 674308 w 3468004"/>
                  <a:gd name="connsiteY388" fmla="*/ 537372 h 1285888"/>
                  <a:gd name="connsiteX389" fmla="*/ 671442 w 3468004"/>
                  <a:gd name="connsiteY389" fmla="*/ 537372 h 1285888"/>
                  <a:gd name="connsiteX390" fmla="*/ 671442 w 3468004"/>
                  <a:gd name="connsiteY390" fmla="*/ 533568 h 1285888"/>
                  <a:gd name="connsiteX391" fmla="*/ 669532 w 3468004"/>
                  <a:gd name="connsiteY391" fmla="*/ 533568 h 1285888"/>
                  <a:gd name="connsiteX392" fmla="*/ 669532 w 3468004"/>
                  <a:gd name="connsiteY392" fmla="*/ 529763 h 1285888"/>
                  <a:gd name="connsiteX393" fmla="*/ 666667 w 3468004"/>
                  <a:gd name="connsiteY393" fmla="*/ 529763 h 1285888"/>
                  <a:gd name="connsiteX394" fmla="*/ 652340 w 3468004"/>
                  <a:gd name="connsiteY394" fmla="*/ 529763 h 1285888"/>
                  <a:gd name="connsiteX395" fmla="*/ 652340 w 3468004"/>
                  <a:gd name="connsiteY395" fmla="*/ 522155 h 1285888"/>
                  <a:gd name="connsiteX396" fmla="*/ 650430 w 3468004"/>
                  <a:gd name="connsiteY396" fmla="*/ 522155 h 1285888"/>
                  <a:gd name="connsiteX397" fmla="*/ 650430 w 3468004"/>
                  <a:gd name="connsiteY397" fmla="*/ 517399 h 1285888"/>
                  <a:gd name="connsiteX398" fmla="*/ 647565 w 3468004"/>
                  <a:gd name="connsiteY398" fmla="*/ 517399 h 1285888"/>
                  <a:gd name="connsiteX399" fmla="*/ 647565 w 3468004"/>
                  <a:gd name="connsiteY399" fmla="*/ 513595 h 1285888"/>
                  <a:gd name="connsiteX400" fmla="*/ 642789 w 3468004"/>
                  <a:gd name="connsiteY400" fmla="*/ 513595 h 1285888"/>
                  <a:gd name="connsiteX401" fmla="*/ 642789 w 3468004"/>
                  <a:gd name="connsiteY401" fmla="*/ 505986 h 1285888"/>
                  <a:gd name="connsiteX402" fmla="*/ 640879 w 3468004"/>
                  <a:gd name="connsiteY402" fmla="*/ 505986 h 1285888"/>
                  <a:gd name="connsiteX403" fmla="*/ 640879 w 3468004"/>
                  <a:gd name="connsiteY403" fmla="*/ 502182 h 1285888"/>
                  <a:gd name="connsiteX404" fmla="*/ 628462 w 3468004"/>
                  <a:gd name="connsiteY404" fmla="*/ 502182 h 1285888"/>
                  <a:gd name="connsiteX405" fmla="*/ 628462 w 3468004"/>
                  <a:gd name="connsiteY405" fmla="*/ 497426 h 1285888"/>
                  <a:gd name="connsiteX406" fmla="*/ 621777 w 3468004"/>
                  <a:gd name="connsiteY406" fmla="*/ 497426 h 1285888"/>
                  <a:gd name="connsiteX407" fmla="*/ 621777 w 3468004"/>
                  <a:gd name="connsiteY407" fmla="*/ 493622 h 1285888"/>
                  <a:gd name="connsiteX408" fmla="*/ 604585 w 3468004"/>
                  <a:gd name="connsiteY408" fmla="*/ 493622 h 1285888"/>
                  <a:gd name="connsiteX409" fmla="*/ 604585 w 3468004"/>
                  <a:gd name="connsiteY409" fmla="*/ 477453 h 1285888"/>
                  <a:gd name="connsiteX410" fmla="*/ 599809 w 3468004"/>
                  <a:gd name="connsiteY410" fmla="*/ 477453 h 1285888"/>
                  <a:gd name="connsiteX411" fmla="*/ 599809 w 3468004"/>
                  <a:gd name="connsiteY411" fmla="*/ 473648 h 1285888"/>
                  <a:gd name="connsiteX412" fmla="*/ 597899 w 3468004"/>
                  <a:gd name="connsiteY412" fmla="*/ 473648 h 1285888"/>
                  <a:gd name="connsiteX413" fmla="*/ 597899 w 3468004"/>
                  <a:gd name="connsiteY413" fmla="*/ 466040 h 1285888"/>
                  <a:gd name="connsiteX414" fmla="*/ 590258 w 3468004"/>
                  <a:gd name="connsiteY414" fmla="*/ 466040 h 1285888"/>
                  <a:gd name="connsiteX415" fmla="*/ 590258 w 3468004"/>
                  <a:gd name="connsiteY415" fmla="*/ 461284 h 1285888"/>
                  <a:gd name="connsiteX416" fmla="*/ 578797 w 3468004"/>
                  <a:gd name="connsiteY416" fmla="*/ 461284 h 1285888"/>
                  <a:gd name="connsiteX417" fmla="*/ 578797 w 3468004"/>
                  <a:gd name="connsiteY417" fmla="*/ 457480 h 1285888"/>
                  <a:gd name="connsiteX418" fmla="*/ 571156 w 3468004"/>
                  <a:gd name="connsiteY418" fmla="*/ 457480 h 1285888"/>
                  <a:gd name="connsiteX419" fmla="*/ 571156 w 3468004"/>
                  <a:gd name="connsiteY419" fmla="*/ 453675 h 1285888"/>
                  <a:gd name="connsiteX420" fmla="*/ 569245 w 3468004"/>
                  <a:gd name="connsiteY420" fmla="*/ 453675 h 1285888"/>
                  <a:gd name="connsiteX421" fmla="*/ 569245 w 3468004"/>
                  <a:gd name="connsiteY421" fmla="*/ 449871 h 1285888"/>
                  <a:gd name="connsiteX422" fmla="*/ 556829 w 3468004"/>
                  <a:gd name="connsiteY422" fmla="*/ 449871 h 1285888"/>
                  <a:gd name="connsiteX423" fmla="*/ 556829 w 3468004"/>
                  <a:gd name="connsiteY423" fmla="*/ 445115 h 1285888"/>
                  <a:gd name="connsiteX424" fmla="*/ 554919 w 3468004"/>
                  <a:gd name="connsiteY424" fmla="*/ 445115 h 1285888"/>
                  <a:gd name="connsiteX425" fmla="*/ 554919 w 3468004"/>
                  <a:gd name="connsiteY425" fmla="*/ 433702 h 1285888"/>
                  <a:gd name="connsiteX426" fmla="*/ 547278 w 3468004"/>
                  <a:gd name="connsiteY426" fmla="*/ 433702 h 1285888"/>
                  <a:gd name="connsiteX427" fmla="*/ 547278 w 3468004"/>
                  <a:gd name="connsiteY427" fmla="*/ 425142 h 1285888"/>
                  <a:gd name="connsiteX428" fmla="*/ 540592 w 3468004"/>
                  <a:gd name="connsiteY428" fmla="*/ 425142 h 1285888"/>
                  <a:gd name="connsiteX429" fmla="*/ 540592 w 3468004"/>
                  <a:gd name="connsiteY429" fmla="*/ 417534 h 1285888"/>
                  <a:gd name="connsiteX430" fmla="*/ 537727 w 3468004"/>
                  <a:gd name="connsiteY430" fmla="*/ 417534 h 1285888"/>
                  <a:gd name="connsiteX431" fmla="*/ 537727 w 3468004"/>
                  <a:gd name="connsiteY431" fmla="*/ 409925 h 1285888"/>
                  <a:gd name="connsiteX432" fmla="*/ 532951 w 3468004"/>
                  <a:gd name="connsiteY432" fmla="*/ 409925 h 1285888"/>
                  <a:gd name="connsiteX433" fmla="*/ 532951 w 3468004"/>
                  <a:gd name="connsiteY433" fmla="*/ 405169 h 1285888"/>
                  <a:gd name="connsiteX434" fmla="*/ 526266 w 3468004"/>
                  <a:gd name="connsiteY434" fmla="*/ 405169 h 1285888"/>
                  <a:gd name="connsiteX435" fmla="*/ 526266 w 3468004"/>
                  <a:gd name="connsiteY435" fmla="*/ 397560 h 1285888"/>
                  <a:gd name="connsiteX436" fmla="*/ 523400 w 3468004"/>
                  <a:gd name="connsiteY436" fmla="*/ 397560 h 1285888"/>
                  <a:gd name="connsiteX437" fmla="*/ 523400 w 3468004"/>
                  <a:gd name="connsiteY437" fmla="*/ 393756 h 1285888"/>
                  <a:gd name="connsiteX438" fmla="*/ 521490 w 3468004"/>
                  <a:gd name="connsiteY438" fmla="*/ 393756 h 1285888"/>
                  <a:gd name="connsiteX439" fmla="*/ 521490 w 3468004"/>
                  <a:gd name="connsiteY439" fmla="*/ 389952 h 1285888"/>
                  <a:gd name="connsiteX440" fmla="*/ 518625 w 3468004"/>
                  <a:gd name="connsiteY440" fmla="*/ 389952 h 1285888"/>
                  <a:gd name="connsiteX441" fmla="*/ 518625 w 3468004"/>
                  <a:gd name="connsiteY441" fmla="*/ 381392 h 1285888"/>
                  <a:gd name="connsiteX442" fmla="*/ 516714 w 3468004"/>
                  <a:gd name="connsiteY442" fmla="*/ 381392 h 1285888"/>
                  <a:gd name="connsiteX443" fmla="*/ 516714 w 3468004"/>
                  <a:gd name="connsiteY443" fmla="*/ 377587 h 1285888"/>
                  <a:gd name="connsiteX444" fmla="*/ 513849 w 3468004"/>
                  <a:gd name="connsiteY444" fmla="*/ 377587 h 1285888"/>
                  <a:gd name="connsiteX445" fmla="*/ 513849 w 3468004"/>
                  <a:gd name="connsiteY445" fmla="*/ 369027 h 1285888"/>
                  <a:gd name="connsiteX446" fmla="*/ 511939 w 3468004"/>
                  <a:gd name="connsiteY446" fmla="*/ 369027 h 1285888"/>
                  <a:gd name="connsiteX447" fmla="*/ 511939 w 3468004"/>
                  <a:gd name="connsiteY447" fmla="*/ 365223 h 1285888"/>
                  <a:gd name="connsiteX448" fmla="*/ 504298 w 3468004"/>
                  <a:gd name="connsiteY448" fmla="*/ 365223 h 1285888"/>
                  <a:gd name="connsiteX449" fmla="*/ 504298 w 3468004"/>
                  <a:gd name="connsiteY449" fmla="*/ 365223 h 1285888"/>
                  <a:gd name="connsiteX450" fmla="*/ 504298 w 3468004"/>
                  <a:gd name="connsiteY450" fmla="*/ 361419 h 1285888"/>
                  <a:gd name="connsiteX451" fmla="*/ 499522 w 3468004"/>
                  <a:gd name="connsiteY451" fmla="*/ 361419 h 1285888"/>
                  <a:gd name="connsiteX452" fmla="*/ 499522 w 3468004"/>
                  <a:gd name="connsiteY452" fmla="*/ 357614 h 1285888"/>
                  <a:gd name="connsiteX453" fmla="*/ 492837 w 3468004"/>
                  <a:gd name="connsiteY453" fmla="*/ 357614 h 1285888"/>
                  <a:gd name="connsiteX454" fmla="*/ 492837 w 3468004"/>
                  <a:gd name="connsiteY454" fmla="*/ 349054 h 1285888"/>
                  <a:gd name="connsiteX455" fmla="*/ 490926 w 3468004"/>
                  <a:gd name="connsiteY455" fmla="*/ 349054 h 1285888"/>
                  <a:gd name="connsiteX456" fmla="*/ 490926 w 3468004"/>
                  <a:gd name="connsiteY456" fmla="*/ 341445 h 1285888"/>
                  <a:gd name="connsiteX457" fmla="*/ 488061 w 3468004"/>
                  <a:gd name="connsiteY457" fmla="*/ 341445 h 1285888"/>
                  <a:gd name="connsiteX458" fmla="*/ 480420 w 3468004"/>
                  <a:gd name="connsiteY458" fmla="*/ 341445 h 1285888"/>
                  <a:gd name="connsiteX459" fmla="*/ 480420 w 3468004"/>
                  <a:gd name="connsiteY459" fmla="*/ 337641 h 1285888"/>
                  <a:gd name="connsiteX460" fmla="*/ 467049 w 3468004"/>
                  <a:gd name="connsiteY460" fmla="*/ 337641 h 1285888"/>
                  <a:gd name="connsiteX461" fmla="*/ 467049 w 3468004"/>
                  <a:gd name="connsiteY461" fmla="*/ 333837 h 1285888"/>
                  <a:gd name="connsiteX462" fmla="*/ 459408 w 3468004"/>
                  <a:gd name="connsiteY462" fmla="*/ 333837 h 1285888"/>
                  <a:gd name="connsiteX463" fmla="*/ 459408 w 3468004"/>
                  <a:gd name="connsiteY463" fmla="*/ 329081 h 1285888"/>
                  <a:gd name="connsiteX464" fmla="*/ 457498 w 3468004"/>
                  <a:gd name="connsiteY464" fmla="*/ 329081 h 1285888"/>
                  <a:gd name="connsiteX465" fmla="*/ 457498 w 3468004"/>
                  <a:gd name="connsiteY465" fmla="*/ 321472 h 1285888"/>
                  <a:gd name="connsiteX466" fmla="*/ 447947 w 3468004"/>
                  <a:gd name="connsiteY466" fmla="*/ 321472 h 1285888"/>
                  <a:gd name="connsiteX467" fmla="*/ 447947 w 3468004"/>
                  <a:gd name="connsiteY467" fmla="*/ 317668 h 1285888"/>
                  <a:gd name="connsiteX468" fmla="*/ 435530 w 3468004"/>
                  <a:gd name="connsiteY468" fmla="*/ 317668 h 1285888"/>
                  <a:gd name="connsiteX469" fmla="*/ 435530 w 3468004"/>
                  <a:gd name="connsiteY469" fmla="*/ 313863 h 1285888"/>
                  <a:gd name="connsiteX470" fmla="*/ 430755 w 3468004"/>
                  <a:gd name="connsiteY470" fmla="*/ 313863 h 1285888"/>
                  <a:gd name="connsiteX471" fmla="*/ 430755 w 3468004"/>
                  <a:gd name="connsiteY471" fmla="*/ 310059 h 1285888"/>
                  <a:gd name="connsiteX472" fmla="*/ 424069 w 3468004"/>
                  <a:gd name="connsiteY472" fmla="*/ 310059 h 1285888"/>
                  <a:gd name="connsiteX473" fmla="*/ 424069 w 3468004"/>
                  <a:gd name="connsiteY473" fmla="*/ 305304 h 1285888"/>
                  <a:gd name="connsiteX474" fmla="*/ 421203 w 3468004"/>
                  <a:gd name="connsiteY474" fmla="*/ 305304 h 1285888"/>
                  <a:gd name="connsiteX475" fmla="*/ 421203 w 3468004"/>
                  <a:gd name="connsiteY475" fmla="*/ 301499 h 1285888"/>
                  <a:gd name="connsiteX476" fmla="*/ 411652 w 3468004"/>
                  <a:gd name="connsiteY476" fmla="*/ 301499 h 1285888"/>
                  <a:gd name="connsiteX477" fmla="*/ 411652 w 3468004"/>
                  <a:gd name="connsiteY477" fmla="*/ 293890 h 1285888"/>
                  <a:gd name="connsiteX478" fmla="*/ 409742 w 3468004"/>
                  <a:gd name="connsiteY478" fmla="*/ 293890 h 1285888"/>
                  <a:gd name="connsiteX479" fmla="*/ 409742 w 3468004"/>
                  <a:gd name="connsiteY479" fmla="*/ 290086 h 1285888"/>
                  <a:gd name="connsiteX480" fmla="*/ 402101 w 3468004"/>
                  <a:gd name="connsiteY480" fmla="*/ 290086 h 1285888"/>
                  <a:gd name="connsiteX481" fmla="*/ 402101 w 3468004"/>
                  <a:gd name="connsiteY481" fmla="*/ 281526 h 1285888"/>
                  <a:gd name="connsiteX482" fmla="*/ 400191 w 3468004"/>
                  <a:gd name="connsiteY482" fmla="*/ 281526 h 1285888"/>
                  <a:gd name="connsiteX483" fmla="*/ 400191 w 3468004"/>
                  <a:gd name="connsiteY483" fmla="*/ 277722 h 1285888"/>
                  <a:gd name="connsiteX484" fmla="*/ 390640 w 3468004"/>
                  <a:gd name="connsiteY484" fmla="*/ 277722 h 1285888"/>
                  <a:gd name="connsiteX485" fmla="*/ 390640 w 3468004"/>
                  <a:gd name="connsiteY485" fmla="*/ 270113 h 1285888"/>
                  <a:gd name="connsiteX486" fmla="*/ 385864 w 3468004"/>
                  <a:gd name="connsiteY486" fmla="*/ 270113 h 1285888"/>
                  <a:gd name="connsiteX487" fmla="*/ 385864 w 3468004"/>
                  <a:gd name="connsiteY487" fmla="*/ 265357 h 1285888"/>
                  <a:gd name="connsiteX488" fmla="*/ 382999 w 3468004"/>
                  <a:gd name="connsiteY488" fmla="*/ 265357 h 1285888"/>
                  <a:gd name="connsiteX489" fmla="*/ 382999 w 3468004"/>
                  <a:gd name="connsiteY489" fmla="*/ 261553 h 1285888"/>
                  <a:gd name="connsiteX490" fmla="*/ 381089 w 3468004"/>
                  <a:gd name="connsiteY490" fmla="*/ 261553 h 1285888"/>
                  <a:gd name="connsiteX491" fmla="*/ 381089 w 3468004"/>
                  <a:gd name="connsiteY491" fmla="*/ 257748 h 1285888"/>
                  <a:gd name="connsiteX492" fmla="*/ 373448 w 3468004"/>
                  <a:gd name="connsiteY492" fmla="*/ 257748 h 1285888"/>
                  <a:gd name="connsiteX493" fmla="*/ 373448 w 3468004"/>
                  <a:gd name="connsiteY493" fmla="*/ 250140 h 1285888"/>
                  <a:gd name="connsiteX494" fmla="*/ 371538 w 3468004"/>
                  <a:gd name="connsiteY494" fmla="*/ 250140 h 1285888"/>
                  <a:gd name="connsiteX495" fmla="*/ 371538 w 3468004"/>
                  <a:gd name="connsiteY495" fmla="*/ 245384 h 1285888"/>
                  <a:gd name="connsiteX496" fmla="*/ 366762 w 3468004"/>
                  <a:gd name="connsiteY496" fmla="*/ 245384 h 1285888"/>
                  <a:gd name="connsiteX497" fmla="*/ 366762 w 3468004"/>
                  <a:gd name="connsiteY497" fmla="*/ 241580 h 1285888"/>
                  <a:gd name="connsiteX498" fmla="*/ 361987 w 3468004"/>
                  <a:gd name="connsiteY498" fmla="*/ 241580 h 1285888"/>
                  <a:gd name="connsiteX499" fmla="*/ 361987 w 3468004"/>
                  <a:gd name="connsiteY499" fmla="*/ 237775 h 1285888"/>
                  <a:gd name="connsiteX500" fmla="*/ 359121 w 3468004"/>
                  <a:gd name="connsiteY500" fmla="*/ 237775 h 1285888"/>
                  <a:gd name="connsiteX501" fmla="*/ 359121 w 3468004"/>
                  <a:gd name="connsiteY501" fmla="*/ 233971 h 1285888"/>
                  <a:gd name="connsiteX502" fmla="*/ 354346 w 3468004"/>
                  <a:gd name="connsiteY502" fmla="*/ 233971 h 1285888"/>
                  <a:gd name="connsiteX503" fmla="*/ 354346 w 3468004"/>
                  <a:gd name="connsiteY503" fmla="*/ 230167 h 1285888"/>
                  <a:gd name="connsiteX504" fmla="*/ 347660 w 3468004"/>
                  <a:gd name="connsiteY504" fmla="*/ 230167 h 1285888"/>
                  <a:gd name="connsiteX505" fmla="*/ 347660 w 3468004"/>
                  <a:gd name="connsiteY505" fmla="*/ 226362 h 1285888"/>
                  <a:gd name="connsiteX506" fmla="*/ 340019 w 3468004"/>
                  <a:gd name="connsiteY506" fmla="*/ 226362 h 1285888"/>
                  <a:gd name="connsiteX507" fmla="*/ 340019 w 3468004"/>
                  <a:gd name="connsiteY507" fmla="*/ 221607 h 1285888"/>
                  <a:gd name="connsiteX508" fmla="*/ 338109 w 3468004"/>
                  <a:gd name="connsiteY508" fmla="*/ 221607 h 1285888"/>
                  <a:gd name="connsiteX509" fmla="*/ 338109 w 3468004"/>
                  <a:gd name="connsiteY509" fmla="*/ 210193 h 1285888"/>
                  <a:gd name="connsiteX510" fmla="*/ 330468 w 3468004"/>
                  <a:gd name="connsiteY510" fmla="*/ 210193 h 1285888"/>
                  <a:gd name="connsiteX511" fmla="*/ 330468 w 3468004"/>
                  <a:gd name="connsiteY511" fmla="*/ 206389 h 1285888"/>
                  <a:gd name="connsiteX512" fmla="*/ 328558 w 3468004"/>
                  <a:gd name="connsiteY512" fmla="*/ 206389 h 1285888"/>
                  <a:gd name="connsiteX513" fmla="*/ 328558 w 3468004"/>
                  <a:gd name="connsiteY513" fmla="*/ 201633 h 1285888"/>
                  <a:gd name="connsiteX514" fmla="*/ 325692 w 3468004"/>
                  <a:gd name="connsiteY514" fmla="*/ 201633 h 1285888"/>
                  <a:gd name="connsiteX515" fmla="*/ 325692 w 3468004"/>
                  <a:gd name="connsiteY515" fmla="*/ 197829 h 1285888"/>
                  <a:gd name="connsiteX516" fmla="*/ 323782 w 3468004"/>
                  <a:gd name="connsiteY516" fmla="*/ 197829 h 1285888"/>
                  <a:gd name="connsiteX517" fmla="*/ 323782 w 3468004"/>
                  <a:gd name="connsiteY517" fmla="*/ 194025 h 1285888"/>
                  <a:gd name="connsiteX518" fmla="*/ 311366 w 3468004"/>
                  <a:gd name="connsiteY518" fmla="*/ 194025 h 1285888"/>
                  <a:gd name="connsiteX519" fmla="*/ 311366 w 3468004"/>
                  <a:gd name="connsiteY519" fmla="*/ 190220 h 1285888"/>
                  <a:gd name="connsiteX520" fmla="*/ 306590 w 3468004"/>
                  <a:gd name="connsiteY520" fmla="*/ 190220 h 1285888"/>
                  <a:gd name="connsiteX521" fmla="*/ 306590 w 3468004"/>
                  <a:gd name="connsiteY521" fmla="*/ 186416 h 1285888"/>
                  <a:gd name="connsiteX522" fmla="*/ 301815 w 3468004"/>
                  <a:gd name="connsiteY522" fmla="*/ 186416 h 1285888"/>
                  <a:gd name="connsiteX523" fmla="*/ 301815 w 3468004"/>
                  <a:gd name="connsiteY523" fmla="*/ 174052 h 1285888"/>
                  <a:gd name="connsiteX524" fmla="*/ 299905 w 3468004"/>
                  <a:gd name="connsiteY524" fmla="*/ 174052 h 1285888"/>
                  <a:gd name="connsiteX525" fmla="*/ 299905 w 3468004"/>
                  <a:gd name="connsiteY525" fmla="*/ 170247 h 1285888"/>
                  <a:gd name="connsiteX526" fmla="*/ 278892 w 3468004"/>
                  <a:gd name="connsiteY526" fmla="*/ 170247 h 1285888"/>
                  <a:gd name="connsiteX527" fmla="*/ 278892 w 3468004"/>
                  <a:gd name="connsiteY527" fmla="*/ 166443 h 1285888"/>
                  <a:gd name="connsiteX528" fmla="*/ 269341 w 3468004"/>
                  <a:gd name="connsiteY528" fmla="*/ 166443 h 1285888"/>
                  <a:gd name="connsiteX529" fmla="*/ 269341 w 3468004"/>
                  <a:gd name="connsiteY529" fmla="*/ 162638 h 1285888"/>
                  <a:gd name="connsiteX530" fmla="*/ 266476 w 3468004"/>
                  <a:gd name="connsiteY530" fmla="*/ 162638 h 1285888"/>
                  <a:gd name="connsiteX531" fmla="*/ 266476 w 3468004"/>
                  <a:gd name="connsiteY531" fmla="*/ 157883 h 1285888"/>
                  <a:gd name="connsiteX532" fmla="*/ 259790 w 3468004"/>
                  <a:gd name="connsiteY532" fmla="*/ 157883 h 1285888"/>
                  <a:gd name="connsiteX533" fmla="*/ 259790 w 3468004"/>
                  <a:gd name="connsiteY533" fmla="*/ 154078 h 1285888"/>
                  <a:gd name="connsiteX534" fmla="*/ 256925 w 3468004"/>
                  <a:gd name="connsiteY534" fmla="*/ 154078 h 1285888"/>
                  <a:gd name="connsiteX535" fmla="*/ 256925 w 3468004"/>
                  <a:gd name="connsiteY535" fmla="*/ 142665 h 1285888"/>
                  <a:gd name="connsiteX536" fmla="*/ 252149 w 3468004"/>
                  <a:gd name="connsiteY536" fmla="*/ 142665 h 1285888"/>
                  <a:gd name="connsiteX537" fmla="*/ 252149 w 3468004"/>
                  <a:gd name="connsiteY537" fmla="*/ 138861 h 1285888"/>
                  <a:gd name="connsiteX538" fmla="*/ 240688 w 3468004"/>
                  <a:gd name="connsiteY538" fmla="*/ 138861 h 1285888"/>
                  <a:gd name="connsiteX539" fmla="*/ 240688 w 3468004"/>
                  <a:gd name="connsiteY539" fmla="*/ 130301 h 1285888"/>
                  <a:gd name="connsiteX540" fmla="*/ 235912 w 3468004"/>
                  <a:gd name="connsiteY540" fmla="*/ 130301 h 1285888"/>
                  <a:gd name="connsiteX541" fmla="*/ 235912 w 3468004"/>
                  <a:gd name="connsiteY541" fmla="*/ 126496 h 1285888"/>
                  <a:gd name="connsiteX542" fmla="*/ 233047 w 3468004"/>
                  <a:gd name="connsiteY542" fmla="*/ 126496 h 1285888"/>
                  <a:gd name="connsiteX543" fmla="*/ 233047 w 3468004"/>
                  <a:gd name="connsiteY543" fmla="*/ 122692 h 1285888"/>
                  <a:gd name="connsiteX544" fmla="*/ 228271 w 3468004"/>
                  <a:gd name="connsiteY544" fmla="*/ 122692 h 1285888"/>
                  <a:gd name="connsiteX545" fmla="*/ 228271 w 3468004"/>
                  <a:gd name="connsiteY545" fmla="*/ 118888 h 1285888"/>
                  <a:gd name="connsiteX546" fmla="*/ 221585 w 3468004"/>
                  <a:gd name="connsiteY546" fmla="*/ 118888 h 1285888"/>
                  <a:gd name="connsiteX547" fmla="*/ 221585 w 3468004"/>
                  <a:gd name="connsiteY547" fmla="*/ 110328 h 1285888"/>
                  <a:gd name="connsiteX548" fmla="*/ 218720 w 3468004"/>
                  <a:gd name="connsiteY548" fmla="*/ 110328 h 1285888"/>
                  <a:gd name="connsiteX549" fmla="*/ 218720 w 3468004"/>
                  <a:gd name="connsiteY549" fmla="*/ 106523 h 1285888"/>
                  <a:gd name="connsiteX550" fmla="*/ 216810 w 3468004"/>
                  <a:gd name="connsiteY550" fmla="*/ 106523 h 1285888"/>
                  <a:gd name="connsiteX551" fmla="*/ 216810 w 3468004"/>
                  <a:gd name="connsiteY551" fmla="*/ 102719 h 1285888"/>
                  <a:gd name="connsiteX552" fmla="*/ 209169 w 3468004"/>
                  <a:gd name="connsiteY552" fmla="*/ 102719 h 1285888"/>
                  <a:gd name="connsiteX553" fmla="*/ 209169 w 3468004"/>
                  <a:gd name="connsiteY553" fmla="*/ 98915 h 1285888"/>
                  <a:gd name="connsiteX554" fmla="*/ 199618 w 3468004"/>
                  <a:gd name="connsiteY554" fmla="*/ 98915 h 1285888"/>
                  <a:gd name="connsiteX555" fmla="*/ 199618 w 3468004"/>
                  <a:gd name="connsiteY555" fmla="*/ 95110 h 1285888"/>
                  <a:gd name="connsiteX556" fmla="*/ 192932 w 3468004"/>
                  <a:gd name="connsiteY556" fmla="*/ 95110 h 1285888"/>
                  <a:gd name="connsiteX557" fmla="*/ 192932 w 3468004"/>
                  <a:gd name="connsiteY557" fmla="*/ 90355 h 1285888"/>
                  <a:gd name="connsiteX558" fmla="*/ 190067 w 3468004"/>
                  <a:gd name="connsiteY558" fmla="*/ 90355 h 1285888"/>
                  <a:gd name="connsiteX559" fmla="*/ 190067 w 3468004"/>
                  <a:gd name="connsiteY559" fmla="*/ 82746 h 1285888"/>
                  <a:gd name="connsiteX560" fmla="*/ 173830 w 3468004"/>
                  <a:gd name="connsiteY560" fmla="*/ 82746 h 1285888"/>
                  <a:gd name="connsiteX561" fmla="*/ 173830 w 3468004"/>
                  <a:gd name="connsiteY561" fmla="*/ 78941 h 1285888"/>
                  <a:gd name="connsiteX562" fmla="*/ 170965 w 3468004"/>
                  <a:gd name="connsiteY562" fmla="*/ 78941 h 1285888"/>
                  <a:gd name="connsiteX563" fmla="*/ 170965 w 3468004"/>
                  <a:gd name="connsiteY563" fmla="*/ 75137 h 1285888"/>
                  <a:gd name="connsiteX564" fmla="*/ 169054 w 3468004"/>
                  <a:gd name="connsiteY564" fmla="*/ 75137 h 1285888"/>
                  <a:gd name="connsiteX565" fmla="*/ 169054 w 3468004"/>
                  <a:gd name="connsiteY565" fmla="*/ 71333 h 1285888"/>
                  <a:gd name="connsiteX566" fmla="*/ 164279 w 3468004"/>
                  <a:gd name="connsiteY566" fmla="*/ 71333 h 1285888"/>
                  <a:gd name="connsiteX567" fmla="*/ 164279 w 3468004"/>
                  <a:gd name="connsiteY567" fmla="*/ 62773 h 1285888"/>
                  <a:gd name="connsiteX568" fmla="*/ 161414 w 3468004"/>
                  <a:gd name="connsiteY568" fmla="*/ 62773 h 1285888"/>
                  <a:gd name="connsiteX569" fmla="*/ 161414 w 3468004"/>
                  <a:gd name="connsiteY569" fmla="*/ 58968 h 1285888"/>
                  <a:gd name="connsiteX570" fmla="*/ 147087 w 3468004"/>
                  <a:gd name="connsiteY570" fmla="*/ 58968 h 1285888"/>
                  <a:gd name="connsiteX571" fmla="*/ 147087 w 3468004"/>
                  <a:gd name="connsiteY571" fmla="*/ 55164 h 1285888"/>
                  <a:gd name="connsiteX572" fmla="*/ 137536 w 3468004"/>
                  <a:gd name="connsiteY572" fmla="*/ 55164 h 1285888"/>
                  <a:gd name="connsiteX573" fmla="*/ 137536 w 3468004"/>
                  <a:gd name="connsiteY573" fmla="*/ 51359 h 1285888"/>
                  <a:gd name="connsiteX574" fmla="*/ 130850 w 3468004"/>
                  <a:gd name="connsiteY574" fmla="*/ 51359 h 1285888"/>
                  <a:gd name="connsiteX575" fmla="*/ 130850 w 3468004"/>
                  <a:gd name="connsiteY575" fmla="*/ 47555 h 1285888"/>
                  <a:gd name="connsiteX576" fmla="*/ 121299 w 3468004"/>
                  <a:gd name="connsiteY576" fmla="*/ 47555 h 1285888"/>
                  <a:gd name="connsiteX577" fmla="*/ 118434 w 3468004"/>
                  <a:gd name="connsiteY577" fmla="*/ 47555 h 1285888"/>
                  <a:gd name="connsiteX578" fmla="*/ 118434 w 3468004"/>
                  <a:gd name="connsiteY578" fmla="*/ 43751 h 1285888"/>
                  <a:gd name="connsiteX579" fmla="*/ 113658 w 3468004"/>
                  <a:gd name="connsiteY579" fmla="*/ 43751 h 1285888"/>
                  <a:gd name="connsiteX580" fmla="*/ 113658 w 3468004"/>
                  <a:gd name="connsiteY580" fmla="*/ 38995 h 1285888"/>
                  <a:gd name="connsiteX581" fmla="*/ 75454 w 3468004"/>
                  <a:gd name="connsiteY581" fmla="*/ 38995 h 1285888"/>
                  <a:gd name="connsiteX582" fmla="*/ 75454 w 3468004"/>
                  <a:gd name="connsiteY582" fmla="*/ 35191 h 1285888"/>
                  <a:gd name="connsiteX583" fmla="*/ 73543 w 3468004"/>
                  <a:gd name="connsiteY583" fmla="*/ 35191 h 1285888"/>
                  <a:gd name="connsiteX584" fmla="*/ 73543 w 3468004"/>
                  <a:gd name="connsiteY584" fmla="*/ 31386 h 1285888"/>
                  <a:gd name="connsiteX585" fmla="*/ 62082 w 3468004"/>
                  <a:gd name="connsiteY585" fmla="*/ 31386 h 1285888"/>
                  <a:gd name="connsiteX586" fmla="*/ 62082 w 3468004"/>
                  <a:gd name="connsiteY586" fmla="*/ 27582 h 1285888"/>
                  <a:gd name="connsiteX587" fmla="*/ 54441 w 3468004"/>
                  <a:gd name="connsiteY587" fmla="*/ 27582 h 1285888"/>
                  <a:gd name="connsiteX588" fmla="*/ 54441 w 3468004"/>
                  <a:gd name="connsiteY588" fmla="*/ 23778 h 1285888"/>
                  <a:gd name="connsiteX589" fmla="*/ 52531 w 3468004"/>
                  <a:gd name="connsiteY589" fmla="*/ 23778 h 1285888"/>
                  <a:gd name="connsiteX590" fmla="*/ 52531 w 3468004"/>
                  <a:gd name="connsiteY590" fmla="*/ 19973 h 1285888"/>
                  <a:gd name="connsiteX591" fmla="*/ 49666 w 3468004"/>
                  <a:gd name="connsiteY591" fmla="*/ 19973 h 1285888"/>
                  <a:gd name="connsiteX592" fmla="*/ 49666 w 3468004"/>
                  <a:gd name="connsiteY592" fmla="*/ 15218 h 1285888"/>
                  <a:gd name="connsiteX593" fmla="*/ 40115 w 3468004"/>
                  <a:gd name="connsiteY593" fmla="*/ 15218 h 1285888"/>
                  <a:gd name="connsiteX594" fmla="*/ 40115 w 3468004"/>
                  <a:gd name="connsiteY594" fmla="*/ 11413 h 1285888"/>
                  <a:gd name="connsiteX595" fmla="*/ 25788 w 3468004"/>
                  <a:gd name="connsiteY595" fmla="*/ 11413 h 1285888"/>
                  <a:gd name="connsiteX596" fmla="*/ 25788 w 3468004"/>
                  <a:gd name="connsiteY596" fmla="*/ 7609 h 1285888"/>
                  <a:gd name="connsiteX597" fmla="*/ 23878 w 3468004"/>
                  <a:gd name="connsiteY597" fmla="*/ 7609 h 1285888"/>
                  <a:gd name="connsiteX598" fmla="*/ 23878 w 3468004"/>
                  <a:gd name="connsiteY598" fmla="*/ 3804 h 1285888"/>
                  <a:gd name="connsiteX599" fmla="*/ 19102 w 3468004"/>
                  <a:gd name="connsiteY599" fmla="*/ 3804 h 1285888"/>
                  <a:gd name="connsiteX600" fmla="*/ 19102 w 3468004"/>
                  <a:gd name="connsiteY600" fmla="*/ 0 h 1285888"/>
                  <a:gd name="connsiteX601" fmla="*/ 14327 w 3468004"/>
                  <a:gd name="connsiteY601" fmla="*/ 0 h 1285888"/>
                  <a:gd name="connsiteX602" fmla="*/ 6686 w 3468004"/>
                  <a:gd name="connsiteY602" fmla="*/ 0 h 1285888"/>
                  <a:gd name="connsiteX603" fmla="*/ 4776 w 3468004"/>
                  <a:gd name="connsiteY603" fmla="*/ 0 h 1285888"/>
                  <a:gd name="connsiteX604" fmla="*/ 0 w 3468004"/>
                  <a:gd name="connsiteY604" fmla="*/ 0 h 12858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Lst>
                <a:rect l="l" t="t" r="r" b="b"/>
                <a:pathLst>
                  <a:path w="3468004" h="1285888">
                    <a:moveTo>
                      <a:pt x="2943649" y="1285889"/>
                    </a:moveTo>
                    <a:lnTo>
                      <a:pt x="2964661" y="1285889"/>
                    </a:lnTo>
                    <a:lnTo>
                      <a:pt x="3468004" y="1285889"/>
                    </a:lnTo>
                    <a:lnTo>
                      <a:pt x="3375358" y="1285889"/>
                    </a:lnTo>
                    <a:lnTo>
                      <a:pt x="3175741" y="1285889"/>
                    </a:lnTo>
                    <a:lnTo>
                      <a:pt x="3172875" y="1285889"/>
                    </a:lnTo>
                    <a:lnTo>
                      <a:pt x="3168099" y="1285889"/>
                    </a:lnTo>
                    <a:lnTo>
                      <a:pt x="2984719" y="1285889"/>
                    </a:lnTo>
                    <a:lnTo>
                      <a:pt x="2954155" y="1285889"/>
                    </a:lnTo>
                    <a:lnTo>
                      <a:pt x="2939828" y="1285889"/>
                    </a:lnTo>
                    <a:lnTo>
                      <a:pt x="2935053" y="1285889"/>
                    </a:lnTo>
                    <a:lnTo>
                      <a:pt x="2846228" y="1285889"/>
                    </a:lnTo>
                    <a:lnTo>
                      <a:pt x="2808023" y="1285889"/>
                    </a:lnTo>
                    <a:lnTo>
                      <a:pt x="2804203" y="1285889"/>
                    </a:lnTo>
                    <a:lnTo>
                      <a:pt x="2788921" y="1285889"/>
                    </a:lnTo>
                    <a:lnTo>
                      <a:pt x="2734480" y="1285889"/>
                    </a:lnTo>
                    <a:lnTo>
                      <a:pt x="2718243" y="1285889"/>
                    </a:lnTo>
                    <a:lnTo>
                      <a:pt x="2622732" y="1285889"/>
                    </a:lnTo>
                    <a:lnTo>
                      <a:pt x="2622732" y="1258307"/>
                    </a:lnTo>
                    <a:lnTo>
                      <a:pt x="2619866" y="1258307"/>
                    </a:lnTo>
                    <a:lnTo>
                      <a:pt x="2603630" y="1258307"/>
                    </a:lnTo>
                    <a:lnTo>
                      <a:pt x="2594079" y="1258307"/>
                    </a:lnTo>
                    <a:lnTo>
                      <a:pt x="2589303" y="1258307"/>
                    </a:lnTo>
                    <a:lnTo>
                      <a:pt x="2579752" y="1258307"/>
                    </a:lnTo>
                    <a:lnTo>
                      <a:pt x="2553964" y="1258307"/>
                    </a:lnTo>
                    <a:lnTo>
                      <a:pt x="2493792" y="1258307"/>
                    </a:lnTo>
                    <a:lnTo>
                      <a:pt x="2448902" y="1258307"/>
                    </a:lnTo>
                    <a:lnTo>
                      <a:pt x="2434575" y="1258307"/>
                    </a:lnTo>
                    <a:lnTo>
                      <a:pt x="2429800" y="1258307"/>
                    </a:lnTo>
                    <a:lnTo>
                      <a:pt x="2426934" y="1258307"/>
                    </a:lnTo>
                    <a:lnTo>
                      <a:pt x="2425024" y="1258307"/>
                    </a:lnTo>
                    <a:lnTo>
                      <a:pt x="2422159" y="1258307"/>
                    </a:lnTo>
                    <a:lnTo>
                      <a:pt x="2420249" y="1258307"/>
                    </a:lnTo>
                    <a:lnTo>
                      <a:pt x="2417383" y="1258307"/>
                    </a:lnTo>
                    <a:lnTo>
                      <a:pt x="2410697" y="1258307"/>
                    </a:lnTo>
                    <a:lnTo>
                      <a:pt x="2398281" y="1258307"/>
                    </a:lnTo>
                    <a:lnTo>
                      <a:pt x="2398281" y="1244041"/>
                    </a:lnTo>
                    <a:lnTo>
                      <a:pt x="2393506" y="1244041"/>
                    </a:lnTo>
                    <a:lnTo>
                      <a:pt x="2377269" y="1244041"/>
                    </a:lnTo>
                    <a:lnTo>
                      <a:pt x="2367718" y="1244041"/>
                    </a:lnTo>
                    <a:lnTo>
                      <a:pt x="2346705" y="1244041"/>
                    </a:lnTo>
                    <a:lnTo>
                      <a:pt x="2343840" y="1244041"/>
                    </a:lnTo>
                    <a:lnTo>
                      <a:pt x="2329513" y="1244041"/>
                    </a:lnTo>
                    <a:lnTo>
                      <a:pt x="2329513" y="1231676"/>
                    </a:lnTo>
                    <a:lnTo>
                      <a:pt x="2324738" y="1231676"/>
                    </a:lnTo>
                    <a:lnTo>
                      <a:pt x="2324738" y="1219312"/>
                    </a:lnTo>
                    <a:lnTo>
                      <a:pt x="2319962" y="1219312"/>
                    </a:lnTo>
                    <a:lnTo>
                      <a:pt x="2313276" y="1219312"/>
                    </a:lnTo>
                    <a:lnTo>
                      <a:pt x="2305635" y="1219312"/>
                    </a:lnTo>
                    <a:lnTo>
                      <a:pt x="2298949" y="1219312"/>
                    </a:lnTo>
                    <a:lnTo>
                      <a:pt x="2289398" y="1219312"/>
                    </a:lnTo>
                    <a:lnTo>
                      <a:pt x="2281758" y="1219312"/>
                    </a:lnTo>
                    <a:lnTo>
                      <a:pt x="2281758" y="1219312"/>
                    </a:lnTo>
                    <a:lnTo>
                      <a:pt x="2276982" y="1219312"/>
                    </a:lnTo>
                    <a:lnTo>
                      <a:pt x="2276982" y="1208850"/>
                    </a:lnTo>
                    <a:lnTo>
                      <a:pt x="2253104" y="1208850"/>
                    </a:lnTo>
                    <a:lnTo>
                      <a:pt x="2243553" y="1208850"/>
                    </a:lnTo>
                    <a:lnTo>
                      <a:pt x="2234002" y="1208850"/>
                    </a:lnTo>
                    <a:lnTo>
                      <a:pt x="2227316" y="1208850"/>
                    </a:lnTo>
                    <a:lnTo>
                      <a:pt x="2222541" y="1208850"/>
                    </a:lnTo>
                    <a:lnTo>
                      <a:pt x="2181471" y="1208850"/>
                    </a:lnTo>
                    <a:lnTo>
                      <a:pt x="2179561" y="1208850"/>
                    </a:lnTo>
                    <a:lnTo>
                      <a:pt x="2176696" y="1208850"/>
                    </a:lnTo>
                    <a:lnTo>
                      <a:pt x="2171920" y="1208850"/>
                    </a:lnTo>
                    <a:lnTo>
                      <a:pt x="2165234" y="1208850"/>
                    </a:lnTo>
                    <a:lnTo>
                      <a:pt x="2150908" y="1208850"/>
                    </a:lnTo>
                    <a:lnTo>
                      <a:pt x="2141357" y="1208850"/>
                    </a:lnTo>
                    <a:lnTo>
                      <a:pt x="2134671" y="1208850"/>
                    </a:lnTo>
                    <a:lnTo>
                      <a:pt x="2131805" y="1208850"/>
                    </a:lnTo>
                    <a:lnTo>
                      <a:pt x="2127030" y="1208850"/>
                    </a:lnTo>
                    <a:lnTo>
                      <a:pt x="2115569" y="1208850"/>
                    </a:lnTo>
                    <a:lnTo>
                      <a:pt x="2110793" y="1208850"/>
                    </a:lnTo>
                    <a:lnTo>
                      <a:pt x="2106017" y="1208850"/>
                    </a:lnTo>
                    <a:lnTo>
                      <a:pt x="2106017" y="1201241"/>
                    </a:lnTo>
                    <a:lnTo>
                      <a:pt x="2098377" y="1201241"/>
                    </a:lnTo>
                    <a:lnTo>
                      <a:pt x="2098377" y="1193632"/>
                    </a:lnTo>
                    <a:lnTo>
                      <a:pt x="2086915" y="1193632"/>
                    </a:lnTo>
                    <a:lnTo>
                      <a:pt x="2074499" y="1193632"/>
                    </a:lnTo>
                    <a:lnTo>
                      <a:pt x="2074499" y="1186975"/>
                    </a:lnTo>
                    <a:lnTo>
                      <a:pt x="2069723" y="1186975"/>
                    </a:lnTo>
                    <a:lnTo>
                      <a:pt x="2069723" y="1179366"/>
                    </a:lnTo>
                    <a:lnTo>
                      <a:pt x="2067813" y="1179366"/>
                    </a:lnTo>
                    <a:lnTo>
                      <a:pt x="2058262" y="1179366"/>
                    </a:lnTo>
                    <a:lnTo>
                      <a:pt x="2041070" y="1179366"/>
                    </a:lnTo>
                    <a:lnTo>
                      <a:pt x="2041070" y="1172708"/>
                    </a:lnTo>
                    <a:lnTo>
                      <a:pt x="2034384" y="1172708"/>
                    </a:lnTo>
                    <a:lnTo>
                      <a:pt x="2029609" y="1172708"/>
                    </a:lnTo>
                    <a:lnTo>
                      <a:pt x="2020058" y="1172708"/>
                    </a:lnTo>
                    <a:lnTo>
                      <a:pt x="1996180" y="1172708"/>
                    </a:lnTo>
                    <a:lnTo>
                      <a:pt x="1996180" y="1166050"/>
                    </a:lnTo>
                    <a:lnTo>
                      <a:pt x="1991404" y="1166050"/>
                    </a:lnTo>
                    <a:lnTo>
                      <a:pt x="1986629" y="1166050"/>
                    </a:lnTo>
                    <a:lnTo>
                      <a:pt x="1969437" y="1166050"/>
                    </a:lnTo>
                    <a:lnTo>
                      <a:pt x="1962751" y="1166050"/>
                    </a:lnTo>
                    <a:lnTo>
                      <a:pt x="1956065" y="1166050"/>
                    </a:lnTo>
                    <a:lnTo>
                      <a:pt x="1956065" y="1159393"/>
                    </a:lnTo>
                    <a:lnTo>
                      <a:pt x="1945559" y="1159393"/>
                    </a:lnTo>
                    <a:lnTo>
                      <a:pt x="1943649" y="1159393"/>
                    </a:lnTo>
                    <a:lnTo>
                      <a:pt x="1943649" y="1152735"/>
                    </a:lnTo>
                    <a:lnTo>
                      <a:pt x="1941738" y="1152735"/>
                    </a:lnTo>
                    <a:lnTo>
                      <a:pt x="1938873" y="1152735"/>
                    </a:lnTo>
                    <a:lnTo>
                      <a:pt x="1936963" y="1152735"/>
                    </a:lnTo>
                    <a:lnTo>
                      <a:pt x="1929322" y="1152735"/>
                    </a:lnTo>
                    <a:lnTo>
                      <a:pt x="1929322" y="1147028"/>
                    </a:lnTo>
                    <a:lnTo>
                      <a:pt x="1927412" y="1147028"/>
                    </a:lnTo>
                    <a:lnTo>
                      <a:pt x="1919771" y="1147028"/>
                    </a:lnTo>
                    <a:lnTo>
                      <a:pt x="1919771" y="1141322"/>
                    </a:lnTo>
                    <a:lnTo>
                      <a:pt x="1913085" y="1141322"/>
                    </a:lnTo>
                    <a:lnTo>
                      <a:pt x="1900669" y="1141322"/>
                    </a:lnTo>
                    <a:lnTo>
                      <a:pt x="1900669" y="1135615"/>
                    </a:lnTo>
                    <a:lnTo>
                      <a:pt x="1898758" y="1135615"/>
                    </a:lnTo>
                    <a:lnTo>
                      <a:pt x="1874881" y="1135615"/>
                    </a:lnTo>
                    <a:lnTo>
                      <a:pt x="1870105" y="1135615"/>
                    </a:lnTo>
                    <a:lnTo>
                      <a:pt x="1865330" y="1135615"/>
                    </a:lnTo>
                    <a:lnTo>
                      <a:pt x="1860554" y="1135615"/>
                    </a:lnTo>
                    <a:lnTo>
                      <a:pt x="1860554" y="1129908"/>
                    </a:lnTo>
                    <a:lnTo>
                      <a:pt x="1852913" y="1129908"/>
                    </a:lnTo>
                    <a:lnTo>
                      <a:pt x="1829036" y="1129908"/>
                    </a:lnTo>
                    <a:lnTo>
                      <a:pt x="1827125" y="1129908"/>
                    </a:lnTo>
                    <a:lnTo>
                      <a:pt x="1827125" y="1124202"/>
                    </a:lnTo>
                    <a:lnTo>
                      <a:pt x="1809933" y="1124202"/>
                    </a:lnTo>
                    <a:lnTo>
                      <a:pt x="1808023" y="1124202"/>
                    </a:lnTo>
                    <a:lnTo>
                      <a:pt x="1790831" y="1124202"/>
                    </a:lnTo>
                    <a:lnTo>
                      <a:pt x="1788921" y="1124202"/>
                    </a:lnTo>
                    <a:lnTo>
                      <a:pt x="1784145" y="1124202"/>
                    </a:lnTo>
                    <a:lnTo>
                      <a:pt x="1771729" y="1124202"/>
                    </a:lnTo>
                    <a:lnTo>
                      <a:pt x="1769819" y="1124202"/>
                    </a:lnTo>
                    <a:lnTo>
                      <a:pt x="1769819" y="1119446"/>
                    </a:lnTo>
                    <a:lnTo>
                      <a:pt x="1755492" y="1119446"/>
                    </a:lnTo>
                    <a:lnTo>
                      <a:pt x="1741165" y="1119446"/>
                    </a:lnTo>
                    <a:lnTo>
                      <a:pt x="1738300" y="1119446"/>
                    </a:lnTo>
                    <a:lnTo>
                      <a:pt x="1738300" y="1113740"/>
                    </a:lnTo>
                    <a:lnTo>
                      <a:pt x="1734480" y="1113740"/>
                    </a:lnTo>
                    <a:lnTo>
                      <a:pt x="1724928" y="1113740"/>
                    </a:lnTo>
                    <a:lnTo>
                      <a:pt x="1722063" y="1113740"/>
                    </a:lnTo>
                    <a:lnTo>
                      <a:pt x="1722063" y="1108984"/>
                    </a:lnTo>
                    <a:lnTo>
                      <a:pt x="1717288" y="1108984"/>
                    </a:lnTo>
                    <a:lnTo>
                      <a:pt x="1715377" y="1108984"/>
                    </a:lnTo>
                    <a:lnTo>
                      <a:pt x="1705826" y="1108984"/>
                    </a:lnTo>
                    <a:lnTo>
                      <a:pt x="1702961" y="1108984"/>
                    </a:lnTo>
                    <a:lnTo>
                      <a:pt x="1691500" y="1108984"/>
                    </a:lnTo>
                    <a:lnTo>
                      <a:pt x="1688634" y="1108984"/>
                    </a:lnTo>
                    <a:lnTo>
                      <a:pt x="1688634" y="1104229"/>
                    </a:lnTo>
                    <a:lnTo>
                      <a:pt x="1686724" y="1104229"/>
                    </a:lnTo>
                    <a:lnTo>
                      <a:pt x="1683859" y="1104229"/>
                    </a:lnTo>
                    <a:lnTo>
                      <a:pt x="1681949" y="1104229"/>
                    </a:lnTo>
                    <a:lnTo>
                      <a:pt x="1681949" y="1099473"/>
                    </a:lnTo>
                    <a:lnTo>
                      <a:pt x="1679083" y="1099473"/>
                    </a:lnTo>
                    <a:lnTo>
                      <a:pt x="1679083" y="1094718"/>
                    </a:lnTo>
                    <a:lnTo>
                      <a:pt x="1677173" y="1094718"/>
                    </a:lnTo>
                    <a:lnTo>
                      <a:pt x="1664757" y="1094718"/>
                    </a:lnTo>
                    <a:lnTo>
                      <a:pt x="1659981" y="1094718"/>
                    </a:lnTo>
                    <a:lnTo>
                      <a:pt x="1659981" y="1089962"/>
                    </a:lnTo>
                    <a:lnTo>
                      <a:pt x="1650430" y="1089962"/>
                    </a:lnTo>
                    <a:lnTo>
                      <a:pt x="1638969" y="1089962"/>
                    </a:lnTo>
                    <a:lnTo>
                      <a:pt x="1634193" y="1089962"/>
                    </a:lnTo>
                    <a:lnTo>
                      <a:pt x="1629417" y="1089962"/>
                    </a:lnTo>
                    <a:lnTo>
                      <a:pt x="1626552" y="1089962"/>
                    </a:lnTo>
                    <a:lnTo>
                      <a:pt x="1624642" y="1089962"/>
                    </a:lnTo>
                    <a:lnTo>
                      <a:pt x="1605540" y="1089962"/>
                    </a:lnTo>
                    <a:lnTo>
                      <a:pt x="1605540" y="1086158"/>
                    </a:lnTo>
                    <a:lnTo>
                      <a:pt x="1602674" y="1086158"/>
                    </a:lnTo>
                    <a:lnTo>
                      <a:pt x="1593123" y="1086158"/>
                    </a:lnTo>
                    <a:lnTo>
                      <a:pt x="1593123" y="1081402"/>
                    </a:lnTo>
                    <a:lnTo>
                      <a:pt x="1588348" y="1081402"/>
                    </a:lnTo>
                    <a:lnTo>
                      <a:pt x="1583572" y="1081402"/>
                    </a:lnTo>
                    <a:lnTo>
                      <a:pt x="1578797" y="1081402"/>
                    </a:lnTo>
                    <a:lnTo>
                      <a:pt x="1576886" y="1081402"/>
                    </a:lnTo>
                    <a:lnTo>
                      <a:pt x="1562560" y="1081402"/>
                    </a:lnTo>
                    <a:lnTo>
                      <a:pt x="1562560" y="1077598"/>
                    </a:lnTo>
                    <a:lnTo>
                      <a:pt x="1543458" y="1077598"/>
                    </a:lnTo>
                    <a:lnTo>
                      <a:pt x="1543458" y="1072842"/>
                    </a:lnTo>
                    <a:lnTo>
                      <a:pt x="1538682" y="1072842"/>
                    </a:lnTo>
                    <a:lnTo>
                      <a:pt x="1538682" y="1069038"/>
                    </a:lnTo>
                    <a:lnTo>
                      <a:pt x="1535817" y="1069038"/>
                    </a:lnTo>
                    <a:lnTo>
                      <a:pt x="1535817" y="1065234"/>
                    </a:lnTo>
                    <a:lnTo>
                      <a:pt x="1531041" y="1065234"/>
                    </a:lnTo>
                    <a:lnTo>
                      <a:pt x="1531041" y="1060478"/>
                    </a:lnTo>
                    <a:lnTo>
                      <a:pt x="1529131" y="1060478"/>
                    </a:lnTo>
                    <a:lnTo>
                      <a:pt x="1529131" y="1052869"/>
                    </a:lnTo>
                    <a:lnTo>
                      <a:pt x="1519580" y="1052869"/>
                    </a:lnTo>
                    <a:lnTo>
                      <a:pt x="1519580" y="1044309"/>
                    </a:lnTo>
                    <a:lnTo>
                      <a:pt x="1514804" y="1044309"/>
                    </a:lnTo>
                    <a:lnTo>
                      <a:pt x="1514804" y="1040505"/>
                    </a:lnTo>
                    <a:lnTo>
                      <a:pt x="1500478" y="1040505"/>
                    </a:lnTo>
                    <a:lnTo>
                      <a:pt x="1498567" y="1040505"/>
                    </a:lnTo>
                    <a:lnTo>
                      <a:pt x="1493792" y="1040505"/>
                    </a:lnTo>
                    <a:lnTo>
                      <a:pt x="1493792" y="1032896"/>
                    </a:lnTo>
                    <a:lnTo>
                      <a:pt x="1457498" y="1032896"/>
                    </a:lnTo>
                    <a:lnTo>
                      <a:pt x="1457498" y="1028141"/>
                    </a:lnTo>
                    <a:lnTo>
                      <a:pt x="1450812" y="1028141"/>
                    </a:lnTo>
                    <a:lnTo>
                      <a:pt x="1450812" y="1024336"/>
                    </a:lnTo>
                    <a:lnTo>
                      <a:pt x="1431710" y="1024336"/>
                    </a:lnTo>
                    <a:lnTo>
                      <a:pt x="1431710" y="1020532"/>
                    </a:lnTo>
                    <a:lnTo>
                      <a:pt x="1428844" y="1020532"/>
                    </a:lnTo>
                    <a:lnTo>
                      <a:pt x="1428844" y="1016727"/>
                    </a:lnTo>
                    <a:lnTo>
                      <a:pt x="1414518" y="1016727"/>
                    </a:lnTo>
                    <a:lnTo>
                      <a:pt x="1414518" y="1016727"/>
                    </a:lnTo>
                    <a:lnTo>
                      <a:pt x="1414518" y="1008167"/>
                    </a:lnTo>
                    <a:lnTo>
                      <a:pt x="1400191" y="1008167"/>
                    </a:lnTo>
                    <a:lnTo>
                      <a:pt x="1400191" y="1004363"/>
                    </a:lnTo>
                    <a:lnTo>
                      <a:pt x="1381089" y="1004363"/>
                    </a:lnTo>
                    <a:lnTo>
                      <a:pt x="1381089" y="1000559"/>
                    </a:lnTo>
                    <a:lnTo>
                      <a:pt x="1369628" y="1000559"/>
                    </a:lnTo>
                    <a:lnTo>
                      <a:pt x="1369628" y="995803"/>
                    </a:lnTo>
                    <a:lnTo>
                      <a:pt x="1364852" y="995803"/>
                    </a:lnTo>
                    <a:lnTo>
                      <a:pt x="1364852" y="991999"/>
                    </a:lnTo>
                    <a:lnTo>
                      <a:pt x="1360077" y="991999"/>
                    </a:lnTo>
                    <a:lnTo>
                      <a:pt x="1360077" y="988194"/>
                    </a:lnTo>
                    <a:lnTo>
                      <a:pt x="1357211" y="988194"/>
                    </a:lnTo>
                    <a:lnTo>
                      <a:pt x="1357211" y="984390"/>
                    </a:lnTo>
                    <a:lnTo>
                      <a:pt x="1352436" y="984390"/>
                    </a:lnTo>
                    <a:lnTo>
                      <a:pt x="1352436" y="980586"/>
                    </a:lnTo>
                    <a:lnTo>
                      <a:pt x="1345750" y="980586"/>
                    </a:lnTo>
                    <a:lnTo>
                      <a:pt x="1345750" y="975830"/>
                    </a:lnTo>
                    <a:lnTo>
                      <a:pt x="1340974" y="975830"/>
                    </a:lnTo>
                    <a:lnTo>
                      <a:pt x="1340974" y="972026"/>
                    </a:lnTo>
                    <a:lnTo>
                      <a:pt x="1338109" y="972026"/>
                    </a:lnTo>
                    <a:lnTo>
                      <a:pt x="1338109" y="968221"/>
                    </a:lnTo>
                    <a:lnTo>
                      <a:pt x="1336199" y="968221"/>
                    </a:lnTo>
                    <a:lnTo>
                      <a:pt x="1336199" y="964417"/>
                    </a:lnTo>
                    <a:lnTo>
                      <a:pt x="1331423" y="964417"/>
                    </a:lnTo>
                    <a:lnTo>
                      <a:pt x="1331423" y="952052"/>
                    </a:lnTo>
                    <a:lnTo>
                      <a:pt x="1326648" y="952052"/>
                    </a:lnTo>
                    <a:lnTo>
                      <a:pt x="1326648" y="944444"/>
                    </a:lnTo>
                    <a:lnTo>
                      <a:pt x="1323782" y="944444"/>
                    </a:lnTo>
                    <a:lnTo>
                      <a:pt x="1323782" y="939688"/>
                    </a:lnTo>
                    <a:lnTo>
                      <a:pt x="1302770" y="939688"/>
                    </a:lnTo>
                    <a:lnTo>
                      <a:pt x="1302770" y="935884"/>
                    </a:lnTo>
                    <a:lnTo>
                      <a:pt x="1300860" y="935884"/>
                    </a:lnTo>
                    <a:lnTo>
                      <a:pt x="1300860" y="928275"/>
                    </a:lnTo>
                    <a:lnTo>
                      <a:pt x="1283668" y="928275"/>
                    </a:lnTo>
                    <a:lnTo>
                      <a:pt x="1283668" y="923519"/>
                    </a:lnTo>
                    <a:lnTo>
                      <a:pt x="1262655" y="923519"/>
                    </a:lnTo>
                    <a:lnTo>
                      <a:pt x="1262655" y="919715"/>
                    </a:lnTo>
                    <a:lnTo>
                      <a:pt x="1245463" y="919715"/>
                    </a:lnTo>
                    <a:lnTo>
                      <a:pt x="1245463" y="912106"/>
                    </a:lnTo>
                    <a:lnTo>
                      <a:pt x="1240688" y="912106"/>
                    </a:lnTo>
                    <a:lnTo>
                      <a:pt x="1240688" y="907351"/>
                    </a:lnTo>
                    <a:lnTo>
                      <a:pt x="1234002" y="907351"/>
                    </a:lnTo>
                    <a:lnTo>
                      <a:pt x="1234002" y="903546"/>
                    </a:lnTo>
                    <a:lnTo>
                      <a:pt x="1210124" y="903546"/>
                    </a:lnTo>
                    <a:lnTo>
                      <a:pt x="1210124" y="899742"/>
                    </a:lnTo>
                    <a:lnTo>
                      <a:pt x="1205349" y="899742"/>
                    </a:lnTo>
                    <a:lnTo>
                      <a:pt x="1205349" y="895937"/>
                    </a:lnTo>
                    <a:lnTo>
                      <a:pt x="1202483" y="895937"/>
                    </a:lnTo>
                    <a:lnTo>
                      <a:pt x="1202483" y="887378"/>
                    </a:lnTo>
                    <a:lnTo>
                      <a:pt x="1200573" y="887378"/>
                    </a:lnTo>
                    <a:lnTo>
                      <a:pt x="1200573" y="883573"/>
                    </a:lnTo>
                    <a:lnTo>
                      <a:pt x="1191022" y="883573"/>
                    </a:lnTo>
                    <a:lnTo>
                      <a:pt x="1191022" y="879769"/>
                    </a:lnTo>
                    <a:lnTo>
                      <a:pt x="1169055" y="879769"/>
                    </a:lnTo>
                    <a:lnTo>
                      <a:pt x="1169055" y="875964"/>
                    </a:lnTo>
                    <a:lnTo>
                      <a:pt x="1162369" y="875964"/>
                    </a:lnTo>
                    <a:lnTo>
                      <a:pt x="1162369" y="871209"/>
                    </a:lnTo>
                    <a:lnTo>
                      <a:pt x="1154728" y="871209"/>
                    </a:lnTo>
                    <a:lnTo>
                      <a:pt x="1154728" y="867404"/>
                    </a:lnTo>
                    <a:lnTo>
                      <a:pt x="1149952" y="867404"/>
                    </a:lnTo>
                    <a:lnTo>
                      <a:pt x="1149952" y="863600"/>
                    </a:lnTo>
                    <a:lnTo>
                      <a:pt x="1128940" y="863600"/>
                    </a:lnTo>
                    <a:lnTo>
                      <a:pt x="1128940" y="855991"/>
                    </a:lnTo>
                    <a:lnTo>
                      <a:pt x="1126075" y="855991"/>
                    </a:lnTo>
                    <a:lnTo>
                      <a:pt x="1126075" y="851236"/>
                    </a:lnTo>
                    <a:lnTo>
                      <a:pt x="1121299" y="851236"/>
                    </a:lnTo>
                    <a:lnTo>
                      <a:pt x="1121299" y="847431"/>
                    </a:lnTo>
                    <a:lnTo>
                      <a:pt x="1112703" y="847431"/>
                    </a:lnTo>
                    <a:lnTo>
                      <a:pt x="1112703" y="843627"/>
                    </a:lnTo>
                    <a:lnTo>
                      <a:pt x="1109838" y="843627"/>
                    </a:lnTo>
                    <a:lnTo>
                      <a:pt x="1109838" y="839822"/>
                    </a:lnTo>
                    <a:lnTo>
                      <a:pt x="1098376" y="839822"/>
                    </a:lnTo>
                    <a:lnTo>
                      <a:pt x="1098376" y="835067"/>
                    </a:lnTo>
                    <a:lnTo>
                      <a:pt x="1093601" y="835067"/>
                    </a:lnTo>
                    <a:lnTo>
                      <a:pt x="1093601" y="831263"/>
                    </a:lnTo>
                    <a:lnTo>
                      <a:pt x="1090736" y="831263"/>
                    </a:lnTo>
                    <a:lnTo>
                      <a:pt x="1090736" y="827458"/>
                    </a:lnTo>
                    <a:lnTo>
                      <a:pt x="1088825" y="827458"/>
                    </a:lnTo>
                    <a:lnTo>
                      <a:pt x="1088825" y="823654"/>
                    </a:lnTo>
                    <a:lnTo>
                      <a:pt x="1066858" y="823654"/>
                    </a:lnTo>
                    <a:lnTo>
                      <a:pt x="1066858" y="818898"/>
                    </a:lnTo>
                    <a:lnTo>
                      <a:pt x="1064948" y="818898"/>
                    </a:lnTo>
                    <a:lnTo>
                      <a:pt x="1064948" y="815094"/>
                    </a:lnTo>
                    <a:lnTo>
                      <a:pt x="1055397" y="815094"/>
                    </a:lnTo>
                    <a:lnTo>
                      <a:pt x="1055397" y="811289"/>
                    </a:lnTo>
                    <a:lnTo>
                      <a:pt x="1050621" y="811289"/>
                    </a:lnTo>
                    <a:lnTo>
                      <a:pt x="1050621" y="807485"/>
                    </a:lnTo>
                    <a:lnTo>
                      <a:pt x="1047756" y="807485"/>
                    </a:lnTo>
                    <a:lnTo>
                      <a:pt x="1047756" y="803681"/>
                    </a:lnTo>
                    <a:lnTo>
                      <a:pt x="1033429" y="803681"/>
                    </a:lnTo>
                    <a:lnTo>
                      <a:pt x="1033429" y="795121"/>
                    </a:lnTo>
                    <a:lnTo>
                      <a:pt x="1007641" y="795121"/>
                    </a:lnTo>
                    <a:lnTo>
                      <a:pt x="1007641" y="791316"/>
                    </a:lnTo>
                    <a:lnTo>
                      <a:pt x="1004776" y="791316"/>
                    </a:lnTo>
                    <a:lnTo>
                      <a:pt x="1004776" y="787512"/>
                    </a:lnTo>
                    <a:lnTo>
                      <a:pt x="990449" y="787512"/>
                    </a:lnTo>
                    <a:lnTo>
                      <a:pt x="990449" y="782756"/>
                    </a:lnTo>
                    <a:lnTo>
                      <a:pt x="988539" y="782756"/>
                    </a:lnTo>
                    <a:lnTo>
                      <a:pt x="988539" y="767539"/>
                    </a:lnTo>
                    <a:lnTo>
                      <a:pt x="980898" y="767539"/>
                    </a:lnTo>
                    <a:lnTo>
                      <a:pt x="980898" y="762783"/>
                    </a:lnTo>
                    <a:lnTo>
                      <a:pt x="964661" y="762783"/>
                    </a:lnTo>
                    <a:lnTo>
                      <a:pt x="964661" y="755174"/>
                    </a:lnTo>
                    <a:lnTo>
                      <a:pt x="961796" y="755174"/>
                    </a:lnTo>
                    <a:lnTo>
                      <a:pt x="961796" y="751370"/>
                    </a:lnTo>
                    <a:lnTo>
                      <a:pt x="952245" y="751370"/>
                    </a:lnTo>
                    <a:lnTo>
                      <a:pt x="952245" y="746615"/>
                    </a:lnTo>
                    <a:lnTo>
                      <a:pt x="950334" y="746615"/>
                    </a:lnTo>
                    <a:lnTo>
                      <a:pt x="950334" y="739006"/>
                    </a:lnTo>
                    <a:lnTo>
                      <a:pt x="947469" y="739006"/>
                    </a:lnTo>
                    <a:lnTo>
                      <a:pt x="947469" y="730446"/>
                    </a:lnTo>
                    <a:lnTo>
                      <a:pt x="940783" y="730446"/>
                    </a:lnTo>
                    <a:lnTo>
                      <a:pt x="940783" y="726641"/>
                    </a:lnTo>
                    <a:lnTo>
                      <a:pt x="936008" y="726641"/>
                    </a:lnTo>
                    <a:lnTo>
                      <a:pt x="936008" y="722837"/>
                    </a:lnTo>
                    <a:lnTo>
                      <a:pt x="923591" y="722837"/>
                    </a:lnTo>
                    <a:lnTo>
                      <a:pt x="923591" y="715228"/>
                    </a:lnTo>
                    <a:lnTo>
                      <a:pt x="916906" y="715228"/>
                    </a:lnTo>
                    <a:lnTo>
                      <a:pt x="916906" y="710473"/>
                    </a:lnTo>
                    <a:lnTo>
                      <a:pt x="907354" y="710473"/>
                    </a:lnTo>
                    <a:lnTo>
                      <a:pt x="907354" y="706668"/>
                    </a:lnTo>
                    <a:lnTo>
                      <a:pt x="905444" y="706668"/>
                    </a:lnTo>
                    <a:lnTo>
                      <a:pt x="905444" y="702864"/>
                    </a:lnTo>
                    <a:lnTo>
                      <a:pt x="902579" y="702864"/>
                    </a:lnTo>
                    <a:lnTo>
                      <a:pt x="902579" y="699060"/>
                    </a:lnTo>
                    <a:lnTo>
                      <a:pt x="888252" y="699060"/>
                    </a:lnTo>
                    <a:lnTo>
                      <a:pt x="888252" y="694304"/>
                    </a:lnTo>
                    <a:lnTo>
                      <a:pt x="886342" y="694304"/>
                    </a:lnTo>
                    <a:lnTo>
                      <a:pt x="886342" y="690500"/>
                    </a:lnTo>
                    <a:lnTo>
                      <a:pt x="876791" y="690500"/>
                    </a:lnTo>
                    <a:lnTo>
                      <a:pt x="876791" y="679086"/>
                    </a:lnTo>
                    <a:lnTo>
                      <a:pt x="873926" y="679086"/>
                    </a:lnTo>
                    <a:lnTo>
                      <a:pt x="873926" y="674331"/>
                    </a:lnTo>
                    <a:lnTo>
                      <a:pt x="869150" y="674331"/>
                    </a:lnTo>
                    <a:lnTo>
                      <a:pt x="869150" y="670526"/>
                    </a:lnTo>
                    <a:lnTo>
                      <a:pt x="862464" y="670526"/>
                    </a:lnTo>
                    <a:lnTo>
                      <a:pt x="862464" y="666722"/>
                    </a:lnTo>
                    <a:lnTo>
                      <a:pt x="852913" y="666722"/>
                    </a:lnTo>
                    <a:lnTo>
                      <a:pt x="852913" y="662918"/>
                    </a:lnTo>
                    <a:lnTo>
                      <a:pt x="845272" y="662918"/>
                    </a:lnTo>
                    <a:lnTo>
                      <a:pt x="845272" y="658162"/>
                    </a:lnTo>
                    <a:lnTo>
                      <a:pt x="843362" y="658162"/>
                    </a:lnTo>
                    <a:lnTo>
                      <a:pt x="843362" y="654358"/>
                    </a:lnTo>
                    <a:lnTo>
                      <a:pt x="838587" y="654358"/>
                    </a:lnTo>
                    <a:lnTo>
                      <a:pt x="838587" y="646749"/>
                    </a:lnTo>
                    <a:lnTo>
                      <a:pt x="829035" y="646749"/>
                    </a:lnTo>
                    <a:lnTo>
                      <a:pt x="829035" y="634385"/>
                    </a:lnTo>
                    <a:lnTo>
                      <a:pt x="816619" y="634385"/>
                    </a:lnTo>
                    <a:lnTo>
                      <a:pt x="816619" y="630580"/>
                    </a:lnTo>
                    <a:lnTo>
                      <a:pt x="800382" y="630580"/>
                    </a:lnTo>
                    <a:lnTo>
                      <a:pt x="800382" y="626776"/>
                    </a:lnTo>
                    <a:lnTo>
                      <a:pt x="792741" y="626776"/>
                    </a:lnTo>
                    <a:lnTo>
                      <a:pt x="792741" y="618216"/>
                    </a:lnTo>
                    <a:lnTo>
                      <a:pt x="776504" y="618216"/>
                    </a:lnTo>
                    <a:lnTo>
                      <a:pt x="776504" y="614412"/>
                    </a:lnTo>
                    <a:lnTo>
                      <a:pt x="762178" y="614412"/>
                    </a:lnTo>
                    <a:lnTo>
                      <a:pt x="762178" y="610607"/>
                    </a:lnTo>
                    <a:lnTo>
                      <a:pt x="759312" y="610607"/>
                    </a:lnTo>
                    <a:lnTo>
                      <a:pt x="759312" y="605852"/>
                    </a:lnTo>
                    <a:lnTo>
                      <a:pt x="757402" y="605852"/>
                    </a:lnTo>
                    <a:lnTo>
                      <a:pt x="757402" y="602047"/>
                    </a:lnTo>
                    <a:lnTo>
                      <a:pt x="754537" y="602047"/>
                    </a:lnTo>
                    <a:lnTo>
                      <a:pt x="754537" y="598243"/>
                    </a:lnTo>
                    <a:lnTo>
                      <a:pt x="752627" y="598243"/>
                    </a:lnTo>
                    <a:lnTo>
                      <a:pt x="752627" y="589683"/>
                    </a:lnTo>
                    <a:lnTo>
                      <a:pt x="749761" y="589683"/>
                    </a:lnTo>
                    <a:lnTo>
                      <a:pt x="749761" y="585878"/>
                    </a:lnTo>
                    <a:lnTo>
                      <a:pt x="744986" y="585878"/>
                    </a:lnTo>
                    <a:lnTo>
                      <a:pt x="744986" y="582074"/>
                    </a:lnTo>
                    <a:lnTo>
                      <a:pt x="743076" y="582074"/>
                    </a:lnTo>
                    <a:lnTo>
                      <a:pt x="743076" y="578270"/>
                    </a:lnTo>
                    <a:lnTo>
                      <a:pt x="733524" y="578270"/>
                    </a:lnTo>
                    <a:lnTo>
                      <a:pt x="733524" y="574465"/>
                    </a:lnTo>
                    <a:lnTo>
                      <a:pt x="728749" y="574465"/>
                    </a:lnTo>
                    <a:lnTo>
                      <a:pt x="728749" y="569710"/>
                    </a:lnTo>
                    <a:lnTo>
                      <a:pt x="725884" y="569710"/>
                    </a:lnTo>
                    <a:lnTo>
                      <a:pt x="725884" y="565905"/>
                    </a:lnTo>
                    <a:lnTo>
                      <a:pt x="723973" y="565905"/>
                    </a:lnTo>
                    <a:lnTo>
                      <a:pt x="723973" y="562101"/>
                    </a:lnTo>
                    <a:lnTo>
                      <a:pt x="714422" y="562101"/>
                    </a:lnTo>
                    <a:lnTo>
                      <a:pt x="714422" y="558297"/>
                    </a:lnTo>
                    <a:lnTo>
                      <a:pt x="698185" y="558297"/>
                    </a:lnTo>
                    <a:lnTo>
                      <a:pt x="698185" y="553541"/>
                    </a:lnTo>
                    <a:lnTo>
                      <a:pt x="695320" y="553541"/>
                    </a:lnTo>
                    <a:lnTo>
                      <a:pt x="695320" y="549737"/>
                    </a:lnTo>
                    <a:lnTo>
                      <a:pt x="690544" y="549737"/>
                    </a:lnTo>
                    <a:lnTo>
                      <a:pt x="690544" y="545932"/>
                    </a:lnTo>
                    <a:lnTo>
                      <a:pt x="680993" y="545932"/>
                    </a:lnTo>
                    <a:lnTo>
                      <a:pt x="680993" y="542128"/>
                    </a:lnTo>
                    <a:lnTo>
                      <a:pt x="674308" y="542128"/>
                    </a:lnTo>
                    <a:lnTo>
                      <a:pt x="674308" y="537372"/>
                    </a:lnTo>
                    <a:lnTo>
                      <a:pt x="671442" y="537372"/>
                    </a:lnTo>
                    <a:lnTo>
                      <a:pt x="671442" y="533568"/>
                    </a:lnTo>
                    <a:lnTo>
                      <a:pt x="669532" y="533568"/>
                    </a:lnTo>
                    <a:lnTo>
                      <a:pt x="669532" y="529763"/>
                    </a:lnTo>
                    <a:lnTo>
                      <a:pt x="666667" y="529763"/>
                    </a:lnTo>
                    <a:lnTo>
                      <a:pt x="652340" y="529763"/>
                    </a:lnTo>
                    <a:lnTo>
                      <a:pt x="652340" y="522155"/>
                    </a:lnTo>
                    <a:lnTo>
                      <a:pt x="650430" y="522155"/>
                    </a:lnTo>
                    <a:lnTo>
                      <a:pt x="650430" y="517399"/>
                    </a:lnTo>
                    <a:lnTo>
                      <a:pt x="647565" y="517399"/>
                    </a:lnTo>
                    <a:lnTo>
                      <a:pt x="647565" y="513595"/>
                    </a:lnTo>
                    <a:lnTo>
                      <a:pt x="642789" y="513595"/>
                    </a:lnTo>
                    <a:lnTo>
                      <a:pt x="642789" y="505986"/>
                    </a:lnTo>
                    <a:lnTo>
                      <a:pt x="640879" y="505986"/>
                    </a:lnTo>
                    <a:lnTo>
                      <a:pt x="640879" y="502182"/>
                    </a:lnTo>
                    <a:lnTo>
                      <a:pt x="628462" y="502182"/>
                    </a:lnTo>
                    <a:lnTo>
                      <a:pt x="628462" y="497426"/>
                    </a:lnTo>
                    <a:lnTo>
                      <a:pt x="621777" y="497426"/>
                    </a:lnTo>
                    <a:lnTo>
                      <a:pt x="621777" y="493622"/>
                    </a:lnTo>
                    <a:lnTo>
                      <a:pt x="604585" y="493622"/>
                    </a:lnTo>
                    <a:lnTo>
                      <a:pt x="604585" y="477453"/>
                    </a:lnTo>
                    <a:lnTo>
                      <a:pt x="599809" y="477453"/>
                    </a:lnTo>
                    <a:lnTo>
                      <a:pt x="599809" y="473648"/>
                    </a:lnTo>
                    <a:lnTo>
                      <a:pt x="597899" y="473648"/>
                    </a:lnTo>
                    <a:lnTo>
                      <a:pt x="597899" y="466040"/>
                    </a:lnTo>
                    <a:lnTo>
                      <a:pt x="590258" y="466040"/>
                    </a:lnTo>
                    <a:lnTo>
                      <a:pt x="590258" y="461284"/>
                    </a:lnTo>
                    <a:lnTo>
                      <a:pt x="578797" y="461284"/>
                    </a:lnTo>
                    <a:lnTo>
                      <a:pt x="578797" y="457480"/>
                    </a:lnTo>
                    <a:lnTo>
                      <a:pt x="571156" y="457480"/>
                    </a:lnTo>
                    <a:lnTo>
                      <a:pt x="571156" y="453675"/>
                    </a:lnTo>
                    <a:lnTo>
                      <a:pt x="569245" y="453675"/>
                    </a:lnTo>
                    <a:lnTo>
                      <a:pt x="569245" y="449871"/>
                    </a:lnTo>
                    <a:lnTo>
                      <a:pt x="556829" y="449871"/>
                    </a:lnTo>
                    <a:lnTo>
                      <a:pt x="556829" y="445115"/>
                    </a:lnTo>
                    <a:lnTo>
                      <a:pt x="554919" y="445115"/>
                    </a:lnTo>
                    <a:lnTo>
                      <a:pt x="554919" y="433702"/>
                    </a:lnTo>
                    <a:lnTo>
                      <a:pt x="547278" y="433702"/>
                    </a:lnTo>
                    <a:lnTo>
                      <a:pt x="547278" y="425142"/>
                    </a:lnTo>
                    <a:lnTo>
                      <a:pt x="540592" y="425142"/>
                    </a:lnTo>
                    <a:lnTo>
                      <a:pt x="540592" y="417534"/>
                    </a:lnTo>
                    <a:lnTo>
                      <a:pt x="537727" y="417534"/>
                    </a:lnTo>
                    <a:lnTo>
                      <a:pt x="537727" y="409925"/>
                    </a:lnTo>
                    <a:lnTo>
                      <a:pt x="532951" y="409925"/>
                    </a:lnTo>
                    <a:lnTo>
                      <a:pt x="532951" y="405169"/>
                    </a:lnTo>
                    <a:lnTo>
                      <a:pt x="526266" y="405169"/>
                    </a:lnTo>
                    <a:lnTo>
                      <a:pt x="526266" y="397560"/>
                    </a:lnTo>
                    <a:lnTo>
                      <a:pt x="523400" y="397560"/>
                    </a:lnTo>
                    <a:lnTo>
                      <a:pt x="523400" y="393756"/>
                    </a:lnTo>
                    <a:lnTo>
                      <a:pt x="521490" y="393756"/>
                    </a:lnTo>
                    <a:lnTo>
                      <a:pt x="521490" y="389952"/>
                    </a:lnTo>
                    <a:lnTo>
                      <a:pt x="518625" y="389952"/>
                    </a:lnTo>
                    <a:lnTo>
                      <a:pt x="518625" y="381392"/>
                    </a:lnTo>
                    <a:lnTo>
                      <a:pt x="516714" y="381392"/>
                    </a:lnTo>
                    <a:lnTo>
                      <a:pt x="516714" y="377587"/>
                    </a:lnTo>
                    <a:lnTo>
                      <a:pt x="513849" y="377587"/>
                    </a:lnTo>
                    <a:lnTo>
                      <a:pt x="513849" y="369027"/>
                    </a:lnTo>
                    <a:lnTo>
                      <a:pt x="511939" y="369027"/>
                    </a:lnTo>
                    <a:lnTo>
                      <a:pt x="511939" y="365223"/>
                    </a:lnTo>
                    <a:lnTo>
                      <a:pt x="504298" y="365223"/>
                    </a:lnTo>
                    <a:lnTo>
                      <a:pt x="504298" y="365223"/>
                    </a:lnTo>
                    <a:lnTo>
                      <a:pt x="504298" y="361419"/>
                    </a:lnTo>
                    <a:lnTo>
                      <a:pt x="499522" y="361419"/>
                    </a:lnTo>
                    <a:lnTo>
                      <a:pt x="499522" y="357614"/>
                    </a:lnTo>
                    <a:lnTo>
                      <a:pt x="492837" y="357614"/>
                    </a:lnTo>
                    <a:lnTo>
                      <a:pt x="492837" y="349054"/>
                    </a:lnTo>
                    <a:lnTo>
                      <a:pt x="490926" y="349054"/>
                    </a:lnTo>
                    <a:lnTo>
                      <a:pt x="490926" y="341445"/>
                    </a:lnTo>
                    <a:lnTo>
                      <a:pt x="488061" y="341445"/>
                    </a:lnTo>
                    <a:lnTo>
                      <a:pt x="480420" y="341445"/>
                    </a:lnTo>
                    <a:lnTo>
                      <a:pt x="480420" y="337641"/>
                    </a:lnTo>
                    <a:lnTo>
                      <a:pt x="467049" y="337641"/>
                    </a:lnTo>
                    <a:lnTo>
                      <a:pt x="467049" y="333837"/>
                    </a:lnTo>
                    <a:lnTo>
                      <a:pt x="459408" y="333837"/>
                    </a:lnTo>
                    <a:lnTo>
                      <a:pt x="459408" y="329081"/>
                    </a:lnTo>
                    <a:lnTo>
                      <a:pt x="457498" y="329081"/>
                    </a:lnTo>
                    <a:lnTo>
                      <a:pt x="457498" y="321472"/>
                    </a:lnTo>
                    <a:lnTo>
                      <a:pt x="447947" y="321472"/>
                    </a:lnTo>
                    <a:lnTo>
                      <a:pt x="447947" y="317668"/>
                    </a:lnTo>
                    <a:lnTo>
                      <a:pt x="435530" y="317668"/>
                    </a:lnTo>
                    <a:lnTo>
                      <a:pt x="435530" y="313863"/>
                    </a:lnTo>
                    <a:lnTo>
                      <a:pt x="430755" y="313863"/>
                    </a:lnTo>
                    <a:lnTo>
                      <a:pt x="430755" y="310059"/>
                    </a:lnTo>
                    <a:lnTo>
                      <a:pt x="424069" y="310059"/>
                    </a:lnTo>
                    <a:lnTo>
                      <a:pt x="424069" y="305304"/>
                    </a:lnTo>
                    <a:lnTo>
                      <a:pt x="421203" y="305304"/>
                    </a:lnTo>
                    <a:lnTo>
                      <a:pt x="421203" y="301499"/>
                    </a:lnTo>
                    <a:lnTo>
                      <a:pt x="411652" y="301499"/>
                    </a:lnTo>
                    <a:lnTo>
                      <a:pt x="411652" y="293890"/>
                    </a:lnTo>
                    <a:lnTo>
                      <a:pt x="409742" y="293890"/>
                    </a:lnTo>
                    <a:lnTo>
                      <a:pt x="409742" y="290086"/>
                    </a:lnTo>
                    <a:lnTo>
                      <a:pt x="402101" y="290086"/>
                    </a:lnTo>
                    <a:lnTo>
                      <a:pt x="402101" y="281526"/>
                    </a:lnTo>
                    <a:lnTo>
                      <a:pt x="400191" y="281526"/>
                    </a:lnTo>
                    <a:lnTo>
                      <a:pt x="400191" y="277722"/>
                    </a:lnTo>
                    <a:lnTo>
                      <a:pt x="390640" y="277722"/>
                    </a:lnTo>
                    <a:lnTo>
                      <a:pt x="390640" y="270113"/>
                    </a:lnTo>
                    <a:lnTo>
                      <a:pt x="385864" y="270113"/>
                    </a:lnTo>
                    <a:lnTo>
                      <a:pt x="385864" y="265357"/>
                    </a:lnTo>
                    <a:lnTo>
                      <a:pt x="382999" y="265357"/>
                    </a:lnTo>
                    <a:lnTo>
                      <a:pt x="382999" y="261553"/>
                    </a:lnTo>
                    <a:lnTo>
                      <a:pt x="381089" y="261553"/>
                    </a:lnTo>
                    <a:lnTo>
                      <a:pt x="381089" y="257748"/>
                    </a:lnTo>
                    <a:lnTo>
                      <a:pt x="373448" y="257748"/>
                    </a:lnTo>
                    <a:lnTo>
                      <a:pt x="373448" y="250140"/>
                    </a:lnTo>
                    <a:lnTo>
                      <a:pt x="371538" y="250140"/>
                    </a:lnTo>
                    <a:lnTo>
                      <a:pt x="371538" y="245384"/>
                    </a:lnTo>
                    <a:lnTo>
                      <a:pt x="366762" y="245384"/>
                    </a:lnTo>
                    <a:lnTo>
                      <a:pt x="366762" y="241580"/>
                    </a:lnTo>
                    <a:lnTo>
                      <a:pt x="361987" y="241580"/>
                    </a:lnTo>
                    <a:lnTo>
                      <a:pt x="361987" y="237775"/>
                    </a:lnTo>
                    <a:lnTo>
                      <a:pt x="359121" y="237775"/>
                    </a:lnTo>
                    <a:lnTo>
                      <a:pt x="359121" y="233971"/>
                    </a:lnTo>
                    <a:lnTo>
                      <a:pt x="354346" y="233971"/>
                    </a:lnTo>
                    <a:lnTo>
                      <a:pt x="354346" y="230167"/>
                    </a:lnTo>
                    <a:lnTo>
                      <a:pt x="347660" y="230167"/>
                    </a:lnTo>
                    <a:lnTo>
                      <a:pt x="347660" y="226362"/>
                    </a:lnTo>
                    <a:lnTo>
                      <a:pt x="340019" y="226362"/>
                    </a:lnTo>
                    <a:lnTo>
                      <a:pt x="340019" y="221607"/>
                    </a:lnTo>
                    <a:lnTo>
                      <a:pt x="338109" y="221607"/>
                    </a:lnTo>
                    <a:lnTo>
                      <a:pt x="338109" y="210193"/>
                    </a:lnTo>
                    <a:lnTo>
                      <a:pt x="330468" y="210193"/>
                    </a:lnTo>
                    <a:lnTo>
                      <a:pt x="330468" y="206389"/>
                    </a:lnTo>
                    <a:lnTo>
                      <a:pt x="328558" y="206389"/>
                    </a:lnTo>
                    <a:lnTo>
                      <a:pt x="328558" y="201633"/>
                    </a:lnTo>
                    <a:lnTo>
                      <a:pt x="325692" y="201633"/>
                    </a:lnTo>
                    <a:lnTo>
                      <a:pt x="325692" y="197829"/>
                    </a:lnTo>
                    <a:lnTo>
                      <a:pt x="323782" y="197829"/>
                    </a:lnTo>
                    <a:lnTo>
                      <a:pt x="323782" y="194025"/>
                    </a:lnTo>
                    <a:lnTo>
                      <a:pt x="311366" y="194025"/>
                    </a:lnTo>
                    <a:lnTo>
                      <a:pt x="311366" y="190220"/>
                    </a:lnTo>
                    <a:lnTo>
                      <a:pt x="306590" y="190220"/>
                    </a:lnTo>
                    <a:lnTo>
                      <a:pt x="306590" y="186416"/>
                    </a:lnTo>
                    <a:lnTo>
                      <a:pt x="301815" y="186416"/>
                    </a:lnTo>
                    <a:lnTo>
                      <a:pt x="301815" y="174052"/>
                    </a:lnTo>
                    <a:lnTo>
                      <a:pt x="299905" y="174052"/>
                    </a:lnTo>
                    <a:lnTo>
                      <a:pt x="299905" y="170247"/>
                    </a:lnTo>
                    <a:lnTo>
                      <a:pt x="278892" y="170247"/>
                    </a:lnTo>
                    <a:lnTo>
                      <a:pt x="278892" y="166443"/>
                    </a:lnTo>
                    <a:lnTo>
                      <a:pt x="269341" y="166443"/>
                    </a:lnTo>
                    <a:lnTo>
                      <a:pt x="269341" y="162638"/>
                    </a:lnTo>
                    <a:lnTo>
                      <a:pt x="266476" y="162638"/>
                    </a:lnTo>
                    <a:lnTo>
                      <a:pt x="266476" y="157883"/>
                    </a:lnTo>
                    <a:lnTo>
                      <a:pt x="259790" y="157883"/>
                    </a:lnTo>
                    <a:lnTo>
                      <a:pt x="259790" y="154078"/>
                    </a:lnTo>
                    <a:lnTo>
                      <a:pt x="256925" y="154078"/>
                    </a:lnTo>
                    <a:lnTo>
                      <a:pt x="256925" y="142665"/>
                    </a:lnTo>
                    <a:lnTo>
                      <a:pt x="252149" y="142665"/>
                    </a:lnTo>
                    <a:lnTo>
                      <a:pt x="252149" y="138861"/>
                    </a:lnTo>
                    <a:lnTo>
                      <a:pt x="240688" y="138861"/>
                    </a:lnTo>
                    <a:lnTo>
                      <a:pt x="240688" y="130301"/>
                    </a:lnTo>
                    <a:lnTo>
                      <a:pt x="235912" y="130301"/>
                    </a:lnTo>
                    <a:lnTo>
                      <a:pt x="235912" y="126496"/>
                    </a:lnTo>
                    <a:lnTo>
                      <a:pt x="233047" y="126496"/>
                    </a:lnTo>
                    <a:lnTo>
                      <a:pt x="233047" y="122692"/>
                    </a:lnTo>
                    <a:lnTo>
                      <a:pt x="228271" y="122692"/>
                    </a:lnTo>
                    <a:lnTo>
                      <a:pt x="228271" y="118888"/>
                    </a:lnTo>
                    <a:lnTo>
                      <a:pt x="221585" y="118888"/>
                    </a:lnTo>
                    <a:lnTo>
                      <a:pt x="221585" y="110328"/>
                    </a:lnTo>
                    <a:lnTo>
                      <a:pt x="218720" y="110328"/>
                    </a:lnTo>
                    <a:lnTo>
                      <a:pt x="218720" y="106523"/>
                    </a:lnTo>
                    <a:lnTo>
                      <a:pt x="216810" y="106523"/>
                    </a:lnTo>
                    <a:lnTo>
                      <a:pt x="216810" y="102719"/>
                    </a:lnTo>
                    <a:lnTo>
                      <a:pt x="209169" y="102719"/>
                    </a:lnTo>
                    <a:lnTo>
                      <a:pt x="209169" y="98915"/>
                    </a:lnTo>
                    <a:lnTo>
                      <a:pt x="199618" y="98915"/>
                    </a:lnTo>
                    <a:lnTo>
                      <a:pt x="199618" y="95110"/>
                    </a:lnTo>
                    <a:lnTo>
                      <a:pt x="192932" y="95110"/>
                    </a:lnTo>
                    <a:lnTo>
                      <a:pt x="192932" y="90355"/>
                    </a:lnTo>
                    <a:lnTo>
                      <a:pt x="190067" y="90355"/>
                    </a:lnTo>
                    <a:lnTo>
                      <a:pt x="190067" y="82746"/>
                    </a:lnTo>
                    <a:lnTo>
                      <a:pt x="173830" y="82746"/>
                    </a:lnTo>
                    <a:lnTo>
                      <a:pt x="173830" y="78941"/>
                    </a:lnTo>
                    <a:lnTo>
                      <a:pt x="170965" y="78941"/>
                    </a:lnTo>
                    <a:lnTo>
                      <a:pt x="170965" y="75137"/>
                    </a:lnTo>
                    <a:lnTo>
                      <a:pt x="169054" y="75137"/>
                    </a:lnTo>
                    <a:lnTo>
                      <a:pt x="169054" y="71333"/>
                    </a:lnTo>
                    <a:lnTo>
                      <a:pt x="164279" y="71333"/>
                    </a:lnTo>
                    <a:lnTo>
                      <a:pt x="164279" y="62773"/>
                    </a:lnTo>
                    <a:lnTo>
                      <a:pt x="161414" y="62773"/>
                    </a:lnTo>
                    <a:lnTo>
                      <a:pt x="161414" y="58968"/>
                    </a:lnTo>
                    <a:lnTo>
                      <a:pt x="147087" y="58968"/>
                    </a:lnTo>
                    <a:lnTo>
                      <a:pt x="147087" y="55164"/>
                    </a:lnTo>
                    <a:lnTo>
                      <a:pt x="137536" y="55164"/>
                    </a:lnTo>
                    <a:lnTo>
                      <a:pt x="137536" y="51359"/>
                    </a:lnTo>
                    <a:lnTo>
                      <a:pt x="130850" y="51359"/>
                    </a:lnTo>
                    <a:lnTo>
                      <a:pt x="130850" y="47555"/>
                    </a:lnTo>
                    <a:lnTo>
                      <a:pt x="121299" y="47555"/>
                    </a:lnTo>
                    <a:lnTo>
                      <a:pt x="118434" y="47555"/>
                    </a:lnTo>
                    <a:lnTo>
                      <a:pt x="118434" y="43751"/>
                    </a:lnTo>
                    <a:lnTo>
                      <a:pt x="113658" y="43751"/>
                    </a:lnTo>
                    <a:lnTo>
                      <a:pt x="113658" y="38995"/>
                    </a:lnTo>
                    <a:lnTo>
                      <a:pt x="75454" y="38995"/>
                    </a:lnTo>
                    <a:lnTo>
                      <a:pt x="75454" y="35191"/>
                    </a:lnTo>
                    <a:lnTo>
                      <a:pt x="73543" y="35191"/>
                    </a:lnTo>
                    <a:lnTo>
                      <a:pt x="73543" y="31386"/>
                    </a:lnTo>
                    <a:lnTo>
                      <a:pt x="62082" y="31386"/>
                    </a:lnTo>
                    <a:lnTo>
                      <a:pt x="62082" y="27582"/>
                    </a:lnTo>
                    <a:lnTo>
                      <a:pt x="54441" y="27582"/>
                    </a:lnTo>
                    <a:lnTo>
                      <a:pt x="54441" y="23778"/>
                    </a:lnTo>
                    <a:lnTo>
                      <a:pt x="52531" y="23778"/>
                    </a:lnTo>
                    <a:lnTo>
                      <a:pt x="52531" y="19973"/>
                    </a:lnTo>
                    <a:lnTo>
                      <a:pt x="49666" y="19973"/>
                    </a:lnTo>
                    <a:lnTo>
                      <a:pt x="49666" y="15218"/>
                    </a:lnTo>
                    <a:lnTo>
                      <a:pt x="40115" y="15218"/>
                    </a:lnTo>
                    <a:lnTo>
                      <a:pt x="40115" y="11413"/>
                    </a:lnTo>
                    <a:lnTo>
                      <a:pt x="25788" y="11413"/>
                    </a:lnTo>
                    <a:lnTo>
                      <a:pt x="25788" y="7609"/>
                    </a:lnTo>
                    <a:lnTo>
                      <a:pt x="23878" y="7609"/>
                    </a:lnTo>
                    <a:lnTo>
                      <a:pt x="23878" y="3804"/>
                    </a:lnTo>
                    <a:lnTo>
                      <a:pt x="19102" y="3804"/>
                    </a:lnTo>
                    <a:lnTo>
                      <a:pt x="19102" y="0"/>
                    </a:lnTo>
                    <a:lnTo>
                      <a:pt x="14327" y="0"/>
                    </a:lnTo>
                    <a:lnTo>
                      <a:pt x="6686" y="0"/>
                    </a:lnTo>
                    <a:lnTo>
                      <a:pt x="4776" y="0"/>
                    </a:lnTo>
                    <a:lnTo>
                      <a:pt x="0" y="0"/>
                    </a:lnTo>
                  </a:path>
                </a:pathLst>
              </a:custGeom>
              <a:noFill/>
              <a:ln w="12700" cap="flat">
                <a:solidFill>
                  <a:srgbClr val="7F7F7F"/>
                </a:solidFill>
                <a:prstDash val="solid"/>
                <a:miter/>
              </a:ln>
            </p:spPr>
            <p:txBody>
              <a:bodyPr rtlCol="0" anchor="ctr"/>
              <a:lstStyle/>
              <a:p>
                <a:endParaRPr lang="en-US" sz="1400"/>
              </a:p>
            </p:txBody>
          </p:sp>
          <p:grpSp>
            <p:nvGrpSpPr>
              <p:cNvPr id="39" name="Graphic 2">
                <a:extLst>
                  <a:ext uri="{FF2B5EF4-FFF2-40B4-BE49-F238E27FC236}">
                    <a16:creationId xmlns:a16="http://schemas.microsoft.com/office/drawing/2014/main" id="{8F51B1CC-C2C7-F767-A1F5-E5A3D9704AEB}"/>
                  </a:ext>
                </a:extLst>
              </p:cNvPr>
              <p:cNvGrpSpPr/>
              <p:nvPr/>
            </p:nvGrpSpPr>
            <p:grpSpPr>
              <a:xfrm>
                <a:off x="3014921" y="1473587"/>
                <a:ext cx="3535817" cy="1358172"/>
                <a:chOff x="3014921" y="1473587"/>
                <a:chExt cx="3535817" cy="1358172"/>
              </a:xfrm>
            </p:grpSpPr>
            <p:sp>
              <p:nvSpPr>
                <p:cNvPr id="40" name="Freeform 724">
                  <a:extLst>
                    <a:ext uri="{FF2B5EF4-FFF2-40B4-BE49-F238E27FC236}">
                      <a16:creationId xmlns:a16="http://schemas.microsoft.com/office/drawing/2014/main" id="{57E3F574-D4E5-F809-AD94-B8EDFDE80B72}"/>
                    </a:ext>
                  </a:extLst>
                </p:cNvPr>
                <p:cNvSpPr/>
                <p:nvPr/>
              </p:nvSpPr>
              <p:spPr>
                <a:xfrm>
                  <a:off x="6513489" y="2791814"/>
                  <a:ext cx="1910" cy="5706"/>
                </a:xfrm>
                <a:custGeom>
                  <a:avLst/>
                  <a:gdLst>
                    <a:gd name="connsiteX0" fmla="*/ 0 w 1910"/>
                    <a:gd name="connsiteY0" fmla="*/ 0 h 5706"/>
                    <a:gd name="connsiteX1" fmla="*/ 1910 w 1910"/>
                    <a:gd name="connsiteY1" fmla="*/ 5707 h 5706"/>
                  </a:gdLst>
                  <a:ahLst/>
                  <a:cxnLst>
                    <a:cxn ang="0">
                      <a:pos x="connsiteX0" y="connsiteY0"/>
                    </a:cxn>
                    <a:cxn ang="0">
                      <a:pos x="connsiteX1" y="connsiteY1"/>
                    </a:cxn>
                  </a:cxnLst>
                  <a:rect l="l" t="t" r="r" b="b"/>
                  <a:pathLst>
                    <a:path w="1910" h="5706">
                      <a:moveTo>
                        <a:pt x="0" y="0"/>
                      </a:moveTo>
                      <a:lnTo>
                        <a:pt x="1910" y="5707"/>
                      </a:lnTo>
                    </a:path>
                  </a:pathLst>
                </a:custGeom>
                <a:ln w="12700" cap="flat">
                  <a:solidFill>
                    <a:srgbClr val="7F7F7F"/>
                  </a:solidFill>
                  <a:prstDash val="solid"/>
                  <a:miter/>
                </a:ln>
              </p:spPr>
              <p:txBody>
                <a:bodyPr rtlCol="0" anchor="ctr"/>
                <a:lstStyle/>
                <a:p>
                  <a:endParaRPr lang="en-US" sz="1400"/>
                </a:p>
              </p:txBody>
            </p:sp>
            <p:sp>
              <p:nvSpPr>
                <p:cNvPr id="41" name="Freeform 725">
                  <a:extLst>
                    <a:ext uri="{FF2B5EF4-FFF2-40B4-BE49-F238E27FC236}">
                      <a16:creationId xmlns:a16="http://schemas.microsoft.com/office/drawing/2014/main" id="{2774F65E-3B39-3E01-54FD-3BB011B15525}"/>
                    </a:ext>
                  </a:extLst>
                </p:cNvPr>
                <p:cNvSpPr/>
                <p:nvPr/>
              </p:nvSpPr>
              <p:spPr>
                <a:xfrm>
                  <a:off x="3014921" y="150972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42" name="Freeform 726">
                  <a:extLst>
                    <a:ext uri="{FF2B5EF4-FFF2-40B4-BE49-F238E27FC236}">
                      <a16:creationId xmlns:a16="http://schemas.microsoft.com/office/drawing/2014/main" id="{D1B7CDC9-35CC-9668-8D1C-6CA0DACCB4DA}"/>
                    </a:ext>
                  </a:extLst>
                </p:cNvPr>
                <p:cNvSpPr/>
                <p:nvPr/>
              </p:nvSpPr>
              <p:spPr>
                <a:xfrm>
                  <a:off x="3051216" y="147358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43" name="Freeform 727">
                  <a:extLst>
                    <a:ext uri="{FF2B5EF4-FFF2-40B4-BE49-F238E27FC236}">
                      <a16:creationId xmlns:a16="http://schemas.microsoft.com/office/drawing/2014/main" id="{D094AECC-71E5-E0A2-9003-258E9F1CC15A}"/>
                    </a:ext>
                  </a:extLst>
                </p:cNvPr>
                <p:cNvSpPr/>
                <p:nvPr/>
              </p:nvSpPr>
              <p:spPr>
                <a:xfrm>
                  <a:off x="3014921" y="150972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44" name="Freeform 728">
                  <a:extLst>
                    <a:ext uri="{FF2B5EF4-FFF2-40B4-BE49-F238E27FC236}">
                      <a16:creationId xmlns:a16="http://schemas.microsoft.com/office/drawing/2014/main" id="{C20E6A9C-5B4E-2453-3D0D-38A3C41F941C}"/>
                    </a:ext>
                  </a:extLst>
                </p:cNvPr>
                <p:cNvSpPr/>
                <p:nvPr/>
              </p:nvSpPr>
              <p:spPr>
                <a:xfrm>
                  <a:off x="3051216" y="147358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45" name="Freeform 729">
                  <a:extLst>
                    <a:ext uri="{FF2B5EF4-FFF2-40B4-BE49-F238E27FC236}">
                      <a16:creationId xmlns:a16="http://schemas.microsoft.com/office/drawing/2014/main" id="{9D793483-5404-4DC2-47D4-179F2D6DF012}"/>
                    </a:ext>
                  </a:extLst>
                </p:cNvPr>
                <p:cNvSpPr/>
                <p:nvPr/>
              </p:nvSpPr>
              <p:spPr>
                <a:xfrm>
                  <a:off x="3014921" y="150972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46" name="Freeform 730">
                  <a:extLst>
                    <a:ext uri="{FF2B5EF4-FFF2-40B4-BE49-F238E27FC236}">
                      <a16:creationId xmlns:a16="http://schemas.microsoft.com/office/drawing/2014/main" id="{120FD5CA-95D5-0338-AAB9-B656E2F84342}"/>
                    </a:ext>
                  </a:extLst>
                </p:cNvPr>
                <p:cNvSpPr/>
                <p:nvPr/>
              </p:nvSpPr>
              <p:spPr>
                <a:xfrm>
                  <a:off x="3051216" y="147358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47" name="Freeform 731">
                  <a:extLst>
                    <a:ext uri="{FF2B5EF4-FFF2-40B4-BE49-F238E27FC236}">
                      <a16:creationId xmlns:a16="http://schemas.microsoft.com/office/drawing/2014/main" id="{4CB4F817-89C9-6A17-9B2B-AC3D3D37C01C}"/>
                    </a:ext>
                  </a:extLst>
                </p:cNvPr>
                <p:cNvSpPr/>
                <p:nvPr/>
              </p:nvSpPr>
              <p:spPr>
                <a:xfrm>
                  <a:off x="3016832" y="150972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48" name="Freeform 732">
                  <a:extLst>
                    <a:ext uri="{FF2B5EF4-FFF2-40B4-BE49-F238E27FC236}">
                      <a16:creationId xmlns:a16="http://schemas.microsoft.com/office/drawing/2014/main" id="{D5C8724E-2E19-EA2D-FC51-0CF8093D2630}"/>
                    </a:ext>
                  </a:extLst>
                </p:cNvPr>
                <p:cNvSpPr/>
                <p:nvPr/>
              </p:nvSpPr>
              <p:spPr>
                <a:xfrm>
                  <a:off x="3053126" y="147358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49" name="Freeform 733">
                  <a:extLst>
                    <a:ext uri="{FF2B5EF4-FFF2-40B4-BE49-F238E27FC236}">
                      <a16:creationId xmlns:a16="http://schemas.microsoft.com/office/drawing/2014/main" id="{1634E3B9-DCF3-B4A3-BB80-FA288122E299}"/>
                    </a:ext>
                  </a:extLst>
                </p:cNvPr>
                <p:cNvSpPr/>
                <p:nvPr/>
              </p:nvSpPr>
              <p:spPr>
                <a:xfrm>
                  <a:off x="3016832" y="150972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50" name="Freeform 734">
                  <a:extLst>
                    <a:ext uri="{FF2B5EF4-FFF2-40B4-BE49-F238E27FC236}">
                      <a16:creationId xmlns:a16="http://schemas.microsoft.com/office/drawing/2014/main" id="{BCE5D200-0023-E3B4-D5AF-03FB3529C9B6}"/>
                    </a:ext>
                  </a:extLst>
                </p:cNvPr>
                <p:cNvSpPr/>
                <p:nvPr/>
              </p:nvSpPr>
              <p:spPr>
                <a:xfrm>
                  <a:off x="3053126" y="147358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51" name="Freeform 735">
                  <a:extLst>
                    <a:ext uri="{FF2B5EF4-FFF2-40B4-BE49-F238E27FC236}">
                      <a16:creationId xmlns:a16="http://schemas.microsoft.com/office/drawing/2014/main" id="{C602C4E9-5DAB-850F-41B4-174236C3ABE5}"/>
                    </a:ext>
                  </a:extLst>
                </p:cNvPr>
                <p:cNvSpPr/>
                <p:nvPr/>
              </p:nvSpPr>
              <p:spPr>
                <a:xfrm>
                  <a:off x="3024473" y="150972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52" name="Freeform 736">
                  <a:extLst>
                    <a:ext uri="{FF2B5EF4-FFF2-40B4-BE49-F238E27FC236}">
                      <a16:creationId xmlns:a16="http://schemas.microsoft.com/office/drawing/2014/main" id="{00E1D482-6763-F842-BA3D-21232B937765}"/>
                    </a:ext>
                  </a:extLst>
                </p:cNvPr>
                <p:cNvSpPr/>
                <p:nvPr/>
              </p:nvSpPr>
              <p:spPr>
                <a:xfrm>
                  <a:off x="3060767" y="147358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53" name="Freeform 737">
                  <a:extLst>
                    <a:ext uri="{FF2B5EF4-FFF2-40B4-BE49-F238E27FC236}">
                      <a16:creationId xmlns:a16="http://schemas.microsoft.com/office/drawing/2014/main" id="{CD445A26-511C-E348-3678-2D5D9A6ED875}"/>
                    </a:ext>
                  </a:extLst>
                </p:cNvPr>
                <p:cNvSpPr/>
                <p:nvPr/>
              </p:nvSpPr>
              <p:spPr>
                <a:xfrm>
                  <a:off x="3131445" y="1557284"/>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54" name="Freeform 738">
                  <a:extLst>
                    <a:ext uri="{FF2B5EF4-FFF2-40B4-BE49-F238E27FC236}">
                      <a16:creationId xmlns:a16="http://schemas.microsoft.com/office/drawing/2014/main" id="{9F80A740-E7CD-1627-9106-2C2AC585CC66}"/>
                    </a:ext>
                  </a:extLst>
                </p:cNvPr>
                <p:cNvSpPr/>
                <p:nvPr/>
              </p:nvSpPr>
              <p:spPr>
                <a:xfrm>
                  <a:off x="3167739" y="152114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55" name="Freeform 739">
                  <a:extLst>
                    <a:ext uri="{FF2B5EF4-FFF2-40B4-BE49-F238E27FC236}">
                      <a16:creationId xmlns:a16="http://schemas.microsoft.com/office/drawing/2014/main" id="{85F958C9-2600-FA9A-7D84-396E0989AFED}"/>
                    </a:ext>
                  </a:extLst>
                </p:cNvPr>
                <p:cNvSpPr/>
                <p:nvPr/>
              </p:nvSpPr>
              <p:spPr>
                <a:xfrm>
                  <a:off x="3250834" y="164859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56" name="Freeform 740">
                  <a:extLst>
                    <a:ext uri="{FF2B5EF4-FFF2-40B4-BE49-F238E27FC236}">
                      <a16:creationId xmlns:a16="http://schemas.microsoft.com/office/drawing/2014/main" id="{15B14C93-C941-FBF2-EFEE-E8999F97921C}"/>
                    </a:ext>
                  </a:extLst>
                </p:cNvPr>
                <p:cNvSpPr/>
                <p:nvPr/>
              </p:nvSpPr>
              <p:spPr>
                <a:xfrm>
                  <a:off x="3287128" y="161244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57" name="Freeform 741">
                  <a:extLst>
                    <a:ext uri="{FF2B5EF4-FFF2-40B4-BE49-F238E27FC236}">
                      <a16:creationId xmlns:a16="http://schemas.microsoft.com/office/drawing/2014/main" id="{70CB904C-C58D-E666-D97E-15D5C0617C9C}"/>
                    </a:ext>
                  </a:extLst>
                </p:cNvPr>
                <p:cNvSpPr/>
                <p:nvPr/>
              </p:nvSpPr>
              <p:spPr>
                <a:xfrm>
                  <a:off x="3341569" y="171992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58" name="Freeform 742">
                  <a:extLst>
                    <a:ext uri="{FF2B5EF4-FFF2-40B4-BE49-F238E27FC236}">
                      <a16:creationId xmlns:a16="http://schemas.microsoft.com/office/drawing/2014/main" id="{A845A9D4-88C0-9715-2EA7-9B0AA5DED01F}"/>
                    </a:ext>
                  </a:extLst>
                </p:cNvPr>
                <p:cNvSpPr/>
                <p:nvPr/>
              </p:nvSpPr>
              <p:spPr>
                <a:xfrm>
                  <a:off x="3376908" y="1683781"/>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59" name="Freeform 743">
                  <a:extLst>
                    <a:ext uri="{FF2B5EF4-FFF2-40B4-BE49-F238E27FC236}">
                      <a16:creationId xmlns:a16="http://schemas.microsoft.com/office/drawing/2014/main" id="{0B2076B7-F4D2-37C9-C562-D32738577942}"/>
                    </a:ext>
                  </a:extLst>
                </p:cNvPr>
                <p:cNvSpPr/>
                <p:nvPr/>
              </p:nvSpPr>
              <p:spPr>
                <a:xfrm>
                  <a:off x="3498207" y="1851174"/>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60" name="Freeform 744">
                  <a:extLst>
                    <a:ext uri="{FF2B5EF4-FFF2-40B4-BE49-F238E27FC236}">
                      <a16:creationId xmlns:a16="http://schemas.microsoft.com/office/drawing/2014/main" id="{8A7AE26B-1052-5374-B9C7-A51522E7F667}"/>
                    </a:ext>
                  </a:extLst>
                </p:cNvPr>
                <p:cNvSpPr/>
                <p:nvPr/>
              </p:nvSpPr>
              <p:spPr>
                <a:xfrm>
                  <a:off x="3534501" y="1815033"/>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61" name="Freeform 745">
                  <a:extLst>
                    <a:ext uri="{FF2B5EF4-FFF2-40B4-BE49-F238E27FC236}">
                      <a16:creationId xmlns:a16="http://schemas.microsoft.com/office/drawing/2014/main" id="{B00C3346-6CD4-21F7-2CC3-5325B68EC056}"/>
                    </a:ext>
                  </a:extLst>
                </p:cNvPr>
                <p:cNvSpPr/>
                <p:nvPr/>
              </p:nvSpPr>
              <p:spPr>
                <a:xfrm>
                  <a:off x="3515399" y="187495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62" name="Freeform 746">
                  <a:extLst>
                    <a:ext uri="{FF2B5EF4-FFF2-40B4-BE49-F238E27FC236}">
                      <a16:creationId xmlns:a16="http://schemas.microsoft.com/office/drawing/2014/main" id="{50FD6847-2CB2-9D08-75A5-BB3018B281CC}"/>
                    </a:ext>
                  </a:extLst>
                </p:cNvPr>
                <p:cNvSpPr/>
                <p:nvPr/>
              </p:nvSpPr>
              <p:spPr>
                <a:xfrm>
                  <a:off x="3550738" y="1839761"/>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63" name="Freeform 747">
                  <a:extLst>
                    <a:ext uri="{FF2B5EF4-FFF2-40B4-BE49-F238E27FC236}">
                      <a16:creationId xmlns:a16="http://schemas.microsoft.com/office/drawing/2014/main" id="{AB481D49-1A46-8E31-DCB7-0F37AA4E4EE6}"/>
                    </a:ext>
                  </a:extLst>
                </p:cNvPr>
                <p:cNvSpPr/>
                <p:nvPr/>
              </p:nvSpPr>
              <p:spPr>
                <a:xfrm>
                  <a:off x="3676813" y="2039492"/>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64" name="Freeform 748">
                  <a:extLst>
                    <a:ext uri="{FF2B5EF4-FFF2-40B4-BE49-F238E27FC236}">
                      <a16:creationId xmlns:a16="http://schemas.microsoft.com/office/drawing/2014/main" id="{3363CC1C-6F81-CF4C-B04F-7C3F21AAC5FF}"/>
                    </a:ext>
                  </a:extLst>
                </p:cNvPr>
                <p:cNvSpPr/>
                <p:nvPr/>
              </p:nvSpPr>
              <p:spPr>
                <a:xfrm>
                  <a:off x="3713107" y="2003351"/>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65" name="Freeform 749">
                  <a:extLst>
                    <a:ext uri="{FF2B5EF4-FFF2-40B4-BE49-F238E27FC236}">
                      <a16:creationId xmlns:a16="http://schemas.microsoft.com/office/drawing/2014/main" id="{0E3826EA-06F1-EC5B-0E3F-4856FA7A9E9D}"/>
                    </a:ext>
                  </a:extLst>
                </p:cNvPr>
                <p:cNvSpPr/>
                <p:nvPr/>
              </p:nvSpPr>
              <p:spPr>
                <a:xfrm>
                  <a:off x="4508713" y="2550234"/>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66" name="Freeform 750">
                  <a:extLst>
                    <a:ext uri="{FF2B5EF4-FFF2-40B4-BE49-F238E27FC236}">
                      <a16:creationId xmlns:a16="http://schemas.microsoft.com/office/drawing/2014/main" id="{2C3F0A87-E805-E8BF-8EDA-5C7854CE94A1}"/>
                    </a:ext>
                  </a:extLst>
                </p:cNvPr>
                <p:cNvSpPr/>
                <p:nvPr/>
              </p:nvSpPr>
              <p:spPr>
                <a:xfrm>
                  <a:off x="4545008" y="2514092"/>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67" name="Freeform 751">
                  <a:extLst>
                    <a:ext uri="{FF2B5EF4-FFF2-40B4-BE49-F238E27FC236}">
                      <a16:creationId xmlns:a16="http://schemas.microsoft.com/office/drawing/2014/main" id="{53272C23-6763-9C45-4165-4FAF13053E49}"/>
                    </a:ext>
                  </a:extLst>
                </p:cNvPr>
                <p:cNvSpPr/>
                <p:nvPr/>
              </p:nvSpPr>
              <p:spPr>
                <a:xfrm>
                  <a:off x="4510624" y="2550234"/>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68" name="Freeform 752">
                  <a:extLst>
                    <a:ext uri="{FF2B5EF4-FFF2-40B4-BE49-F238E27FC236}">
                      <a16:creationId xmlns:a16="http://schemas.microsoft.com/office/drawing/2014/main" id="{5C872FA4-58AE-A059-86B9-FB291397BC3A}"/>
                    </a:ext>
                  </a:extLst>
                </p:cNvPr>
                <p:cNvSpPr/>
                <p:nvPr/>
              </p:nvSpPr>
              <p:spPr>
                <a:xfrm>
                  <a:off x="4546918" y="2514092"/>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69" name="Freeform 753">
                  <a:extLst>
                    <a:ext uri="{FF2B5EF4-FFF2-40B4-BE49-F238E27FC236}">
                      <a16:creationId xmlns:a16="http://schemas.microsoft.com/office/drawing/2014/main" id="{AAE8FBC2-9C2B-6EAE-C97D-5898803DFE8F}"/>
                    </a:ext>
                  </a:extLst>
                </p:cNvPr>
                <p:cNvSpPr/>
                <p:nvPr/>
              </p:nvSpPr>
              <p:spPr>
                <a:xfrm>
                  <a:off x="4539277" y="2570207"/>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70" name="Freeform 754">
                  <a:extLst>
                    <a:ext uri="{FF2B5EF4-FFF2-40B4-BE49-F238E27FC236}">
                      <a16:creationId xmlns:a16="http://schemas.microsoft.com/office/drawing/2014/main" id="{1F671B1D-9D71-43B0-7168-8E7BBAAC4F20}"/>
                    </a:ext>
                  </a:extLst>
                </p:cNvPr>
                <p:cNvSpPr/>
                <p:nvPr/>
              </p:nvSpPr>
              <p:spPr>
                <a:xfrm>
                  <a:off x="4575571" y="2535016"/>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1" name="Freeform 755">
                  <a:extLst>
                    <a:ext uri="{FF2B5EF4-FFF2-40B4-BE49-F238E27FC236}">
                      <a16:creationId xmlns:a16="http://schemas.microsoft.com/office/drawing/2014/main" id="{44F6CD1F-E730-5BF3-B5F4-F8ABFCC8CE4F}"/>
                    </a:ext>
                  </a:extLst>
                </p:cNvPr>
                <p:cNvSpPr/>
                <p:nvPr/>
              </p:nvSpPr>
              <p:spPr>
                <a:xfrm>
                  <a:off x="4539277" y="2570207"/>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72" name="Freeform 756">
                  <a:extLst>
                    <a:ext uri="{FF2B5EF4-FFF2-40B4-BE49-F238E27FC236}">
                      <a16:creationId xmlns:a16="http://schemas.microsoft.com/office/drawing/2014/main" id="{0411E7AD-1D7C-CB83-3D57-DE9A2BA73E03}"/>
                    </a:ext>
                  </a:extLst>
                </p:cNvPr>
                <p:cNvSpPr/>
                <p:nvPr/>
              </p:nvSpPr>
              <p:spPr>
                <a:xfrm>
                  <a:off x="4575571" y="2535016"/>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3" name="Freeform 757">
                  <a:extLst>
                    <a:ext uri="{FF2B5EF4-FFF2-40B4-BE49-F238E27FC236}">
                      <a16:creationId xmlns:a16="http://schemas.microsoft.com/office/drawing/2014/main" id="{86FAAF0C-99D7-73C3-3025-32E76800603C}"/>
                    </a:ext>
                  </a:extLst>
                </p:cNvPr>
                <p:cNvSpPr/>
                <p:nvPr/>
              </p:nvSpPr>
              <p:spPr>
                <a:xfrm>
                  <a:off x="4548828" y="2582571"/>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74" name="Freeform 758">
                  <a:extLst>
                    <a:ext uri="{FF2B5EF4-FFF2-40B4-BE49-F238E27FC236}">
                      <a16:creationId xmlns:a16="http://schemas.microsoft.com/office/drawing/2014/main" id="{2AB77AE7-BA82-E030-C9DC-C318A4533082}"/>
                    </a:ext>
                  </a:extLst>
                </p:cNvPr>
                <p:cNvSpPr/>
                <p:nvPr/>
              </p:nvSpPr>
              <p:spPr>
                <a:xfrm>
                  <a:off x="4585122" y="2547381"/>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75" name="Freeform 759">
                  <a:extLst>
                    <a:ext uri="{FF2B5EF4-FFF2-40B4-BE49-F238E27FC236}">
                      <a16:creationId xmlns:a16="http://schemas.microsoft.com/office/drawing/2014/main" id="{0B6771FD-D578-37D2-475F-0C8BA0788ADE}"/>
                    </a:ext>
                  </a:extLst>
                </p:cNvPr>
                <p:cNvSpPr/>
                <p:nvPr/>
              </p:nvSpPr>
              <p:spPr>
                <a:xfrm>
                  <a:off x="4587032" y="2591131"/>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76" name="Freeform 760">
                  <a:extLst>
                    <a:ext uri="{FF2B5EF4-FFF2-40B4-BE49-F238E27FC236}">
                      <a16:creationId xmlns:a16="http://schemas.microsoft.com/office/drawing/2014/main" id="{414F366F-90E0-DE0B-78BE-9D66CB8B818B}"/>
                    </a:ext>
                  </a:extLst>
                </p:cNvPr>
                <p:cNvSpPr/>
                <p:nvPr/>
              </p:nvSpPr>
              <p:spPr>
                <a:xfrm>
                  <a:off x="4623327" y="255498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77" name="Freeform 761">
                  <a:extLst>
                    <a:ext uri="{FF2B5EF4-FFF2-40B4-BE49-F238E27FC236}">
                      <a16:creationId xmlns:a16="http://schemas.microsoft.com/office/drawing/2014/main" id="{AAAE4FD3-23F9-EBAC-5D3D-5464748FF36B}"/>
                    </a:ext>
                  </a:extLst>
                </p:cNvPr>
                <p:cNvSpPr/>
                <p:nvPr/>
              </p:nvSpPr>
              <p:spPr>
                <a:xfrm>
                  <a:off x="4587032" y="2591131"/>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78" name="Freeform 762">
                  <a:extLst>
                    <a:ext uri="{FF2B5EF4-FFF2-40B4-BE49-F238E27FC236}">
                      <a16:creationId xmlns:a16="http://schemas.microsoft.com/office/drawing/2014/main" id="{D860645D-6E8C-405C-2E08-6A2DDBFC2300}"/>
                    </a:ext>
                  </a:extLst>
                </p:cNvPr>
                <p:cNvSpPr/>
                <p:nvPr/>
              </p:nvSpPr>
              <p:spPr>
                <a:xfrm>
                  <a:off x="4623327" y="255498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79" name="Freeform 763">
                  <a:extLst>
                    <a:ext uri="{FF2B5EF4-FFF2-40B4-BE49-F238E27FC236}">
                      <a16:creationId xmlns:a16="http://schemas.microsoft.com/office/drawing/2014/main" id="{BE7DB6ED-A5D8-E271-CFE7-51FA0CF5E322}"/>
                    </a:ext>
                  </a:extLst>
                </p:cNvPr>
                <p:cNvSpPr/>
                <p:nvPr/>
              </p:nvSpPr>
              <p:spPr>
                <a:xfrm>
                  <a:off x="4589898" y="259113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80" name="Freeform 764">
                  <a:extLst>
                    <a:ext uri="{FF2B5EF4-FFF2-40B4-BE49-F238E27FC236}">
                      <a16:creationId xmlns:a16="http://schemas.microsoft.com/office/drawing/2014/main" id="{C00D84ED-4E35-920C-7ED2-11DDC6686FCB}"/>
                    </a:ext>
                  </a:extLst>
                </p:cNvPr>
                <p:cNvSpPr/>
                <p:nvPr/>
              </p:nvSpPr>
              <p:spPr>
                <a:xfrm>
                  <a:off x="4625237" y="255498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1" name="Freeform 765">
                  <a:extLst>
                    <a:ext uri="{FF2B5EF4-FFF2-40B4-BE49-F238E27FC236}">
                      <a16:creationId xmlns:a16="http://schemas.microsoft.com/office/drawing/2014/main" id="{7FFDE1B8-7192-1A59-3083-969A61D575AF}"/>
                    </a:ext>
                  </a:extLst>
                </p:cNvPr>
                <p:cNvSpPr/>
                <p:nvPr/>
              </p:nvSpPr>
              <p:spPr>
                <a:xfrm>
                  <a:off x="4594673" y="259113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82" name="Freeform 766">
                  <a:extLst>
                    <a:ext uri="{FF2B5EF4-FFF2-40B4-BE49-F238E27FC236}">
                      <a16:creationId xmlns:a16="http://schemas.microsoft.com/office/drawing/2014/main" id="{56D73D2C-4C7F-D9F3-59C9-B37E388E17FB}"/>
                    </a:ext>
                  </a:extLst>
                </p:cNvPr>
                <p:cNvSpPr/>
                <p:nvPr/>
              </p:nvSpPr>
              <p:spPr>
                <a:xfrm>
                  <a:off x="4630012" y="255498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3" name="Freeform 767">
                  <a:extLst>
                    <a:ext uri="{FF2B5EF4-FFF2-40B4-BE49-F238E27FC236}">
                      <a16:creationId xmlns:a16="http://schemas.microsoft.com/office/drawing/2014/main" id="{17FB2E0A-8F6C-AC90-1AE2-52FBEEB73A61}"/>
                    </a:ext>
                  </a:extLst>
                </p:cNvPr>
                <p:cNvSpPr/>
                <p:nvPr/>
              </p:nvSpPr>
              <p:spPr>
                <a:xfrm>
                  <a:off x="4594673" y="259113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84" name="Freeform 768">
                  <a:extLst>
                    <a:ext uri="{FF2B5EF4-FFF2-40B4-BE49-F238E27FC236}">
                      <a16:creationId xmlns:a16="http://schemas.microsoft.com/office/drawing/2014/main" id="{E84AE080-97DC-2739-96A8-AA6807FD3209}"/>
                    </a:ext>
                  </a:extLst>
                </p:cNvPr>
                <p:cNvSpPr/>
                <p:nvPr/>
              </p:nvSpPr>
              <p:spPr>
                <a:xfrm>
                  <a:off x="4630012" y="255498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5" name="Freeform 769">
                  <a:extLst>
                    <a:ext uri="{FF2B5EF4-FFF2-40B4-BE49-F238E27FC236}">
                      <a16:creationId xmlns:a16="http://schemas.microsoft.com/office/drawing/2014/main" id="{E9600DC4-A8FE-926E-4FA5-39535CB1EEC3}"/>
                    </a:ext>
                  </a:extLst>
                </p:cNvPr>
                <p:cNvSpPr/>
                <p:nvPr/>
              </p:nvSpPr>
              <p:spPr>
                <a:xfrm>
                  <a:off x="4599449" y="259113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86" name="Freeform 770">
                  <a:extLst>
                    <a:ext uri="{FF2B5EF4-FFF2-40B4-BE49-F238E27FC236}">
                      <a16:creationId xmlns:a16="http://schemas.microsoft.com/office/drawing/2014/main" id="{B6873564-82F0-EC7A-3306-6C9E68A90142}"/>
                    </a:ext>
                  </a:extLst>
                </p:cNvPr>
                <p:cNvSpPr/>
                <p:nvPr/>
              </p:nvSpPr>
              <p:spPr>
                <a:xfrm>
                  <a:off x="4634788" y="255498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7" name="Freeform 771">
                  <a:extLst>
                    <a:ext uri="{FF2B5EF4-FFF2-40B4-BE49-F238E27FC236}">
                      <a16:creationId xmlns:a16="http://schemas.microsoft.com/office/drawing/2014/main" id="{84FB8D24-13EE-4E13-3090-0CD5D57D45B7}"/>
                    </a:ext>
                  </a:extLst>
                </p:cNvPr>
                <p:cNvSpPr/>
                <p:nvPr/>
              </p:nvSpPr>
              <p:spPr>
                <a:xfrm>
                  <a:off x="4599449" y="259113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88" name="Freeform 772">
                  <a:extLst>
                    <a:ext uri="{FF2B5EF4-FFF2-40B4-BE49-F238E27FC236}">
                      <a16:creationId xmlns:a16="http://schemas.microsoft.com/office/drawing/2014/main" id="{AC3651D6-5476-703C-937C-99BC0CBBAAC8}"/>
                    </a:ext>
                  </a:extLst>
                </p:cNvPr>
                <p:cNvSpPr/>
                <p:nvPr/>
              </p:nvSpPr>
              <p:spPr>
                <a:xfrm>
                  <a:off x="4634788" y="255498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89" name="Freeform 773">
                  <a:extLst>
                    <a:ext uri="{FF2B5EF4-FFF2-40B4-BE49-F238E27FC236}">
                      <a16:creationId xmlns:a16="http://schemas.microsoft.com/office/drawing/2014/main" id="{5A9DBC76-B309-44FD-2765-1B423FA40E8F}"/>
                    </a:ext>
                  </a:extLst>
                </p:cNvPr>
                <p:cNvSpPr/>
                <p:nvPr/>
              </p:nvSpPr>
              <p:spPr>
                <a:xfrm>
                  <a:off x="4604224" y="2595887"/>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90" name="Freeform 774">
                  <a:extLst>
                    <a:ext uri="{FF2B5EF4-FFF2-40B4-BE49-F238E27FC236}">
                      <a16:creationId xmlns:a16="http://schemas.microsoft.com/office/drawing/2014/main" id="{769A85D4-3A88-94F5-BC76-311282CA98FB}"/>
                    </a:ext>
                  </a:extLst>
                </p:cNvPr>
                <p:cNvSpPr/>
                <p:nvPr/>
              </p:nvSpPr>
              <p:spPr>
                <a:xfrm>
                  <a:off x="4639563" y="255974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1" name="Freeform 775">
                  <a:extLst>
                    <a:ext uri="{FF2B5EF4-FFF2-40B4-BE49-F238E27FC236}">
                      <a16:creationId xmlns:a16="http://schemas.microsoft.com/office/drawing/2014/main" id="{E0FC6872-C381-E0A0-A17A-FC476C24584E}"/>
                    </a:ext>
                  </a:extLst>
                </p:cNvPr>
                <p:cNvSpPr/>
                <p:nvPr/>
              </p:nvSpPr>
              <p:spPr>
                <a:xfrm>
                  <a:off x="4613775" y="2595887"/>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92" name="Freeform 776">
                  <a:extLst>
                    <a:ext uri="{FF2B5EF4-FFF2-40B4-BE49-F238E27FC236}">
                      <a16:creationId xmlns:a16="http://schemas.microsoft.com/office/drawing/2014/main" id="{94F47070-716B-59C7-4673-73DCC4FED00E}"/>
                    </a:ext>
                  </a:extLst>
                </p:cNvPr>
                <p:cNvSpPr/>
                <p:nvPr/>
              </p:nvSpPr>
              <p:spPr>
                <a:xfrm>
                  <a:off x="4649115" y="255974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3" name="Freeform 777">
                  <a:extLst>
                    <a:ext uri="{FF2B5EF4-FFF2-40B4-BE49-F238E27FC236}">
                      <a16:creationId xmlns:a16="http://schemas.microsoft.com/office/drawing/2014/main" id="{98EEF3E8-96E7-1E00-5325-E3E523920353}"/>
                    </a:ext>
                  </a:extLst>
                </p:cNvPr>
                <p:cNvSpPr/>
                <p:nvPr/>
              </p:nvSpPr>
              <p:spPr>
                <a:xfrm>
                  <a:off x="4634788" y="259969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94" name="Freeform 778">
                  <a:extLst>
                    <a:ext uri="{FF2B5EF4-FFF2-40B4-BE49-F238E27FC236}">
                      <a16:creationId xmlns:a16="http://schemas.microsoft.com/office/drawing/2014/main" id="{E2A2A9C7-6C50-ED84-5CA3-6C408FFA7BA2}"/>
                    </a:ext>
                  </a:extLst>
                </p:cNvPr>
                <p:cNvSpPr/>
                <p:nvPr/>
              </p:nvSpPr>
              <p:spPr>
                <a:xfrm>
                  <a:off x="4671082" y="256450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5" name="Freeform 779">
                  <a:extLst>
                    <a:ext uri="{FF2B5EF4-FFF2-40B4-BE49-F238E27FC236}">
                      <a16:creationId xmlns:a16="http://schemas.microsoft.com/office/drawing/2014/main" id="{85456313-C5B6-2BD8-F5BF-F05DBBE01EB1}"/>
                    </a:ext>
                  </a:extLst>
                </p:cNvPr>
                <p:cNvSpPr/>
                <p:nvPr/>
              </p:nvSpPr>
              <p:spPr>
                <a:xfrm>
                  <a:off x="4637653" y="259969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96" name="Freeform 780">
                  <a:extLst>
                    <a:ext uri="{FF2B5EF4-FFF2-40B4-BE49-F238E27FC236}">
                      <a16:creationId xmlns:a16="http://schemas.microsoft.com/office/drawing/2014/main" id="{CBE30279-EF0C-FD29-F020-8A64D27B1B0B}"/>
                    </a:ext>
                  </a:extLst>
                </p:cNvPr>
                <p:cNvSpPr/>
                <p:nvPr/>
              </p:nvSpPr>
              <p:spPr>
                <a:xfrm>
                  <a:off x="4672992" y="256450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7" name="Freeform 781">
                  <a:extLst>
                    <a:ext uri="{FF2B5EF4-FFF2-40B4-BE49-F238E27FC236}">
                      <a16:creationId xmlns:a16="http://schemas.microsoft.com/office/drawing/2014/main" id="{5D698D87-C29E-7ECE-A054-AF3E85E64484}"/>
                    </a:ext>
                  </a:extLst>
                </p:cNvPr>
                <p:cNvSpPr/>
                <p:nvPr/>
              </p:nvSpPr>
              <p:spPr>
                <a:xfrm>
                  <a:off x="4639563" y="2599691"/>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98" name="Freeform 782">
                  <a:extLst>
                    <a:ext uri="{FF2B5EF4-FFF2-40B4-BE49-F238E27FC236}">
                      <a16:creationId xmlns:a16="http://schemas.microsoft.com/office/drawing/2014/main" id="{1AC33F5E-C3F0-7BBF-F2A4-254C5F886043}"/>
                    </a:ext>
                  </a:extLst>
                </p:cNvPr>
                <p:cNvSpPr/>
                <p:nvPr/>
              </p:nvSpPr>
              <p:spPr>
                <a:xfrm>
                  <a:off x="4675858" y="256450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99" name="Freeform 783">
                  <a:extLst>
                    <a:ext uri="{FF2B5EF4-FFF2-40B4-BE49-F238E27FC236}">
                      <a16:creationId xmlns:a16="http://schemas.microsoft.com/office/drawing/2014/main" id="{67136351-8F5A-7886-87D6-0D715D1D651A}"/>
                    </a:ext>
                  </a:extLst>
                </p:cNvPr>
                <p:cNvSpPr/>
                <p:nvPr/>
              </p:nvSpPr>
              <p:spPr>
                <a:xfrm>
                  <a:off x="4644339" y="259969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00" name="Freeform 784">
                  <a:extLst>
                    <a:ext uri="{FF2B5EF4-FFF2-40B4-BE49-F238E27FC236}">
                      <a16:creationId xmlns:a16="http://schemas.microsoft.com/office/drawing/2014/main" id="{5D7E0D12-D481-73BE-A56C-A4C712F8506E}"/>
                    </a:ext>
                  </a:extLst>
                </p:cNvPr>
                <p:cNvSpPr/>
                <p:nvPr/>
              </p:nvSpPr>
              <p:spPr>
                <a:xfrm>
                  <a:off x="4680633" y="256450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01" name="Freeform 785">
                  <a:extLst>
                    <a:ext uri="{FF2B5EF4-FFF2-40B4-BE49-F238E27FC236}">
                      <a16:creationId xmlns:a16="http://schemas.microsoft.com/office/drawing/2014/main" id="{37A324B9-1C78-2166-51D2-A9452A7A1F66}"/>
                    </a:ext>
                  </a:extLst>
                </p:cNvPr>
                <p:cNvSpPr/>
                <p:nvPr/>
              </p:nvSpPr>
              <p:spPr>
                <a:xfrm>
                  <a:off x="4649115" y="259969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02" name="Freeform 786">
                  <a:extLst>
                    <a:ext uri="{FF2B5EF4-FFF2-40B4-BE49-F238E27FC236}">
                      <a16:creationId xmlns:a16="http://schemas.microsoft.com/office/drawing/2014/main" id="{5FBCE65C-A599-E3D1-7254-007E8A8E2648}"/>
                    </a:ext>
                  </a:extLst>
                </p:cNvPr>
                <p:cNvSpPr/>
                <p:nvPr/>
              </p:nvSpPr>
              <p:spPr>
                <a:xfrm>
                  <a:off x="4685409" y="256450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03" name="Freeform 787">
                  <a:extLst>
                    <a:ext uri="{FF2B5EF4-FFF2-40B4-BE49-F238E27FC236}">
                      <a16:creationId xmlns:a16="http://schemas.microsoft.com/office/drawing/2014/main" id="{EDFE13BF-79A3-360F-D37B-5565A24252E6}"/>
                    </a:ext>
                  </a:extLst>
                </p:cNvPr>
                <p:cNvSpPr/>
                <p:nvPr/>
              </p:nvSpPr>
              <p:spPr>
                <a:xfrm>
                  <a:off x="4661531" y="259969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04" name="Freeform 788">
                  <a:extLst>
                    <a:ext uri="{FF2B5EF4-FFF2-40B4-BE49-F238E27FC236}">
                      <a16:creationId xmlns:a16="http://schemas.microsoft.com/office/drawing/2014/main" id="{006B3753-49E5-A788-C15E-56486C4B8E0A}"/>
                    </a:ext>
                  </a:extLst>
                </p:cNvPr>
                <p:cNvSpPr/>
                <p:nvPr/>
              </p:nvSpPr>
              <p:spPr>
                <a:xfrm>
                  <a:off x="4696870" y="256450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05" name="Freeform 789">
                  <a:extLst>
                    <a:ext uri="{FF2B5EF4-FFF2-40B4-BE49-F238E27FC236}">
                      <a16:creationId xmlns:a16="http://schemas.microsoft.com/office/drawing/2014/main" id="{2DA29ED3-324E-7363-2F91-3C32EF473D03}"/>
                    </a:ext>
                  </a:extLst>
                </p:cNvPr>
                <p:cNvSpPr/>
                <p:nvPr/>
              </p:nvSpPr>
              <p:spPr>
                <a:xfrm>
                  <a:off x="4661531" y="259969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06" name="Freeform 790">
                  <a:extLst>
                    <a:ext uri="{FF2B5EF4-FFF2-40B4-BE49-F238E27FC236}">
                      <a16:creationId xmlns:a16="http://schemas.microsoft.com/office/drawing/2014/main" id="{12C99DAB-5A8D-6D31-F254-83B725C342B8}"/>
                    </a:ext>
                  </a:extLst>
                </p:cNvPr>
                <p:cNvSpPr/>
                <p:nvPr/>
              </p:nvSpPr>
              <p:spPr>
                <a:xfrm>
                  <a:off x="4696870" y="256450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07" name="Freeform 791">
                  <a:extLst>
                    <a:ext uri="{FF2B5EF4-FFF2-40B4-BE49-F238E27FC236}">
                      <a16:creationId xmlns:a16="http://schemas.microsoft.com/office/drawing/2014/main" id="{76DA5872-C7EF-21EE-8886-E206BBA363DC}"/>
                    </a:ext>
                  </a:extLst>
                </p:cNvPr>
                <p:cNvSpPr/>
                <p:nvPr/>
              </p:nvSpPr>
              <p:spPr>
                <a:xfrm>
                  <a:off x="4674902" y="2604447"/>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108" name="Freeform 792">
                  <a:extLst>
                    <a:ext uri="{FF2B5EF4-FFF2-40B4-BE49-F238E27FC236}">
                      <a16:creationId xmlns:a16="http://schemas.microsoft.com/office/drawing/2014/main" id="{63CDDE87-A718-F037-C239-711397A61376}"/>
                    </a:ext>
                  </a:extLst>
                </p:cNvPr>
                <p:cNvSpPr/>
                <p:nvPr/>
              </p:nvSpPr>
              <p:spPr>
                <a:xfrm>
                  <a:off x="4711197" y="2568305"/>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09" name="Freeform 793">
                  <a:extLst>
                    <a:ext uri="{FF2B5EF4-FFF2-40B4-BE49-F238E27FC236}">
                      <a16:creationId xmlns:a16="http://schemas.microsoft.com/office/drawing/2014/main" id="{06305465-89F8-69B4-E65D-576B11A556A9}"/>
                    </a:ext>
                  </a:extLst>
                </p:cNvPr>
                <p:cNvSpPr/>
                <p:nvPr/>
              </p:nvSpPr>
              <p:spPr>
                <a:xfrm>
                  <a:off x="4687319" y="2604447"/>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10" name="Freeform 794">
                  <a:extLst>
                    <a:ext uri="{FF2B5EF4-FFF2-40B4-BE49-F238E27FC236}">
                      <a16:creationId xmlns:a16="http://schemas.microsoft.com/office/drawing/2014/main" id="{ED8FD64A-B8FB-A01B-78F7-788A129C88D7}"/>
                    </a:ext>
                  </a:extLst>
                </p:cNvPr>
                <p:cNvSpPr/>
                <p:nvPr/>
              </p:nvSpPr>
              <p:spPr>
                <a:xfrm>
                  <a:off x="4723613" y="2568305"/>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11" name="Freeform 795">
                  <a:extLst>
                    <a:ext uri="{FF2B5EF4-FFF2-40B4-BE49-F238E27FC236}">
                      <a16:creationId xmlns:a16="http://schemas.microsoft.com/office/drawing/2014/main" id="{10D9A686-675B-A906-92E9-219148CF4AEE}"/>
                    </a:ext>
                  </a:extLst>
                </p:cNvPr>
                <p:cNvSpPr/>
                <p:nvPr/>
              </p:nvSpPr>
              <p:spPr>
                <a:xfrm>
                  <a:off x="4694005" y="2613958"/>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112" name="Freeform 796">
                  <a:extLst>
                    <a:ext uri="{FF2B5EF4-FFF2-40B4-BE49-F238E27FC236}">
                      <a16:creationId xmlns:a16="http://schemas.microsoft.com/office/drawing/2014/main" id="{C1E8DC7E-4942-4B11-103F-A8A4727F0DAC}"/>
                    </a:ext>
                  </a:extLst>
                </p:cNvPr>
                <p:cNvSpPr/>
                <p:nvPr/>
              </p:nvSpPr>
              <p:spPr>
                <a:xfrm>
                  <a:off x="4730299" y="2577816"/>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13" name="Freeform 797">
                  <a:extLst>
                    <a:ext uri="{FF2B5EF4-FFF2-40B4-BE49-F238E27FC236}">
                      <a16:creationId xmlns:a16="http://schemas.microsoft.com/office/drawing/2014/main" id="{C05638DA-098D-338D-7367-ED2564E11A5D}"/>
                    </a:ext>
                  </a:extLst>
                </p:cNvPr>
                <p:cNvSpPr/>
                <p:nvPr/>
              </p:nvSpPr>
              <p:spPr>
                <a:xfrm>
                  <a:off x="4696870" y="2613958"/>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14" name="Freeform 798">
                  <a:extLst>
                    <a:ext uri="{FF2B5EF4-FFF2-40B4-BE49-F238E27FC236}">
                      <a16:creationId xmlns:a16="http://schemas.microsoft.com/office/drawing/2014/main" id="{7D35E6D8-0B08-7BB8-7530-2E603C27DE23}"/>
                    </a:ext>
                  </a:extLst>
                </p:cNvPr>
                <p:cNvSpPr/>
                <p:nvPr/>
              </p:nvSpPr>
              <p:spPr>
                <a:xfrm>
                  <a:off x="4733164" y="2577816"/>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15" name="Freeform 799">
                  <a:extLst>
                    <a:ext uri="{FF2B5EF4-FFF2-40B4-BE49-F238E27FC236}">
                      <a16:creationId xmlns:a16="http://schemas.microsoft.com/office/drawing/2014/main" id="{38A2B310-A4A3-76A5-09BE-32897BD04255}"/>
                    </a:ext>
                  </a:extLst>
                </p:cNvPr>
                <p:cNvSpPr/>
                <p:nvPr/>
              </p:nvSpPr>
              <p:spPr>
                <a:xfrm>
                  <a:off x="4701646" y="2618713"/>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16" name="Freeform 800">
                  <a:extLst>
                    <a:ext uri="{FF2B5EF4-FFF2-40B4-BE49-F238E27FC236}">
                      <a16:creationId xmlns:a16="http://schemas.microsoft.com/office/drawing/2014/main" id="{84A52A50-C62A-D92B-8570-ACB98C0B3A0F}"/>
                    </a:ext>
                  </a:extLst>
                </p:cNvPr>
                <p:cNvSpPr/>
                <p:nvPr/>
              </p:nvSpPr>
              <p:spPr>
                <a:xfrm>
                  <a:off x="4737940" y="2582571"/>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17" name="Freeform 801">
                  <a:extLst>
                    <a:ext uri="{FF2B5EF4-FFF2-40B4-BE49-F238E27FC236}">
                      <a16:creationId xmlns:a16="http://schemas.microsoft.com/office/drawing/2014/main" id="{F1151AC3-26AF-BF61-733A-3A306E4299D1}"/>
                    </a:ext>
                  </a:extLst>
                </p:cNvPr>
                <p:cNvSpPr/>
                <p:nvPr/>
              </p:nvSpPr>
              <p:spPr>
                <a:xfrm>
                  <a:off x="4713107" y="2618713"/>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118" name="Freeform 802">
                  <a:extLst>
                    <a:ext uri="{FF2B5EF4-FFF2-40B4-BE49-F238E27FC236}">
                      <a16:creationId xmlns:a16="http://schemas.microsoft.com/office/drawing/2014/main" id="{97E319FD-D94D-1D6E-3F19-9F797E85026B}"/>
                    </a:ext>
                  </a:extLst>
                </p:cNvPr>
                <p:cNvSpPr/>
                <p:nvPr/>
              </p:nvSpPr>
              <p:spPr>
                <a:xfrm>
                  <a:off x="4749401" y="2582571"/>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19" name="Freeform 803">
                  <a:extLst>
                    <a:ext uri="{FF2B5EF4-FFF2-40B4-BE49-F238E27FC236}">
                      <a16:creationId xmlns:a16="http://schemas.microsoft.com/office/drawing/2014/main" id="{3DABBCCF-5146-8D6D-035D-1263EF72FCDA}"/>
                    </a:ext>
                  </a:extLst>
                </p:cNvPr>
                <p:cNvSpPr/>
                <p:nvPr/>
              </p:nvSpPr>
              <p:spPr>
                <a:xfrm>
                  <a:off x="4715972" y="2618713"/>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20" name="Freeform 804">
                  <a:extLst>
                    <a:ext uri="{FF2B5EF4-FFF2-40B4-BE49-F238E27FC236}">
                      <a16:creationId xmlns:a16="http://schemas.microsoft.com/office/drawing/2014/main" id="{311007F9-95D0-C57D-7615-6B5B3EE6E1C2}"/>
                    </a:ext>
                  </a:extLst>
                </p:cNvPr>
                <p:cNvSpPr/>
                <p:nvPr/>
              </p:nvSpPr>
              <p:spPr>
                <a:xfrm>
                  <a:off x="4752266" y="2582571"/>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21" name="Freeform 805">
                  <a:extLst>
                    <a:ext uri="{FF2B5EF4-FFF2-40B4-BE49-F238E27FC236}">
                      <a16:creationId xmlns:a16="http://schemas.microsoft.com/office/drawing/2014/main" id="{11766927-EDB2-3291-8D04-00808AB4B339}"/>
                    </a:ext>
                  </a:extLst>
                </p:cNvPr>
                <p:cNvSpPr/>
                <p:nvPr/>
              </p:nvSpPr>
              <p:spPr>
                <a:xfrm>
                  <a:off x="4725523" y="2618713"/>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22" name="Freeform 806">
                  <a:extLst>
                    <a:ext uri="{FF2B5EF4-FFF2-40B4-BE49-F238E27FC236}">
                      <a16:creationId xmlns:a16="http://schemas.microsoft.com/office/drawing/2014/main" id="{872AFF62-E537-939E-152B-E2336B47D1F3}"/>
                    </a:ext>
                  </a:extLst>
                </p:cNvPr>
                <p:cNvSpPr/>
                <p:nvPr/>
              </p:nvSpPr>
              <p:spPr>
                <a:xfrm>
                  <a:off x="4761817" y="2582571"/>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23" name="Freeform 807">
                  <a:extLst>
                    <a:ext uri="{FF2B5EF4-FFF2-40B4-BE49-F238E27FC236}">
                      <a16:creationId xmlns:a16="http://schemas.microsoft.com/office/drawing/2014/main" id="{03D6288E-70BC-5CCD-D897-474C4B0A6260}"/>
                    </a:ext>
                  </a:extLst>
                </p:cNvPr>
                <p:cNvSpPr/>
                <p:nvPr/>
              </p:nvSpPr>
              <p:spPr>
                <a:xfrm>
                  <a:off x="4727434" y="2618713"/>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124" name="Freeform 808">
                  <a:extLst>
                    <a:ext uri="{FF2B5EF4-FFF2-40B4-BE49-F238E27FC236}">
                      <a16:creationId xmlns:a16="http://schemas.microsoft.com/office/drawing/2014/main" id="{C1B0B663-2E8B-B31E-25F3-0A98DE4A737D}"/>
                    </a:ext>
                  </a:extLst>
                </p:cNvPr>
                <p:cNvSpPr/>
                <p:nvPr/>
              </p:nvSpPr>
              <p:spPr>
                <a:xfrm>
                  <a:off x="4763728" y="2582571"/>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25" name="Freeform 809">
                  <a:extLst>
                    <a:ext uri="{FF2B5EF4-FFF2-40B4-BE49-F238E27FC236}">
                      <a16:creationId xmlns:a16="http://schemas.microsoft.com/office/drawing/2014/main" id="{440A96C4-C5E2-269F-BFAF-95D5E364DE4F}"/>
                    </a:ext>
                  </a:extLst>
                </p:cNvPr>
                <p:cNvSpPr/>
                <p:nvPr/>
              </p:nvSpPr>
              <p:spPr>
                <a:xfrm>
                  <a:off x="4735074" y="262346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26" name="Freeform 810">
                  <a:extLst>
                    <a:ext uri="{FF2B5EF4-FFF2-40B4-BE49-F238E27FC236}">
                      <a16:creationId xmlns:a16="http://schemas.microsoft.com/office/drawing/2014/main" id="{AC7E73EA-F564-EE26-5D3A-27679C77B7E3}"/>
                    </a:ext>
                  </a:extLst>
                </p:cNvPr>
                <p:cNvSpPr/>
                <p:nvPr/>
              </p:nvSpPr>
              <p:spPr>
                <a:xfrm>
                  <a:off x="4771369" y="258827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27" name="Freeform 811">
                  <a:extLst>
                    <a:ext uri="{FF2B5EF4-FFF2-40B4-BE49-F238E27FC236}">
                      <a16:creationId xmlns:a16="http://schemas.microsoft.com/office/drawing/2014/main" id="{B9068D3F-1189-0550-E840-FFA774D22272}"/>
                    </a:ext>
                  </a:extLst>
                </p:cNvPr>
                <p:cNvSpPr/>
                <p:nvPr/>
              </p:nvSpPr>
              <p:spPr>
                <a:xfrm>
                  <a:off x="4744625" y="262346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28" name="Freeform 812">
                  <a:extLst>
                    <a:ext uri="{FF2B5EF4-FFF2-40B4-BE49-F238E27FC236}">
                      <a16:creationId xmlns:a16="http://schemas.microsoft.com/office/drawing/2014/main" id="{A082DC93-A9DF-057B-5686-BCF7B454BC6B}"/>
                    </a:ext>
                  </a:extLst>
                </p:cNvPr>
                <p:cNvSpPr/>
                <p:nvPr/>
              </p:nvSpPr>
              <p:spPr>
                <a:xfrm>
                  <a:off x="4780920" y="2588278"/>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29" name="Freeform 813">
                  <a:extLst>
                    <a:ext uri="{FF2B5EF4-FFF2-40B4-BE49-F238E27FC236}">
                      <a16:creationId xmlns:a16="http://schemas.microsoft.com/office/drawing/2014/main" id="{54B32255-CD4D-71AC-F38B-1179456016F4}"/>
                    </a:ext>
                  </a:extLst>
                </p:cNvPr>
                <p:cNvSpPr/>
                <p:nvPr/>
              </p:nvSpPr>
              <p:spPr>
                <a:xfrm>
                  <a:off x="4749401" y="2629175"/>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30" name="Freeform 814">
                  <a:extLst>
                    <a:ext uri="{FF2B5EF4-FFF2-40B4-BE49-F238E27FC236}">
                      <a16:creationId xmlns:a16="http://schemas.microsoft.com/office/drawing/2014/main" id="{7891931F-7A92-8685-0341-98690D581166}"/>
                    </a:ext>
                  </a:extLst>
                </p:cNvPr>
                <p:cNvSpPr/>
                <p:nvPr/>
              </p:nvSpPr>
              <p:spPr>
                <a:xfrm>
                  <a:off x="4784740" y="2593033"/>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31" name="Freeform 815">
                  <a:extLst>
                    <a:ext uri="{FF2B5EF4-FFF2-40B4-BE49-F238E27FC236}">
                      <a16:creationId xmlns:a16="http://schemas.microsoft.com/office/drawing/2014/main" id="{ADF100B3-73E6-14D8-960C-1B524C29DA33}"/>
                    </a:ext>
                  </a:extLst>
                </p:cNvPr>
                <p:cNvSpPr/>
                <p:nvPr/>
              </p:nvSpPr>
              <p:spPr>
                <a:xfrm>
                  <a:off x="4751311" y="2629175"/>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132" name="Freeform 816">
                  <a:extLst>
                    <a:ext uri="{FF2B5EF4-FFF2-40B4-BE49-F238E27FC236}">
                      <a16:creationId xmlns:a16="http://schemas.microsoft.com/office/drawing/2014/main" id="{1178C8FF-8C5C-C283-AE90-91698D940DA2}"/>
                    </a:ext>
                  </a:extLst>
                </p:cNvPr>
                <p:cNvSpPr/>
                <p:nvPr/>
              </p:nvSpPr>
              <p:spPr>
                <a:xfrm>
                  <a:off x="4787605" y="2593033"/>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33" name="Freeform 817">
                  <a:extLst>
                    <a:ext uri="{FF2B5EF4-FFF2-40B4-BE49-F238E27FC236}">
                      <a16:creationId xmlns:a16="http://schemas.microsoft.com/office/drawing/2014/main" id="{33E941FD-0186-EE6D-C89B-91F0E6067723}"/>
                    </a:ext>
                  </a:extLst>
                </p:cNvPr>
                <p:cNvSpPr/>
                <p:nvPr/>
              </p:nvSpPr>
              <p:spPr>
                <a:xfrm>
                  <a:off x="4765638" y="2629175"/>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134" name="Freeform 818">
                  <a:extLst>
                    <a:ext uri="{FF2B5EF4-FFF2-40B4-BE49-F238E27FC236}">
                      <a16:creationId xmlns:a16="http://schemas.microsoft.com/office/drawing/2014/main" id="{590AA919-8429-683F-2B3F-903A9A745257}"/>
                    </a:ext>
                  </a:extLst>
                </p:cNvPr>
                <p:cNvSpPr/>
                <p:nvPr/>
              </p:nvSpPr>
              <p:spPr>
                <a:xfrm>
                  <a:off x="4801932" y="2593033"/>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35" name="Freeform 819">
                  <a:extLst>
                    <a:ext uri="{FF2B5EF4-FFF2-40B4-BE49-F238E27FC236}">
                      <a16:creationId xmlns:a16="http://schemas.microsoft.com/office/drawing/2014/main" id="{B161E730-1659-F5CE-D7F0-77AB3C24EB1D}"/>
                    </a:ext>
                  </a:extLst>
                </p:cNvPr>
                <p:cNvSpPr/>
                <p:nvPr/>
              </p:nvSpPr>
              <p:spPr>
                <a:xfrm>
                  <a:off x="4782830" y="263393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36" name="Freeform 820">
                  <a:extLst>
                    <a:ext uri="{FF2B5EF4-FFF2-40B4-BE49-F238E27FC236}">
                      <a16:creationId xmlns:a16="http://schemas.microsoft.com/office/drawing/2014/main" id="{0FB46251-044F-2287-EF0B-B0865627CBA4}"/>
                    </a:ext>
                  </a:extLst>
                </p:cNvPr>
                <p:cNvSpPr/>
                <p:nvPr/>
              </p:nvSpPr>
              <p:spPr>
                <a:xfrm>
                  <a:off x="4818169" y="259778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37" name="Freeform 821">
                  <a:extLst>
                    <a:ext uri="{FF2B5EF4-FFF2-40B4-BE49-F238E27FC236}">
                      <a16:creationId xmlns:a16="http://schemas.microsoft.com/office/drawing/2014/main" id="{E6BDC774-3A7B-8319-99B5-51BA55F81BD8}"/>
                    </a:ext>
                  </a:extLst>
                </p:cNvPr>
                <p:cNvSpPr/>
                <p:nvPr/>
              </p:nvSpPr>
              <p:spPr>
                <a:xfrm>
                  <a:off x="4794291" y="2633931"/>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138" name="Freeform 822">
                  <a:extLst>
                    <a:ext uri="{FF2B5EF4-FFF2-40B4-BE49-F238E27FC236}">
                      <a16:creationId xmlns:a16="http://schemas.microsoft.com/office/drawing/2014/main" id="{E0B1DA9E-71C2-C186-0BAE-5D1F74C4BA08}"/>
                    </a:ext>
                  </a:extLst>
                </p:cNvPr>
                <p:cNvSpPr/>
                <p:nvPr/>
              </p:nvSpPr>
              <p:spPr>
                <a:xfrm>
                  <a:off x="4830585" y="259778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39" name="Freeform 823">
                  <a:extLst>
                    <a:ext uri="{FF2B5EF4-FFF2-40B4-BE49-F238E27FC236}">
                      <a16:creationId xmlns:a16="http://schemas.microsoft.com/office/drawing/2014/main" id="{A2DD116B-0687-0894-2ED0-3F72671DC862}"/>
                    </a:ext>
                  </a:extLst>
                </p:cNvPr>
                <p:cNvSpPr/>
                <p:nvPr/>
              </p:nvSpPr>
              <p:spPr>
                <a:xfrm>
                  <a:off x="4799067" y="2633931"/>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140" name="Freeform 824">
                  <a:extLst>
                    <a:ext uri="{FF2B5EF4-FFF2-40B4-BE49-F238E27FC236}">
                      <a16:creationId xmlns:a16="http://schemas.microsoft.com/office/drawing/2014/main" id="{DAF53AB9-47D7-EAD5-1F7E-F6F4DF478362}"/>
                    </a:ext>
                  </a:extLst>
                </p:cNvPr>
                <p:cNvSpPr/>
                <p:nvPr/>
              </p:nvSpPr>
              <p:spPr>
                <a:xfrm>
                  <a:off x="4835361" y="259778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41" name="Freeform 825">
                  <a:extLst>
                    <a:ext uri="{FF2B5EF4-FFF2-40B4-BE49-F238E27FC236}">
                      <a16:creationId xmlns:a16="http://schemas.microsoft.com/office/drawing/2014/main" id="{023A30ED-6698-C1AD-A798-4FA3B6C326F1}"/>
                    </a:ext>
                  </a:extLst>
                </p:cNvPr>
                <p:cNvSpPr/>
                <p:nvPr/>
              </p:nvSpPr>
              <p:spPr>
                <a:xfrm>
                  <a:off x="4801932" y="263393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42" name="Freeform 826">
                  <a:extLst>
                    <a:ext uri="{FF2B5EF4-FFF2-40B4-BE49-F238E27FC236}">
                      <a16:creationId xmlns:a16="http://schemas.microsoft.com/office/drawing/2014/main" id="{0F69B9EB-DEE1-3F48-40B8-D4C69B1D6FDB}"/>
                    </a:ext>
                  </a:extLst>
                </p:cNvPr>
                <p:cNvSpPr/>
                <p:nvPr/>
              </p:nvSpPr>
              <p:spPr>
                <a:xfrm>
                  <a:off x="4837271" y="259778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43" name="Freeform 827">
                  <a:extLst>
                    <a:ext uri="{FF2B5EF4-FFF2-40B4-BE49-F238E27FC236}">
                      <a16:creationId xmlns:a16="http://schemas.microsoft.com/office/drawing/2014/main" id="{62ACF113-FD7B-81D5-00F3-EC659D9566C4}"/>
                    </a:ext>
                  </a:extLst>
                </p:cNvPr>
                <p:cNvSpPr/>
                <p:nvPr/>
              </p:nvSpPr>
              <p:spPr>
                <a:xfrm>
                  <a:off x="4818169" y="2633931"/>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144" name="Freeform 828">
                  <a:extLst>
                    <a:ext uri="{FF2B5EF4-FFF2-40B4-BE49-F238E27FC236}">
                      <a16:creationId xmlns:a16="http://schemas.microsoft.com/office/drawing/2014/main" id="{581A5901-3DF3-5FEB-CA8C-CBF5E017BA23}"/>
                    </a:ext>
                  </a:extLst>
                </p:cNvPr>
                <p:cNvSpPr/>
                <p:nvPr/>
              </p:nvSpPr>
              <p:spPr>
                <a:xfrm>
                  <a:off x="4854463" y="259778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45" name="Freeform 829">
                  <a:extLst>
                    <a:ext uri="{FF2B5EF4-FFF2-40B4-BE49-F238E27FC236}">
                      <a16:creationId xmlns:a16="http://schemas.microsoft.com/office/drawing/2014/main" id="{563AFEDF-D8F9-DBDD-1073-77316BF7CB47}"/>
                    </a:ext>
                  </a:extLst>
                </p:cNvPr>
                <p:cNvSpPr/>
                <p:nvPr/>
              </p:nvSpPr>
              <p:spPr>
                <a:xfrm>
                  <a:off x="4821034" y="263393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46" name="Freeform 830">
                  <a:extLst>
                    <a:ext uri="{FF2B5EF4-FFF2-40B4-BE49-F238E27FC236}">
                      <a16:creationId xmlns:a16="http://schemas.microsoft.com/office/drawing/2014/main" id="{EF0E2382-84A1-9BD5-3F5F-FA1C88909372}"/>
                    </a:ext>
                  </a:extLst>
                </p:cNvPr>
                <p:cNvSpPr/>
                <p:nvPr/>
              </p:nvSpPr>
              <p:spPr>
                <a:xfrm>
                  <a:off x="4856373" y="259778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47" name="Freeform 831">
                  <a:extLst>
                    <a:ext uri="{FF2B5EF4-FFF2-40B4-BE49-F238E27FC236}">
                      <a16:creationId xmlns:a16="http://schemas.microsoft.com/office/drawing/2014/main" id="{614E6052-45D6-C677-7D66-091742E94172}"/>
                    </a:ext>
                  </a:extLst>
                </p:cNvPr>
                <p:cNvSpPr/>
                <p:nvPr/>
              </p:nvSpPr>
              <p:spPr>
                <a:xfrm>
                  <a:off x="4840136" y="2639637"/>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48" name="Freeform 832">
                  <a:extLst>
                    <a:ext uri="{FF2B5EF4-FFF2-40B4-BE49-F238E27FC236}">
                      <a16:creationId xmlns:a16="http://schemas.microsoft.com/office/drawing/2014/main" id="{A6E0F614-249B-8381-6395-748F3AF7AC97}"/>
                    </a:ext>
                  </a:extLst>
                </p:cNvPr>
                <p:cNvSpPr/>
                <p:nvPr/>
              </p:nvSpPr>
              <p:spPr>
                <a:xfrm>
                  <a:off x="4875476" y="2603496"/>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49" name="Freeform 833">
                  <a:extLst>
                    <a:ext uri="{FF2B5EF4-FFF2-40B4-BE49-F238E27FC236}">
                      <a16:creationId xmlns:a16="http://schemas.microsoft.com/office/drawing/2014/main" id="{D8C26B36-6364-FB14-8230-4E179B8FEC79}"/>
                    </a:ext>
                  </a:extLst>
                </p:cNvPr>
                <p:cNvSpPr/>
                <p:nvPr/>
              </p:nvSpPr>
              <p:spPr>
                <a:xfrm>
                  <a:off x="4840136" y="2639637"/>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50" name="Freeform 834">
                  <a:extLst>
                    <a:ext uri="{FF2B5EF4-FFF2-40B4-BE49-F238E27FC236}">
                      <a16:creationId xmlns:a16="http://schemas.microsoft.com/office/drawing/2014/main" id="{8670BE29-9141-F590-73C5-111B303154B8}"/>
                    </a:ext>
                  </a:extLst>
                </p:cNvPr>
                <p:cNvSpPr/>
                <p:nvPr/>
              </p:nvSpPr>
              <p:spPr>
                <a:xfrm>
                  <a:off x="4875476" y="2603496"/>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51" name="Freeform 835">
                  <a:extLst>
                    <a:ext uri="{FF2B5EF4-FFF2-40B4-BE49-F238E27FC236}">
                      <a16:creationId xmlns:a16="http://schemas.microsoft.com/office/drawing/2014/main" id="{6760249C-42CB-CD6D-2942-9E2CCD0BC537}"/>
                    </a:ext>
                  </a:extLst>
                </p:cNvPr>
                <p:cNvSpPr/>
                <p:nvPr/>
              </p:nvSpPr>
              <p:spPr>
                <a:xfrm>
                  <a:off x="4840136" y="2639637"/>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52" name="Freeform 836">
                  <a:extLst>
                    <a:ext uri="{FF2B5EF4-FFF2-40B4-BE49-F238E27FC236}">
                      <a16:creationId xmlns:a16="http://schemas.microsoft.com/office/drawing/2014/main" id="{6014B28C-964D-1622-3451-FAA08F7A1159}"/>
                    </a:ext>
                  </a:extLst>
                </p:cNvPr>
                <p:cNvSpPr/>
                <p:nvPr/>
              </p:nvSpPr>
              <p:spPr>
                <a:xfrm>
                  <a:off x="4875476" y="2603496"/>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53" name="Freeform 837">
                  <a:extLst>
                    <a:ext uri="{FF2B5EF4-FFF2-40B4-BE49-F238E27FC236}">
                      <a16:creationId xmlns:a16="http://schemas.microsoft.com/office/drawing/2014/main" id="{76F85253-EED5-69D0-EE65-F94CE834CEC9}"/>
                    </a:ext>
                  </a:extLst>
                </p:cNvPr>
                <p:cNvSpPr/>
                <p:nvPr/>
              </p:nvSpPr>
              <p:spPr>
                <a:xfrm>
                  <a:off x="4864014" y="2639637"/>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54" name="Freeform 838">
                  <a:extLst>
                    <a:ext uri="{FF2B5EF4-FFF2-40B4-BE49-F238E27FC236}">
                      <a16:creationId xmlns:a16="http://schemas.microsoft.com/office/drawing/2014/main" id="{08096345-BB3A-A75C-3E4C-CBC299D9CDDE}"/>
                    </a:ext>
                  </a:extLst>
                </p:cNvPr>
                <p:cNvSpPr/>
                <p:nvPr/>
              </p:nvSpPr>
              <p:spPr>
                <a:xfrm>
                  <a:off x="4899353" y="2603496"/>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55" name="Freeform 839">
                  <a:extLst>
                    <a:ext uri="{FF2B5EF4-FFF2-40B4-BE49-F238E27FC236}">
                      <a16:creationId xmlns:a16="http://schemas.microsoft.com/office/drawing/2014/main" id="{DFCEAD78-A179-13F2-4E4D-A34A9531EB9E}"/>
                    </a:ext>
                  </a:extLst>
                </p:cNvPr>
                <p:cNvSpPr/>
                <p:nvPr/>
              </p:nvSpPr>
              <p:spPr>
                <a:xfrm>
                  <a:off x="4870700" y="2645344"/>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56" name="Freeform 840">
                  <a:extLst>
                    <a:ext uri="{FF2B5EF4-FFF2-40B4-BE49-F238E27FC236}">
                      <a16:creationId xmlns:a16="http://schemas.microsoft.com/office/drawing/2014/main" id="{5456C593-C9A7-7C50-BF97-66FFB8B39B8C}"/>
                    </a:ext>
                  </a:extLst>
                </p:cNvPr>
                <p:cNvSpPr/>
                <p:nvPr/>
              </p:nvSpPr>
              <p:spPr>
                <a:xfrm>
                  <a:off x="4906994" y="260920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57" name="Freeform 841">
                  <a:extLst>
                    <a:ext uri="{FF2B5EF4-FFF2-40B4-BE49-F238E27FC236}">
                      <a16:creationId xmlns:a16="http://schemas.microsoft.com/office/drawing/2014/main" id="{3E166D2E-DBFD-3671-DF3B-30CD9E92E609}"/>
                    </a:ext>
                  </a:extLst>
                </p:cNvPr>
                <p:cNvSpPr/>
                <p:nvPr/>
              </p:nvSpPr>
              <p:spPr>
                <a:xfrm>
                  <a:off x="4875476" y="2645344"/>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58" name="Freeform 842">
                  <a:extLst>
                    <a:ext uri="{FF2B5EF4-FFF2-40B4-BE49-F238E27FC236}">
                      <a16:creationId xmlns:a16="http://schemas.microsoft.com/office/drawing/2014/main" id="{EB9F8171-5CB3-FE6D-B179-5D6A6AD35C12}"/>
                    </a:ext>
                  </a:extLst>
                </p:cNvPr>
                <p:cNvSpPr/>
                <p:nvPr/>
              </p:nvSpPr>
              <p:spPr>
                <a:xfrm>
                  <a:off x="4911770" y="260920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59" name="Freeform 843">
                  <a:extLst>
                    <a:ext uri="{FF2B5EF4-FFF2-40B4-BE49-F238E27FC236}">
                      <a16:creationId xmlns:a16="http://schemas.microsoft.com/office/drawing/2014/main" id="{B50B0A6E-60F4-29B2-DA62-0399B224C093}"/>
                    </a:ext>
                  </a:extLst>
                </p:cNvPr>
                <p:cNvSpPr/>
                <p:nvPr/>
              </p:nvSpPr>
              <p:spPr>
                <a:xfrm>
                  <a:off x="4880251" y="2645344"/>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60" name="Freeform 844">
                  <a:extLst>
                    <a:ext uri="{FF2B5EF4-FFF2-40B4-BE49-F238E27FC236}">
                      <a16:creationId xmlns:a16="http://schemas.microsoft.com/office/drawing/2014/main" id="{10BF2977-C567-B297-4270-137A87C0E93A}"/>
                    </a:ext>
                  </a:extLst>
                </p:cNvPr>
                <p:cNvSpPr/>
                <p:nvPr/>
              </p:nvSpPr>
              <p:spPr>
                <a:xfrm>
                  <a:off x="4916545" y="260920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61" name="Freeform 845">
                  <a:extLst>
                    <a:ext uri="{FF2B5EF4-FFF2-40B4-BE49-F238E27FC236}">
                      <a16:creationId xmlns:a16="http://schemas.microsoft.com/office/drawing/2014/main" id="{89C21DE8-B0D7-03E3-EF09-D09254F34907}"/>
                    </a:ext>
                  </a:extLst>
                </p:cNvPr>
                <p:cNvSpPr/>
                <p:nvPr/>
              </p:nvSpPr>
              <p:spPr>
                <a:xfrm>
                  <a:off x="4885027" y="2645344"/>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62" name="Freeform 846">
                  <a:extLst>
                    <a:ext uri="{FF2B5EF4-FFF2-40B4-BE49-F238E27FC236}">
                      <a16:creationId xmlns:a16="http://schemas.microsoft.com/office/drawing/2014/main" id="{CE8DD25C-7913-4DE8-C3D4-2E7F9C698161}"/>
                    </a:ext>
                  </a:extLst>
                </p:cNvPr>
                <p:cNvSpPr/>
                <p:nvPr/>
              </p:nvSpPr>
              <p:spPr>
                <a:xfrm>
                  <a:off x="4921321" y="260920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63" name="Freeform 847">
                  <a:extLst>
                    <a:ext uri="{FF2B5EF4-FFF2-40B4-BE49-F238E27FC236}">
                      <a16:creationId xmlns:a16="http://schemas.microsoft.com/office/drawing/2014/main" id="{851175C9-2892-1B8D-EE61-BCB5A481804A}"/>
                    </a:ext>
                  </a:extLst>
                </p:cNvPr>
                <p:cNvSpPr/>
                <p:nvPr/>
              </p:nvSpPr>
              <p:spPr>
                <a:xfrm>
                  <a:off x="4908904" y="2645344"/>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64" name="Freeform 848">
                  <a:extLst>
                    <a:ext uri="{FF2B5EF4-FFF2-40B4-BE49-F238E27FC236}">
                      <a16:creationId xmlns:a16="http://schemas.microsoft.com/office/drawing/2014/main" id="{94FA9538-CCEC-F32E-163A-B9876CE21B52}"/>
                    </a:ext>
                  </a:extLst>
                </p:cNvPr>
                <p:cNvSpPr/>
                <p:nvPr/>
              </p:nvSpPr>
              <p:spPr>
                <a:xfrm>
                  <a:off x="4945199" y="2609202"/>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65" name="Freeform 849">
                  <a:extLst>
                    <a:ext uri="{FF2B5EF4-FFF2-40B4-BE49-F238E27FC236}">
                      <a16:creationId xmlns:a16="http://schemas.microsoft.com/office/drawing/2014/main" id="{E77865F9-86D3-5F92-2BBD-556F05148AE4}"/>
                    </a:ext>
                  </a:extLst>
                </p:cNvPr>
                <p:cNvSpPr/>
                <p:nvPr/>
              </p:nvSpPr>
              <p:spPr>
                <a:xfrm>
                  <a:off x="4923231" y="265105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66" name="Freeform 850">
                  <a:extLst>
                    <a:ext uri="{FF2B5EF4-FFF2-40B4-BE49-F238E27FC236}">
                      <a16:creationId xmlns:a16="http://schemas.microsoft.com/office/drawing/2014/main" id="{C120C261-9D83-8ED8-9F18-15025A9368A4}"/>
                    </a:ext>
                  </a:extLst>
                </p:cNvPr>
                <p:cNvSpPr/>
                <p:nvPr/>
              </p:nvSpPr>
              <p:spPr>
                <a:xfrm>
                  <a:off x="4959525" y="2614909"/>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67" name="Freeform 851">
                  <a:extLst>
                    <a:ext uri="{FF2B5EF4-FFF2-40B4-BE49-F238E27FC236}">
                      <a16:creationId xmlns:a16="http://schemas.microsoft.com/office/drawing/2014/main" id="{A613AB22-8F21-24B4-B850-2CECFB67F545}"/>
                    </a:ext>
                  </a:extLst>
                </p:cNvPr>
                <p:cNvSpPr/>
                <p:nvPr/>
              </p:nvSpPr>
              <p:spPr>
                <a:xfrm>
                  <a:off x="4937558" y="2656757"/>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68" name="Freeform 852">
                  <a:extLst>
                    <a:ext uri="{FF2B5EF4-FFF2-40B4-BE49-F238E27FC236}">
                      <a16:creationId xmlns:a16="http://schemas.microsoft.com/office/drawing/2014/main" id="{59C65B82-A6C8-A90D-61E6-3024EEF96C47}"/>
                    </a:ext>
                  </a:extLst>
                </p:cNvPr>
                <p:cNvSpPr/>
                <p:nvPr/>
              </p:nvSpPr>
              <p:spPr>
                <a:xfrm>
                  <a:off x="4973852" y="2620615"/>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69" name="Freeform 853">
                  <a:extLst>
                    <a:ext uri="{FF2B5EF4-FFF2-40B4-BE49-F238E27FC236}">
                      <a16:creationId xmlns:a16="http://schemas.microsoft.com/office/drawing/2014/main" id="{2FF8E525-6949-E6C5-5994-A5C2B0EBECCA}"/>
                    </a:ext>
                  </a:extLst>
                </p:cNvPr>
                <p:cNvSpPr/>
                <p:nvPr/>
              </p:nvSpPr>
              <p:spPr>
                <a:xfrm>
                  <a:off x="4947109" y="2662464"/>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70" name="Freeform 854">
                  <a:extLst>
                    <a:ext uri="{FF2B5EF4-FFF2-40B4-BE49-F238E27FC236}">
                      <a16:creationId xmlns:a16="http://schemas.microsoft.com/office/drawing/2014/main" id="{19DD349B-029F-F7C4-DE97-B168A0C149CC}"/>
                    </a:ext>
                  </a:extLst>
                </p:cNvPr>
                <p:cNvSpPr/>
                <p:nvPr/>
              </p:nvSpPr>
              <p:spPr>
                <a:xfrm>
                  <a:off x="4983403" y="2627273"/>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71" name="Freeform 855">
                  <a:extLst>
                    <a:ext uri="{FF2B5EF4-FFF2-40B4-BE49-F238E27FC236}">
                      <a16:creationId xmlns:a16="http://schemas.microsoft.com/office/drawing/2014/main" id="{59CEE815-1F67-E0A6-8914-1BD13D5C1E83}"/>
                    </a:ext>
                  </a:extLst>
                </p:cNvPr>
                <p:cNvSpPr/>
                <p:nvPr/>
              </p:nvSpPr>
              <p:spPr>
                <a:xfrm>
                  <a:off x="4949019" y="2662464"/>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172" name="Freeform 856">
                  <a:extLst>
                    <a:ext uri="{FF2B5EF4-FFF2-40B4-BE49-F238E27FC236}">
                      <a16:creationId xmlns:a16="http://schemas.microsoft.com/office/drawing/2014/main" id="{68E93680-239D-D203-C88A-1426CC20610A}"/>
                    </a:ext>
                  </a:extLst>
                </p:cNvPr>
                <p:cNvSpPr/>
                <p:nvPr/>
              </p:nvSpPr>
              <p:spPr>
                <a:xfrm>
                  <a:off x="4985313" y="2627273"/>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73" name="Freeform 857">
                  <a:extLst>
                    <a:ext uri="{FF2B5EF4-FFF2-40B4-BE49-F238E27FC236}">
                      <a16:creationId xmlns:a16="http://schemas.microsoft.com/office/drawing/2014/main" id="{5CED27C7-E75E-CE33-052D-8D9617974AF0}"/>
                    </a:ext>
                  </a:extLst>
                </p:cNvPr>
                <p:cNvSpPr/>
                <p:nvPr/>
              </p:nvSpPr>
              <p:spPr>
                <a:xfrm>
                  <a:off x="4951884" y="2662464"/>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74" name="Freeform 858">
                  <a:extLst>
                    <a:ext uri="{FF2B5EF4-FFF2-40B4-BE49-F238E27FC236}">
                      <a16:creationId xmlns:a16="http://schemas.microsoft.com/office/drawing/2014/main" id="{9653EB6A-EA97-8A90-CA72-1F86B411CFC2}"/>
                    </a:ext>
                  </a:extLst>
                </p:cNvPr>
                <p:cNvSpPr/>
                <p:nvPr/>
              </p:nvSpPr>
              <p:spPr>
                <a:xfrm>
                  <a:off x="4988179" y="2627273"/>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75" name="Freeform 859">
                  <a:extLst>
                    <a:ext uri="{FF2B5EF4-FFF2-40B4-BE49-F238E27FC236}">
                      <a16:creationId xmlns:a16="http://schemas.microsoft.com/office/drawing/2014/main" id="{F9D9495F-F53B-5883-A3D7-453BDD7E4906}"/>
                    </a:ext>
                  </a:extLst>
                </p:cNvPr>
                <p:cNvSpPr/>
                <p:nvPr/>
              </p:nvSpPr>
              <p:spPr>
                <a:xfrm>
                  <a:off x="4956660" y="2669122"/>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76" name="Freeform 860">
                  <a:extLst>
                    <a:ext uri="{FF2B5EF4-FFF2-40B4-BE49-F238E27FC236}">
                      <a16:creationId xmlns:a16="http://schemas.microsoft.com/office/drawing/2014/main" id="{5E6321D0-BD4F-EF79-EE63-508A2D6D0546}"/>
                    </a:ext>
                  </a:extLst>
                </p:cNvPr>
                <p:cNvSpPr/>
                <p:nvPr/>
              </p:nvSpPr>
              <p:spPr>
                <a:xfrm>
                  <a:off x="4991999" y="2632980"/>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77" name="Freeform 861">
                  <a:extLst>
                    <a:ext uri="{FF2B5EF4-FFF2-40B4-BE49-F238E27FC236}">
                      <a16:creationId xmlns:a16="http://schemas.microsoft.com/office/drawing/2014/main" id="{2B9BC2FA-AEDD-60DA-08B0-FE3ABE9671C5}"/>
                    </a:ext>
                  </a:extLst>
                </p:cNvPr>
                <p:cNvSpPr/>
                <p:nvPr/>
              </p:nvSpPr>
              <p:spPr>
                <a:xfrm>
                  <a:off x="4972897" y="267577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178" name="Freeform 862">
                  <a:extLst>
                    <a:ext uri="{FF2B5EF4-FFF2-40B4-BE49-F238E27FC236}">
                      <a16:creationId xmlns:a16="http://schemas.microsoft.com/office/drawing/2014/main" id="{547FEA14-6EE9-67D9-486A-0E2B16305508}"/>
                    </a:ext>
                  </a:extLst>
                </p:cNvPr>
                <p:cNvSpPr/>
                <p:nvPr/>
              </p:nvSpPr>
              <p:spPr>
                <a:xfrm>
                  <a:off x="5009191" y="26396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79" name="Freeform 863">
                  <a:extLst>
                    <a:ext uri="{FF2B5EF4-FFF2-40B4-BE49-F238E27FC236}">
                      <a16:creationId xmlns:a16="http://schemas.microsoft.com/office/drawing/2014/main" id="{3C39B2B6-FF4E-EB4A-0109-E958E598FEA0}"/>
                    </a:ext>
                  </a:extLst>
                </p:cNvPr>
                <p:cNvSpPr/>
                <p:nvPr/>
              </p:nvSpPr>
              <p:spPr>
                <a:xfrm>
                  <a:off x="4972897" y="267577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180" name="Freeform 864">
                  <a:extLst>
                    <a:ext uri="{FF2B5EF4-FFF2-40B4-BE49-F238E27FC236}">
                      <a16:creationId xmlns:a16="http://schemas.microsoft.com/office/drawing/2014/main" id="{6959C0D6-53C6-9800-63B4-CE6B6DE7C20C}"/>
                    </a:ext>
                  </a:extLst>
                </p:cNvPr>
                <p:cNvSpPr/>
                <p:nvPr/>
              </p:nvSpPr>
              <p:spPr>
                <a:xfrm>
                  <a:off x="5009191" y="26396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81" name="Freeform 865">
                  <a:extLst>
                    <a:ext uri="{FF2B5EF4-FFF2-40B4-BE49-F238E27FC236}">
                      <a16:creationId xmlns:a16="http://schemas.microsoft.com/office/drawing/2014/main" id="{0686D7D2-9E51-FFCE-EDC0-9D2A87C46A64}"/>
                    </a:ext>
                  </a:extLst>
                </p:cNvPr>
                <p:cNvSpPr/>
                <p:nvPr/>
              </p:nvSpPr>
              <p:spPr>
                <a:xfrm>
                  <a:off x="4980538" y="26757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82" name="Freeform 866">
                  <a:extLst>
                    <a:ext uri="{FF2B5EF4-FFF2-40B4-BE49-F238E27FC236}">
                      <a16:creationId xmlns:a16="http://schemas.microsoft.com/office/drawing/2014/main" id="{A6950EDE-3E2E-3831-3B64-98DBE11F6054}"/>
                    </a:ext>
                  </a:extLst>
                </p:cNvPr>
                <p:cNvSpPr/>
                <p:nvPr/>
              </p:nvSpPr>
              <p:spPr>
                <a:xfrm>
                  <a:off x="5015877" y="26396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83" name="Freeform 867">
                  <a:extLst>
                    <a:ext uri="{FF2B5EF4-FFF2-40B4-BE49-F238E27FC236}">
                      <a16:creationId xmlns:a16="http://schemas.microsoft.com/office/drawing/2014/main" id="{9132D4CB-01C1-DBA2-D195-328FF3708A93}"/>
                    </a:ext>
                  </a:extLst>
                </p:cNvPr>
                <p:cNvSpPr/>
                <p:nvPr/>
              </p:nvSpPr>
              <p:spPr>
                <a:xfrm>
                  <a:off x="4980538" y="26757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84" name="Freeform 868">
                  <a:extLst>
                    <a:ext uri="{FF2B5EF4-FFF2-40B4-BE49-F238E27FC236}">
                      <a16:creationId xmlns:a16="http://schemas.microsoft.com/office/drawing/2014/main" id="{DE4CD459-4518-07BA-C16E-D13F38909154}"/>
                    </a:ext>
                  </a:extLst>
                </p:cNvPr>
                <p:cNvSpPr/>
                <p:nvPr/>
              </p:nvSpPr>
              <p:spPr>
                <a:xfrm>
                  <a:off x="5015877" y="26396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85" name="Freeform 869">
                  <a:extLst>
                    <a:ext uri="{FF2B5EF4-FFF2-40B4-BE49-F238E27FC236}">
                      <a16:creationId xmlns:a16="http://schemas.microsoft.com/office/drawing/2014/main" id="{EBE46F75-FE77-484F-C059-F74408F19FC5}"/>
                    </a:ext>
                  </a:extLst>
                </p:cNvPr>
                <p:cNvSpPr/>
                <p:nvPr/>
              </p:nvSpPr>
              <p:spPr>
                <a:xfrm>
                  <a:off x="4996775" y="267577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186" name="Freeform 870">
                  <a:extLst>
                    <a:ext uri="{FF2B5EF4-FFF2-40B4-BE49-F238E27FC236}">
                      <a16:creationId xmlns:a16="http://schemas.microsoft.com/office/drawing/2014/main" id="{95534AD3-67BB-2A7D-157B-8927B26F108F}"/>
                    </a:ext>
                  </a:extLst>
                </p:cNvPr>
                <p:cNvSpPr/>
                <p:nvPr/>
              </p:nvSpPr>
              <p:spPr>
                <a:xfrm>
                  <a:off x="5033069" y="26396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87" name="Freeform 871">
                  <a:extLst>
                    <a:ext uri="{FF2B5EF4-FFF2-40B4-BE49-F238E27FC236}">
                      <a16:creationId xmlns:a16="http://schemas.microsoft.com/office/drawing/2014/main" id="{9460BF97-070F-7B8A-7A06-F5AC98E7B10D}"/>
                    </a:ext>
                  </a:extLst>
                </p:cNvPr>
                <p:cNvSpPr/>
                <p:nvPr/>
              </p:nvSpPr>
              <p:spPr>
                <a:xfrm>
                  <a:off x="5001550" y="267577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188" name="Freeform 872">
                  <a:extLst>
                    <a:ext uri="{FF2B5EF4-FFF2-40B4-BE49-F238E27FC236}">
                      <a16:creationId xmlns:a16="http://schemas.microsoft.com/office/drawing/2014/main" id="{68CC8A15-E590-5FF8-FD2C-80C5A80051C6}"/>
                    </a:ext>
                  </a:extLst>
                </p:cNvPr>
                <p:cNvSpPr/>
                <p:nvPr/>
              </p:nvSpPr>
              <p:spPr>
                <a:xfrm>
                  <a:off x="5037844" y="263963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89" name="Freeform 873">
                  <a:extLst>
                    <a:ext uri="{FF2B5EF4-FFF2-40B4-BE49-F238E27FC236}">
                      <a16:creationId xmlns:a16="http://schemas.microsoft.com/office/drawing/2014/main" id="{6D5E5F4E-1D06-B4F2-C906-AED2B3FDDB74}"/>
                    </a:ext>
                  </a:extLst>
                </p:cNvPr>
                <p:cNvSpPr/>
                <p:nvPr/>
              </p:nvSpPr>
              <p:spPr>
                <a:xfrm>
                  <a:off x="5030203" y="2682437"/>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190" name="Freeform 874">
                  <a:extLst>
                    <a:ext uri="{FF2B5EF4-FFF2-40B4-BE49-F238E27FC236}">
                      <a16:creationId xmlns:a16="http://schemas.microsoft.com/office/drawing/2014/main" id="{26CE70CD-54F9-2D3F-2782-D21BD11E6D29}"/>
                    </a:ext>
                  </a:extLst>
                </p:cNvPr>
                <p:cNvSpPr/>
                <p:nvPr/>
              </p:nvSpPr>
              <p:spPr>
                <a:xfrm>
                  <a:off x="5066498" y="264629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91" name="Freeform 875">
                  <a:extLst>
                    <a:ext uri="{FF2B5EF4-FFF2-40B4-BE49-F238E27FC236}">
                      <a16:creationId xmlns:a16="http://schemas.microsoft.com/office/drawing/2014/main" id="{700840AB-1EFE-3C4C-6C34-5328794BE8CF}"/>
                    </a:ext>
                  </a:extLst>
                </p:cNvPr>
                <p:cNvSpPr/>
                <p:nvPr/>
              </p:nvSpPr>
              <p:spPr>
                <a:xfrm>
                  <a:off x="5039754" y="2682437"/>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92" name="Freeform 876">
                  <a:extLst>
                    <a:ext uri="{FF2B5EF4-FFF2-40B4-BE49-F238E27FC236}">
                      <a16:creationId xmlns:a16="http://schemas.microsoft.com/office/drawing/2014/main" id="{A467B13B-B81A-1F90-4057-788E3BD5810B}"/>
                    </a:ext>
                  </a:extLst>
                </p:cNvPr>
                <p:cNvSpPr/>
                <p:nvPr/>
              </p:nvSpPr>
              <p:spPr>
                <a:xfrm>
                  <a:off x="5076049" y="264629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93" name="Freeform 877">
                  <a:extLst>
                    <a:ext uri="{FF2B5EF4-FFF2-40B4-BE49-F238E27FC236}">
                      <a16:creationId xmlns:a16="http://schemas.microsoft.com/office/drawing/2014/main" id="{B9CEBFFA-294B-83F8-8B70-A63BB5DCFD12}"/>
                    </a:ext>
                  </a:extLst>
                </p:cNvPr>
                <p:cNvSpPr/>
                <p:nvPr/>
              </p:nvSpPr>
              <p:spPr>
                <a:xfrm>
                  <a:off x="5044530" y="2682437"/>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194" name="Freeform 878">
                  <a:extLst>
                    <a:ext uri="{FF2B5EF4-FFF2-40B4-BE49-F238E27FC236}">
                      <a16:creationId xmlns:a16="http://schemas.microsoft.com/office/drawing/2014/main" id="{3B627EA2-B931-CD78-114E-3D2517D0B2C8}"/>
                    </a:ext>
                  </a:extLst>
                </p:cNvPr>
                <p:cNvSpPr/>
                <p:nvPr/>
              </p:nvSpPr>
              <p:spPr>
                <a:xfrm>
                  <a:off x="5080824" y="2646295"/>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195" name="Freeform 879">
                  <a:extLst>
                    <a:ext uri="{FF2B5EF4-FFF2-40B4-BE49-F238E27FC236}">
                      <a16:creationId xmlns:a16="http://schemas.microsoft.com/office/drawing/2014/main" id="{34DD7C4D-2886-D3F7-DB63-9A987A45185C}"/>
                    </a:ext>
                  </a:extLst>
                </p:cNvPr>
                <p:cNvSpPr/>
                <p:nvPr/>
              </p:nvSpPr>
              <p:spPr>
                <a:xfrm>
                  <a:off x="5068408" y="2689095"/>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96" name="Freeform 880">
                  <a:extLst>
                    <a:ext uri="{FF2B5EF4-FFF2-40B4-BE49-F238E27FC236}">
                      <a16:creationId xmlns:a16="http://schemas.microsoft.com/office/drawing/2014/main" id="{63E80284-7259-C5AC-9E1E-CA9DDD4460FD}"/>
                    </a:ext>
                  </a:extLst>
                </p:cNvPr>
                <p:cNvSpPr/>
                <p:nvPr/>
              </p:nvSpPr>
              <p:spPr>
                <a:xfrm>
                  <a:off x="5104702" y="2652953"/>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97" name="Freeform 881">
                  <a:extLst>
                    <a:ext uri="{FF2B5EF4-FFF2-40B4-BE49-F238E27FC236}">
                      <a16:creationId xmlns:a16="http://schemas.microsoft.com/office/drawing/2014/main" id="{19C13484-7A68-A229-6624-C26F7B6164B9}"/>
                    </a:ext>
                  </a:extLst>
                </p:cNvPr>
                <p:cNvSpPr/>
                <p:nvPr/>
              </p:nvSpPr>
              <p:spPr>
                <a:xfrm>
                  <a:off x="5077959" y="2689095"/>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198" name="Freeform 882">
                  <a:extLst>
                    <a:ext uri="{FF2B5EF4-FFF2-40B4-BE49-F238E27FC236}">
                      <a16:creationId xmlns:a16="http://schemas.microsoft.com/office/drawing/2014/main" id="{AEF00937-C5CD-0552-B6D7-AAA9E483685B}"/>
                    </a:ext>
                  </a:extLst>
                </p:cNvPr>
                <p:cNvSpPr/>
                <p:nvPr/>
              </p:nvSpPr>
              <p:spPr>
                <a:xfrm>
                  <a:off x="5114253" y="2652953"/>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199" name="Freeform 883">
                  <a:extLst>
                    <a:ext uri="{FF2B5EF4-FFF2-40B4-BE49-F238E27FC236}">
                      <a16:creationId xmlns:a16="http://schemas.microsoft.com/office/drawing/2014/main" id="{1DA7D39F-8BC4-A8E3-6283-36685CD9DA96}"/>
                    </a:ext>
                  </a:extLst>
                </p:cNvPr>
                <p:cNvSpPr/>
                <p:nvPr/>
              </p:nvSpPr>
              <p:spPr>
                <a:xfrm>
                  <a:off x="5077959" y="2689095"/>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00" name="Freeform 884">
                  <a:extLst>
                    <a:ext uri="{FF2B5EF4-FFF2-40B4-BE49-F238E27FC236}">
                      <a16:creationId xmlns:a16="http://schemas.microsoft.com/office/drawing/2014/main" id="{4FE3BD7E-2319-0618-D343-966A4823C906}"/>
                    </a:ext>
                  </a:extLst>
                </p:cNvPr>
                <p:cNvSpPr/>
                <p:nvPr/>
              </p:nvSpPr>
              <p:spPr>
                <a:xfrm>
                  <a:off x="5114253" y="2652953"/>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01" name="Freeform 885">
                  <a:extLst>
                    <a:ext uri="{FF2B5EF4-FFF2-40B4-BE49-F238E27FC236}">
                      <a16:creationId xmlns:a16="http://schemas.microsoft.com/office/drawing/2014/main" id="{F2103932-9966-BA4E-4E85-1E0E3451FB35}"/>
                    </a:ext>
                  </a:extLst>
                </p:cNvPr>
                <p:cNvSpPr/>
                <p:nvPr/>
              </p:nvSpPr>
              <p:spPr>
                <a:xfrm>
                  <a:off x="5097061" y="270336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02" name="Freeform 886">
                  <a:extLst>
                    <a:ext uri="{FF2B5EF4-FFF2-40B4-BE49-F238E27FC236}">
                      <a16:creationId xmlns:a16="http://schemas.microsoft.com/office/drawing/2014/main" id="{7A1172B0-6A93-AF41-6C15-E8027934E435}"/>
                    </a:ext>
                  </a:extLst>
                </p:cNvPr>
                <p:cNvSpPr/>
                <p:nvPr/>
              </p:nvSpPr>
              <p:spPr>
                <a:xfrm>
                  <a:off x="5133355" y="266817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203" name="Freeform 887">
                  <a:extLst>
                    <a:ext uri="{FF2B5EF4-FFF2-40B4-BE49-F238E27FC236}">
                      <a16:creationId xmlns:a16="http://schemas.microsoft.com/office/drawing/2014/main" id="{99A85294-7D18-61D3-E032-4CF4D20A55B3}"/>
                    </a:ext>
                  </a:extLst>
                </p:cNvPr>
                <p:cNvSpPr/>
                <p:nvPr/>
              </p:nvSpPr>
              <p:spPr>
                <a:xfrm>
                  <a:off x="5097061" y="270336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04" name="Freeform 888">
                  <a:extLst>
                    <a:ext uri="{FF2B5EF4-FFF2-40B4-BE49-F238E27FC236}">
                      <a16:creationId xmlns:a16="http://schemas.microsoft.com/office/drawing/2014/main" id="{A0036B29-0AC8-D41B-218A-521600E686E5}"/>
                    </a:ext>
                  </a:extLst>
                </p:cNvPr>
                <p:cNvSpPr/>
                <p:nvPr/>
              </p:nvSpPr>
              <p:spPr>
                <a:xfrm>
                  <a:off x="5133355" y="2668170"/>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205" name="Freeform 889">
                  <a:extLst>
                    <a:ext uri="{FF2B5EF4-FFF2-40B4-BE49-F238E27FC236}">
                      <a16:creationId xmlns:a16="http://schemas.microsoft.com/office/drawing/2014/main" id="{496AE27D-B0AE-5914-4BC7-8229DA9837F3}"/>
                    </a:ext>
                  </a:extLst>
                </p:cNvPr>
                <p:cNvSpPr/>
                <p:nvPr/>
              </p:nvSpPr>
              <p:spPr>
                <a:xfrm>
                  <a:off x="5108522" y="271097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06" name="Freeform 890">
                  <a:extLst>
                    <a:ext uri="{FF2B5EF4-FFF2-40B4-BE49-F238E27FC236}">
                      <a16:creationId xmlns:a16="http://schemas.microsoft.com/office/drawing/2014/main" id="{C3DCAC49-CF53-3255-7F28-DFDD7E5E1D37}"/>
                    </a:ext>
                  </a:extLst>
                </p:cNvPr>
                <p:cNvSpPr/>
                <p:nvPr/>
              </p:nvSpPr>
              <p:spPr>
                <a:xfrm>
                  <a:off x="5144817" y="2674828"/>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07" name="Freeform 891">
                  <a:extLst>
                    <a:ext uri="{FF2B5EF4-FFF2-40B4-BE49-F238E27FC236}">
                      <a16:creationId xmlns:a16="http://schemas.microsoft.com/office/drawing/2014/main" id="{AC93A6B8-7F1F-03F8-D666-E3C5068FF7BF}"/>
                    </a:ext>
                  </a:extLst>
                </p:cNvPr>
                <p:cNvSpPr/>
                <p:nvPr/>
              </p:nvSpPr>
              <p:spPr>
                <a:xfrm>
                  <a:off x="5116163" y="27185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08" name="Freeform 892">
                  <a:extLst>
                    <a:ext uri="{FF2B5EF4-FFF2-40B4-BE49-F238E27FC236}">
                      <a16:creationId xmlns:a16="http://schemas.microsoft.com/office/drawing/2014/main" id="{3515F189-87A2-C8E5-732F-EAD9A2DE14E1}"/>
                    </a:ext>
                  </a:extLst>
                </p:cNvPr>
                <p:cNvSpPr/>
                <p:nvPr/>
              </p:nvSpPr>
              <p:spPr>
                <a:xfrm>
                  <a:off x="5152457"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09" name="Freeform 893">
                  <a:extLst>
                    <a:ext uri="{FF2B5EF4-FFF2-40B4-BE49-F238E27FC236}">
                      <a16:creationId xmlns:a16="http://schemas.microsoft.com/office/drawing/2014/main" id="{E3676BAB-8477-230E-C7CC-E955D3A827B1}"/>
                    </a:ext>
                  </a:extLst>
                </p:cNvPr>
                <p:cNvSpPr/>
                <p:nvPr/>
              </p:nvSpPr>
              <p:spPr>
                <a:xfrm>
                  <a:off x="5120939" y="27185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10" name="Freeform 894">
                  <a:extLst>
                    <a:ext uri="{FF2B5EF4-FFF2-40B4-BE49-F238E27FC236}">
                      <a16:creationId xmlns:a16="http://schemas.microsoft.com/office/drawing/2014/main" id="{A41A96EC-A6C7-E65E-7A04-B79D1C80BFE9}"/>
                    </a:ext>
                  </a:extLst>
                </p:cNvPr>
                <p:cNvSpPr/>
                <p:nvPr/>
              </p:nvSpPr>
              <p:spPr>
                <a:xfrm>
                  <a:off x="5157233"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11" name="Freeform 895">
                  <a:extLst>
                    <a:ext uri="{FF2B5EF4-FFF2-40B4-BE49-F238E27FC236}">
                      <a16:creationId xmlns:a16="http://schemas.microsoft.com/office/drawing/2014/main" id="{0DDD4461-9D4A-0267-9C66-F466C319AEFB}"/>
                    </a:ext>
                  </a:extLst>
                </p:cNvPr>
                <p:cNvSpPr/>
                <p:nvPr/>
              </p:nvSpPr>
              <p:spPr>
                <a:xfrm>
                  <a:off x="5125714" y="27185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12" name="Freeform 896">
                  <a:extLst>
                    <a:ext uri="{FF2B5EF4-FFF2-40B4-BE49-F238E27FC236}">
                      <a16:creationId xmlns:a16="http://schemas.microsoft.com/office/drawing/2014/main" id="{7580876A-3E39-9F99-2570-06482B5C4736}"/>
                    </a:ext>
                  </a:extLst>
                </p:cNvPr>
                <p:cNvSpPr/>
                <p:nvPr/>
              </p:nvSpPr>
              <p:spPr>
                <a:xfrm>
                  <a:off x="5162009"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13" name="Freeform 897">
                  <a:extLst>
                    <a:ext uri="{FF2B5EF4-FFF2-40B4-BE49-F238E27FC236}">
                      <a16:creationId xmlns:a16="http://schemas.microsoft.com/office/drawing/2014/main" id="{54A9BE20-AB9C-4A65-B349-1065579D1CB9}"/>
                    </a:ext>
                  </a:extLst>
                </p:cNvPr>
                <p:cNvSpPr/>
                <p:nvPr/>
              </p:nvSpPr>
              <p:spPr>
                <a:xfrm>
                  <a:off x="5137176" y="271857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14" name="Freeform 898">
                  <a:extLst>
                    <a:ext uri="{FF2B5EF4-FFF2-40B4-BE49-F238E27FC236}">
                      <a16:creationId xmlns:a16="http://schemas.microsoft.com/office/drawing/2014/main" id="{5FDD443E-EA86-BB0A-8D43-74EF14E33BD7}"/>
                    </a:ext>
                  </a:extLst>
                </p:cNvPr>
                <p:cNvSpPr/>
                <p:nvPr/>
              </p:nvSpPr>
              <p:spPr>
                <a:xfrm>
                  <a:off x="5173470"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15" name="Freeform 899">
                  <a:extLst>
                    <a:ext uri="{FF2B5EF4-FFF2-40B4-BE49-F238E27FC236}">
                      <a16:creationId xmlns:a16="http://schemas.microsoft.com/office/drawing/2014/main" id="{ED536851-04F9-41E8-DD74-D4D5C3FCA2FF}"/>
                    </a:ext>
                  </a:extLst>
                </p:cNvPr>
                <p:cNvSpPr/>
                <p:nvPr/>
              </p:nvSpPr>
              <p:spPr>
                <a:xfrm>
                  <a:off x="5141951" y="271857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16" name="Freeform 900">
                  <a:extLst>
                    <a:ext uri="{FF2B5EF4-FFF2-40B4-BE49-F238E27FC236}">
                      <a16:creationId xmlns:a16="http://schemas.microsoft.com/office/drawing/2014/main" id="{EC2FDAB9-8684-ED1F-2C1E-B63210EF570A}"/>
                    </a:ext>
                  </a:extLst>
                </p:cNvPr>
                <p:cNvSpPr/>
                <p:nvPr/>
              </p:nvSpPr>
              <p:spPr>
                <a:xfrm>
                  <a:off x="5178245"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17" name="Freeform 901">
                  <a:extLst>
                    <a:ext uri="{FF2B5EF4-FFF2-40B4-BE49-F238E27FC236}">
                      <a16:creationId xmlns:a16="http://schemas.microsoft.com/office/drawing/2014/main" id="{481255EF-8D4D-3CCE-B40A-FB225A5E5BF8}"/>
                    </a:ext>
                  </a:extLst>
                </p:cNvPr>
                <p:cNvSpPr/>
                <p:nvPr/>
              </p:nvSpPr>
              <p:spPr>
                <a:xfrm>
                  <a:off x="5144817" y="27185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18" name="Freeform 902">
                  <a:extLst>
                    <a:ext uri="{FF2B5EF4-FFF2-40B4-BE49-F238E27FC236}">
                      <a16:creationId xmlns:a16="http://schemas.microsoft.com/office/drawing/2014/main" id="{684DAE96-5B06-052C-01D5-BD62FE4F0B08}"/>
                    </a:ext>
                  </a:extLst>
                </p:cNvPr>
                <p:cNvSpPr/>
                <p:nvPr/>
              </p:nvSpPr>
              <p:spPr>
                <a:xfrm>
                  <a:off x="5181111"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19" name="Freeform 903">
                  <a:extLst>
                    <a:ext uri="{FF2B5EF4-FFF2-40B4-BE49-F238E27FC236}">
                      <a16:creationId xmlns:a16="http://schemas.microsoft.com/office/drawing/2014/main" id="{2971FC16-0EE3-66C3-25AB-F0FC60772727}"/>
                    </a:ext>
                  </a:extLst>
                </p:cNvPr>
                <p:cNvSpPr/>
                <p:nvPr/>
              </p:nvSpPr>
              <p:spPr>
                <a:xfrm>
                  <a:off x="5151502" y="271857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20" name="Freeform 904">
                  <a:extLst>
                    <a:ext uri="{FF2B5EF4-FFF2-40B4-BE49-F238E27FC236}">
                      <a16:creationId xmlns:a16="http://schemas.microsoft.com/office/drawing/2014/main" id="{A42D38B2-6B0E-D6C1-344D-BC9303C12A9E}"/>
                    </a:ext>
                  </a:extLst>
                </p:cNvPr>
                <p:cNvSpPr/>
                <p:nvPr/>
              </p:nvSpPr>
              <p:spPr>
                <a:xfrm>
                  <a:off x="5187796"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21" name="Freeform 905">
                  <a:extLst>
                    <a:ext uri="{FF2B5EF4-FFF2-40B4-BE49-F238E27FC236}">
                      <a16:creationId xmlns:a16="http://schemas.microsoft.com/office/drawing/2014/main" id="{68AC6A7A-878C-C97E-C95B-9456A39923C4}"/>
                    </a:ext>
                  </a:extLst>
                </p:cNvPr>
                <p:cNvSpPr/>
                <p:nvPr/>
              </p:nvSpPr>
              <p:spPr>
                <a:xfrm>
                  <a:off x="5161053" y="271857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22" name="Freeform 906">
                  <a:extLst>
                    <a:ext uri="{FF2B5EF4-FFF2-40B4-BE49-F238E27FC236}">
                      <a16:creationId xmlns:a16="http://schemas.microsoft.com/office/drawing/2014/main" id="{3DA710BF-B712-B02B-F113-D5769A455F53}"/>
                    </a:ext>
                  </a:extLst>
                </p:cNvPr>
                <p:cNvSpPr/>
                <p:nvPr/>
              </p:nvSpPr>
              <p:spPr>
                <a:xfrm>
                  <a:off x="5197348"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23" name="Freeform 907">
                  <a:extLst>
                    <a:ext uri="{FF2B5EF4-FFF2-40B4-BE49-F238E27FC236}">
                      <a16:creationId xmlns:a16="http://schemas.microsoft.com/office/drawing/2014/main" id="{507FE7C8-C083-4C7F-680F-0965E02F7698}"/>
                    </a:ext>
                  </a:extLst>
                </p:cNvPr>
                <p:cNvSpPr/>
                <p:nvPr/>
              </p:nvSpPr>
              <p:spPr>
                <a:xfrm>
                  <a:off x="5175380" y="271857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24" name="Freeform 908">
                  <a:extLst>
                    <a:ext uri="{FF2B5EF4-FFF2-40B4-BE49-F238E27FC236}">
                      <a16:creationId xmlns:a16="http://schemas.microsoft.com/office/drawing/2014/main" id="{46AFFA47-2780-0175-A631-F26A687D5246}"/>
                    </a:ext>
                  </a:extLst>
                </p:cNvPr>
                <p:cNvSpPr/>
                <p:nvPr/>
              </p:nvSpPr>
              <p:spPr>
                <a:xfrm>
                  <a:off x="5211674"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25" name="Freeform 909">
                  <a:extLst>
                    <a:ext uri="{FF2B5EF4-FFF2-40B4-BE49-F238E27FC236}">
                      <a16:creationId xmlns:a16="http://schemas.microsoft.com/office/drawing/2014/main" id="{3D9B5B43-46C2-0B5A-8FE8-5F40BC7343D4}"/>
                    </a:ext>
                  </a:extLst>
                </p:cNvPr>
                <p:cNvSpPr/>
                <p:nvPr/>
              </p:nvSpPr>
              <p:spPr>
                <a:xfrm>
                  <a:off x="5183021" y="27185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26" name="Freeform 910">
                  <a:extLst>
                    <a:ext uri="{FF2B5EF4-FFF2-40B4-BE49-F238E27FC236}">
                      <a16:creationId xmlns:a16="http://schemas.microsoft.com/office/drawing/2014/main" id="{39D4E4D8-6716-48EB-6D73-B820B6ECD20A}"/>
                    </a:ext>
                  </a:extLst>
                </p:cNvPr>
                <p:cNvSpPr/>
                <p:nvPr/>
              </p:nvSpPr>
              <p:spPr>
                <a:xfrm>
                  <a:off x="5218360"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27" name="Freeform 911">
                  <a:extLst>
                    <a:ext uri="{FF2B5EF4-FFF2-40B4-BE49-F238E27FC236}">
                      <a16:creationId xmlns:a16="http://schemas.microsoft.com/office/drawing/2014/main" id="{5D9CEEBC-4E0F-135C-633B-89E3D8EED370}"/>
                    </a:ext>
                  </a:extLst>
                </p:cNvPr>
                <p:cNvSpPr/>
                <p:nvPr/>
              </p:nvSpPr>
              <p:spPr>
                <a:xfrm>
                  <a:off x="5187796" y="27185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28" name="Freeform 912">
                  <a:extLst>
                    <a:ext uri="{FF2B5EF4-FFF2-40B4-BE49-F238E27FC236}">
                      <a16:creationId xmlns:a16="http://schemas.microsoft.com/office/drawing/2014/main" id="{37BA4FC7-9061-05C7-6984-84C91C766E6F}"/>
                    </a:ext>
                  </a:extLst>
                </p:cNvPr>
                <p:cNvSpPr/>
                <p:nvPr/>
              </p:nvSpPr>
              <p:spPr>
                <a:xfrm>
                  <a:off x="5223136"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29" name="Freeform 913">
                  <a:extLst>
                    <a:ext uri="{FF2B5EF4-FFF2-40B4-BE49-F238E27FC236}">
                      <a16:creationId xmlns:a16="http://schemas.microsoft.com/office/drawing/2014/main" id="{5BE0EA3E-6665-C91D-3512-01C37D91F867}"/>
                    </a:ext>
                  </a:extLst>
                </p:cNvPr>
                <p:cNvSpPr/>
                <p:nvPr/>
              </p:nvSpPr>
              <p:spPr>
                <a:xfrm>
                  <a:off x="5189707" y="271857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30" name="Freeform 914">
                  <a:extLst>
                    <a:ext uri="{FF2B5EF4-FFF2-40B4-BE49-F238E27FC236}">
                      <a16:creationId xmlns:a16="http://schemas.microsoft.com/office/drawing/2014/main" id="{DC156A13-F3B4-0069-4C2D-73873BC03897}"/>
                    </a:ext>
                  </a:extLst>
                </p:cNvPr>
                <p:cNvSpPr/>
                <p:nvPr/>
              </p:nvSpPr>
              <p:spPr>
                <a:xfrm>
                  <a:off x="5226001"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31" name="Freeform 915">
                  <a:extLst>
                    <a:ext uri="{FF2B5EF4-FFF2-40B4-BE49-F238E27FC236}">
                      <a16:creationId xmlns:a16="http://schemas.microsoft.com/office/drawing/2014/main" id="{032E959F-E649-F85F-232C-5B5DC9C28129}"/>
                    </a:ext>
                  </a:extLst>
                </p:cNvPr>
                <p:cNvSpPr/>
                <p:nvPr/>
              </p:nvSpPr>
              <p:spPr>
                <a:xfrm>
                  <a:off x="5192572" y="27185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32" name="Freeform 916">
                  <a:extLst>
                    <a:ext uri="{FF2B5EF4-FFF2-40B4-BE49-F238E27FC236}">
                      <a16:creationId xmlns:a16="http://schemas.microsoft.com/office/drawing/2014/main" id="{F9A37AA2-856C-741F-917E-1140A59B0106}"/>
                    </a:ext>
                  </a:extLst>
                </p:cNvPr>
                <p:cNvSpPr/>
                <p:nvPr/>
              </p:nvSpPr>
              <p:spPr>
                <a:xfrm>
                  <a:off x="5227911"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33" name="Freeform 917">
                  <a:extLst>
                    <a:ext uri="{FF2B5EF4-FFF2-40B4-BE49-F238E27FC236}">
                      <a16:creationId xmlns:a16="http://schemas.microsoft.com/office/drawing/2014/main" id="{F945CFC0-DBDE-9075-5E53-91512CAC2C24}"/>
                    </a:ext>
                  </a:extLst>
                </p:cNvPr>
                <p:cNvSpPr/>
                <p:nvPr/>
              </p:nvSpPr>
              <p:spPr>
                <a:xfrm>
                  <a:off x="5232687" y="271857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34" name="Freeform 918">
                  <a:extLst>
                    <a:ext uri="{FF2B5EF4-FFF2-40B4-BE49-F238E27FC236}">
                      <a16:creationId xmlns:a16="http://schemas.microsoft.com/office/drawing/2014/main" id="{211AB9CA-B7BB-F53D-5C9A-0700EEEBF3E7}"/>
                    </a:ext>
                  </a:extLst>
                </p:cNvPr>
                <p:cNvSpPr/>
                <p:nvPr/>
              </p:nvSpPr>
              <p:spPr>
                <a:xfrm>
                  <a:off x="5268981"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35" name="Freeform 919">
                  <a:extLst>
                    <a:ext uri="{FF2B5EF4-FFF2-40B4-BE49-F238E27FC236}">
                      <a16:creationId xmlns:a16="http://schemas.microsoft.com/office/drawing/2014/main" id="{2402B369-04FB-A636-B4BA-2BCFABB0C6F6}"/>
                    </a:ext>
                  </a:extLst>
                </p:cNvPr>
                <p:cNvSpPr/>
                <p:nvPr/>
              </p:nvSpPr>
              <p:spPr>
                <a:xfrm>
                  <a:off x="5237462" y="2718579"/>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36" name="Freeform 920">
                  <a:extLst>
                    <a:ext uri="{FF2B5EF4-FFF2-40B4-BE49-F238E27FC236}">
                      <a16:creationId xmlns:a16="http://schemas.microsoft.com/office/drawing/2014/main" id="{8B36A9E7-1650-77FD-D5DC-1644029A8093}"/>
                    </a:ext>
                  </a:extLst>
                </p:cNvPr>
                <p:cNvSpPr/>
                <p:nvPr/>
              </p:nvSpPr>
              <p:spPr>
                <a:xfrm>
                  <a:off x="5273756"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37" name="Freeform 921">
                  <a:extLst>
                    <a:ext uri="{FF2B5EF4-FFF2-40B4-BE49-F238E27FC236}">
                      <a16:creationId xmlns:a16="http://schemas.microsoft.com/office/drawing/2014/main" id="{DFAB5F9B-27E6-2915-E26F-57BF724035FE}"/>
                    </a:ext>
                  </a:extLst>
                </p:cNvPr>
                <p:cNvSpPr/>
                <p:nvPr/>
              </p:nvSpPr>
              <p:spPr>
                <a:xfrm>
                  <a:off x="5245103" y="27185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38" name="Freeform 922">
                  <a:extLst>
                    <a:ext uri="{FF2B5EF4-FFF2-40B4-BE49-F238E27FC236}">
                      <a16:creationId xmlns:a16="http://schemas.microsoft.com/office/drawing/2014/main" id="{BE978602-315B-3A04-6823-1F0383A9C03F}"/>
                    </a:ext>
                  </a:extLst>
                </p:cNvPr>
                <p:cNvSpPr/>
                <p:nvPr/>
              </p:nvSpPr>
              <p:spPr>
                <a:xfrm>
                  <a:off x="5280442"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39" name="Freeform 923">
                  <a:extLst>
                    <a:ext uri="{FF2B5EF4-FFF2-40B4-BE49-F238E27FC236}">
                      <a16:creationId xmlns:a16="http://schemas.microsoft.com/office/drawing/2014/main" id="{898599F6-87C7-09B8-7A52-5676721EDF3A}"/>
                    </a:ext>
                  </a:extLst>
                </p:cNvPr>
                <p:cNvSpPr/>
                <p:nvPr/>
              </p:nvSpPr>
              <p:spPr>
                <a:xfrm>
                  <a:off x="5254654" y="27185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40" name="Freeform 924">
                  <a:extLst>
                    <a:ext uri="{FF2B5EF4-FFF2-40B4-BE49-F238E27FC236}">
                      <a16:creationId xmlns:a16="http://schemas.microsoft.com/office/drawing/2014/main" id="{09C63D1F-6258-E924-DC88-6EF7C4F341CC}"/>
                    </a:ext>
                  </a:extLst>
                </p:cNvPr>
                <p:cNvSpPr/>
                <p:nvPr/>
              </p:nvSpPr>
              <p:spPr>
                <a:xfrm>
                  <a:off x="5289993"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41" name="Freeform 925">
                  <a:extLst>
                    <a:ext uri="{FF2B5EF4-FFF2-40B4-BE49-F238E27FC236}">
                      <a16:creationId xmlns:a16="http://schemas.microsoft.com/office/drawing/2014/main" id="{AC5D8DAA-841C-E7B4-D222-A3E5029101B7}"/>
                    </a:ext>
                  </a:extLst>
                </p:cNvPr>
                <p:cNvSpPr/>
                <p:nvPr/>
              </p:nvSpPr>
              <p:spPr>
                <a:xfrm>
                  <a:off x="5264205" y="2718579"/>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42" name="Freeform 926">
                  <a:extLst>
                    <a:ext uri="{FF2B5EF4-FFF2-40B4-BE49-F238E27FC236}">
                      <a16:creationId xmlns:a16="http://schemas.microsoft.com/office/drawing/2014/main" id="{B6FFB4BD-E2A7-4122-803D-F147F8CEFB62}"/>
                    </a:ext>
                  </a:extLst>
                </p:cNvPr>
                <p:cNvSpPr/>
                <p:nvPr/>
              </p:nvSpPr>
              <p:spPr>
                <a:xfrm>
                  <a:off x="5299544" y="2682437"/>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43" name="Freeform 927">
                  <a:extLst>
                    <a:ext uri="{FF2B5EF4-FFF2-40B4-BE49-F238E27FC236}">
                      <a16:creationId xmlns:a16="http://schemas.microsoft.com/office/drawing/2014/main" id="{7861980D-D066-B756-07E3-7ED9081FE204}"/>
                    </a:ext>
                  </a:extLst>
                </p:cNvPr>
                <p:cNvSpPr/>
                <p:nvPr/>
              </p:nvSpPr>
              <p:spPr>
                <a:xfrm>
                  <a:off x="5288083" y="272904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44" name="Freeform 928">
                  <a:extLst>
                    <a:ext uri="{FF2B5EF4-FFF2-40B4-BE49-F238E27FC236}">
                      <a16:creationId xmlns:a16="http://schemas.microsoft.com/office/drawing/2014/main" id="{180FC5B7-55F0-0A44-B69C-31330778FFAB}"/>
                    </a:ext>
                  </a:extLst>
                </p:cNvPr>
                <p:cNvSpPr/>
                <p:nvPr/>
              </p:nvSpPr>
              <p:spPr>
                <a:xfrm>
                  <a:off x="5323422" y="269289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45" name="Freeform 929">
                  <a:extLst>
                    <a:ext uri="{FF2B5EF4-FFF2-40B4-BE49-F238E27FC236}">
                      <a16:creationId xmlns:a16="http://schemas.microsoft.com/office/drawing/2014/main" id="{A77DA771-9613-F6FD-A55C-EEE60A07DF77}"/>
                    </a:ext>
                  </a:extLst>
                </p:cNvPr>
                <p:cNvSpPr/>
                <p:nvPr/>
              </p:nvSpPr>
              <p:spPr>
                <a:xfrm>
                  <a:off x="5292859" y="272904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46" name="Freeform 930">
                  <a:extLst>
                    <a:ext uri="{FF2B5EF4-FFF2-40B4-BE49-F238E27FC236}">
                      <a16:creationId xmlns:a16="http://schemas.microsoft.com/office/drawing/2014/main" id="{9B3B3C85-5ED3-CB4B-D0C6-F5F9F6339AD6}"/>
                    </a:ext>
                  </a:extLst>
                </p:cNvPr>
                <p:cNvSpPr/>
                <p:nvPr/>
              </p:nvSpPr>
              <p:spPr>
                <a:xfrm>
                  <a:off x="5328198" y="269289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47" name="Freeform 931">
                  <a:extLst>
                    <a:ext uri="{FF2B5EF4-FFF2-40B4-BE49-F238E27FC236}">
                      <a16:creationId xmlns:a16="http://schemas.microsoft.com/office/drawing/2014/main" id="{F8267900-39C7-04A1-4549-F6D9EB5CFB2C}"/>
                    </a:ext>
                  </a:extLst>
                </p:cNvPr>
                <p:cNvSpPr/>
                <p:nvPr/>
              </p:nvSpPr>
              <p:spPr>
                <a:xfrm>
                  <a:off x="5299544" y="272904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48" name="Freeform 932">
                  <a:extLst>
                    <a:ext uri="{FF2B5EF4-FFF2-40B4-BE49-F238E27FC236}">
                      <a16:creationId xmlns:a16="http://schemas.microsoft.com/office/drawing/2014/main" id="{8E08603C-9EE5-A47E-A9AC-A7F99950C652}"/>
                    </a:ext>
                  </a:extLst>
                </p:cNvPr>
                <p:cNvSpPr/>
                <p:nvPr/>
              </p:nvSpPr>
              <p:spPr>
                <a:xfrm>
                  <a:off x="5335839" y="269289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49" name="Freeform 933">
                  <a:extLst>
                    <a:ext uri="{FF2B5EF4-FFF2-40B4-BE49-F238E27FC236}">
                      <a16:creationId xmlns:a16="http://schemas.microsoft.com/office/drawing/2014/main" id="{F78F5980-3154-DC0F-977B-013E4F0013B2}"/>
                    </a:ext>
                  </a:extLst>
                </p:cNvPr>
                <p:cNvSpPr/>
                <p:nvPr/>
              </p:nvSpPr>
              <p:spPr>
                <a:xfrm>
                  <a:off x="5309095" y="272904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50" name="Freeform 934">
                  <a:extLst>
                    <a:ext uri="{FF2B5EF4-FFF2-40B4-BE49-F238E27FC236}">
                      <a16:creationId xmlns:a16="http://schemas.microsoft.com/office/drawing/2014/main" id="{C5A7799C-B764-D916-A4A7-1421F53CA83E}"/>
                    </a:ext>
                  </a:extLst>
                </p:cNvPr>
                <p:cNvSpPr/>
                <p:nvPr/>
              </p:nvSpPr>
              <p:spPr>
                <a:xfrm>
                  <a:off x="5345390" y="269289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51" name="Freeform 935">
                  <a:extLst>
                    <a:ext uri="{FF2B5EF4-FFF2-40B4-BE49-F238E27FC236}">
                      <a16:creationId xmlns:a16="http://schemas.microsoft.com/office/drawing/2014/main" id="{57F89367-D7CD-F7BA-C178-32013CE422FA}"/>
                    </a:ext>
                  </a:extLst>
                </p:cNvPr>
                <p:cNvSpPr/>
                <p:nvPr/>
              </p:nvSpPr>
              <p:spPr>
                <a:xfrm>
                  <a:off x="5315781" y="2729041"/>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52" name="Freeform 936">
                  <a:extLst>
                    <a:ext uri="{FF2B5EF4-FFF2-40B4-BE49-F238E27FC236}">
                      <a16:creationId xmlns:a16="http://schemas.microsoft.com/office/drawing/2014/main" id="{AA37C87C-A057-1225-FE9D-90CD9109D8E2}"/>
                    </a:ext>
                  </a:extLst>
                </p:cNvPr>
                <p:cNvSpPr/>
                <p:nvPr/>
              </p:nvSpPr>
              <p:spPr>
                <a:xfrm>
                  <a:off x="5352075" y="269289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53" name="Freeform 937">
                  <a:extLst>
                    <a:ext uri="{FF2B5EF4-FFF2-40B4-BE49-F238E27FC236}">
                      <a16:creationId xmlns:a16="http://schemas.microsoft.com/office/drawing/2014/main" id="{72C89A9D-2CF3-3844-BD41-F530AA0A2560}"/>
                    </a:ext>
                  </a:extLst>
                </p:cNvPr>
                <p:cNvSpPr/>
                <p:nvPr/>
              </p:nvSpPr>
              <p:spPr>
                <a:xfrm>
                  <a:off x="5315781" y="2729041"/>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54" name="Freeform 938">
                  <a:extLst>
                    <a:ext uri="{FF2B5EF4-FFF2-40B4-BE49-F238E27FC236}">
                      <a16:creationId xmlns:a16="http://schemas.microsoft.com/office/drawing/2014/main" id="{B8633BF8-D198-D93A-842B-C3D06ACABA7C}"/>
                    </a:ext>
                  </a:extLst>
                </p:cNvPr>
                <p:cNvSpPr/>
                <p:nvPr/>
              </p:nvSpPr>
              <p:spPr>
                <a:xfrm>
                  <a:off x="5352075" y="269289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55" name="Freeform 939">
                  <a:extLst>
                    <a:ext uri="{FF2B5EF4-FFF2-40B4-BE49-F238E27FC236}">
                      <a16:creationId xmlns:a16="http://schemas.microsoft.com/office/drawing/2014/main" id="{79D3701D-9C49-4D10-9991-A9ABF7CBF37D}"/>
                    </a:ext>
                  </a:extLst>
                </p:cNvPr>
                <p:cNvSpPr/>
                <p:nvPr/>
              </p:nvSpPr>
              <p:spPr>
                <a:xfrm>
                  <a:off x="5323422" y="2729041"/>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56" name="Freeform 940">
                  <a:extLst>
                    <a:ext uri="{FF2B5EF4-FFF2-40B4-BE49-F238E27FC236}">
                      <a16:creationId xmlns:a16="http://schemas.microsoft.com/office/drawing/2014/main" id="{7234F3B2-90FC-5C70-BDF5-10463A740A70}"/>
                    </a:ext>
                  </a:extLst>
                </p:cNvPr>
                <p:cNvSpPr/>
                <p:nvPr/>
              </p:nvSpPr>
              <p:spPr>
                <a:xfrm>
                  <a:off x="5359716" y="269289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57" name="Freeform 941">
                  <a:extLst>
                    <a:ext uri="{FF2B5EF4-FFF2-40B4-BE49-F238E27FC236}">
                      <a16:creationId xmlns:a16="http://schemas.microsoft.com/office/drawing/2014/main" id="{B1C9CADA-21A0-5967-DF63-76292A70BCD1}"/>
                    </a:ext>
                  </a:extLst>
                </p:cNvPr>
                <p:cNvSpPr/>
                <p:nvPr/>
              </p:nvSpPr>
              <p:spPr>
                <a:xfrm>
                  <a:off x="5330108" y="2729041"/>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58" name="Freeform 942">
                  <a:extLst>
                    <a:ext uri="{FF2B5EF4-FFF2-40B4-BE49-F238E27FC236}">
                      <a16:creationId xmlns:a16="http://schemas.microsoft.com/office/drawing/2014/main" id="{99E72D06-0A8F-C021-28C0-E4559B1BF85E}"/>
                    </a:ext>
                  </a:extLst>
                </p:cNvPr>
                <p:cNvSpPr/>
                <p:nvPr/>
              </p:nvSpPr>
              <p:spPr>
                <a:xfrm>
                  <a:off x="5366402" y="2692899"/>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59" name="Freeform 943">
                  <a:extLst>
                    <a:ext uri="{FF2B5EF4-FFF2-40B4-BE49-F238E27FC236}">
                      <a16:creationId xmlns:a16="http://schemas.microsoft.com/office/drawing/2014/main" id="{CD1B706B-8448-9715-9AE5-03FD4E584E82}"/>
                    </a:ext>
                  </a:extLst>
                </p:cNvPr>
                <p:cNvSpPr/>
                <p:nvPr/>
              </p:nvSpPr>
              <p:spPr>
                <a:xfrm>
                  <a:off x="5334883" y="2741405"/>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60" name="Freeform 944">
                  <a:extLst>
                    <a:ext uri="{FF2B5EF4-FFF2-40B4-BE49-F238E27FC236}">
                      <a16:creationId xmlns:a16="http://schemas.microsoft.com/office/drawing/2014/main" id="{71DA2FC6-8CB6-CF30-09C7-0D0B348CD0A3}"/>
                    </a:ext>
                  </a:extLst>
                </p:cNvPr>
                <p:cNvSpPr/>
                <p:nvPr/>
              </p:nvSpPr>
              <p:spPr>
                <a:xfrm>
                  <a:off x="5371178" y="2705263"/>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261" name="Freeform 945">
                  <a:extLst>
                    <a:ext uri="{FF2B5EF4-FFF2-40B4-BE49-F238E27FC236}">
                      <a16:creationId xmlns:a16="http://schemas.microsoft.com/office/drawing/2014/main" id="{B5F7D2C0-4981-C728-D285-421D32765E4A}"/>
                    </a:ext>
                  </a:extLst>
                </p:cNvPr>
                <p:cNvSpPr/>
                <p:nvPr/>
              </p:nvSpPr>
              <p:spPr>
                <a:xfrm>
                  <a:off x="5353986" y="275377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62" name="Freeform 946">
                  <a:extLst>
                    <a:ext uri="{FF2B5EF4-FFF2-40B4-BE49-F238E27FC236}">
                      <a16:creationId xmlns:a16="http://schemas.microsoft.com/office/drawing/2014/main" id="{ADFE0537-8EF6-2ADE-029A-BDDFE2B3B52D}"/>
                    </a:ext>
                  </a:extLst>
                </p:cNvPr>
                <p:cNvSpPr/>
                <p:nvPr/>
              </p:nvSpPr>
              <p:spPr>
                <a:xfrm>
                  <a:off x="5390280" y="2717628"/>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63" name="Freeform 947">
                  <a:extLst>
                    <a:ext uri="{FF2B5EF4-FFF2-40B4-BE49-F238E27FC236}">
                      <a16:creationId xmlns:a16="http://schemas.microsoft.com/office/drawing/2014/main" id="{AE198577-D798-7D57-DA6C-14705523BD87}"/>
                    </a:ext>
                  </a:extLst>
                </p:cNvPr>
                <p:cNvSpPr/>
                <p:nvPr/>
              </p:nvSpPr>
              <p:spPr>
                <a:xfrm>
                  <a:off x="5356851" y="275377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64" name="Freeform 948">
                  <a:extLst>
                    <a:ext uri="{FF2B5EF4-FFF2-40B4-BE49-F238E27FC236}">
                      <a16:creationId xmlns:a16="http://schemas.microsoft.com/office/drawing/2014/main" id="{365423E5-A790-F74C-4B3E-011C5BD94742}"/>
                    </a:ext>
                  </a:extLst>
                </p:cNvPr>
                <p:cNvSpPr/>
                <p:nvPr/>
              </p:nvSpPr>
              <p:spPr>
                <a:xfrm>
                  <a:off x="5393145" y="2717628"/>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65" name="Freeform 949">
                  <a:extLst>
                    <a:ext uri="{FF2B5EF4-FFF2-40B4-BE49-F238E27FC236}">
                      <a16:creationId xmlns:a16="http://schemas.microsoft.com/office/drawing/2014/main" id="{4B3E8D72-4824-40B6-9081-9E5DDB9811E2}"/>
                    </a:ext>
                  </a:extLst>
                </p:cNvPr>
                <p:cNvSpPr/>
                <p:nvPr/>
              </p:nvSpPr>
              <p:spPr>
                <a:xfrm>
                  <a:off x="5377863" y="275377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66" name="Freeform 950">
                  <a:extLst>
                    <a:ext uri="{FF2B5EF4-FFF2-40B4-BE49-F238E27FC236}">
                      <a16:creationId xmlns:a16="http://schemas.microsoft.com/office/drawing/2014/main" id="{2E238833-3863-8808-9C61-732623F81575}"/>
                    </a:ext>
                  </a:extLst>
                </p:cNvPr>
                <p:cNvSpPr/>
                <p:nvPr/>
              </p:nvSpPr>
              <p:spPr>
                <a:xfrm>
                  <a:off x="5414158" y="2717628"/>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67" name="Freeform 951">
                  <a:extLst>
                    <a:ext uri="{FF2B5EF4-FFF2-40B4-BE49-F238E27FC236}">
                      <a16:creationId xmlns:a16="http://schemas.microsoft.com/office/drawing/2014/main" id="{10505848-3EFC-F979-E3B6-E60D0DD2E3FE}"/>
                    </a:ext>
                  </a:extLst>
                </p:cNvPr>
                <p:cNvSpPr/>
                <p:nvPr/>
              </p:nvSpPr>
              <p:spPr>
                <a:xfrm>
                  <a:off x="5387414" y="2753770"/>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68" name="Freeform 952">
                  <a:extLst>
                    <a:ext uri="{FF2B5EF4-FFF2-40B4-BE49-F238E27FC236}">
                      <a16:creationId xmlns:a16="http://schemas.microsoft.com/office/drawing/2014/main" id="{40B2BA10-05F3-D8FA-7082-08482D032285}"/>
                    </a:ext>
                  </a:extLst>
                </p:cNvPr>
                <p:cNvSpPr/>
                <p:nvPr/>
              </p:nvSpPr>
              <p:spPr>
                <a:xfrm>
                  <a:off x="5423709" y="2717628"/>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69" name="Freeform 953">
                  <a:extLst>
                    <a:ext uri="{FF2B5EF4-FFF2-40B4-BE49-F238E27FC236}">
                      <a16:creationId xmlns:a16="http://schemas.microsoft.com/office/drawing/2014/main" id="{EAFC0606-3C4C-85CC-C0D3-BD2292AF9C63}"/>
                    </a:ext>
                  </a:extLst>
                </p:cNvPr>
                <p:cNvSpPr/>
                <p:nvPr/>
              </p:nvSpPr>
              <p:spPr>
                <a:xfrm>
                  <a:off x="5404606" y="2753770"/>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70" name="Freeform 954">
                  <a:extLst>
                    <a:ext uri="{FF2B5EF4-FFF2-40B4-BE49-F238E27FC236}">
                      <a16:creationId xmlns:a16="http://schemas.microsoft.com/office/drawing/2014/main" id="{48AB7BE1-EFCF-720C-4783-5A37A6802930}"/>
                    </a:ext>
                  </a:extLst>
                </p:cNvPr>
                <p:cNvSpPr/>
                <p:nvPr/>
              </p:nvSpPr>
              <p:spPr>
                <a:xfrm>
                  <a:off x="5439945" y="2717628"/>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71" name="Freeform 955">
                  <a:extLst>
                    <a:ext uri="{FF2B5EF4-FFF2-40B4-BE49-F238E27FC236}">
                      <a16:creationId xmlns:a16="http://schemas.microsoft.com/office/drawing/2014/main" id="{753894CB-AB1C-D96A-A4EF-79EE170F93E3}"/>
                    </a:ext>
                  </a:extLst>
                </p:cNvPr>
                <p:cNvSpPr/>
                <p:nvPr/>
              </p:nvSpPr>
              <p:spPr>
                <a:xfrm>
                  <a:off x="5420843" y="276803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72" name="Freeform 956">
                  <a:extLst>
                    <a:ext uri="{FF2B5EF4-FFF2-40B4-BE49-F238E27FC236}">
                      <a16:creationId xmlns:a16="http://schemas.microsoft.com/office/drawing/2014/main" id="{B301444B-571A-3823-1282-6B3A647FF548}"/>
                    </a:ext>
                  </a:extLst>
                </p:cNvPr>
                <p:cNvSpPr/>
                <p:nvPr/>
              </p:nvSpPr>
              <p:spPr>
                <a:xfrm>
                  <a:off x="5457137" y="27318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73" name="Freeform 957">
                  <a:extLst>
                    <a:ext uri="{FF2B5EF4-FFF2-40B4-BE49-F238E27FC236}">
                      <a16:creationId xmlns:a16="http://schemas.microsoft.com/office/drawing/2014/main" id="{CBCABA86-A5F3-506F-9752-C60B6A5B5452}"/>
                    </a:ext>
                  </a:extLst>
                </p:cNvPr>
                <p:cNvSpPr/>
                <p:nvPr/>
              </p:nvSpPr>
              <p:spPr>
                <a:xfrm>
                  <a:off x="5428484" y="276803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74" name="Freeform 958">
                  <a:extLst>
                    <a:ext uri="{FF2B5EF4-FFF2-40B4-BE49-F238E27FC236}">
                      <a16:creationId xmlns:a16="http://schemas.microsoft.com/office/drawing/2014/main" id="{66C2B21E-0428-E50E-D826-8FCF24C24685}"/>
                    </a:ext>
                  </a:extLst>
                </p:cNvPr>
                <p:cNvSpPr/>
                <p:nvPr/>
              </p:nvSpPr>
              <p:spPr>
                <a:xfrm>
                  <a:off x="5463823" y="27318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75" name="Freeform 959">
                  <a:extLst>
                    <a:ext uri="{FF2B5EF4-FFF2-40B4-BE49-F238E27FC236}">
                      <a16:creationId xmlns:a16="http://schemas.microsoft.com/office/drawing/2014/main" id="{4C0556FA-934C-59C8-29BF-03A4BAD3223B}"/>
                    </a:ext>
                  </a:extLst>
                </p:cNvPr>
                <p:cNvSpPr/>
                <p:nvPr/>
              </p:nvSpPr>
              <p:spPr>
                <a:xfrm>
                  <a:off x="5430394" y="276803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76" name="Freeform 960">
                  <a:extLst>
                    <a:ext uri="{FF2B5EF4-FFF2-40B4-BE49-F238E27FC236}">
                      <a16:creationId xmlns:a16="http://schemas.microsoft.com/office/drawing/2014/main" id="{8B964535-CDE0-D808-10F2-732635A3EDC5}"/>
                    </a:ext>
                  </a:extLst>
                </p:cNvPr>
                <p:cNvSpPr/>
                <p:nvPr/>
              </p:nvSpPr>
              <p:spPr>
                <a:xfrm>
                  <a:off x="5466689" y="27318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77" name="Freeform 961">
                  <a:extLst>
                    <a:ext uri="{FF2B5EF4-FFF2-40B4-BE49-F238E27FC236}">
                      <a16:creationId xmlns:a16="http://schemas.microsoft.com/office/drawing/2014/main" id="{BD6F71E1-C5EC-B672-72B2-1BE08482A612}"/>
                    </a:ext>
                  </a:extLst>
                </p:cNvPr>
                <p:cNvSpPr/>
                <p:nvPr/>
              </p:nvSpPr>
              <p:spPr>
                <a:xfrm>
                  <a:off x="5433260" y="276803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78" name="Freeform 962">
                  <a:extLst>
                    <a:ext uri="{FF2B5EF4-FFF2-40B4-BE49-F238E27FC236}">
                      <a16:creationId xmlns:a16="http://schemas.microsoft.com/office/drawing/2014/main" id="{4AF4702D-C3A1-54E4-2C14-7166CC0249B1}"/>
                    </a:ext>
                  </a:extLst>
                </p:cNvPr>
                <p:cNvSpPr/>
                <p:nvPr/>
              </p:nvSpPr>
              <p:spPr>
                <a:xfrm>
                  <a:off x="5468599" y="27318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79" name="Freeform 963">
                  <a:extLst>
                    <a:ext uri="{FF2B5EF4-FFF2-40B4-BE49-F238E27FC236}">
                      <a16:creationId xmlns:a16="http://schemas.microsoft.com/office/drawing/2014/main" id="{07778145-1617-E07A-CAE3-E2AFB4B50340}"/>
                    </a:ext>
                  </a:extLst>
                </p:cNvPr>
                <p:cNvSpPr/>
                <p:nvPr/>
              </p:nvSpPr>
              <p:spPr>
                <a:xfrm>
                  <a:off x="5435170" y="276803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80" name="Freeform 964">
                  <a:extLst>
                    <a:ext uri="{FF2B5EF4-FFF2-40B4-BE49-F238E27FC236}">
                      <a16:creationId xmlns:a16="http://schemas.microsoft.com/office/drawing/2014/main" id="{D3CDEF97-7672-8A35-1133-C28201B0D41B}"/>
                    </a:ext>
                  </a:extLst>
                </p:cNvPr>
                <p:cNvSpPr/>
                <p:nvPr/>
              </p:nvSpPr>
              <p:spPr>
                <a:xfrm>
                  <a:off x="5471464" y="27318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81" name="Freeform 965">
                  <a:extLst>
                    <a:ext uri="{FF2B5EF4-FFF2-40B4-BE49-F238E27FC236}">
                      <a16:creationId xmlns:a16="http://schemas.microsoft.com/office/drawing/2014/main" id="{BA0FC1C3-9533-84FB-88C9-2778D8B1D09A}"/>
                    </a:ext>
                  </a:extLst>
                </p:cNvPr>
                <p:cNvSpPr/>
                <p:nvPr/>
              </p:nvSpPr>
              <p:spPr>
                <a:xfrm>
                  <a:off x="5438035" y="276803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82" name="Freeform 966">
                  <a:extLst>
                    <a:ext uri="{FF2B5EF4-FFF2-40B4-BE49-F238E27FC236}">
                      <a16:creationId xmlns:a16="http://schemas.microsoft.com/office/drawing/2014/main" id="{12D0C95A-2269-5E42-C48A-18DC721B670E}"/>
                    </a:ext>
                  </a:extLst>
                </p:cNvPr>
                <p:cNvSpPr/>
                <p:nvPr/>
              </p:nvSpPr>
              <p:spPr>
                <a:xfrm>
                  <a:off x="5473374" y="27318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83" name="Freeform 967">
                  <a:extLst>
                    <a:ext uri="{FF2B5EF4-FFF2-40B4-BE49-F238E27FC236}">
                      <a16:creationId xmlns:a16="http://schemas.microsoft.com/office/drawing/2014/main" id="{5DC61118-1CCC-401A-CD3D-2568FB5B7793}"/>
                    </a:ext>
                  </a:extLst>
                </p:cNvPr>
                <p:cNvSpPr/>
                <p:nvPr/>
              </p:nvSpPr>
              <p:spPr>
                <a:xfrm>
                  <a:off x="5439945" y="276803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84" name="Freeform 968">
                  <a:extLst>
                    <a:ext uri="{FF2B5EF4-FFF2-40B4-BE49-F238E27FC236}">
                      <a16:creationId xmlns:a16="http://schemas.microsoft.com/office/drawing/2014/main" id="{5E86F9F7-0357-CCF9-BBDB-C86AB5C37AA8}"/>
                    </a:ext>
                  </a:extLst>
                </p:cNvPr>
                <p:cNvSpPr/>
                <p:nvPr/>
              </p:nvSpPr>
              <p:spPr>
                <a:xfrm>
                  <a:off x="5476240" y="27318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85" name="Freeform 969">
                  <a:extLst>
                    <a:ext uri="{FF2B5EF4-FFF2-40B4-BE49-F238E27FC236}">
                      <a16:creationId xmlns:a16="http://schemas.microsoft.com/office/drawing/2014/main" id="{FB7FA237-C64D-FB47-E497-1C6B2229945F}"/>
                    </a:ext>
                  </a:extLst>
                </p:cNvPr>
                <p:cNvSpPr/>
                <p:nvPr/>
              </p:nvSpPr>
              <p:spPr>
                <a:xfrm>
                  <a:off x="5444721" y="276803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86" name="Freeform 970">
                  <a:extLst>
                    <a:ext uri="{FF2B5EF4-FFF2-40B4-BE49-F238E27FC236}">
                      <a16:creationId xmlns:a16="http://schemas.microsoft.com/office/drawing/2014/main" id="{71AC2CC3-A5D2-477F-5336-28EF1139F4A7}"/>
                    </a:ext>
                  </a:extLst>
                </p:cNvPr>
                <p:cNvSpPr/>
                <p:nvPr/>
              </p:nvSpPr>
              <p:spPr>
                <a:xfrm>
                  <a:off x="5481015" y="27318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87" name="Freeform 971">
                  <a:extLst>
                    <a:ext uri="{FF2B5EF4-FFF2-40B4-BE49-F238E27FC236}">
                      <a16:creationId xmlns:a16="http://schemas.microsoft.com/office/drawing/2014/main" id="{6B817C32-1B3F-7844-E29B-E37C521FB4C9}"/>
                    </a:ext>
                  </a:extLst>
                </p:cNvPr>
                <p:cNvSpPr/>
                <p:nvPr/>
              </p:nvSpPr>
              <p:spPr>
                <a:xfrm>
                  <a:off x="5459048" y="276803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88" name="Freeform 972">
                  <a:extLst>
                    <a:ext uri="{FF2B5EF4-FFF2-40B4-BE49-F238E27FC236}">
                      <a16:creationId xmlns:a16="http://schemas.microsoft.com/office/drawing/2014/main" id="{1363587B-6817-B94D-7917-0945592A12FC}"/>
                    </a:ext>
                  </a:extLst>
                </p:cNvPr>
                <p:cNvSpPr/>
                <p:nvPr/>
              </p:nvSpPr>
              <p:spPr>
                <a:xfrm>
                  <a:off x="5495342" y="27318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89" name="Freeform 973">
                  <a:extLst>
                    <a:ext uri="{FF2B5EF4-FFF2-40B4-BE49-F238E27FC236}">
                      <a16:creationId xmlns:a16="http://schemas.microsoft.com/office/drawing/2014/main" id="{589A604E-6864-9821-A1F6-FA49E091D8C5}"/>
                    </a:ext>
                  </a:extLst>
                </p:cNvPr>
                <p:cNvSpPr/>
                <p:nvPr/>
              </p:nvSpPr>
              <p:spPr>
                <a:xfrm>
                  <a:off x="5504893" y="276803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90" name="Freeform 974">
                  <a:extLst>
                    <a:ext uri="{FF2B5EF4-FFF2-40B4-BE49-F238E27FC236}">
                      <a16:creationId xmlns:a16="http://schemas.microsoft.com/office/drawing/2014/main" id="{11B7531E-44DC-9B91-47DF-ACFFECD39377}"/>
                    </a:ext>
                  </a:extLst>
                </p:cNvPr>
                <p:cNvSpPr/>
                <p:nvPr/>
              </p:nvSpPr>
              <p:spPr>
                <a:xfrm>
                  <a:off x="5540232" y="27318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91" name="Freeform 975">
                  <a:extLst>
                    <a:ext uri="{FF2B5EF4-FFF2-40B4-BE49-F238E27FC236}">
                      <a16:creationId xmlns:a16="http://schemas.microsoft.com/office/drawing/2014/main" id="{8AD1FE54-5FCF-9B79-DE98-972FE537F579}"/>
                    </a:ext>
                  </a:extLst>
                </p:cNvPr>
                <p:cNvSpPr/>
                <p:nvPr/>
              </p:nvSpPr>
              <p:spPr>
                <a:xfrm>
                  <a:off x="5564110" y="276803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292" name="Freeform 976">
                  <a:extLst>
                    <a:ext uri="{FF2B5EF4-FFF2-40B4-BE49-F238E27FC236}">
                      <a16:creationId xmlns:a16="http://schemas.microsoft.com/office/drawing/2014/main" id="{48A3F20D-6FA1-666D-9483-306FD1737ADB}"/>
                    </a:ext>
                  </a:extLst>
                </p:cNvPr>
                <p:cNvSpPr/>
                <p:nvPr/>
              </p:nvSpPr>
              <p:spPr>
                <a:xfrm>
                  <a:off x="5600404" y="27318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93" name="Freeform 977">
                  <a:extLst>
                    <a:ext uri="{FF2B5EF4-FFF2-40B4-BE49-F238E27FC236}">
                      <a16:creationId xmlns:a16="http://schemas.microsoft.com/office/drawing/2014/main" id="{9BA87459-AFD5-14EF-77C1-056C584517A4}"/>
                    </a:ext>
                  </a:extLst>
                </p:cNvPr>
                <p:cNvSpPr/>
                <p:nvPr/>
              </p:nvSpPr>
              <p:spPr>
                <a:xfrm>
                  <a:off x="5589898" y="276803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94" name="Freeform 978">
                  <a:extLst>
                    <a:ext uri="{FF2B5EF4-FFF2-40B4-BE49-F238E27FC236}">
                      <a16:creationId xmlns:a16="http://schemas.microsoft.com/office/drawing/2014/main" id="{D32292DD-B4D9-1A95-7CD5-DFC5C625EE8D}"/>
                    </a:ext>
                  </a:extLst>
                </p:cNvPr>
                <p:cNvSpPr/>
                <p:nvPr/>
              </p:nvSpPr>
              <p:spPr>
                <a:xfrm>
                  <a:off x="5626192" y="27318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95" name="Freeform 979">
                  <a:extLst>
                    <a:ext uri="{FF2B5EF4-FFF2-40B4-BE49-F238E27FC236}">
                      <a16:creationId xmlns:a16="http://schemas.microsoft.com/office/drawing/2014/main" id="{D73E2750-21D1-0747-07BE-589EBF9905F4}"/>
                    </a:ext>
                  </a:extLst>
                </p:cNvPr>
                <p:cNvSpPr/>
                <p:nvPr/>
              </p:nvSpPr>
              <p:spPr>
                <a:xfrm>
                  <a:off x="5599449" y="276803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96" name="Freeform 980">
                  <a:extLst>
                    <a:ext uri="{FF2B5EF4-FFF2-40B4-BE49-F238E27FC236}">
                      <a16:creationId xmlns:a16="http://schemas.microsoft.com/office/drawing/2014/main" id="{3B5A882D-67C9-DCAB-0CD9-BBD9A5944DB6}"/>
                    </a:ext>
                  </a:extLst>
                </p:cNvPr>
                <p:cNvSpPr/>
                <p:nvPr/>
              </p:nvSpPr>
              <p:spPr>
                <a:xfrm>
                  <a:off x="5635743" y="27318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97" name="Freeform 981">
                  <a:extLst>
                    <a:ext uri="{FF2B5EF4-FFF2-40B4-BE49-F238E27FC236}">
                      <a16:creationId xmlns:a16="http://schemas.microsoft.com/office/drawing/2014/main" id="{DE9D23A4-9622-0E1D-5843-4B26E94563C0}"/>
                    </a:ext>
                  </a:extLst>
                </p:cNvPr>
                <p:cNvSpPr/>
                <p:nvPr/>
              </p:nvSpPr>
              <p:spPr>
                <a:xfrm>
                  <a:off x="5604224" y="276803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298" name="Freeform 982">
                  <a:extLst>
                    <a:ext uri="{FF2B5EF4-FFF2-40B4-BE49-F238E27FC236}">
                      <a16:creationId xmlns:a16="http://schemas.microsoft.com/office/drawing/2014/main" id="{CFBA7819-EE59-9D33-651E-9C4FCF1F8024}"/>
                    </a:ext>
                  </a:extLst>
                </p:cNvPr>
                <p:cNvSpPr/>
                <p:nvPr/>
              </p:nvSpPr>
              <p:spPr>
                <a:xfrm>
                  <a:off x="5640519" y="27318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299" name="Freeform 983">
                  <a:extLst>
                    <a:ext uri="{FF2B5EF4-FFF2-40B4-BE49-F238E27FC236}">
                      <a16:creationId xmlns:a16="http://schemas.microsoft.com/office/drawing/2014/main" id="{F8BFC79F-2D5B-CE8D-5BE1-2D431CA2E009}"/>
                    </a:ext>
                  </a:extLst>
                </p:cNvPr>
                <p:cNvSpPr/>
                <p:nvPr/>
              </p:nvSpPr>
              <p:spPr>
                <a:xfrm>
                  <a:off x="5613775" y="2768036"/>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300" name="Freeform 984">
                  <a:extLst>
                    <a:ext uri="{FF2B5EF4-FFF2-40B4-BE49-F238E27FC236}">
                      <a16:creationId xmlns:a16="http://schemas.microsoft.com/office/drawing/2014/main" id="{33414D12-B18F-DA92-DB43-A2F8D4F49323}"/>
                    </a:ext>
                  </a:extLst>
                </p:cNvPr>
                <p:cNvSpPr/>
                <p:nvPr/>
              </p:nvSpPr>
              <p:spPr>
                <a:xfrm>
                  <a:off x="5650070" y="27318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301" name="Freeform 985">
                  <a:extLst>
                    <a:ext uri="{FF2B5EF4-FFF2-40B4-BE49-F238E27FC236}">
                      <a16:creationId xmlns:a16="http://schemas.microsoft.com/office/drawing/2014/main" id="{D679F88B-09CF-4652-0C95-469736FDF1AF}"/>
                    </a:ext>
                  </a:extLst>
                </p:cNvPr>
                <p:cNvSpPr/>
                <p:nvPr/>
              </p:nvSpPr>
              <p:spPr>
                <a:xfrm>
                  <a:off x="5630967" y="2768036"/>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302" name="Freeform 986">
                  <a:extLst>
                    <a:ext uri="{FF2B5EF4-FFF2-40B4-BE49-F238E27FC236}">
                      <a16:creationId xmlns:a16="http://schemas.microsoft.com/office/drawing/2014/main" id="{7E04E3AE-7CC5-4104-24C6-ECA77FB01D1C}"/>
                    </a:ext>
                  </a:extLst>
                </p:cNvPr>
                <p:cNvSpPr/>
                <p:nvPr/>
              </p:nvSpPr>
              <p:spPr>
                <a:xfrm>
                  <a:off x="5666307" y="2731894"/>
                  <a:ext cx="9551" cy="72283"/>
                </a:xfrm>
                <a:custGeom>
                  <a:avLst/>
                  <a:gdLst>
                    <a:gd name="connsiteX0" fmla="*/ 0 w 9551"/>
                    <a:gd name="connsiteY0" fmla="*/ 0 h 72283"/>
                    <a:gd name="connsiteX1" fmla="*/ 0 w 9551"/>
                    <a:gd name="connsiteY1" fmla="*/ 72284 h 72283"/>
                  </a:gdLst>
                  <a:ahLst/>
                  <a:cxnLst>
                    <a:cxn ang="0">
                      <a:pos x="connsiteX0" y="connsiteY0"/>
                    </a:cxn>
                    <a:cxn ang="0">
                      <a:pos x="connsiteX1" y="connsiteY1"/>
                    </a:cxn>
                  </a:cxnLst>
                  <a:rect l="l" t="t" r="r" b="b"/>
                  <a:pathLst>
                    <a:path w="9551" h="72283">
                      <a:moveTo>
                        <a:pt x="0" y="0"/>
                      </a:moveTo>
                      <a:lnTo>
                        <a:pt x="0" y="72284"/>
                      </a:lnTo>
                    </a:path>
                  </a:pathLst>
                </a:custGeom>
                <a:ln w="12700" cap="flat">
                  <a:solidFill>
                    <a:srgbClr val="7F7F7F"/>
                  </a:solidFill>
                  <a:prstDash val="solid"/>
                  <a:miter/>
                </a:ln>
              </p:spPr>
              <p:txBody>
                <a:bodyPr rtlCol="0" anchor="ctr"/>
                <a:lstStyle/>
                <a:p>
                  <a:endParaRPr lang="en-US" sz="1400"/>
                </a:p>
              </p:txBody>
            </p:sp>
            <p:sp>
              <p:nvSpPr>
                <p:cNvPr id="303" name="Freeform 987">
                  <a:extLst>
                    <a:ext uri="{FF2B5EF4-FFF2-40B4-BE49-F238E27FC236}">
                      <a16:creationId xmlns:a16="http://schemas.microsoft.com/office/drawing/2014/main" id="{265C0D10-88B6-C14B-2B43-CCAC8A9D762B}"/>
                    </a:ext>
                  </a:extLst>
                </p:cNvPr>
                <p:cNvSpPr/>
                <p:nvPr/>
              </p:nvSpPr>
              <p:spPr>
                <a:xfrm>
                  <a:off x="5632878" y="2795618"/>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304" name="Freeform 988">
                  <a:extLst>
                    <a:ext uri="{FF2B5EF4-FFF2-40B4-BE49-F238E27FC236}">
                      <a16:creationId xmlns:a16="http://schemas.microsoft.com/office/drawing/2014/main" id="{36E60D3A-2B49-9866-81A2-85BBB82322A1}"/>
                    </a:ext>
                  </a:extLst>
                </p:cNvPr>
                <p:cNvSpPr/>
                <p:nvPr/>
              </p:nvSpPr>
              <p:spPr>
                <a:xfrm>
                  <a:off x="5669172" y="27604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305" name="Freeform 989">
                  <a:extLst>
                    <a:ext uri="{FF2B5EF4-FFF2-40B4-BE49-F238E27FC236}">
                      <a16:creationId xmlns:a16="http://schemas.microsoft.com/office/drawing/2014/main" id="{F96FEFC5-0524-D495-CB27-A4F1121BF0D1}"/>
                    </a:ext>
                  </a:extLst>
                </p:cNvPr>
                <p:cNvSpPr/>
                <p:nvPr/>
              </p:nvSpPr>
              <p:spPr>
                <a:xfrm>
                  <a:off x="5728389" y="2795618"/>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306" name="Freeform 990">
                  <a:extLst>
                    <a:ext uri="{FF2B5EF4-FFF2-40B4-BE49-F238E27FC236}">
                      <a16:creationId xmlns:a16="http://schemas.microsoft.com/office/drawing/2014/main" id="{0AD44FF9-6C18-7D6C-3006-EB90D845A07B}"/>
                    </a:ext>
                  </a:extLst>
                </p:cNvPr>
                <p:cNvSpPr/>
                <p:nvPr/>
              </p:nvSpPr>
              <p:spPr>
                <a:xfrm>
                  <a:off x="5764683" y="27604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307" name="Freeform 991">
                  <a:extLst>
                    <a:ext uri="{FF2B5EF4-FFF2-40B4-BE49-F238E27FC236}">
                      <a16:creationId xmlns:a16="http://schemas.microsoft.com/office/drawing/2014/main" id="{3B4F7A47-914F-8397-FDAC-E3A5CB5B3090}"/>
                    </a:ext>
                  </a:extLst>
                </p:cNvPr>
                <p:cNvSpPr/>
                <p:nvPr/>
              </p:nvSpPr>
              <p:spPr>
                <a:xfrm>
                  <a:off x="5744626" y="2795618"/>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308" name="Freeform 992">
                  <a:extLst>
                    <a:ext uri="{FF2B5EF4-FFF2-40B4-BE49-F238E27FC236}">
                      <a16:creationId xmlns:a16="http://schemas.microsoft.com/office/drawing/2014/main" id="{210DA7A9-425F-C670-7E8D-80BA08250F7E}"/>
                    </a:ext>
                  </a:extLst>
                </p:cNvPr>
                <p:cNvSpPr/>
                <p:nvPr/>
              </p:nvSpPr>
              <p:spPr>
                <a:xfrm>
                  <a:off x="5780920" y="27604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309" name="Freeform 993">
                  <a:extLst>
                    <a:ext uri="{FF2B5EF4-FFF2-40B4-BE49-F238E27FC236}">
                      <a16:creationId xmlns:a16="http://schemas.microsoft.com/office/drawing/2014/main" id="{B53B9C4B-6572-09C4-FBC7-6F41AF164C2F}"/>
                    </a:ext>
                  </a:extLst>
                </p:cNvPr>
                <p:cNvSpPr/>
                <p:nvPr/>
              </p:nvSpPr>
              <p:spPr>
                <a:xfrm>
                  <a:off x="5800022" y="2795618"/>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310" name="Freeform 994">
                  <a:extLst>
                    <a:ext uri="{FF2B5EF4-FFF2-40B4-BE49-F238E27FC236}">
                      <a16:creationId xmlns:a16="http://schemas.microsoft.com/office/drawing/2014/main" id="{66ECE417-7A39-9103-4CD2-3E1941A0D4BA}"/>
                    </a:ext>
                  </a:extLst>
                </p:cNvPr>
                <p:cNvSpPr/>
                <p:nvPr/>
              </p:nvSpPr>
              <p:spPr>
                <a:xfrm>
                  <a:off x="5835361" y="27604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311" name="Freeform 995">
                  <a:extLst>
                    <a:ext uri="{FF2B5EF4-FFF2-40B4-BE49-F238E27FC236}">
                      <a16:creationId xmlns:a16="http://schemas.microsoft.com/office/drawing/2014/main" id="{3744A565-55D8-3C15-CC2F-7279F73BBDF3}"/>
                    </a:ext>
                  </a:extLst>
                </p:cNvPr>
                <p:cNvSpPr/>
                <p:nvPr/>
              </p:nvSpPr>
              <p:spPr>
                <a:xfrm>
                  <a:off x="5814349" y="2795618"/>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312" name="Freeform 996">
                  <a:extLst>
                    <a:ext uri="{FF2B5EF4-FFF2-40B4-BE49-F238E27FC236}">
                      <a16:creationId xmlns:a16="http://schemas.microsoft.com/office/drawing/2014/main" id="{2CC665AE-D3FF-0781-B722-8679C0D67693}"/>
                    </a:ext>
                  </a:extLst>
                </p:cNvPr>
                <p:cNvSpPr/>
                <p:nvPr/>
              </p:nvSpPr>
              <p:spPr>
                <a:xfrm>
                  <a:off x="5850643" y="27604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313" name="Freeform 997">
                  <a:extLst>
                    <a:ext uri="{FF2B5EF4-FFF2-40B4-BE49-F238E27FC236}">
                      <a16:creationId xmlns:a16="http://schemas.microsoft.com/office/drawing/2014/main" id="{F6FD6464-A56C-6243-A2D4-96CF38BE29DD}"/>
                    </a:ext>
                  </a:extLst>
                </p:cNvPr>
                <p:cNvSpPr/>
                <p:nvPr/>
              </p:nvSpPr>
              <p:spPr>
                <a:xfrm>
                  <a:off x="5819124" y="2795618"/>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314" name="Freeform 998">
                  <a:extLst>
                    <a:ext uri="{FF2B5EF4-FFF2-40B4-BE49-F238E27FC236}">
                      <a16:creationId xmlns:a16="http://schemas.microsoft.com/office/drawing/2014/main" id="{857590CA-FA12-77BC-BA62-F2B0EBF0D90B}"/>
                    </a:ext>
                  </a:extLst>
                </p:cNvPr>
                <p:cNvSpPr/>
                <p:nvPr/>
              </p:nvSpPr>
              <p:spPr>
                <a:xfrm>
                  <a:off x="5854463" y="27604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315" name="Freeform 999">
                  <a:extLst>
                    <a:ext uri="{FF2B5EF4-FFF2-40B4-BE49-F238E27FC236}">
                      <a16:creationId xmlns:a16="http://schemas.microsoft.com/office/drawing/2014/main" id="{C940B907-C3DA-1B0E-BBB0-8F23FEF3AA70}"/>
                    </a:ext>
                  </a:extLst>
                </p:cNvPr>
                <p:cNvSpPr/>
                <p:nvPr/>
              </p:nvSpPr>
              <p:spPr>
                <a:xfrm>
                  <a:off x="5857329" y="2795618"/>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316" name="Freeform 1000">
                  <a:extLst>
                    <a:ext uri="{FF2B5EF4-FFF2-40B4-BE49-F238E27FC236}">
                      <a16:creationId xmlns:a16="http://schemas.microsoft.com/office/drawing/2014/main" id="{7F0E3A37-AD36-B1EF-D5E1-45B4E1E42311}"/>
                    </a:ext>
                  </a:extLst>
                </p:cNvPr>
                <p:cNvSpPr/>
                <p:nvPr/>
              </p:nvSpPr>
              <p:spPr>
                <a:xfrm>
                  <a:off x="5892668" y="27604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317" name="Freeform 1001">
                  <a:extLst>
                    <a:ext uri="{FF2B5EF4-FFF2-40B4-BE49-F238E27FC236}">
                      <a16:creationId xmlns:a16="http://schemas.microsoft.com/office/drawing/2014/main" id="{1DB4057B-3F79-4224-73BC-B4DCFC157733}"/>
                    </a:ext>
                  </a:extLst>
                </p:cNvPr>
                <p:cNvSpPr/>
                <p:nvPr/>
              </p:nvSpPr>
              <p:spPr>
                <a:xfrm>
                  <a:off x="5945199" y="2795618"/>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318" name="Freeform 1002">
                  <a:extLst>
                    <a:ext uri="{FF2B5EF4-FFF2-40B4-BE49-F238E27FC236}">
                      <a16:creationId xmlns:a16="http://schemas.microsoft.com/office/drawing/2014/main" id="{2497FF2A-8261-40D8-1D65-7A8F7AD2A43B}"/>
                    </a:ext>
                  </a:extLst>
                </p:cNvPr>
                <p:cNvSpPr/>
                <p:nvPr/>
              </p:nvSpPr>
              <p:spPr>
                <a:xfrm>
                  <a:off x="5981493" y="27604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319" name="Freeform 1003">
                  <a:extLst>
                    <a:ext uri="{FF2B5EF4-FFF2-40B4-BE49-F238E27FC236}">
                      <a16:creationId xmlns:a16="http://schemas.microsoft.com/office/drawing/2014/main" id="{61C77001-EF8B-B371-12CA-DCF4C86BC4AD}"/>
                    </a:ext>
                  </a:extLst>
                </p:cNvPr>
                <p:cNvSpPr/>
                <p:nvPr/>
              </p:nvSpPr>
              <p:spPr>
                <a:xfrm>
                  <a:off x="5949974" y="2795618"/>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320" name="Freeform 1004">
                  <a:extLst>
                    <a:ext uri="{FF2B5EF4-FFF2-40B4-BE49-F238E27FC236}">
                      <a16:creationId xmlns:a16="http://schemas.microsoft.com/office/drawing/2014/main" id="{F3D08695-D549-6310-EF11-B8FB4BA882C2}"/>
                    </a:ext>
                  </a:extLst>
                </p:cNvPr>
                <p:cNvSpPr/>
                <p:nvPr/>
              </p:nvSpPr>
              <p:spPr>
                <a:xfrm>
                  <a:off x="5986268" y="27604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321" name="Freeform 1005">
                  <a:extLst>
                    <a:ext uri="{FF2B5EF4-FFF2-40B4-BE49-F238E27FC236}">
                      <a16:creationId xmlns:a16="http://schemas.microsoft.com/office/drawing/2014/main" id="{EADF9CE1-A9D6-22F0-C937-F1BB270832DE}"/>
                    </a:ext>
                  </a:extLst>
                </p:cNvPr>
                <p:cNvSpPr/>
                <p:nvPr/>
              </p:nvSpPr>
              <p:spPr>
                <a:xfrm>
                  <a:off x="6000595" y="27604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322" name="Freeform 1006">
                  <a:extLst>
                    <a:ext uri="{FF2B5EF4-FFF2-40B4-BE49-F238E27FC236}">
                      <a16:creationId xmlns:a16="http://schemas.microsoft.com/office/drawing/2014/main" id="{8BD943E8-2139-4FD1-0E49-CA10276F0620}"/>
                    </a:ext>
                  </a:extLst>
                </p:cNvPr>
                <p:cNvSpPr/>
                <p:nvPr/>
              </p:nvSpPr>
              <p:spPr>
                <a:xfrm>
                  <a:off x="5994864" y="2795618"/>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323" name="Freeform 1007">
                  <a:extLst>
                    <a:ext uri="{FF2B5EF4-FFF2-40B4-BE49-F238E27FC236}">
                      <a16:creationId xmlns:a16="http://schemas.microsoft.com/office/drawing/2014/main" id="{E825EEFB-8F2B-82BC-97FB-38F342FF23A5}"/>
                    </a:ext>
                  </a:extLst>
                </p:cNvPr>
                <p:cNvSpPr/>
                <p:nvPr/>
              </p:nvSpPr>
              <p:spPr>
                <a:xfrm>
                  <a:off x="6031159" y="27604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324" name="Freeform 1008">
                  <a:extLst>
                    <a:ext uri="{FF2B5EF4-FFF2-40B4-BE49-F238E27FC236}">
                      <a16:creationId xmlns:a16="http://schemas.microsoft.com/office/drawing/2014/main" id="{C14BA966-9D83-B750-4CCF-B52DC027739F}"/>
                    </a:ext>
                  </a:extLst>
                </p:cNvPr>
                <p:cNvSpPr/>
                <p:nvPr/>
              </p:nvSpPr>
              <p:spPr>
                <a:xfrm>
                  <a:off x="6178245" y="2795618"/>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325" name="Freeform 1009">
                  <a:extLst>
                    <a:ext uri="{FF2B5EF4-FFF2-40B4-BE49-F238E27FC236}">
                      <a16:creationId xmlns:a16="http://schemas.microsoft.com/office/drawing/2014/main" id="{B4ADB98A-31AC-1736-C9E6-15E7F2E6D0D9}"/>
                    </a:ext>
                  </a:extLst>
                </p:cNvPr>
                <p:cNvSpPr/>
                <p:nvPr/>
              </p:nvSpPr>
              <p:spPr>
                <a:xfrm>
                  <a:off x="6214540" y="27604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326" name="Freeform 1010">
                  <a:extLst>
                    <a:ext uri="{FF2B5EF4-FFF2-40B4-BE49-F238E27FC236}">
                      <a16:creationId xmlns:a16="http://schemas.microsoft.com/office/drawing/2014/main" id="{C5704AE9-8F22-CC14-F26D-51A4154B991D}"/>
                    </a:ext>
                  </a:extLst>
                </p:cNvPr>
                <p:cNvSpPr/>
                <p:nvPr/>
              </p:nvSpPr>
              <p:spPr>
                <a:xfrm>
                  <a:off x="6183021" y="2795618"/>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327" name="Freeform 1011">
                  <a:extLst>
                    <a:ext uri="{FF2B5EF4-FFF2-40B4-BE49-F238E27FC236}">
                      <a16:creationId xmlns:a16="http://schemas.microsoft.com/office/drawing/2014/main" id="{4E5BD545-E897-1C2B-2893-B4D2BC28A122}"/>
                    </a:ext>
                  </a:extLst>
                </p:cNvPr>
                <p:cNvSpPr/>
                <p:nvPr/>
              </p:nvSpPr>
              <p:spPr>
                <a:xfrm>
                  <a:off x="6219315" y="27604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328" name="Freeform 1012">
                  <a:extLst>
                    <a:ext uri="{FF2B5EF4-FFF2-40B4-BE49-F238E27FC236}">
                      <a16:creationId xmlns:a16="http://schemas.microsoft.com/office/drawing/2014/main" id="{6482E559-8FB5-7214-59D1-D3D7DF788909}"/>
                    </a:ext>
                  </a:extLst>
                </p:cNvPr>
                <p:cNvSpPr/>
                <p:nvPr/>
              </p:nvSpPr>
              <p:spPr>
                <a:xfrm>
                  <a:off x="6185886" y="2795618"/>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329" name="Freeform 1013">
                  <a:extLst>
                    <a:ext uri="{FF2B5EF4-FFF2-40B4-BE49-F238E27FC236}">
                      <a16:creationId xmlns:a16="http://schemas.microsoft.com/office/drawing/2014/main" id="{AD625359-2203-0879-5F37-340254052E24}"/>
                    </a:ext>
                  </a:extLst>
                </p:cNvPr>
                <p:cNvSpPr/>
                <p:nvPr/>
              </p:nvSpPr>
              <p:spPr>
                <a:xfrm>
                  <a:off x="6222180" y="27604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330" name="Freeform 1014">
                  <a:extLst>
                    <a:ext uri="{FF2B5EF4-FFF2-40B4-BE49-F238E27FC236}">
                      <a16:creationId xmlns:a16="http://schemas.microsoft.com/office/drawing/2014/main" id="{DBF89769-BC48-0827-0B04-94DCF5E6C89A}"/>
                    </a:ext>
                  </a:extLst>
                </p:cNvPr>
                <p:cNvSpPr/>
                <p:nvPr/>
              </p:nvSpPr>
              <p:spPr>
                <a:xfrm>
                  <a:off x="6385504" y="2795618"/>
                  <a:ext cx="72588" cy="9511"/>
                </a:xfrm>
                <a:custGeom>
                  <a:avLst/>
                  <a:gdLst>
                    <a:gd name="connsiteX0" fmla="*/ 0 w 72588"/>
                    <a:gd name="connsiteY0" fmla="*/ 0 h 9511"/>
                    <a:gd name="connsiteX1" fmla="*/ 72588 w 72588"/>
                    <a:gd name="connsiteY1" fmla="*/ 0 h 9511"/>
                  </a:gdLst>
                  <a:ahLst/>
                  <a:cxnLst>
                    <a:cxn ang="0">
                      <a:pos x="connsiteX0" y="connsiteY0"/>
                    </a:cxn>
                    <a:cxn ang="0">
                      <a:pos x="connsiteX1" y="connsiteY1"/>
                    </a:cxn>
                  </a:cxnLst>
                  <a:rect l="l" t="t" r="r" b="b"/>
                  <a:pathLst>
                    <a:path w="72588" h="9511">
                      <a:moveTo>
                        <a:pt x="0" y="0"/>
                      </a:moveTo>
                      <a:lnTo>
                        <a:pt x="72588" y="0"/>
                      </a:lnTo>
                    </a:path>
                  </a:pathLst>
                </a:custGeom>
                <a:ln w="12700" cap="flat">
                  <a:solidFill>
                    <a:srgbClr val="7F7F7F"/>
                  </a:solidFill>
                  <a:prstDash val="solid"/>
                  <a:miter/>
                </a:ln>
              </p:spPr>
              <p:txBody>
                <a:bodyPr rtlCol="0" anchor="ctr"/>
                <a:lstStyle/>
                <a:p>
                  <a:endParaRPr lang="en-US" sz="1400"/>
                </a:p>
              </p:txBody>
            </p:sp>
            <p:sp>
              <p:nvSpPr>
                <p:cNvPr id="331" name="Freeform 1015">
                  <a:extLst>
                    <a:ext uri="{FF2B5EF4-FFF2-40B4-BE49-F238E27FC236}">
                      <a16:creationId xmlns:a16="http://schemas.microsoft.com/office/drawing/2014/main" id="{25D74399-EF58-7062-DA4C-B644F835ACE0}"/>
                    </a:ext>
                  </a:extLst>
                </p:cNvPr>
                <p:cNvSpPr/>
                <p:nvPr/>
              </p:nvSpPr>
              <p:spPr>
                <a:xfrm>
                  <a:off x="6421798" y="27604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sp>
              <p:nvSpPr>
                <p:cNvPr id="332" name="Freeform 1016">
                  <a:extLst>
                    <a:ext uri="{FF2B5EF4-FFF2-40B4-BE49-F238E27FC236}">
                      <a16:creationId xmlns:a16="http://schemas.microsoft.com/office/drawing/2014/main" id="{F1377C85-427D-3E16-E2B2-28CBB060E19E}"/>
                    </a:ext>
                  </a:extLst>
                </p:cNvPr>
                <p:cNvSpPr/>
                <p:nvPr/>
              </p:nvSpPr>
              <p:spPr>
                <a:xfrm>
                  <a:off x="6479105" y="2795618"/>
                  <a:ext cx="71633" cy="9511"/>
                </a:xfrm>
                <a:custGeom>
                  <a:avLst/>
                  <a:gdLst>
                    <a:gd name="connsiteX0" fmla="*/ 0 w 71633"/>
                    <a:gd name="connsiteY0" fmla="*/ 0 h 9511"/>
                    <a:gd name="connsiteX1" fmla="*/ 71633 w 71633"/>
                    <a:gd name="connsiteY1" fmla="*/ 0 h 9511"/>
                  </a:gdLst>
                  <a:ahLst/>
                  <a:cxnLst>
                    <a:cxn ang="0">
                      <a:pos x="connsiteX0" y="connsiteY0"/>
                    </a:cxn>
                    <a:cxn ang="0">
                      <a:pos x="connsiteX1" y="connsiteY1"/>
                    </a:cxn>
                  </a:cxnLst>
                  <a:rect l="l" t="t" r="r" b="b"/>
                  <a:pathLst>
                    <a:path w="71633" h="9511">
                      <a:moveTo>
                        <a:pt x="0" y="0"/>
                      </a:moveTo>
                      <a:lnTo>
                        <a:pt x="71633" y="0"/>
                      </a:lnTo>
                    </a:path>
                  </a:pathLst>
                </a:custGeom>
                <a:ln w="12700" cap="flat">
                  <a:solidFill>
                    <a:srgbClr val="7F7F7F"/>
                  </a:solidFill>
                  <a:prstDash val="solid"/>
                  <a:miter/>
                </a:ln>
              </p:spPr>
              <p:txBody>
                <a:bodyPr rtlCol="0" anchor="ctr"/>
                <a:lstStyle/>
                <a:p>
                  <a:endParaRPr lang="en-US" sz="1400"/>
                </a:p>
              </p:txBody>
            </p:sp>
            <p:sp>
              <p:nvSpPr>
                <p:cNvPr id="333" name="Freeform 1017">
                  <a:extLst>
                    <a:ext uri="{FF2B5EF4-FFF2-40B4-BE49-F238E27FC236}">
                      <a16:creationId xmlns:a16="http://schemas.microsoft.com/office/drawing/2014/main" id="{7F88E71E-3486-786D-A337-8C8A3AB2C5F0}"/>
                    </a:ext>
                  </a:extLst>
                </p:cNvPr>
                <p:cNvSpPr/>
                <p:nvPr/>
              </p:nvSpPr>
              <p:spPr>
                <a:xfrm>
                  <a:off x="6514444" y="2760427"/>
                  <a:ext cx="9551" cy="71332"/>
                </a:xfrm>
                <a:custGeom>
                  <a:avLst/>
                  <a:gdLst>
                    <a:gd name="connsiteX0" fmla="*/ 0 w 9551"/>
                    <a:gd name="connsiteY0" fmla="*/ 0 h 71332"/>
                    <a:gd name="connsiteX1" fmla="*/ 0 w 9551"/>
                    <a:gd name="connsiteY1" fmla="*/ 71333 h 71332"/>
                  </a:gdLst>
                  <a:ahLst/>
                  <a:cxnLst>
                    <a:cxn ang="0">
                      <a:pos x="connsiteX0" y="connsiteY0"/>
                    </a:cxn>
                    <a:cxn ang="0">
                      <a:pos x="connsiteX1" y="connsiteY1"/>
                    </a:cxn>
                  </a:cxnLst>
                  <a:rect l="l" t="t" r="r" b="b"/>
                  <a:pathLst>
                    <a:path w="9551" h="71332">
                      <a:moveTo>
                        <a:pt x="0" y="0"/>
                      </a:moveTo>
                      <a:lnTo>
                        <a:pt x="0" y="71333"/>
                      </a:lnTo>
                    </a:path>
                  </a:pathLst>
                </a:custGeom>
                <a:ln w="12700" cap="flat">
                  <a:solidFill>
                    <a:srgbClr val="7F7F7F"/>
                  </a:solidFill>
                  <a:prstDash val="solid"/>
                  <a:miter/>
                </a:ln>
              </p:spPr>
              <p:txBody>
                <a:bodyPr rtlCol="0" anchor="ctr"/>
                <a:lstStyle/>
                <a:p>
                  <a:endParaRPr lang="en-US" sz="1400"/>
                </a:p>
              </p:txBody>
            </p:sp>
          </p:grpSp>
        </p:grpSp>
        <p:sp>
          <p:nvSpPr>
            <p:cNvPr id="32" name="TextBox 31">
              <a:extLst>
                <a:ext uri="{FF2B5EF4-FFF2-40B4-BE49-F238E27FC236}">
                  <a16:creationId xmlns:a16="http://schemas.microsoft.com/office/drawing/2014/main" id="{DC045B4F-E0E0-749D-108E-6ABFC0B136F3}"/>
                </a:ext>
              </a:extLst>
            </p:cNvPr>
            <p:cNvSpPr txBox="1"/>
            <p:nvPr/>
          </p:nvSpPr>
          <p:spPr>
            <a:xfrm>
              <a:off x="6297748" y="2367346"/>
              <a:ext cx="461233" cy="138499"/>
            </a:xfrm>
            <a:prstGeom prst="rect">
              <a:avLst/>
            </a:prstGeom>
            <a:noFill/>
          </p:spPr>
          <p:txBody>
            <a:bodyPr wrap="square" lIns="0" tIns="0" rIns="0" bIns="0" rtlCol="0">
              <a:spAutoFit/>
            </a:bodyPr>
            <a:lstStyle/>
            <a:p>
              <a:pPr algn="ctr"/>
              <a:r>
                <a:rPr lang="en-US" sz="1400">
                  <a:solidFill>
                    <a:srgbClr val="18365A"/>
                  </a:solidFill>
                  <a:latin typeface="Arial" panose="020B0604020202020204" pitchFamily="34" charset="0"/>
                  <a:cs typeface="Arial" panose="020B0604020202020204" pitchFamily="34" charset="0"/>
                </a:rPr>
                <a:t>EV+P</a:t>
              </a:r>
            </a:p>
          </p:txBody>
        </p:sp>
        <p:sp>
          <p:nvSpPr>
            <p:cNvPr id="33" name="TextBox 32">
              <a:extLst>
                <a:ext uri="{FF2B5EF4-FFF2-40B4-BE49-F238E27FC236}">
                  <a16:creationId xmlns:a16="http://schemas.microsoft.com/office/drawing/2014/main" id="{C41656CA-577B-05CC-903F-2DE58F88EC42}"/>
                </a:ext>
              </a:extLst>
            </p:cNvPr>
            <p:cNvSpPr txBox="1"/>
            <p:nvPr/>
          </p:nvSpPr>
          <p:spPr>
            <a:xfrm>
              <a:off x="6102590" y="2624772"/>
              <a:ext cx="754110" cy="138499"/>
            </a:xfrm>
            <a:prstGeom prst="rect">
              <a:avLst/>
            </a:prstGeom>
            <a:noFill/>
          </p:spPr>
          <p:txBody>
            <a:bodyPr wrap="square" lIns="0" tIns="0" rIns="0" bIns="0" rtlCol="0">
              <a:spAutoFit/>
            </a:bodyPr>
            <a:lstStyle/>
            <a:p>
              <a:pPr algn="ctr"/>
              <a:r>
                <a:rPr lang="en-US" sz="1400">
                  <a:solidFill>
                    <a:schemeClr val="tx1">
                      <a:lumMod val="50000"/>
                      <a:lumOff val="50000"/>
                    </a:schemeClr>
                  </a:solidFill>
                  <a:latin typeface="Arial" panose="020B0604020202020204" pitchFamily="34" charset="0"/>
                  <a:cs typeface="Arial" panose="020B0604020202020204" pitchFamily="34" charset="0"/>
                </a:rPr>
                <a:t>Chemotherapy</a:t>
              </a:r>
            </a:p>
          </p:txBody>
        </p:sp>
      </p:grpSp>
    </p:spTree>
    <p:extLst>
      <p:ext uri="{BB962C8B-B14F-4D97-AF65-F5344CB8AC3E}">
        <p14:creationId xmlns:p14="http://schemas.microsoft.com/office/powerpoint/2010/main" val="3904519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Chart 22">
            <a:extLst>
              <a:ext uri="{FF2B5EF4-FFF2-40B4-BE49-F238E27FC236}">
                <a16:creationId xmlns:a16="http://schemas.microsoft.com/office/drawing/2014/main" id="{3B8F5D1C-98DD-EB48-9255-CEED2CC1180D}"/>
              </a:ext>
            </a:extLst>
          </p:cNvPr>
          <p:cNvGraphicFramePr/>
          <p:nvPr>
            <p:extLst>
              <p:ext uri="{D42A27DB-BD31-4B8C-83A1-F6EECF244321}">
                <p14:modId xmlns:p14="http://schemas.microsoft.com/office/powerpoint/2010/main" val="492115652"/>
              </p:ext>
            </p:extLst>
          </p:nvPr>
        </p:nvGraphicFramePr>
        <p:xfrm>
          <a:off x="8859915" y="1615397"/>
          <a:ext cx="1715361" cy="4103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0" name="Chart 19">
            <a:extLst>
              <a:ext uri="{FF2B5EF4-FFF2-40B4-BE49-F238E27FC236}">
                <a16:creationId xmlns:a16="http://schemas.microsoft.com/office/drawing/2014/main" id="{8BADFEBD-A048-35D7-AF23-EF5AD4F9D69E}"/>
              </a:ext>
            </a:extLst>
          </p:cNvPr>
          <p:cNvGraphicFramePr/>
          <p:nvPr>
            <p:extLst>
              <p:ext uri="{D42A27DB-BD31-4B8C-83A1-F6EECF244321}">
                <p14:modId xmlns:p14="http://schemas.microsoft.com/office/powerpoint/2010/main" val="3712081916"/>
              </p:ext>
            </p:extLst>
          </p:nvPr>
        </p:nvGraphicFramePr>
        <p:xfrm>
          <a:off x="3089685" y="1578650"/>
          <a:ext cx="1752059" cy="48275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Table 4">
            <a:extLst>
              <a:ext uri="{FF2B5EF4-FFF2-40B4-BE49-F238E27FC236}">
                <a16:creationId xmlns:a16="http://schemas.microsoft.com/office/drawing/2014/main" id="{069BBE63-2646-9F61-3D64-DA76382DA1B2}"/>
              </a:ext>
            </a:extLst>
          </p:cNvPr>
          <p:cNvGraphicFramePr>
            <a:graphicFrameLocks noGrp="1"/>
          </p:cNvGraphicFramePr>
          <p:nvPr>
            <p:extLst>
              <p:ext uri="{D42A27DB-BD31-4B8C-83A1-F6EECF244321}">
                <p14:modId xmlns:p14="http://schemas.microsoft.com/office/powerpoint/2010/main" val="3265542070"/>
              </p:ext>
            </p:extLst>
          </p:nvPr>
        </p:nvGraphicFramePr>
        <p:xfrm>
          <a:off x="632854" y="1594266"/>
          <a:ext cx="5282280" cy="3963939"/>
        </p:xfrm>
        <a:graphic>
          <a:graphicData uri="http://schemas.openxmlformats.org/drawingml/2006/table">
            <a:tbl>
              <a:tblPr firstRow="1" bandRow="1">
                <a:tableStyleId>{5940675A-B579-460E-94D1-54222C63F5DA}</a:tableStyleId>
              </a:tblPr>
              <a:tblGrid>
                <a:gridCol w="1051560">
                  <a:extLst>
                    <a:ext uri="{9D8B030D-6E8A-4147-A177-3AD203B41FA5}">
                      <a16:colId xmlns:a16="http://schemas.microsoft.com/office/drawing/2014/main" val="2627473174"/>
                    </a:ext>
                  </a:extLst>
                </a:gridCol>
                <a:gridCol w="731520">
                  <a:extLst>
                    <a:ext uri="{9D8B030D-6E8A-4147-A177-3AD203B41FA5}">
                      <a16:colId xmlns:a16="http://schemas.microsoft.com/office/drawing/2014/main" val="2457036565"/>
                    </a:ext>
                  </a:extLst>
                </a:gridCol>
                <a:gridCol w="756000">
                  <a:extLst>
                    <a:ext uri="{9D8B030D-6E8A-4147-A177-3AD203B41FA5}">
                      <a16:colId xmlns:a16="http://schemas.microsoft.com/office/drawing/2014/main" val="2514724437"/>
                    </a:ext>
                  </a:extLst>
                </a:gridCol>
                <a:gridCol w="1645920">
                  <a:extLst>
                    <a:ext uri="{9D8B030D-6E8A-4147-A177-3AD203B41FA5}">
                      <a16:colId xmlns:a16="http://schemas.microsoft.com/office/drawing/2014/main" val="1079120381"/>
                    </a:ext>
                  </a:extLst>
                </a:gridCol>
                <a:gridCol w="1097280">
                  <a:extLst>
                    <a:ext uri="{9D8B030D-6E8A-4147-A177-3AD203B41FA5}">
                      <a16:colId xmlns:a16="http://schemas.microsoft.com/office/drawing/2014/main" val="2442550367"/>
                    </a:ext>
                  </a:extLst>
                </a:gridCol>
              </a:tblGrid>
              <a:tr h="152459">
                <a:tc>
                  <a:txBody>
                    <a:bodyPr/>
                    <a:lstStyle>
                      <a:lvl1pPr marL="0" algn="l" defTabSz="457200" rtl="0" eaLnBrk="1" latinLnBrk="0" hangingPunct="1">
                        <a:defRPr sz="1800" b="1" kern="1200">
                          <a:solidFill>
                            <a:schemeClr val="lt1"/>
                          </a:solidFill>
                          <a:latin typeface="Arial Narrow"/>
                        </a:defRPr>
                      </a:lvl1pPr>
                      <a:lvl2pPr marL="457200" algn="l" defTabSz="457200" rtl="0" eaLnBrk="1" latinLnBrk="0" hangingPunct="1">
                        <a:defRPr sz="1800" b="1" kern="1200">
                          <a:solidFill>
                            <a:schemeClr val="lt1"/>
                          </a:solidFill>
                          <a:latin typeface="Arial Narrow"/>
                        </a:defRPr>
                      </a:lvl2pPr>
                      <a:lvl3pPr marL="914400" algn="l" defTabSz="457200" rtl="0" eaLnBrk="1" latinLnBrk="0" hangingPunct="1">
                        <a:defRPr sz="1800" b="1" kern="1200">
                          <a:solidFill>
                            <a:schemeClr val="lt1"/>
                          </a:solidFill>
                          <a:latin typeface="Arial Narrow"/>
                        </a:defRPr>
                      </a:lvl3pPr>
                      <a:lvl4pPr marL="1371600" algn="l" defTabSz="457200" rtl="0" eaLnBrk="1" latinLnBrk="0" hangingPunct="1">
                        <a:defRPr sz="1800" b="1" kern="1200">
                          <a:solidFill>
                            <a:schemeClr val="lt1"/>
                          </a:solidFill>
                          <a:latin typeface="Arial Narrow"/>
                        </a:defRPr>
                      </a:lvl4pPr>
                      <a:lvl5pPr marL="1828800" algn="l" defTabSz="457200" rtl="0" eaLnBrk="1" latinLnBrk="0" hangingPunct="1">
                        <a:defRPr sz="1800" b="1" kern="1200">
                          <a:solidFill>
                            <a:schemeClr val="lt1"/>
                          </a:solidFill>
                          <a:latin typeface="Arial Narrow"/>
                        </a:defRPr>
                      </a:lvl5pPr>
                      <a:lvl6pPr marL="2286000" algn="l" defTabSz="457200" rtl="0" eaLnBrk="1" latinLnBrk="0" hangingPunct="1">
                        <a:defRPr sz="1800" b="1" kern="1200">
                          <a:solidFill>
                            <a:schemeClr val="lt1"/>
                          </a:solidFill>
                          <a:latin typeface="Arial Narrow"/>
                        </a:defRPr>
                      </a:lvl6pPr>
                      <a:lvl7pPr marL="2743200" algn="l" defTabSz="457200" rtl="0" eaLnBrk="1" latinLnBrk="0" hangingPunct="1">
                        <a:defRPr sz="1800" b="1" kern="1200">
                          <a:solidFill>
                            <a:schemeClr val="lt1"/>
                          </a:solidFill>
                          <a:latin typeface="Arial Narrow"/>
                        </a:defRPr>
                      </a:lvl7pPr>
                      <a:lvl8pPr marL="3200400" algn="l" defTabSz="457200" rtl="0" eaLnBrk="1" latinLnBrk="0" hangingPunct="1">
                        <a:defRPr sz="1800" b="1" kern="1200">
                          <a:solidFill>
                            <a:schemeClr val="lt1"/>
                          </a:solidFill>
                          <a:latin typeface="Arial Narrow"/>
                        </a:defRPr>
                      </a:lvl8pPr>
                      <a:lvl9pPr marL="3657600" algn="l" defTabSz="457200" rtl="0" eaLnBrk="1" latinLnBrk="0" hangingPunct="1">
                        <a:defRPr sz="1800" b="1" kern="1200">
                          <a:solidFill>
                            <a:schemeClr val="lt1"/>
                          </a:solidFill>
                          <a:latin typeface="Arial Narrow"/>
                        </a:defRPr>
                      </a:lvl9pPr>
                    </a:lstStyle>
                    <a:p>
                      <a:pPr algn="l">
                        <a:lnSpc>
                          <a:spcPts val="1000"/>
                        </a:lnSpc>
                      </a:pPr>
                      <a:endParaRPr lang="en-GB" sz="800" b="1" u="none">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lvl1pPr marL="0" algn="l" defTabSz="457200" rtl="0" eaLnBrk="1" latinLnBrk="0" hangingPunct="1">
                        <a:defRPr sz="1800" b="1" kern="1200">
                          <a:solidFill>
                            <a:schemeClr val="lt1"/>
                          </a:solidFill>
                          <a:latin typeface="Arial Narrow"/>
                        </a:defRPr>
                      </a:lvl1pPr>
                      <a:lvl2pPr marL="457200" algn="l" defTabSz="457200" rtl="0" eaLnBrk="1" latinLnBrk="0" hangingPunct="1">
                        <a:defRPr sz="1800" b="1" kern="1200">
                          <a:solidFill>
                            <a:schemeClr val="lt1"/>
                          </a:solidFill>
                          <a:latin typeface="Arial Narrow"/>
                        </a:defRPr>
                      </a:lvl2pPr>
                      <a:lvl3pPr marL="914400" algn="l" defTabSz="457200" rtl="0" eaLnBrk="1" latinLnBrk="0" hangingPunct="1">
                        <a:defRPr sz="1800" b="1" kern="1200">
                          <a:solidFill>
                            <a:schemeClr val="lt1"/>
                          </a:solidFill>
                          <a:latin typeface="Arial Narrow"/>
                        </a:defRPr>
                      </a:lvl3pPr>
                      <a:lvl4pPr marL="1371600" algn="l" defTabSz="457200" rtl="0" eaLnBrk="1" latinLnBrk="0" hangingPunct="1">
                        <a:defRPr sz="1800" b="1" kern="1200">
                          <a:solidFill>
                            <a:schemeClr val="lt1"/>
                          </a:solidFill>
                          <a:latin typeface="Arial Narrow"/>
                        </a:defRPr>
                      </a:lvl4pPr>
                      <a:lvl5pPr marL="1828800" algn="l" defTabSz="457200" rtl="0" eaLnBrk="1" latinLnBrk="0" hangingPunct="1">
                        <a:defRPr sz="1800" b="1" kern="1200">
                          <a:solidFill>
                            <a:schemeClr val="lt1"/>
                          </a:solidFill>
                          <a:latin typeface="Arial Narrow"/>
                        </a:defRPr>
                      </a:lvl5pPr>
                      <a:lvl6pPr marL="2286000" algn="l" defTabSz="457200" rtl="0" eaLnBrk="1" latinLnBrk="0" hangingPunct="1">
                        <a:defRPr sz="1800" b="1" kern="1200">
                          <a:solidFill>
                            <a:schemeClr val="lt1"/>
                          </a:solidFill>
                          <a:latin typeface="Arial Narrow"/>
                        </a:defRPr>
                      </a:lvl6pPr>
                      <a:lvl7pPr marL="2743200" algn="l" defTabSz="457200" rtl="0" eaLnBrk="1" latinLnBrk="0" hangingPunct="1">
                        <a:defRPr sz="1800" b="1" kern="1200">
                          <a:solidFill>
                            <a:schemeClr val="lt1"/>
                          </a:solidFill>
                          <a:latin typeface="Arial Narrow"/>
                        </a:defRPr>
                      </a:lvl7pPr>
                      <a:lvl8pPr marL="3200400" algn="l" defTabSz="457200" rtl="0" eaLnBrk="1" latinLnBrk="0" hangingPunct="1">
                        <a:defRPr sz="1800" b="1" kern="1200">
                          <a:solidFill>
                            <a:schemeClr val="lt1"/>
                          </a:solidFill>
                          <a:latin typeface="Arial Narrow"/>
                        </a:defRPr>
                      </a:lvl8pPr>
                      <a:lvl9pPr marL="3657600" algn="l" defTabSz="457200" rtl="0" eaLnBrk="1" latinLnBrk="0" hangingPunct="1">
                        <a:defRPr sz="1800" b="1" kern="1200">
                          <a:solidFill>
                            <a:schemeClr val="lt1"/>
                          </a:solidFill>
                          <a:latin typeface="Arial Narrow"/>
                        </a:defRPr>
                      </a:lvl9pPr>
                    </a:lstStyle>
                    <a:p>
                      <a:pPr indent="0" algn="ctr">
                        <a:lnSpc>
                          <a:spcPts val="1000"/>
                        </a:lnSpc>
                      </a:pPr>
                      <a:r>
                        <a:rPr lang="en-US" sz="800" u="none">
                          <a:solidFill>
                            <a:schemeClr val="tx1"/>
                          </a:solidFill>
                          <a:latin typeface="+mn-lt"/>
                        </a:rPr>
                        <a:t>EV+P</a:t>
                      </a:r>
                      <a:endParaRPr lang="en-GB" sz="800" u="none">
                        <a:solidFill>
                          <a:schemeClr val="tx1"/>
                        </a:solidFill>
                        <a:latin typeface="+mn-lt"/>
                        <a:cs typeface="Arial" panose="020B060402020202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lvl1pPr marL="0" algn="l" defTabSz="457200" rtl="0" eaLnBrk="1" latinLnBrk="0" hangingPunct="1">
                        <a:defRPr sz="1800" b="1" kern="1200">
                          <a:solidFill>
                            <a:schemeClr val="lt1"/>
                          </a:solidFill>
                          <a:latin typeface="Arial Narrow"/>
                        </a:defRPr>
                      </a:lvl1pPr>
                      <a:lvl2pPr marL="457200" algn="l" defTabSz="457200" rtl="0" eaLnBrk="1" latinLnBrk="0" hangingPunct="1">
                        <a:defRPr sz="1800" b="1" kern="1200">
                          <a:solidFill>
                            <a:schemeClr val="lt1"/>
                          </a:solidFill>
                          <a:latin typeface="Arial Narrow"/>
                        </a:defRPr>
                      </a:lvl2pPr>
                      <a:lvl3pPr marL="914400" algn="l" defTabSz="457200" rtl="0" eaLnBrk="1" latinLnBrk="0" hangingPunct="1">
                        <a:defRPr sz="1800" b="1" kern="1200">
                          <a:solidFill>
                            <a:schemeClr val="lt1"/>
                          </a:solidFill>
                          <a:latin typeface="Arial Narrow"/>
                        </a:defRPr>
                      </a:lvl3pPr>
                      <a:lvl4pPr marL="1371600" algn="l" defTabSz="457200" rtl="0" eaLnBrk="1" latinLnBrk="0" hangingPunct="1">
                        <a:defRPr sz="1800" b="1" kern="1200">
                          <a:solidFill>
                            <a:schemeClr val="lt1"/>
                          </a:solidFill>
                          <a:latin typeface="Arial Narrow"/>
                        </a:defRPr>
                      </a:lvl4pPr>
                      <a:lvl5pPr marL="1828800" algn="l" defTabSz="457200" rtl="0" eaLnBrk="1" latinLnBrk="0" hangingPunct="1">
                        <a:defRPr sz="1800" b="1" kern="1200">
                          <a:solidFill>
                            <a:schemeClr val="lt1"/>
                          </a:solidFill>
                          <a:latin typeface="Arial Narrow"/>
                        </a:defRPr>
                      </a:lvl5pPr>
                      <a:lvl6pPr marL="2286000" algn="l" defTabSz="457200" rtl="0" eaLnBrk="1" latinLnBrk="0" hangingPunct="1">
                        <a:defRPr sz="1800" b="1" kern="1200">
                          <a:solidFill>
                            <a:schemeClr val="lt1"/>
                          </a:solidFill>
                          <a:latin typeface="Arial Narrow"/>
                        </a:defRPr>
                      </a:lvl6pPr>
                      <a:lvl7pPr marL="2743200" algn="l" defTabSz="457200" rtl="0" eaLnBrk="1" latinLnBrk="0" hangingPunct="1">
                        <a:defRPr sz="1800" b="1" kern="1200">
                          <a:solidFill>
                            <a:schemeClr val="lt1"/>
                          </a:solidFill>
                          <a:latin typeface="Arial Narrow"/>
                        </a:defRPr>
                      </a:lvl7pPr>
                      <a:lvl8pPr marL="3200400" algn="l" defTabSz="457200" rtl="0" eaLnBrk="1" latinLnBrk="0" hangingPunct="1">
                        <a:defRPr sz="1800" b="1" kern="1200">
                          <a:solidFill>
                            <a:schemeClr val="lt1"/>
                          </a:solidFill>
                          <a:latin typeface="Arial Narrow"/>
                        </a:defRPr>
                      </a:lvl8pPr>
                      <a:lvl9pPr marL="3657600" algn="l" defTabSz="457200" rtl="0" eaLnBrk="1" latinLnBrk="0" hangingPunct="1">
                        <a:defRPr sz="1800" b="1" kern="1200">
                          <a:solidFill>
                            <a:schemeClr val="lt1"/>
                          </a:solidFill>
                          <a:latin typeface="Arial Narrow"/>
                        </a:defRPr>
                      </a:lvl9pPr>
                    </a:lstStyle>
                    <a:p>
                      <a:pPr indent="0" algn="ctr">
                        <a:lnSpc>
                          <a:spcPts val="1000"/>
                        </a:lnSpc>
                      </a:pPr>
                      <a:r>
                        <a:rPr lang="en-US" sz="800" u="none">
                          <a:solidFill>
                            <a:schemeClr val="tx1"/>
                          </a:solidFill>
                          <a:latin typeface="+mn-lt"/>
                        </a:rPr>
                        <a:t>Chemotherapy</a:t>
                      </a:r>
                      <a:endParaRPr lang="en-GB" sz="800" u="none" baseline="30000">
                        <a:solidFill>
                          <a:schemeClr val="tx1"/>
                        </a:solidFill>
                        <a:latin typeface="+mn-lt"/>
                        <a:cs typeface="Arial" panose="020B0604020202020204" pitchFamily="34" charset="0"/>
                      </a:endParaRPr>
                    </a:p>
                  </a:txBody>
                  <a:tcPr marL="0" marR="0" marT="0" marB="0" anchor="ctr">
                    <a:lnL w="12700" cmpd="sng">
                      <a:noFill/>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000"/>
                        </a:lnSpc>
                      </a:pPr>
                      <a:endParaRPr lang="en-GB" sz="800" u="none" baseline="3000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000"/>
                        </a:lnSpc>
                      </a:pPr>
                      <a:r>
                        <a:rPr lang="en-US" sz="800" b="1" u="none">
                          <a:solidFill>
                            <a:schemeClr val="tx1"/>
                          </a:solidFill>
                        </a:rPr>
                        <a:t>HR (95% CI)</a:t>
                      </a:r>
                      <a:endParaRPr lang="en-GB" sz="800" b="1" u="none">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94238573"/>
                  </a:ext>
                </a:extLst>
              </a:tr>
              <a:tr h="190574">
                <a:tc>
                  <a:txBody>
                    <a:bodyPr/>
                    <a:lstStyle/>
                    <a:p>
                      <a:pPr marL="0" indent="0" algn="l">
                        <a:lnSpc>
                          <a:spcPts val="1000"/>
                        </a:lnSpc>
                      </a:pPr>
                      <a:r>
                        <a:rPr lang="en-GB" sz="800" b="1">
                          <a:solidFill>
                            <a:schemeClr val="tx1"/>
                          </a:solidFill>
                        </a:rPr>
                        <a:t>Overall</a:t>
                      </a:r>
                      <a:endParaRPr lang="en-GB" sz="800" b="1">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33.8 (203/442)</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15.9 (297/444)</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0.513 (0.428</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0.614)</a:t>
                      </a: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76800103"/>
                  </a:ext>
                </a:extLst>
              </a:tr>
              <a:tr h="190574">
                <a:tc>
                  <a:txBody>
                    <a:bodyPr/>
                    <a:lstStyle/>
                    <a:p>
                      <a:pPr marL="0" indent="0" algn="l">
                        <a:lnSpc>
                          <a:spcPts val="1000"/>
                        </a:lnSpc>
                      </a:pPr>
                      <a:r>
                        <a:rPr lang="pt-BR" sz="800" b="1"/>
                        <a:t>Age</a:t>
                      </a:r>
                      <a:endParaRPr lang="en-GB" sz="800" b="1">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845601195"/>
                  </a:ext>
                </a:extLst>
              </a:tr>
              <a:tr h="190574">
                <a:tc>
                  <a:txBody>
                    <a:bodyPr/>
                    <a:lstStyle>
                      <a:lvl1pPr marL="0" algn="l" defTabSz="457200" rtl="0" eaLnBrk="1" latinLnBrk="0" hangingPunct="1">
                        <a:defRPr sz="1800" kern="1200">
                          <a:solidFill>
                            <a:schemeClr val="dk1"/>
                          </a:solidFill>
                          <a:latin typeface="Arial Narrow"/>
                        </a:defRPr>
                      </a:lvl1pPr>
                      <a:lvl2pPr marL="457200" algn="l" defTabSz="457200" rtl="0" eaLnBrk="1" latinLnBrk="0" hangingPunct="1">
                        <a:defRPr sz="1800" kern="1200">
                          <a:solidFill>
                            <a:schemeClr val="dk1"/>
                          </a:solidFill>
                          <a:latin typeface="Arial Narrow"/>
                        </a:defRPr>
                      </a:lvl2pPr>
                      <a:lvl3pPr marL="914400" algn="l" defTabSz="457200" rtl="0" eaLnBrk="1" latinLnBrk="0" hangingPunct="1">
                        <a:defRPr sz="1800" kern="1200">
                          <a:solidFill>
                            <a:schemeClr val="dk1"/>
                          </a:solidFill>
                          <a:latin typeface="Arial Narrow"/>
                        </a:defRPr>
                      </a:lvl3pPr>
                      <a:lvl4pPr marL="1371600" algn="l" defTabSz="457200" rtl="0" eaLnBrk="1" latinLnBrk="0" hangingPunct="1">
                        <a:defRPr sz="1800" kern="1200">
                          <a:solidFill>
                            <a:schemeClr val="dk1"/>
                          </a:solidFill>
                          <a:latin typeface="Arial Narrow"/>
                        </a:defRPr>
                      </a:lvl4pPr>
                      <a:lvl5pPr marL="1828800" algn="l" defTabSz="457200" rtl="0" eaLnBrk="1" latinLnBrk="0" hangingPunct="1">
                        <a:defRPr sz="1800" kern="1200">
                          <a:solidFill>
                            <a:schemeClr val="dk1"/>
                          </a:solidFill>
                          <a:latin typeface="Arial Narrow"/>
                        </a:defRPr>
                      </a:lvl5pPr>
                      <a:lvl6pPr marL="2286000" algn="l" defTabSz="457200" rtl="0" eaLnBrk="1" latinLnBrk="0" hangingPunct="1">
                        <a:defRPr sz="1800" kern="1200">
                          <a:solidFill>
                            <a:schemeClr val="dk1"/>
                          </a:solidFill>
                          <a:latin typeface="Arial Narrow"/>
                        </a:defRPr>
                      </a:lvl6pPr>
                      <a:lvl7pPr marL="2743200" algn="l" defTabSz="457200" rtl="0" eaLnBrk="1" latinLnBrk="0" hangingPunct="1">
                        <a:defRPr sz="1800" kern="1200">
                          <a:solidFill>
                            <a:schemeClr val="dk1"/>
                          </a:solidFill>
                          <a:latin typeface="Arial Narrow"/>
                        </a:defRPr>
                      </a:lvl7pPr>
                      <a:lvl8pPr marL="3200400" algn="l" defTabSz="457200" rtl="0" eaLnBrk="1" latinLnBrk="0" hangingPunct="1">
                        <a:defRPr sz="1800" kern="1200">
                          <a:solidFill>
                            <a:schemeClr val="dk1"/>
                          </a:solidFill>
                          <a:latin typeface="Arial Narrow"/>
                        </a:defRPr>
                      </a:lvl8pPr>
                      <a:lvl9pPr marL="3657600" algn="l" defTabSz="457200" rtl="0" eaLnBrk="1" latinLnBrk="0" hangingPunct="1">
                        <a:defRPr sz="1800" kern="1200">
                          <a:solidFill>
                            <a:schemeClr val="dk1"/>
                          </a:solidFill>
                          <a:latin typeface="Arial Narrow"/>
                        </a:defRPr>
                      </a:lvl9pPr>
                    </a:lstStyle>
                    <a:p>
                      <a:pPr marL="0" indent="72000" algn="l">
                        <a:lnSpc>
                          <a:spcPts val="1000"/>
                        </a:lnSpc>
                      </a:pPr>
                      <a:r>
                        <a:rPr lang="en-US" sz="800" b="0">
                          <a:solidFill>
                            <a:schemeClr val="tx1"/>
                          </a:solidFill>
                        </a:rPr>
                        <a:t>&lt;65 years</a:t>
                      </a:r>
                      <a:endParaRPr lang="en-GB" sz="800" b="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39.3 (59/144)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18.7 (87/135)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0.434 (0.307</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0.614)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55975842"/>
                  </a:ext>
                </a:extLst>
              </a:tr>
              <a:tr h="190574">
                <a:tc>
                  <a:txBody>
                    <a:bodyPr/>
                    <a:lstStyle>
                      <a:lvl1pPr marL="0" algn="l" defTabSz="457200" rtl="0" eaLnBrk="1" latinLnBrk="0" hangingPunct="1">
                        <a:defRPr sz="1800" kern="1200">
                          <a:solidFill>
                            <a:schemeClr val="dk1"/>
                          </a:solidFill>
                          <a:latin typeface="Arial Narrow"/>
                        </a:defRPr>
                      </a:lvl1pPr>
                      <a:lvl2pPr marL="457200" algn="l" defTabSz="457200" rtl="0" eaLnBrk="1" latinLnBrk="0" hangingPunct="1">
                        <a:defRPr sz="1800" kern="1200">
                          <a:solidFill>
                            <a:schemeClr val="dk1"/>
                          </a:solidFill>
                          <a:latin typeface="Arial Narrow"/>
                        </a:defRPr>
                      </a:lvl2pPr>
                      <a:lvl3pPr marL="914400" algn="l" defTabSz="457200" rtl="0" eaLnBrk="1" latinLnBrk="0" hangingPunct="1">
                        <a:defRPr sz="1800" kern="1200">
                          <a:solidFill>
                            <a:schemeClr val="dk1"/>
                          </a:solidFill>
                          <a:latin typeface="Arial Narrow"/>
                        </a:defRPr>
                      </a:lvl3pPr>
                      <a:lvl4pPr marL="1371600" algn="l" defTabSz="457200" rtl="0" eaLnBrk="1" latinLnBrk="0" hangingPunct="1">
                        <a:defRPr sz="1800" kern="1200">
                          <a:solidFill>
                            <a:schemeClr val="dk1"/>
                          </a:solidFill>
                          <a:latin typeface="Arial Narrow"/>
                        </a:defRPr>
                      </a:lvl4pPr>
                      <a:lvl5pPr marL="1828800" algn="l" defTabSz="457200" rtl="0" eaLnBrk="1" latinLnBrk="0" hangingPunct="1">
                        <a:defRPr sz="1800" kern="1200">
                          <a:solidFill>
                            <a:schemeClr val="dk1"/>
                          </a:solidFill>
                          <a:latin typeface="Arial Narrow"/>
                        </a:defRPr>
                      </a:lvl5pPr>
                      <a:lvl6pPr marL="2286000" algn="l" defTabSz="457200" rtl="0" eaLnBrk="1" latinLnBrk="0" hangingPunct="1">
                        <a:defRPr sz="1800" kern="1200">
                          <a:solidFill>
                            <a:schemeClr val="dk1"/>
                          </a:solidFill>
                          <a:latin typeface="Arial Narrow"/>
                        </a:defRPr>
                      </a:lvl6pPr>
                      <a:lvl7pPr marL="2743200" algn="l" defTabSz="457200" rtl="0" eaLnBrk="1" latinLnBrk="0" hangingPunct="1">
                        <a:defRPr sz="1800" kern="1200">
                          <a:solidFill>
                            <a:schemeClr val="dk1"/>
                          </a:solidFill>
                          <a:latin typeface="Arial Narrow"/>
                        </a:defRPr>
                      </a:lvl7pPr>
                      <a:lvl8pPr marL="3200400" algn="l" defTabSz="457200" rtl="0" eaLnBrk="1" latinLnBrk="0" hangingPunct="1">
                        <a:defRPr sz="1800" kern="1200">
                          <a:solidFill>
                            <a:schemeClr val="dk1"/>
                          </a:solidFill>
                          <a:latin typeface="Arial Narrow"/>
                        </a:defRPr>
                      </a:lvl8pPr>
                      <a:lvl9pPr marL="3657600" algn="l" defTabSz="457200" rtl="0" eaLnBrk="1" latinLnBrk="0" hangingPunct="1">
                        <a:defRPr sz="1800" kern="1200">
                          <a:solidFill>
                            <a:schemeClr val="dk1"/>
                          </a:solidFill>
                          <a:latin typeface="Arial Narrow"/>
                        </a:defRPr>
                      </a:lvl9pPr>
                    </a:lstStyle>
                    <a:p>
                      <a:pPr marL="0" indent="72000" algn="l">
                        <a:lnSpc>
                          <a:spcPts val="1000"/>
                        </a:lnSpc>
                      </a:pPr>
                      <a:r>
                        <a:rPr lang="en-GB" sz="800" b="0" baseline="0">
                          <a:solidFill>
                            <a:schemeClr val="tx1"/>
                          </a:solidFill>
                        </a:rPr>
                        <a:t>≥65 years</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27.1 (144/298)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14.6 (210/309)</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0.544 (0.439</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0.674)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87259817"/>
                  </a:ext>
                </a:extLst>
              </a:tr>
              <a:tr h="190574">
                <a:tc>
                  <a:txBody>
                    <a:bodyPr/>
                    <a:lstStyle/>
                    <a:p>
                      <a:pPr marL="0" indent="0" algn="l">
                        <a:lnSpc>
                          <a:spcPts val="1000"/>
                        </a:lnSpc>
                      </a:pPr>
                      <a:r>
                        <a:rPr lang="en-US" sz="800" b="1" baseline="0">
                          <a:solidFill>
                            <a:schemeClr val="tx1"/>
                          </a:solidFill>
                          <a:latin typeface="Arial" panose="020B0604020202020204" pitchFamily="34" charset="0"/>
                          <a:cs typeface="Arial" panose="020B0604020202020204" pitchFamily="34" charset="0"/>
                        </a:rPr>
                        <a:t>Race</a:t>
                      </a:r>
                      <a:endParaRPr lang="en-GB" sz="800" b="1"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929624392"/>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White</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26.1 (158/308)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15.1 (207/290)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0.521 (0.422</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0.644)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633947382"/>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Other</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36.3 (45/134)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19.1 (90/154)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0.436 (0.302</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0.629)</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18222278"/>
                  </a:ext>
                </a:extLst>
              </a:tr>
              <a:tr h="190574">
                <a:tc>
                  <a:txBody>
                    <a:bodyPr/>
                    <a:lstStyle/>
                    <a:p>
                      <a:pPr marL="0" indent="0" algn="l">
                        <a:lnSpc>
                          <a:spcPts val="1000"/>
                        </a:lnSpc>
                      </a:pPr>
                      <a:r>
                        <a:rPr lang="en-US" sz="800" b="1" baseline="0">
                          <a:solidFill>
                            <a:schemeClr val="tx1"/>
                          </a:solidFill>
                          <a:latin typeface="Arial" panose="020B0604020202020204" pitchFamily="34" charset="0"/>
                          <a:cs typeface="Arial" panose="020B0604020202020204" pitchFamily="34" charset="0"/>
                        </a:rPr>
                        <a:t>Region</a:t>
                      </a:r>
                      <a:endParaRPr lang="en-GB" sz="800" b="1"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25733358"/>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North America</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25.7 (57/103)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21.0 (54/85)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0.672 (0.451</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1.000)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90125872"/>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Europe</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25.6 (90/172)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14.6 (140/197)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0.522 (0.397</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0.687)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637844589"/>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Rest of world</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Arial" panose="020B0604020202020204" pitchFamily="34" charset="0"/>
                          <a:cs typeface="Arial" panose="020B0604020202020204" pitchFamily="34" charset="0"/>
                        </a:rPr>
                        <a:t>NR (56/167)</a:t>
                      </a: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15.5 (103/162)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0.386 (0.277</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0.539)</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14330703"/>
                  </a:ext>
                </a:extLst>
              </a:tr>
              <a:tr h="190574">
                <a:tc>
                  <a:txBody>
                    <a:bodyPr/>
                    <a:lstStyle/>
                    <a:p>
                      <a:pPr marL="0" indent="0" algn="l">
                        <a:lnSpc>
                          <a:spcPts val="1000"/>
                        </a:lnSpc>
                      </a:pPr>
                      <a:r>
                        <a:rPr lang="en-US" sz="800" b="1" baseline="0">
                          <a:solidFill>
                            <a:schemeClr val="tx1"/>
                          </a:solidFill>
                          <a:latin typeface="Arial" panose="020B0604020202020204" pitchFamily="34" charset="0"/>
                          <a:cs typeface="Arial" panose="020B0604020202020204" pitchFamily="34" charset="0"/>
                        </a:rPr>
                        <a:t>Sex</a:t>
                      </a:r>
                      <a:endParaRPr lang="en-GB" sz="800" b="1"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44125953"/>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Female</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25.4 (46/98)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14.6 (70/108)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0.549 (0.371</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0.811)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15485875"/>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Male</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33.8 (157/344)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16.4 (227/336)</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0.501 (0.407</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0.617)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93225956"/>
                  </a:ext>
                </a:extLst>
              </a:tr>
              <a:tr h="190574">
                <a:tc>
                  <a:txBody>
                    <a:bodyPr/>
                    <a:lstStyle/>
                    <a:p>
                      <a:pPr marL="0" indent="0" algn="l">
                        <a:lnSpc>
                          <a:spcPts val="1000"/>
                        </a:lnSpc>
                      </a:pPr>
                      <a:r>
                        <a:rPr lang="en-US" sz="800" b="1" baseline="0">
                          <a:solidFill>
                            <a:schemeClr val="tx1"/>
                          </a:solidFill>
                          <a:latin typeface="Arial" panose="020B0604020202020204" pitchFamily="34" charset="0"/>
                          <a:cs typeface="Arial" panose="020B0604020202020204" pitchFamily="34" charset="0"/>
                        </a:rPr>
                        <a:t>ECOG PS</a:t>
                      </a:r>
                      <a:endParaRPr lang="en-GB" sz="800" b="1"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15880587"/>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0</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36.5 (77/223)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18.7 (136/215)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0.394 (0.296</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0.524)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34261176"/>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1-2</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22.8 (126/219)</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13.3 (160/227)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0.621 (0.490</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0.787)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97661226"/>
                  </a:ext>
                </a:extLst>
              </a:tr>
              <a:tr h="190574">
                <a:tc gridSpan="3">
                  <a:txBody>
                    <a:bodyPr/>
                    <a:lstStyle/>
                    <a:p>
                      <a:pPr marL="0" indent="0" algn="l">
                        <a:lnSpc>
                          <a:spcPts val="1000"/>
                        </a:lnSpc>
                      </a:pPr>
                      <a:r>
                        <a:rPr lang="en-US" sz="800" b="1" baseline="0">
                          <a:solidFill>
                            <a:schemeClr val="tx1"/>
                          </a:solidFill>
                          <a:latin typeface="Arial" panose="020B0604020202020204" pitchFamily="34" charset="0"/>
                          <a:cs typeface="Arial" panose="020B0604020202020204" pitchFamily="34" charset="0"/>
                        </a:rPr>
                        <a:t>Primary disease site of origin </a:t>
                      </a:r>
                      <a:endParaRPr lang="en-GB" sz="800" b="1"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78783457"/>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Upper tract</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36.5 (60/135)</a:t>
                      </a: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18.3 (63/104)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0.538 (0.371</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0.781)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62926171"/>
                  </a:ext>
                </a:extLst>
              </a:tr>
              <a:tr h="190574">
                <a:tc>
                  <a:txBody>
                    <a:bodyPr/>
                    <a:lstStyle/>
                    <a:p>
                      <a:pPr marL="0" indent="72000" algn="l">
                        <a:lnSpc>
                          <a:spcPts val="1000"/>
                        </a:lnSpc>
                      </a:pPr>
                      <a:r>
                        <a:rPr lang="en-US" sz="800" b="0" baseline="0">
                          <a:solidFill>
                            <a:schemeClr val="tx1"/>
                          </a:solidFill>
                          <a:latin typeface="Arial" panose="020B0604020202020204" pitchFamily="34" charset="0"/>
                          <a:cs typeface="Arial" panose="020B0604020202020204" pitchFamily="34" charset="0"/>
                        </a:rPr>
                        <a:t>Lower tract</a:t>
                      </a:r>
                      <a:endParaRPr lang="en-GB" sz="800" b="0" baseline="0">
                        <a:solidFill>
                          <a:schemeClr val="tx1"/>
                        </a:solidFill>
                        <a:latin typeface="Arial" panose="020B0604020202020204" pitchFamily="34" charset="0"/>
                        <a:cs typeface="Arial" panose="020B0604020202020204" pitchFamily="34" charset="0"/>
                      </a:endParaRP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32.9 (142/305)</a:t>
                      </a:r>
                    </a:p>
                  </a:txBody>
                  <a:tcPr marL="6096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Arial" panose="020B0604020202020204" pitchFamily="34" charset="0"/>
                          <a:cs typeface="Arial" panose="020B0604020202020204" pitchFamily="34" charset="0"/>
                        </a:rPr>
                        <a:t>15.6 (233/339)</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Arial" panose="020B0604020202020204" pitchFamily="34" charset="0"/>
                          <a:cs typeface="Arial" panose="020B0604020202020204" pitchFamily="34" charset="0"/>
                        </a:rPr>
                        <a:t>0.504 (0.408</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Arial" panose="020B0604020202020204" pitchFamily="34" charset="0"/>
                          <a:cs typeface="Arial" panose="020B0604020202020204" pitchFamily="34" charset="0"/>
                        </a:rPr>
                        <a:t>0.623)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94604637"/>
                  </a:ext>
                </a:extLst>
              </a:tr>
            </a:tbl>
          </a:graphicData>
        </a:graphic>
      </p:graphicFrame>
      <p:sp>
        <p:nvSpPr>
          <p:cNvPr id="3" name="Slide Number Placeholder 2">
            <a:extLst>
              <a:ext uri="{FF2B5EF4-FFF2-40B4-BE49-F238E27FC236}">
                <a16:creationId xmlns:a16="http://schemas.microsoft.com/office/drawing/2014/main" id="{BE2C5510-5C28-FC0D-1D40-8D6DCBF7912C}"/>
              </a:ext>
            </a:extLst>
          </p:cNvPr>
          <p:cNvSpPr>
            <a:spLocks noGrp="1"/>
          </p:cNvSpPr>
          <p:nvPr>
            <p:ph type="sldNum" sz="quarter" idx="12"/>
          </p:nvPr>
        </p:nvSpPr>
        <p:spPr/>
        <p:txBody>
          <a:bodyPr/>
          <a:lstStyle/>
          <a:p>
            <a:fld id="{BE33F7A0-71F0-446B-9DE8-6D75BE64EE0F}" type="slidenum">
              <a:rPr lang="en-US" smtClean="0">
                <a:solidFill>
                  <a:srgbClr val="002557"/>
                </a:solidFill>
              </a:rPr>
              <a:pPr/>
              <a:t>9</a:t>
            </a:fld>
            <a:endParaRPr lang="en-US">
              <a:solidFill>
                <a:srgbClr val="002557"/>
              </a:solidFill>
            </a:endParaRPr>
          </a:p>
        </p:txBody>
      </p:sp>
      <p:sp>
        <p:nvSpPr>
          <p:cNvPr id="8" name="TextBox 7">
            <a:extLst>
              <a:ext uri="{FF2B5EF4-FFF2-40B4-BE49-F238E27FC236}">
                <a16:creationId xmlns:a16="http://schemas.microsoft.com/office/drawing/2014/main" id="{9B3A844B-ED89-80F9-6998-5DB7F2B1B41D}"/>
              </a:ext>
            </a:extLst>
          </p:cNvPr>
          <p:cNvSpPr txBox="1"/>
          <p:nvPr/>
        </p:nvSpPr>
        <p:spPr>
          <a:xfrm>
            <a:off x="640080" y="5670977"/>
            <a:ext cx="10911840" cy="549569"/>
          </a:xfrm>
          <a:prstGeom prst="rect">
            <a:avLst/>
          </a:prstGeom>
          <a:noFill/>
        </p:spPr>
        <p:txBody>
          <a:bodyPr wrap="square" lIns="0" tIns="0" rIns="0" bIns="0" anchor="b">
            <a:noAutofit/>
          </a:bodyPr>
          <a:lstStyle/>
          <a:p>
            <a:r>
              <a:rPr lang="en-US" sz="1000" b="1">
                <a:latin typeface="Arial" panose="020B0604020202020204" pitchFamily="34" charset="0"/>
                <a:cs typeface="Arial" panose="020B0604020202020204" pitchFamily="34" charset="0"/>
              </a:rPr>
              <a:t>Data cutoff: August 8, 2024. </a:t>
            </a:r>
          </a:p>
          <a:p>
            <a:r>
              <a:rPr lang="en-US" sz="800">
                <a:latin typeface="Arial" panose="020B0604020202020204" pitchFamily="34" charset="0"/>
                <a:cs typeface="Arial" panose="020B0604020202020204" pitchFamily="34" charset="0"/>
              </a:rPr>
              <a:t>CPS, combined positive score; ECOG PS, Eastern Cooperative Oncology Group performance status; EV, enfortumab vedotin; P, pembrolizumab; PD-L1, programmed death ligand 1; OS, overall survival. </a:t>
            </a:r>
          </a:p>
        </p:txBody>
      </p:sp>
      <p:sp>
        <p:nvSpPr>
          <p:cNvPr id="13" name="TextBox 12">
            <a:extLst>
              <a:ext uri="{FF2B5EF4-FFF2-40B4-BE49-F238E27FC236}">
                <a16:creationId xmlns:a16="http://schemas.microsoft.com/office/drawing/2014/main" id="{3D27C179-A442-8B30-D111-E9D33E8D0AC1}"/>
              </a:ext>
            </a:extLst>
          </p:cNvPr>
          <p:cNvSpPr txBox="1"/>
          <p:nvPr/>
        </p:nvSpPr>
        <p:spPr>
          <a:xfrm>
            <a:off x="4720337" y="5668508"/>
            <a:ext cx="175850" cy="184666"/>
          </a:xfrm>
          <a:prstGeom prst="rect">
            <a:avLst/>
          </a:prstGeom>
          <a:noFill/>
        </p:spPr>
        <p:txBody>
          <a:bodyPr wrap="square" rtlCol="0">
            <a:spAutoFit/>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5</a:t>
            </a:r>
          </a:p>
        </p:txBody>
      </p:sp>
      <p:sp>
        <p:nvSpPr>
          <p:cNvPr id="14" name="TextBox 13">
            <a:extLst>
              <a:ext uri="{FF2B5EF4-FFF2-40B4-BE49-F238E27FC236}">
                <a16:creationId xmlns:a16="http://schemas.microsoft.com/office/drawing/2014/main" id="{CA727634-1D94-75E1-0EE7-F22963612C20}"/>
              </a:ext>
            </a:extLst>
          </p:cNvPr>
          <p:cNvSpPr txBox="1"/>
          <p:nvPr/>
        </p:nvSpPr>
        <p:spPr>
          <a:xfrm>
            <a:off x="4032539" y="5675202"/>
            <a:ext cx="175850" cy="184666"/>
          </a:xfrm>
          <a:prstGeom prst="rect">
            <a:avLst/>
          </a:prstGeom>
          <a:noFill/>
        </p:spPr>
        <p:txBody>
          <a:bodyPr wrap="square" rtlCol="0">
            <a:spAutoFit/>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1</a:t>
            </a:r>
          </a:p>
        </p:txBody>
      </p:sp>
      <p:sp>
        <p:nvSpPr>
          <p:cNvPr id="15" name="TextBox 14">
            <a:extLst>
              <a:ext uri="{FF2B5EF4-FFF2-40B4-BE49-F238E27FC236}">
                <a16:creationId xmlns:a16="http://schemas.microsoft.com/office/drawing/2014/main" id="{C262427D-EDF8-BEDB-17A4-F8E125DF7CB1}"/>
              </a:ext>
            </a:extLst>
          </p:cNvPr>
          <p:cNvSpPr txBox="1"/>
          <p:nvPr/>
        </p:nvSpPr>
        <p:spPr>
          <a:xfrm>
            <a:off x="2925896" y="5666466"/>
            <a:ext cx="423259" cy="184666"/>
          </a:xfrm>
          <a:prstGeom prst="rect">
            <a:avLst/>
          </a:prstGeom>
          <a:noFill/>
        </p:spPr>
        <p:txBody>
          <a:bodyPr wrap="square" rtlCol="0">
            <a:spAutoFit/>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0.1</a:t>
            </a:r>
          </a:p>
        </p:txBody>
      </p:sp>
      <p:graphicFrame>
        <p:nvGraphicFramePr>
          <p:cNvPr id="21" name="Table 20">
            <a:extLst>
              <a:ext uri="{FF2B5EF4-FFF2-40B4-BE49-F238E27FC236}">
                <a16:creationId xmlns:a16="http://schemas.microsoft.com/office/drawing/2014/main" id="{05DAD7F8-5B57-9896-FD7E-B9310356BFDE}"/>
              </a:ext>
            </a:extLst>
          </p:cNvPr>
          <p:cNvGraphicFramePr>
            <a:graphicFrameLocks noGrp="1"/>
          </p:cNvGraphicFramePr>
          <p:nvPr>
            <p:extLst>
              <p:ext uri="{D42A27DB-BD31-4B8C-83A1-F6EECF244321}">
                <p14:modId xmlns:p14="http://schemas.microsoft.com/office/powerpoint/2010/main" val="3429064907"/>
              </p:ext>
            </p:extLst>
          </p:nvPr>
        </p:nvGraphicFramePr>
        <p:xfrm>
          <a:off x="6351292" y="1594266"/>
          <a:ext cx="5290938" cy="3392217"/>
        </p:xfrm>
        <a:graphic>
          <a:graphicData uri="http://schemas.openxmlformats.org/drawingml/2006/table">
            <a:tbl>
              <a:tblPr firstRow="1" bandRow="1">
                <a:tableStyleId>{5940675A-B579-460E-94D1-54222C63F5DA}</a:tableStyleId>
              </a:tblPr>
              <a:tblGrid>
                <a:gridCol w="1080000">
                  <a:extLst>
                    <a:ext uri="{9D8B030D-6E8A-4147-A177-3AD203B41FA5}">
                      <a16:colId xmlns:a16="http://schemas.microsoft.com/office/drawing/2014/main" val="2627473174"/>
                    </a:ext>
                  </a:extLst>
                </a:gridCol>
                <a:gridCol w="733869">
                  <a:extLst>
                    <a:ext uri="{9D8B030D-6E8A-4147-A177-3AD203B41FA5}">
                      <a16:colId xmlns:a16="http://schemas.microsoft.com/office/drawing/2014/main" val="3494713417"/>
                    </a:ext>
                  </a:extLst>
                </a:gridCol>
                <a:gridCol w="733869">
                  <a:extLst>
                    <a:ext uri="{9D8B030D-6E8A-4147-A177-3AD203B41FA5}">
                      <a16:colId xmlns:a16="http://schemas.microsoft.com/office/drawing/2014/main" val="2514724437"/>
                    </a:ext>
                  </a:extLst>
                </a:gridCol>
                <a:gridCol w="1645920">
                  <a:extLst>
                    <a:ext uri="{9D8B030D-6E8A-4147-A177-3AD203B41FA5}">
                      <a16:colId xmlns:a16="http://schemas.microsoft.com/office/drawing/2014/main" val="1079120381"/>
                    </a:ext>
                  </a:extLst>
                </a:gridCol>
                <a:gridCol w="1097280">
                  <a:extLst>
                    <a:ext uri="{9D8B030D-6E8A-4147-A177-3AD203B41FA5}">
                      <a16:colId xmlns:a16="http://schemas.microsoft.com/office/drawing/2014/main" val="2442550367"/>
                    </a:ext>
                  </a:extLst>
                </a:gridCol>
              </a:tblGrid>
              <a:tr h="152459">
                <a:tc>
                  <a:txBody>
                    <a:bodyPr/>
                    <a:lstStyle>
                      <a:lvl1pPr marL="0" algn="l" defTabSz="457200" rtl="0" eaLnBrk="1" latinLnBrk="0" hangingPunct="1">
                        <a:defRPr sz="1800" b="1" kern="1200">
                          <a:solidFill>
                            <a:schemeClr val="lt1"/>
                          </a:solidFill>
                          <a:latin typeface="Arial Narrow"/>
                        </a:defRPr>
                      </a:lvl1pPr>
                      <a:lvl2pPr marL="457200" algn="l" defTabSz="457200" rtl="0" eaLnBrk="1" latinLnBrk="0" hangingPunct="1">
                        <a:defRPr sz="1800" b="1" kern="1200">
                          <a:solidFill>
                            <a:schemeClr val="lt1"/>
                          </a:solidFill>
                          <a:latin typeface="Arial Narrow"/>
                        </a:defRPr>
                      </a:lvl2pPr>
                      <a:lvl3pPr marL="914400" algn="l" defTabSz="457200" rtl="0" eaLnBrk="1" latinLnBrk="0" hangingPunct="1">
                        <a:defRPr sz="1800" b="1" kern="1200">
                          <a:solidFill>
                            <a:schemeClr val="lt1"/>
                          </a:solidFill>
                          <a:latin typeface="Arial Narrow"/>
                        </a:defRPr>
                      </a:lvl3pPr>
                      <a:lvl4pPr marL="1371600" algn="l" defTabSz="457200" rtl="0" eaLnBrk="1" latinLnBrk="0" hangingPunct="1">
                        <a:defRPr sz="1800" b="1" kern="1200">
                          <a:solidFill>
                            <a:schemeClr val="lt1"/>
                          </a:solidFill>
                          <a:latin typeface="Arial Narrow"/>
                        </a:defRPr>
                      </a:lvl4pPr>
                      <a:lvl5pPr marL="1828800" algn="l" defTabSz="457200" rtl="0" eaLnBrk="1" latinLnBrk="0" hangingPunct="1">
                        <a:defRPr sz="1800" b="1" kern="1200">
                          <a:solidFill>
                            <a:schemeClr val="lt1"/>
                          </a:solidFill>
                          <a:latin typeface="Arial Narrow"/>
                        </a:defRPr>
                      </a:lvl5pPr>
                      <a:lvl6pPr marL="2286000" algn="l" defTabSz="457200" rtl="0" eaLnBrk="1" latinLnBrk="0" hangingPunct="1">
                        <a:defRPr sz="1800" b="1" kern="1200">
                          <a:solidFill>
                            <a:schemeClr val="lt1"/>
                          </a:solidFill>
                          <a:latin typeface="Arial Narrow"/>
                        </a:defRPr>
                      </a:lvl6pPr>
                      <a:lvl7pPr marL="2743200" algn="l" defTabSz="457200" rtl="0" eaLnBrk="1" latinLnBrk="0" hangingPunct="1">
                        <a:defRPr sz="1800" b="1" kern="1200">
                          <a:solidFill>
                            <a:schemeClr val="lt1"/>
                          </a:solidFill>
                          <a:latin typeface="Arial Narrow"/>
                        </a:defRPr>
                      </a:lvl7pPr>
                      <a:lvl8pPr marL="3200400" algn="l" defTabSz="457200" rtl="0" eaLnBrk="1" latinLnBrk="0" hangingPunct="1">
                        <a:defRPr sz="1800" b="1" kern="1200">
                          <a:solidFill>
                            <a:schemeClr val="lt1"/>
                          </a:solidFill>
                          <a:latin typeface="Arial Narrow"/>
                        </a:defRPr>
                      </a:lvl8pPr>
                      <a:lvl9pPr marL="3657600" algn="l" defTabSz="457200" rtl="0" eaLnBrk="1" latinLnBrk="0" hangingPunct="1">
                        <a:defRPr sz="1800" b="1" kern="1200">
                          <a:solidFill>
                            <a:schemeClr val="lt1"/>
                          </a:solidFill>
                          <a:latin typeface="Arial Narrow"/>
                        </a:defRPr>
                      </a:lvl9pPr>
                    </a:lstStyle>
                    <a:p>
                      <a:pPr algn="l">
                        <a:lnSpc>
                          <a:spcPts val="1000"/>
                        </a:lnSpc>
                      </a:pPr>
                      <a:endParaRPr lang="en-GB" sz="800" b="1" u="none">
                        <a:solidFill>
                          <a:srgbClr val="000000"/>
                        </a:solidFill>
                        <a:latin typeface="+mn-lt"/>
                        <a:cs typeface="Arial" panose="020B060402020202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lvl1pPr marL="0" algn="l" defTabSz="457200" rtl="0" eaLnBrk="1" latinLnBrk="0" hangingPunct="1">
                        <a:defRPr sz="1800" b="1" kern="1200">
                          <a:solidFill>
                            <a:schemeClr val="lt1"/>
                          </a:solidFill>
                          <a:latin typeface="Arial Narrow"/>
                        </a:defRPr>
                      </a:lvl1pPr>
                      <a:lvl2pPr marL="457200" algn="l" defTabSz="457200" rtl="0" eaLnBrk="1" latinLnBrk="0" hangingPunct="1">
                        <a:defRPr sz="1800" b="1" kern="1200">
                          <a:solidFill>
                            <a:schemeClr val="lt1"/>
                          </a:solidFill>
                          <a:latin typeface="Arial Narrow"/>
                        </a:defRPr>
                      </a:lvl2pPr>
                      <a:lvl3pPr marL="914400" algn="l" defTabSz="457200" rtl="0" eaLnBrk="1" latinLnBrk="0" hangingPunct="1">
                        <a:defRPr sz="1800" b="1" kern="1200">
                          <a:solidFill>
                            <a:schemeClr val="lt1"/>
                          </a:solidFill>
                          <a:latin typeface="Arial Narrow"/>
                        </a:defRPr>
                      </a:lvl3pPr>
                      <a:lvl4pPr marL="1371600" algn="l" defTabSz="457200" rtl="0" eaLnBrk="1" latinLnBrk="0" hangingPunct="1">
                        <a:defRPr sz="1800" b="1" kern="1200">
                          <a:solidFill>
                            <a:schemeClr val="lt1"/>
                          </a:solidFill>
                          <a:latin typeface="Arial Narrow"/>
                        </a:defRPr>
                      </a:lvl4pPr>
                      <a:lvl5pPr marL="1828800" algn="l" defTabSz="457200" rtl="0" eaLnBrk="1" latinLnBrk="0" hangingPunct="1">
                        <a:defRPr sz="1800" b="1" kern="1200">
                          <a:solidFill>
                            <a:schemeClr val="lt1"/>
                          </a:solidFill>
                          <a:latin typeface="Arial Narrow"/>
                        </a:defRPr>
                      </a:lvl5pPr>
                      <a:lvl6pPr marL="2286000" algn="l" defTabSz="457200" rtl="0" eaLnBrk="1" latinLnBrk="0" hangingPunct="1">
                        <a:defRPr sz="1800" b="1" kern="1200">
                          <a:solidFill>
                            <a:schemeClr val="lt1"/>
                          </a:solidFill>
                          <a:latin typeface="Arial Narrow"/>
                        </a:defRPr>
                      </a:lvl6pPr>
                      <a:lvl7pPr marL="2743200" algn="l" defTabSz="457200" rtl="0" eaLnBrk="1" latinLnBrk="0" hangingPunct="1">
                        <a:defRPr sz="1800" b="1" kern="1200">
                          <a:solidFill>
                            <a:schemeClr val="lt1"/>
                          </a:solidFill>
                          <a:latin typeface="Arial Narrow"/>
                        </a:defRPr>
                      </a:lvl7pPr>
                      <a:lvl8pPr marL="3200400" algn="l" defTabSz="457200" rtl="0" eaLnBrk="1" latinLnBrk="0" hangingPunct="1">
                        <a:defRPr sz="1800" b="1" kern="1200">
                          <a:solidFill>
                            <a:schemeClr val="lt1"/>
                          </a:solidFill>
                          <a:latin typeface="Arial Narrow"/>
                        </a:defRPr>
                      </a:lvl8pPr>
                      <a:lvl9pPr marL="3657600" algn="l" defTabSz="457200" rtl="0" eaLnBrk="1" latinLnBrk="0" hangingPunct="1">
                        <a:defRPr sz="1800" b="1" kern="1200">
                          <a:solidFill>
                            <a:schemeClr val="lt1"/>
                          </a:solidFill>
                          <a:latin typeface="Arial Narrow"/>
                        </a:defRPr>
                      </a:lvl9pPr>
                    </a:lstStyle>
                    <a:p>
                      <a:pPr algn="ctr">
                        <a:lnSpc>
                          <a:spcPts val="1000"/>
                        </a:lnSpc>
                      </a:pPr>
                      <a:r>
                        <a:rPr lang="en-US" sz="800" u="none">
                          <a:solidFill>
                            <a:schemeClr val="tx1"/>
                          </a:solidFill>
                          <a:latin typeface="+mn-lt"/>
                        </a:rPr>
                        <a:t>EV+P</a:t>
                      </a:r>
                      <a:endParaRPr lang="en-GB" sz="800" u="none">
                        <a:solidFill>
                          <a:schemeClr val="tx1"/>
                        </a:solidFill>
                        <a:latin typeface="+mn-lt"/>
                        <a:cs typeface="Arial" panose="020B0604020202020204" pitchFamily="34" charset="0"/>
                      </a:endParaRPr>
                    </a:p>
                  </a:txBody>
                  <a:tcPr marL="0" marR="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lvl1pPr marL="0" algn="l" defTabSz="457200" rtl="0" eaLnBrk="1" latinLnBrk="0" hangingPunct="1">
                        <a:defRPr sz="1800" b="1" kern="1200">
                          <a:solidFill>
                            <a:schemeClr val="lt1"/>
                          </a:solidFill>
                          <a:latin typeface="Arial Narrow"/>
                        </a:defRPr>
                      </a:lvl1pPr>
                      <a:lvl2pPr marL="457200" algn="l" defTabSz="457200" rtl="0" eaLnBrk="1" latinLnBrk="0" hangingPunct="1">
                        <a:defRPr sz="1800" b="1" kern="1200">
                          <a:solidFill>
                            <a:schemeClr val="lt1"/>
                          </a:solidFill>
                          <a:latin typeface="Arial Narrow"/>
                        </a:defRPr>
                      </a:lvl2pPr>
                      <a:lvl3pPr marL="914400" algn="l" defTabSz="457200" rtl="0" eaLnBrk="1" latinLnBrk="0" hangingPunct="1">
                        <a:defRPr sz="1800" b="1" kern="1200">
                          <a:solidFill>
                            <a:schemeClr val="lt1"/>
                          </a:solidFill>
                          <a:latin typeface="Arial Narrow"/>
                        </a:defRPr>
                      </a:lvl3pPr>
                      <a:lvl4pPr marL="1371600" algn="l" defTabSz="457200" rtl="0" eaLnBrk="1" latinLnBrk="0" hangingPunct="1">
                        <a:defRPr sz="1800" b="1" kern="1200">
                          <a:solidFill>
                            <a:schemeClr val="lt1"/>
                          </a:solidFill>
                          <a:latin typeface="Arial Narrow"/>
                        </a:defRPr>
                      </a:lvl4pPr>
                      <a:lvl5pPr marL="1828800" algn="l" defTabSz="457200" rtl="0" eaLnBrk="1" latinLnBrk="0" hangingPunct="1">
                        <a:defRPr sz="1800" b="1" kern="1200">
                          <a:solidFill>
                            <a:schemeClr val="lt1"/>
                          </a:solidFill>
                          <a:latin typeface="Arial Narrow"/>
                        </a:defRPr>
                      </a:lvl5pPr>
                      <a:lvl6pPr marL="2286000" algn="l" defTabSz="457200" rtl="0" eaLnBrk="1" latinLnBrk="0" hangingPunct="1">
                        <a:defRPr sz="1800" b="1" kern="1200">
                          <a:solidFill>
                            <a:schemeClr val="lt1"/>
                          </a:solidFill>
                          <a:latin typeface="Arial Narrow"/>
                        </a:defRPr>
                      </a:lvl6pPr>
                      <a:lvl7pPr marL="2743200" algn="l" defTabSz="457200" rtl="0" eaLnBrk="1" latinLnBrk="0" hangingPunct="1">
                        <a:defRPr sz="1800" b="1" kern="1200">
                          <a:solidFill>
                            <a:schemeClr val="lt1"/>
                          </a:solidFill>
                          <a:latin typeface="Arial Narrow"/>
                        </a:defRPr>
                      </a:lvl7pPr>
                      <a:lvl8pPr marL="3200400" algn="l" defTabSz="457200" rtl="0" eaLnBrk="1" latinLnBrk="0" hangingPunct="1">
                        <a:defRPr sz="1800" b="1" kern="1200">
                          <a:solidFill>
                            <a:schemeClr val="lt1"/>
                          </a:solidFill>
                          <a:latin typeface="Arial Narrow"/>
                        </a:defRPr>
                      </a:lvl8pPr>
                      <a:lvl9pPr marL="3657600" algn="l" defTabSz="457200" rtl="0" eaLnBrk="1" latinLnBrk="0" hangingPunct="1">
                        <a:defRPr sz="1800" b="1" kern="1200">
                          <a:solidFill>
                            <a:schemeClr val="lt1"/>
                          </a:solidFill>
                          <a:latin typeface="Arial Narrow"/>
                        </a:defRPr>
                      </a:lvl9pPr>
                    </a:lstStyle>
                    <a:p>
                      <a:pPr algn="ctr">
                        <a:lnSpc>
                          <a:spcPts val="1000"/>
                        </a:lnSpc>
                      </a:pPr>
                      <a:r>
                        <a:rPr lang="en-US" sz="800" u="none">
                          <a:solidFill>
                            <a:schemeClr val="tx1"/>
                          </a:solidFill>
                          <a:latin typeface="+mn-lt"/>
                        </a:rPr>
                        <a:t>Chemotherapy</a:t>
                      </a:r>
                      <a:endParaRPr lang="en-GB" sz="800" u="none" baseline="30000">
                        <a:solidFill>
                          <a:schemeClr val="tx1"/>
                        </a:solidFill>
                        <a:latin typeface="+mn-lt"/>
                        <a:cs typeface="Arial" panose="020B0604020202020204" pitchFamily="34" charset="0"/>
                      </a:endParaRPr>
                    </a:p>
                  </a:txBody>
                  <a:tcPr marL="0" marR="0" marT="0" marB="0" anchor="ctr">
                    <a:lnL w="12700" cmpd="sng">
                      <a:noFill/>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000"/>
                        </a:lnSpc>
                      </a:pPr>
                      <a:endParaRPr lang="en-GB" sz="800" u="none" baseline="30000">
                        <a:solidFill>
                          <a:schemeClr val="tx1"/>
                        </a:solidFill>
                        <a:latin typeface="+mn-lt"/>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1000"/>
                        </a:lnSpc>
                      </a:pPr>
                      <a:r>
                        <a:rPr lang="en-US" sz="800" b="1" u="none">
                          <a:solidFill>
                            <a:schemeClr val="tx1"/>
                          </a:solidFill>
                          <a:latin typeface="+mn-lt"/>
                        </a:rPr>
                        <a:t>HR (95% CI)</a:t>
                      </a:r>
                      <a:endParaRPr lang="en-GB" sz="800" b="1" u="none">
                        <a:solidFill>
                          <a:schemeClr val="tx1"/>
                        </a:solidFill>
                        <a:latin typeface="+mn-lt"/>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94238573"/>
                  </a:ext>
                </a:extLst>
              </a:tr>
              <a:tr h="190574">
                <a:tc>
                  <a:txBody>
                    <a:bodyPr/>
                    <a:lstStyle/>
                    <a:p>
                      <a:pPr marL="0" indent="0" algn="l">
                        <a:lnSpc>
                          <a:spcPts val="1000"/>
                        </a:lnSpc>
                      </a:pPr>
                      <a:r>
                        <a:rPr lang="en-GB" sz="800" b="1">
                          <a:solidFill>
                            <a:schemeClr val="tx1"/>
                          </a:solidFill>
                          <a:latin typeface="+mn-lt"/>
                        </a:rPr>
                        <a:t>Overall</a:t>
                      </a:r>
                      <a:endParaRPr lang="en-GB" sz="800" b="1">
                        <a:solidFill>
                          <a:schemeClr val="tx1"/>
                        </a:solidFill>
                        <a:latin typeface="+mn-lt"/>
                        <a:cs typeface="Arial" panose="020B0604020202020204" pitchFamily="34" charset="0"/>
                      </a:endParaRPr>
                    </a:p>
                  </a:txBody>
                  <a:tcPr marL="6096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mn-lt"/>
                          <a:cs typeface="Arial" panose="020B0604020202020204" pitchFamily="34" charset="0"/>
                        </a:rPr>
                        <a:t>33.8 (203/442)</a:t>
                      </a:r>
                      <a:endParaRPr lang="en-GB" sz="800" b="0">
                        <a:solidFill>
                          <a:schemeClr val="tx1"/>
                        </a:solidFill>
                        <a:latin typeface="+mn-lt"/>
                        <a:cs typeface="Arial" panose="020B060402020202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mn-lt"/>
                          <a:cs typeface="Arial" panose="020B0604020202020204" pitchFamily="34" charset="0"/>
                        </a:rPr>
                        <a:t>15.9 (297/444)</a:t>
                      </a:r>
                      <a:endParaRPr lang="en-GB" sz="800" b="0">
                        <a:solidFill>
                          <a:schemeClr val="tx1"/>
                        </a:solidFill>
                        <a:latin typeface="+mn-lt"/>
                        <a:cs typeface="Arial" panose="020B060402020202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mn-lt"/>
                          <a:cs typeface="Arial" panose="020B0604020202020204" pitchFamily="34" charset="0"/>
                        </a:rPr>
                        <a:t>0.513 (0.428</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mn-lt"/>
                          <a:cs typeface="Arial" panose="020B0604020202020204" pitchFamily="34" charset="0"/>
                        </a:rPr>
                        <a:t>0.614)</a:t>
                      </a:r>
                    </a:p>
                  </a:txBody>
                  <a:tcPr marL="0" marR="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76800103"/>
                  </a:ext>
                </a:extLst>
              </a:tr>
              <a:tr h="190574">
                <a:tc>
                  <a:txBody>
                    <a:bodyPr/>
                    <a:lstStyle/>
                    <a:p>
                      <a:pPr marL="0" indent="0" algn="l">
                        <a:lnSpc>
                          <a:spcPts val="1000"/>
                        </a:lnSpc>
                      </a:pPr>
                      <a:r>
                        <a:rPr lang="pt-BR" sz="800" b="1">
                          <a:latin typeface="+mn-lt"/>
                        </a:rPr>
                        <a:t>Liver metastases</a:t>
                      </a:r>
                      <a:endParaRPr lang="en-GB" sz="800" b="1">
                        <a:solidFill>
                          <a:schemeClr val="tx1"/>
                        </a:solidFill>
                        <a:latin typeface="+mn-lt"/>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45601195"/>
                  </a:ext>
                </a:extLst>
              </a:tr>
              <a:tr h="190574">
                <a:tc>
                  <a:txBody>
                    <a:bodyPr/>
                    <a:lstStyle>
                      <a:lvl1pPr marL="0" algn="l" defTabSz="457200" rtl="0" eaLnBrk="1" latinLnBrk="0" hangingPunct="1">
                        <a:defRPr sz="1800" kern="1200">
                          <a:solidFill>
                            <a:schemeClr val="dk1"/>
                          </a:solidFill>
                          <a:latin typeface="Arial Narrow"/>
                        </a:defRPr>
                      </a:lvl1pPr>
                      <a:lvl2pPr marL="457200" algn="l" defTabSz="457200" rtl="0" eaLnBrk="1" latinLnBrk="0" hangingPunct="1">
                        <a:defRPr sz="1800" kern="1200">
                          <a:solidFill>
                            <a:schemeClr val="dk1"/>
                          </a:solidFill>
                          <a:latin typeface="Arial Narrow"/>
                        </a:defRPr>
                      </a:lvl2pPr>
                      <a:lvl3pPr marL="914400" algn="l" defTabSz="457200" rtl="0" eaLnBrk="1" latinLnBrk="0" hangingPunct="1">
                        <a:defRPr sz="1800" kern="1200">
                          <a:solidFill>
                            <a:schemeClr val="dk1"/>
                          </a:solidFill>
                          <a:latin typeface="Arial Narrow"/>
                        </a:defRPr>
                      </a:lvl3pPr>
                      <a:lvl4pPr marL="1371600" algn="l" defTabSz="457200" rtl="0" eaLnBrk="1" latinLnBrk="0" hangingPunct="1">
                        <a:defRPr sz="1800" kern="1200">
                          <a:solidFill>
                            <a:schemeClr val="dk1"/>
                          </a:solidFill>
                          <a:latin typeface="Arial Narrow"/>
                        </a:defRPr>
                      </a:lvl4pPr>
                      <a:lvl5pPr marL="1828800" algn="l" defTabSz="457200" rtl="0" eaLnBrk="1" latinLnBrk="0" hangingPunct="1">
                        <a:defRPr sz="1800" kern="1200">
                          <a:solidFill>
                            <a:schemeClr val="dk1"/>
                          </a:solidFill>
                          <a:latin typeface="Arial Narrow"/>
                        </a:defRPr>
                      </a:lvl5pPr>
                      <a:lvl6pPr marL="2286000" algn="l" defTabSz="457200" rtl="0" eaLnBrk="1" latinLnBrk="0" hangingPunct="1">
                        <a:defRPr sz="1800" kern="1200">
                          <a:solidFill>
                            <a:schemeClr val="dk1"/>
                          </a:solidFill>
                          <a:latin typeface="Arial Narrow"/>
                        </a:defRPr>
                      </a:lvl6pPr>
                      <a:lvl7pPr marL="2743200" algn="l" defTabSz="457200" rtl="0" eaLnBrk="1" latinLnBrk="0" hangingPunct="1">
                        <a:defRPr sz="1800" kern="1200">
                          <a:solidFill>
                            <a:schemeClr val="dk1"/>
                          </a:solidFill>
                          <a:latin typeface="Arial Narrow"/>
                        </a:defRPr>
                      </a:lvl7pPr>
                      <a:lvl8pPr marL="3200400" algn="l" defTabSz="457200" rtl="0" eaLnBrk="1" latinLnBrk="0" hangingPunct="1">
                        <a:defRPr sz="1800" kern="1200">
                          <a:solidFill>
                            <a:schemeClr val="dk1"/>
                          </a:solidFill>
                          <a:latin typeface="Arial Narrow"/>
                        </a:defRPr>
                      </a:lvl8pPr>
                      <a:lvl9pPr marL="3657600" algn="l" defTabSz="457200" rtl="0" eaLnBrk="1" latinLnBrk="0" hangingPunct="1">
                        <a:defRPr sz="1800" kern="1200">
                          <a:solidFill>
                            <a:schemeClr val="dk1"/>
                          </a:solidFill>
                          <a:latin typeface="Arial Narrow"/>
                        </a:defRPr>
                      </a:lvl9pPr>
                    </a:lstStyle>
                    <a:p>
                      <a:pPr marL="0" indent="72000" algn="l">
                        <a:lnSpc>
                          <a:spcPts val="1000"/>
                        </a:lnSpc>
                      </a:pPr>
                      <a:r>
                        <a:rPr lang="en-US" sz="800" b="0">
                          <a:solidFill>
                            <a:schemeClr val="tx1"/>
                          </a:solidFill>
                          <a:latin typeface="+mn-lt"/>
                          <a:cs typeface="Arial" panose="020B0604020202020204" pitchFamily="34" charset="0"/>
                        </a:rPr>
                        <a:t>Present </a:t>
                      </a:r>
                      <a:endParaRPr lang="en-GB" sz="800" b="0">
                        <a:solidFill>
                          <a:schemeClr val="tx1"/>
                        </a:solidFill>
                        <a:latin typeface="+mn-lt"/>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mn-lt"/>
                          <a:cs typeface="Arial" panose="020B0604020202020204" pitchFamily="34" charset="0"/>
                        </a:rPr>
                        <a:t>19.1 (68/100)</a:t>
                      </a:r>
                      <a:endParaRPr lang="en-GB" sz="800" b="0">
                        <a:solidFill>
                          <a:schemeClr val="tx1"/>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mn-lt"/>
                          <a:cs typeface="Arial" panose="020B0604020202020204" pitchFamily="34" charset="0"/>
                        </a:rPr>
                        <a:t>10.1 (82/99)</a:t>
                      </a:r>
                      <a:endParaRPr lang="en-GB" sz="800" b="0">
                        <a:solidFill>
                          <a:schemeClr val="tx1"/>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mn-lt"/>
                          <a:cs typeface="Arial" panose="020B0604020202020204" pitchFamily="34" charset="0"/>
                        </a:rPr>
                        <a:t>0.556 (0.399</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mn-lt"/>
                          <a:cs typeface="Arial" panose="020B0604020202020204" pitchFamily="34" charset="0"/>
                        </a:rPr>
                        <a:t>0.776)</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55975842"/>
                  </a:ext>
                </a:extLst>
              </a:tr>
              <a:tr h="190574">
                <a:tc>
                  <a:txBody>
                    <a:bodyPr/>
                    <a:lstStyle>
                      <a:lvl1pPr marL="0" algn="l" defTabSz="457200" rtl="0" eaLnBrk="1" latinLnBrk="0" hangingPunct="1">
                        <a:defRPr sz="1800" kern="1200">
                          <a:solidFill>
                            <a:schemeClr val="dk1"/>
                          </a:solidFill>
                          <a:latin typeface="Arial Narrow"/>
                        </a:defRPr>
                      </a:lvl1pPr>
                      <a:lvl2pPr marL="457200" algn="l" defTabSz="457200" rtl="0" eaLnBrk="1" latinLnBrk="0" hangingPunct="1">
                        <a:defRPr sz="1800" kern="1200">
                          <a:solidFill>
                            <a:schemeClr val="dk1"/>
                          </a:solidFill>
                          <a:latin typeface="Arial Narrow"/>
                        </a:defRPr>
                      </a:lvl2pPr>
                      <a:lvl3pPr marL="914400" algn="l" defTabSz="457200" rtl="0" eaLnBrk="1" latinLnBrk="0" hangingPunct="1">
                        <a:defRPr sz="1800" kern="1200">
                          <a:solidFill>
                            <a:schemeClr val="dk1"/>
                          </a:solidFill>
                          <a:latin typeface="Arial Narrow"/>
                        </a:defRPr>
                      </a:lvl3pPr>
                      <a:lvl4pPr marL="1371600" algn="l" defTabSz="457200" rtl="0" eaLnBrk="1" latinLnBrk="0" hangingPunct="1">
                        <a:defRPr sz="1800" kern="1200">
                          <a:solidFill>
                            <a:schemeClr val="dk1"/>
                          </a:solidFill>
                          <a:latin typeface="Arial Narrow"/>
                        </a:defRPr>
                      </a:lvl4pPr>
                      <a:lvl5pPr marL="1828800" algn="l" defTabSz="457200" rtl="0" eaLnBrk="1" latinLnBrk="0" hangingPunct="1">
                        <a:defRPr sz="1800" kern="1200">
                          <a:solidFill>
                            <a:schemeClr val="dk1"/>
                          </a:solidFill>
                          <a:latin typeface="Arial Narrow"/>
                        </a:defRPr>
                      </a:lvl5pPr>
                      <a:lvl6pPr marL="2286000" algn="l" defTabSz="457200" rtl="0" eaLnBrk="1" latinLnBrk="0" hangingPunct="1">
                        <a:defRPr sz="1800" kern="1200">
                          <a:solidFill>
                            <a:schemeClr val="dk1"/>
                          </a:solidFill>
                          <a:latin typeface="Arial Narrow"/>
                        </a:defRPr>
                      </a:lvl6pPr>
                      <a:lvl7pPr marL="2743200" algn="l" defTabSz="457200" rtl="0" eaLnBrk="1" latinLnBrk="0" hangingPunct="1">
                        <a:defRPr sz="1800" kern="1200">
                          <a:solidFill>
                            <a:schemeClr val="dk1"/>
                          </a:solidFill>
                          <a:latin typeface="Arial Narrow"/>
                        </a:defRPr>
                      </a:lvl7pPr>
                      <a:lvl8pPr marL="3200400" algn="l" defTabSz="457200" rtl="0" eaLnBrk="1" latinLnBrk="0" hangingPunct="1">
                        <a:defRPr sz="1800" kern="1200">
                          <a:solidFill>
                            <a:schemeClr val="dk1"/>
                          </a:solidFill>
                          <a:latin typeface="Arial Narrow"/>
                        </a:defRPr>
                      </a:lvl8pPr>
                      <a:lvl9pPr marL="3657600" algn="l" defTabSz="457200" rtl="0" eaLnBrk="1" latinLnBrk="0" hangingPunct="1">
                        <a:defRPr sz="1800" kern="1200">
                          <a:solidFill>
                            <a:schemeClr val="dk1"/>
                          </a:solidFill>
                          <a:latin typeface="Arial Narrow"/>
                        </a:defRPr>
                      </a:lvl9pPr>
                    </a:lstStyle>
                    <a:p>
                      <a:pPr marL="0" indent="72000" algn="l">
                        <a:lnSpc>
                          <a:spcPts val="1000"/>
                        </a:lnSpc>
                      </a:pPr>
                      <a:r>
                        <a:rPr lang="en-US" sz="800" b="0" baseline="0">
                          <a:solidFill>
                            <a:schemeClr val="tx1"/>
                          </a:solidFill>
                          <a:latin typeface="+mn-lt"/>
                          <a:cs typeface="Arial" panose="020B0604020202020204" pitchFamily="34" charset="0"/>
                        </a:rPr>
                        <a:t>A</a:t>
                      </a:r>
                      <a:r>
                        <a:rPr lang="en-GB" sz="800" b="0" baseline="0">
                          <a:solidFill>
                            <a:schemeClr val="tx1"/>
                          </a:solidFill>
                          <a:latin typeface="+mn-lt"/>
                          <a:cs typeface="Arial" panose="020B0604020202020204" pitchFamily="34" charset="0"/>
                        </a:rPr>
                        <a:t>bsent</a:t>
                      </a: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39.3 (135/342)</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18.3 (215/345)</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mn-lt"/>
                          <a:cs typeface="Arial" panose="020B0604020202020204" pitchFamily="34" charset="0"/>
                        </a:rPr>
                        <a:t>0.496 (0.400</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mn-lt"/>
                          <a:cs typeface="Arial" panose="020B0604020202020204" pitchFamily="34" charset="0"/>
                        </a:rPr>
                        <a:t>0.615)</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87259817"/>
                  </a:ext>
                </a:extLst>
              </a:tr>
              <a:tr h="190574">
                <a:tc>
                  <a:txBody>
                    <a:bodyPr/>
                    <a:lstStyle/>
                    <a:p>
                      <a:pPr marL="0" indent="0" algn="l">
                        <a:lnSpc>
                          <a:spcPts val="1000"/>
                        </a:lnSpc>
                      </a:pPr>
                      <a:r>
                        <a:rPr lang="en-US" sz="800" b="1" baseline="0">
                          <a:solidFill>
                            <a:schemeClr val="tx1"/>
                          </a:solidFill>
                          <a:latin typeface="+mn-lt"/>
                          <a:cs typeface="Arial" panose="020B0604020202020204" pitchFamily="34" charset="0"/>
                        </a:rPr>
                        <a:t>PD-L1 expression</a:t>
                      </a:r>
                      <a:endParaRPr lang="en-GB" sz="800" b="1" baseline="0">
                        <a:solidFill>
                          <a:schemeClr val="tx1"/>
                        </a:solidFill>
                        <a:latin typeface="+mn-lt"/>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29624392"/>
                  </a:ext>
                </a:extLst>
              </a:tr>
              <a:tr h="190574">
                <a:tc>
                  <a:txBody>
                    <a:bodyPr/>
                    <a:lstStyle/>
                    <a:p>
                      <a:pPr marL="0" indent="72000" algn="l">
                        <a:lnSpc>
                          <a:spcPts val="1000"/>
                        </a:lnSpc>
                      </a:pPr>
                      <a:r>
                        <a:rPr lang="en-US" sz="800" b="0" baseline="0">
                          <a:solidFill>
                            <a:schemeClr val="tx1"/>
                          </a:solidFill>
                          <a:latin typeface="+mn-lt"/>
                          <a:cs typeface="Arial" panose="020B0604020202020204" pitchFamily="34" charset="0"/>
                        </a:rPr>
                        <a:t>Low (CPS &lt;10)</a:t>
                      </a:r>
                      <a:endParaRPr lang="en-GB" sz="800" b="0" baseline="0">
                        <a:solidFill>
                          <a:schemeClr val="tx1"/>
                        </a:solidFill>
                        <a:latin typeface="+mn-lt"/>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31.2 (91/184)</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15.1 (136/185)</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mn-lt"/>
                          <a:cs typeface="Arial" panose="020B0604020202020204" pitchFamily="34" charset="0"/>
                        </a:rPr>
                        <a:t>0.472 (0.361</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mn-lt"/>
                          <a:cs typeface="Arial" panose="020B0604020202020204" pitchFamily="34" charset="0"/>
                        </a:rPr>
                        <a:t>0.618)</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33947382"/>
                  </a:ext>
                </a:extLst>
              </a:tr>
              <a:tr h="190574">
                <a:tc>
                  <a:txBody>
                    <a:bodyPr/>
                    <a:lstStyle/>
                    <a:p>
                      <a:pPr marL="0" indent="72000" algn="l">
                        <a:lnSpc>
                          <a:spcPts val="1000"/>
                        </a:lnSpc>
                      </a:pPr>
                      <a:r>
                        <a:rPr lang="en-US" sz="800" b="0" baseline="0">
                          <a:solidFill>
                            <a:schemeClr val="tx1"/>
                          </a:solidFill>
                          <a:latin typeface="+mn-lt"/>
                          <a:cs typeface="Arial" panose="020B0604020202020204" pitchFamily="34" charset="0"/>
                        </a:rPr>
                        <a:t>High (CPS </a:t>
                      </a:r>
                      <a:r>
                        <a:rPr lang="en-GB" sz="800" b="0" baseline="0">
                          <a:solidFill>
                            <a:schemeClr val="tx1"/>
                          </a:solidFill>
                          <a:latin typeface="+mn-lt"/>
                        </a:rPr>
                        <a:t>≥10)</a:t>
                      </a:r>
                      <a:endParaRPr lang="en-GB" sz="800" b="0" baseline="0">
                        <a:solidFill>
                          <a:schemeClr val="tx1"/>
                        </a:solidFill>
                        <a:latin typeface="+mn-lt"/>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36.5 (111/254)</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17.1 (158/254)</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mn-lt"/>
                          <a:cs typeface="Arial" panose="020B0604020202020204" pitchFamily="34" charset="0"/>
                        </a:rPr>
                        <a:t>0.550 (0.431</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mn-lt"/>
                          <a:cs typeface="Arial" panose="020B0604020202020204" pitchFamily="34" charset="0"/>
                        </a:rPr>
                        <a:t>0.703)</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18222278"/>
                  </a:ext>
                </a:extLst>
              </a:tr>
              <a:tr h="190574">
                <a:tc>
                  <a:txBody>
                    <a:bodyPr/>
                    <a:lstStyle/>
                    <a:p>
                      <a:pPr marL="0" indent="0" algn="l">
                        <a:lnSpc>
                          <a:spcPts val="1000"/>
                        </a:lnSpc>
                      </a:pPr>
                      <a:r>
                        <a:rPr lang="en-US" sz="800" b="1" baseline="0">
                          <a:solidFill>
                            <a:schemeClr val="tx1"/>
                          </a:solidFill>
                          <a:latin typeface="+mn-lt"/>
                          <a:cs typeface="Arial" panose="020B0604020202020204" pitchFamily="34" charset="0"/>
                        </a:rPr>
                        <a:t>Cisplatin eligibility </a:t>
                      </a:r>
                      <a:endParaRPr lang="en-GB" sz="800" b="1" baseline="0">
                        <a:solidFill>
                          <a:schemeClr val="tx1"/>
                        </a:solidFill>
                        <a:latin typeface="+mn-lt"/>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44125953"/>
                  </a:ext>
                </a:extLst>
              </a:tr>
              <a:tr h="190574">
                <a:tc>
                  <a:txBody>
                    <a:bodyPr/>
                    <a:lstStyle/>
                    <a:p>
                      <a:pPr marL="0" indent="72000" algn="l">
                        <a:lnSpc>
                          <a:spcPts val="1000"/>
                        </a:lnSpc>
                      </a:pPr>
                      <a:r>
                        <a:rPr lang="en-US" sz="800" b="0" baseline="0">
                          <a:solidFill>
                            <a:schemeClr val="tx1"/>
                          </a:solidFill>
                          <a:latin typeface="+mn-lt"/>
                          <a:cs typeface="Arial" panose="020B0604020202020204" pitchFamily="34" charset="0"/>
                        </a:rPr>
                        <a:t>Eligible</a:t>
                      </a:r>
                      <a:endParaRPr lang="en-GB" sz="800" b="0" baseline="0">
                        <a:solidFill>
                          <a:schemeClr val="tx1"/>
                        </a:solidFill>
                        <a:latin typeface="+mn-lt"/>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36.7 (101/244)</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18.7 (143/234)</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mn-lt"/>
                          <a:cs typeface="Arial" panose="020B0604020202020204" pitchFamily="34" charset="0"/>
                        </a:rPr>
                        <a:t>0.541 (0.419</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mn-lt"/>
                          <a:cs typeface="Arial" panose="020B0604020202020204" pitchFamily="34" charset="0"/>
                        </a:rPr>
                        <a:t>0.699)</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15485875"/>
                  </a:ext>
                </a:extLst>
              </a:tr>
              <a:tr h="190574">
                <a:tc>
                  <a:txBody>
                    <a:bodyPr/>
                    <a:lstStyle/>
                    <a:p>
                      <a:pPr marL="0" indent="72000" algn="l">
                        <a:lnSpc>
                          <a:spcPts val="1000"/>
                        </a:lnSpc>
                      </a:pPr>
                      <a:r>
                        <a:rPr lang="en-US" sz="800" b="0" baseline="0">
                          <a:solidFill>
                            <a:schemeClr val="tx1"/>
                          </a:solidFill>
                          <a:latin typeface="+mn-lt"/>
                          <a:cs typeface="Arial" panose="020B0604020202020204" pitchFamily="34" charset="0"/>
                        </a:rPr>
                        <a:t>Ineligible </a:t>
                      </a:r>
                      <a:endParaRPr lang="en-GB" sz="800" b="0" baseline="0">
                        <a:solidFill>
                          <a:schemeClr val="tx1"/>
                        </a:solidFill>
                        <a:latin typeface="+mn-lt"/>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25.6 (102/198)</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12.7 (154/210)</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mn-lt"/>
                          <a:cs typeface="Arial" panose="020B0604020202020204" pitchFamily="34" charset="0"/>
                        </a:rPr>
                        <a:t>0.498 (0.386</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mn-lt"/>
                          <a:cs typeface="Arial" panose="020B0604020202020204" pitchFamily="34" charset="0"/>
                        </a:rPr>
                        <a:t>0.642)</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93225956"/>
                  </a:ext>
                </a:extLst>
              </a:tr>
              <a:tr h="190574">
                <a:tc gridSpan="2">
                  <a:txBody>
                    <a:bodyPr/>
                    <a:lstStyle/>
                    <a:p>
                      <a:pPr marL="0" indent="0" algn="l">
                        <a:lnSpc>
                          <a:spcPts val="1000"/>
                        </a:lnSpc>
                      </a:pPr>
                      <a:r>
                        <a:rPr lang="en-US" sz="800" b="1" baseline="0">
                          <a:solidFill>
                            <a:schemeClr val="tx1"/>
                          </a:solidFill>
                          <a:latin typeface="+mn-lt"/>
                          <a:cs typeface="Arial" panose="020B0604020202020204" pitchFamily="34" charset="0"/>
                        </a:rPr>
                        <a:t>Metastatic disease site</a:t>
                      </a:r>
                      <a:endParaRPr lang="en-GB" sz="800" b="1" baseline="0">
                        <a:solidFill>
                          <a:schemeClr val="tx1"/>
                        </a:solidFill>
                        <a:latin typeface="+mn-lt"/>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5880587"/>
                  </a:ext>
                </a:extLst>
              </a:tr>
              <a:tr h="190574">
                <a:tc>
                  <a:txBody>
                    <a:bodyPr/>
                    <a:lstStyle/>
                    <a:p>
                      <a:pPr marL="0" indent="72000" algn="l">
                        <a:lnSpc>
                          <a:spcPts val="1000"/>
                        </a:lnSpc>
                      </a:pPr>
                      <a:r>
                        <a:rPr lang="en-US" sz="800" b="0" baseline="0">
                          <a:solidFill>
                            <a:schemeClr val="tx1"/>
                          </a:solidFill>
                          <a:latin typeface="+mn-lt"/>
                          <a:cs typeface="Arial" panose="020B0604020202020204" pitchFamily="34" charset="0"/>
                        </a:rPr>
                        <a:t>Visceral metastases</a:t>
                      </a:r>
                      <a:endParaRPr lang="en-GB" sz="800" b="0" baseline="0">
                        <a:solidFill>
                          <a:schemeClr val="tx1"/>
                        </a:solidFill>
                        <a:latin typeface="+mn-lt"/>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25.7 (163/318)</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13.5 (235/318)</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mn-lt"/>
                          <a:cs typeface="Arial" panose="020B0604020202020204" pitchFamily="34" charset="0"/>
                        </a:rPr>
                        <a:t>0.505 (0.412</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mn-lt"/>
                          <a:cs typeface="Arial" panose="020B0604020202020204" pitchFamily="34" charset="0"/>
                        </a:rPr>
                        <a:t>0.619)</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34261176"/>
                  </a:ext>
                </a:extLst>
              </a:tr>
              <a:tr h="190574">
                <a:tc>
                  <a:txBody>
                    <a:bodyPr/>
                    <a:lstStyle/>
                    <a:p>
                      <a:pPr marL="0" indent="72000" algn="l">
                        <a:lnSpc>
                          <a:spcPts val="1000"/>
                        </a:lnSpc>
                      </a:pPr>
                      <a:r>
                        <a:rPr lang="en-US" sz="800" b="0" baseline="0">
                          <a:solidFill>
                            <a:schemeClr val="tx1"/>
                          </a:solidFill>
                          <a:latin typeface="+mn-lt"/>
                          <a:cs typeface="Arial" panose="020B0604020202020204" pitchFamily="34" charset="0"/>
                        </a:rPr>
                        <a:t>Lymph node only</a:t>
                      </a:r>
                      <a:endParaRPr lang="en-GB" sz="800" b="0" baseline="0">
                        <a:solidFill>
                          <a:schemeClr val="tx1"/>
                        </a:solidFill>
                        <a:latin typeface="+mn-lt"/>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US" sz="800" b="0">
                          <a:solidFill>
                            <a:schemeClr val="tx1"/>
                          </a:solidFill>
                          <a:latin typeface="+mn-lt"/>
                          <a:cs typeface="Arial" panose="020B0604020202020204" pitchFamily="34" charset="0"/>
                        </a:rPr>
                        <a:t>NR (34/103)</a:t>
                      </a:r>
                      <a:endParaRPr lang="en-GB" sz="800" b="0">
                        <a:solidFill>
                          <a:schemeClr val="tx1"/>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24.4 (54/104)</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mn-lt"/>
                          <a:cs typeface="Arial" panose="020B0604020202020204" pitchFamily="34" charset="0"/>
                        </a:rPr>
                        <a:t>0.512 (0.332</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mn-lt"/>
                          <a:cs typeface="Arial" panose="020B0604020202020204" pitchFamily="34" charset="0"/>
                        </a:rPr>
                        <a:t>0.789)</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97661226"/>
                  </a:ext>
                </a:extLst>
              </a:tr>
              <a:tr h="190574">
                <a:tc gridSpan="3">
                  <a:txBody>
                    <a:bodyPr/>
                    <a:lstStyle/>
                    <a:p>
                      <a:pPr marL="0" indent="0" algn="l">
                        <a:lnSpc>
                          <a:spcPts val="1000"/>
                        </a:lnSpc>
                      </a:pPr>
                      <a:r>
                        <a:rPr lang="en-US" sz="800" b="1" baseline="0">
                          <a:solidFill>
                            <a:schemeClr val="tx1"/>
                          </a:solidFill>
                          <a:latin typeface="+mn-lt"/>
                          <a:cs typeface="Arial" panose="020B0604020202020204" pitchFamily="34" charset="0"/>
                        </a:rPr>
                        <a:t>Renal function </a:t>
                      </a:r>
                      <a:endParaRPr lang="en-GB" sz="800" b="1" baseline="0">
                        <a:solidFill>
                          <a:schemeClr val="tx1"/>
                        </a:solidFill>
                        <a:latin typeface="+mn-lt"/>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chemeClr val="tx1"/>
                        </a:solidFill>
                        <a:latin typeface="Arial" panose="020B0604020202020204" pitchFamily="34" charset="0"/>
                        <a:cs typeface="Arial"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78783457"/>
                  </a:ext>
                </a:extLst>
              </a:tr>
              <a:tr h="190574">
                <a:tc>
                  <a:txBody>
                    <a:bodyPr/>
                    <a:lstStyle/>
                    <a:p>
                      <a:pPr marL="0" indent="72000" algn="l">
                        <a:lnSpc>
                          <a:spcPts val="1000"/>
                        </a:lnSpc>
                      </a:pPr>
                      <a:r>
                        <a:rPr lang="en-US" sz="800" b="0" baseline="0">
                          <a:solidFill>
                            <a:schemeClr val="tx1"/>
                          </a:solidFill>
                          <a:latin typeface="+mn-lt"/>
                          <a:cs typeface="Arial" panose="020B0604020202020204" pitchFamily="34" charset="0"/>
                        </a:rPr>
                        <a:t>Normal</a:t>
                      </a:r>
                      <a:endParaRPr lang="en-GB" sz="800" b="0" baseline="0">
                        <a:solidFill>
                          <a:schemeClr val="tx1"/>
                        </a:solidFill>
                        <a:latin typeface="+mn-lt"/>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39.3 (33/84)</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18.6 (61/95)</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mn-lt"/>
                          <a:cs typeface="Arial" panose="020B0604020202020204" pitchFamily="34" charset="0"/>
                        </a:rPr>
                        <a:t>0.496 (0.318</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mn-lt"/>
                          <a:cs typeface="Arial" panose="020B0604020202020204" pitchFamily="34" charset="0"/>
                        </a:rPr>
                        <a:t>0.773)</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62926171"/>
                  </a:ext>
                </a:extLst>
              </a:tr>
              <a:tr h="190574">
                <a:tc>
                  <a:txBody>
                    <a:bodyPr/>
                    <a:lstStyle/>
                    <a:p>
                      <a:pPr marL="0" indent="72000" algn="l">
                        <a:lnSpc>
                          <a:spcPts val="1000"/>
                        </a:lnSpc>
                      </a:pPr>
                      <a:r>
                        <a:rPr lang="en-US" sz="800" b="0" baseline="0">
                          <a:solidFill>
                            <a:schemeClr val="tx1"/>
                          </a:solidFill>
                          <a:latin typeface="+mn-lt"/>
                          <a:cs typeface="Arial" panose="020B0604020202020204" pitchFamily="34" charset="0"/>
                        </a:rPr>
                        <a:t>Mild</a:t>
                      </a:r>
                      <a:endParaRPr lang="en-GB" sz="800" b="0" baseline="0">
                        <a:solidFill>
                          <a:schemeClr val="tx1"/>
                        </a:solidFill>
                        <a:latin typeface="+mn-lt"/>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36.5 (69/165)</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18.4 (101/162)</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mn-lt"/>
                          <a:cs typeface="Arial" panose="020B0604020202020204" pitchFamily="34" charset="0"/>
                        </a:rPr>
                        <a:t>0.502 (0.365</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mn-lt"/>
                          <a:cs typeface="Arial" panose="020B0604020202020204" pitchFamily="34" charset="0"/>
                        </a:rPr>
                        <a:t>0.689)</a:t>
                      </a: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94604637"/>
                  </a:ext>
                </a:extLst>
              </a:tr>
              <a:tr h="190574">
                <a:tc>
                  <a:txBody>
                    <a:bodyPr/>
                    <a:lstStyle/>
                    <a:p>
                      <a:pPr marL="0" indent="72000" algn="l">
                        <a:lnSpc>
                          <a:spcPts val="1000"/>
                        </a:lnSpc>
                      </a:pPr>
                      <a:r>
                        <a:rPr lang="en-US" sz="800" b="0" baseline="0">
                          <a:solidFill>
                            <a:schemeClr val="tx1"/>
                          </a:solidFill>
                          <a:latin typeface="+mn-lt"/>
                          <a:cs typeface="Arial" panose="020B0604020202020204" pitchFamily="34" charset="0"/>
                        </a:rPr>
                        <a:t>Moderate/severe</a:t>
                      </a:r>
                      <a:endParaRPr lang="en-GB" sz="800" b="0" baseline="0">
                        <a:solidFill>
                          <a:schemeClr val="tx1"/>
                        </a:solidFill>
                        <a:latin typeface="+mn-lt"/>
                        <a:cs typeface="Arial" panose="020B0604020202020204" pitchFamily="34" charset="0"/>
                      </a:endParaRPr>
                    </a:p>
                  </a:txBody>
                  <a:tcPr marL="60960" marR="0" marT="0"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25.6 (101/193)</a:t>
                      </a:r>
                    </a:p>
                  </a:txBody>
                  <a:tcPr marL="0" marR="0" marT="0"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chemeClr val="tx1"/>
                          </a:solidFill>
                          <a:latin typeface="+mn-lt"/>
                          <a:cs typeface="Arial" panose="020B0604020202020204" pitchFamily="34" charset="0"/>
                        </a:rPr>
                        <a:t>13.3 (135/187)</a:t>
                      </a:r>
                    </a:p>
                  </a:txBody>
                  <a:tcPr marL="0" marR="0" marT="0"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endParaRPr lang="en-GB" sz="800" b="0">
                        <a:solidFill>
                          <a:srgbClr val="000000"/>
                        </a:solidFill>
                        <a:latin typeface="+mn-lt"/>
                        <a:cs typeface="Arial" panose="020B0604020202020204" pitchFamily="34" charset="0"/>
                      </a:endParaRPr>
                    </a:p>
                  </a:txBody>
                  <a:tcPr marL="0" marR="0" marT="0"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ts val="1000"/>
                        </a:lnSpc>
                        <a:spcBef>
                          <a:spcPts val="0"/>
                        </a:spcBef>
                        <a:spcAft>
                          <a:spcPts val="0"/>
                        </a:spcAft>
                        <a:buClrTx/>
                        <a:buSzTx/>
                        <a:buFontTx/>
                        <a:buNone/>
                        <a:tabLst/>
                        <a:defRPr/>
                      </a:pPr>
                      <a:r>
                        <a:rPr lang="en-GB" sz="800" b="0">
                          <a:solidFill>
                            <a:srgbClr val="000000"/>
                          </a:solidFill>
                          <a:latin typeface="+mn-lt"/>
                          <a:cs typeface="Arial" panose="020B0604020202020204" pitchFamily="34" charset="0"/>
                        </a:rPr>
                        <a:t>0.528 (0.405</a:t>
                      </a:r>
                      <a:r>
                        <a:rPr lang="en-US" sz="800" b="0">
                          <a:solidFill>
                            <a:srgbClr val="000000"/>
                          </a:solidFill>
                          <a:latin typeface="Arial" panose="020B0604020202020204" pitchFamily="34" charset="0"/>
                          <a:cs typeface="Arial" panose="020B0604020202020204" pitchFamily="34" charset="0"/>
                        </a:rPr>
                        <a:t>, </a:t>
                      </a:r>
                      <a:r>
                        <a:rPr lang="en-GB" sz="800" b="0">
                          <a:solidFill>
                            <a:srgbClr val="000000"/>
                          </a:solidFill>
                          <a:latin typeface="+mn-lt"/>
                          <a:cs typeface="Arial" panose="020B0604020202020204" pitchFamily="34" charset="0"/>
                        </a:rPr>
                        <a:t>0.689)</a:t>
                      </a:r>
                    </a:p>
                  </a:txBody>
                  <a:tcPr marL="0" marR="0" marT="0"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33802387"/>
                  </a:ext>
                </a:extLst>
              </a:tr>
            </a:tbl>
          </a:graphicData>
        </a:graphic>
      </p:graphicFrame>
      <p:sp>
        <p:nvSpPr>
          <p:cNvPr id="27" name="TextBox 26">
            <a:extLst>
              <a:ext uri="{FF2B5EF4-FFF2-40B4-BE49-F238E27FC236}">
                <a16:creationId xmlns:a16="http://schemas.microsoft.com/office/drawing/2014/main" id="{B79052BF-3613-AB81-05C6-0BB4540117A0}"/>
              </a:ext>
            </a:extLst>
          </p:cNvPr>
          <p:cNvSpPr txBox="1"/>
          <p:nvPr/>
        </p:nvSpPr>
        <p:spPr>
          <a:xfrm>
            <a:off x="10442908" y="5089946"/>
            <a:ext cx="175850" cy="184666"/>
          </a:xfrm>
          <a:prstGeom prst="rect">
            <a:avLst/>
          </a:prstGeom>
          <a:noFill/>
        </p:spPr>
        <p:txBody>
          <a:bodyPr wrap="square" rtlCol="0">
            <a:spAutoFit/>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5</a:t>
            </a:r>
          </a:p>
        </p:txBody>
      </p:sp>
      <p:sp>
        <p:nvSpPr>
          <p:cNvPr id="28" name="TextBox 27">
            <a:extLst>
              <a:ext uri="{FF2B5EF4-FFF2-40B4-BE49-F238E27FC236}">
                <a16:creationId xmlns:a16="http://schemas.microsoft.com/office/drawing/2014/main" id="{4F167DC7-971F-0D08-388C-81071E0DAC67}"/>
              </a:ext>
            </a:extLst>
          </p:cNvPr>
          <p:cNvSpPr txBox="1"/>
          <p:nvPr/>
        </p:nvSpPr>
        <p:spPr>
          <a:xfrm>
            <a:off x="9774123" y="5093708"/>
            <a:ext cx="175850" cy="184666"/>
          </a:xfrm>
          <a:prstGeom prst="rect">
            <a:avLst/>
          </a:prstGeom>
          <a:noFill/>
        </p:spPr>
        <p:txBody>
          <a:bodyPr wrap="square" rtlCol="0">
            <a:spAutoFit/>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1</a:t>
            </a:r>
          </a:p>
        </p:txBody>
      </p:sp>
      <p:sp>
        <p:nvSpPr>
          <p:cNvPr id="29" name="TextBox 28">
            <a:extLst>
              <a:ext uri="{FF2B5EF4-FFF2-40B4-BE49-F238E27FC236}">
                <a16:creationId xmlns:a16="http://schemas.microsoft.com/office/drawing/2014/main" id="{3040787E-ABE7-E5F2-3022-E04EAB9249A7}"/>
              </a:ext>
            </a:extLst>
          </p:cNvPr>
          <p:cNvSpPr txBox="1"/>
          <p:nvPr/>
        </p:nvSpPr>
        <p:spPr>
          <a:xfrm>
            <a:off x="8692690" y="5090533"/>
            <a:ext cx="423259" cy="184666"/>
          </a:xfrm>
          <a:prstGeom prst="rect">
            <a:avLst/>
          </a:prstGeom>
          <a:noFill/>
        </p:spPr>
        <p:txBody>
          <a:bodyPr wrap="square" rtlCol="0">
            <a:spAutoFit/>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0.1</a:t>
            </a:r>
          </a:p>
        </p:txBody>
      </p:sp>
      <p:sp>
        <p:nvSpPr>
          <p:cNvPr id="4" name="Rectangle 3">
            <a:extLst>
              <a:ext uri="{FF2B5EF4-FFF2-40B4-BE49-F238E27FC236}">
                <a16:creationId xmlns:a16="http://schemas.microsoft.com/office/drawing/2014/main" id="{5119C43A-4B48-B553-1AF2-9E1B84C50D43}"/>
              </a:ext>
            </a:extLst>
          </p:cNvPr>
          <p:cNvSpPr/>
          <p:nvPr/>
        </p:nvSpPr>
        <p:spPr>
          <a:xfrm>
            <a:off x="1464016" y="1403401"/>
            <a:ext cx="2206731" cy="215444"/>
          </a:xfrm>
          <a:prstGeom prst="rect">
            <a:avLst/>
          </a:prstGeom>
        </p:spPr>
        <p:txBody>
          <a:bodyPr wrap="square">
            <a:spAutoFit/>
          </a:bodyPr>
          <a:lstStyle/>
          <a:p>
            <a:pPr marL="0" marR="0" lvl="0" indent="0" algn="ctr" defTabSz="609555" rtl="0" eaLnBrk="0" fontAlgn="base" latinLnBrk="0" hangingPunct="0">
              <a:lnSpc>
                <a:spcPct val="100000"/>
              </a:lnSpc>
              <a:spcBef>
                <a:spcPct val="0"/>
              </a:spcBef>
              <a:spcAft>
                <a:spcPct val="0"/>
              </a:spcAft>
              <a:buClrTx/>
              <a:buSzTx/>
              <a:buFontTx/>
              <a:buNone/>
              <a:tabLst/>
              <a:defRPr/>
            </a:pPr>
            <a:r>
              <a:rPr kumimoji="0" lang="en-GB" sz="800" b="1"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t>Median OS, months (</a:t>
            </a:r>
            <a:r>
              <a:rPr lang="en-GB" sz="800" b="1">
                <a:solidFill>
                  <a:srgbClr val="000000"/>
                </a:solidFill>
                <a:latin typeface="Arial" panose="020B0604020202020204" pitchFamily="34" charset="0"/>
                <a:ea typeface="MS PGothic" panose="020B0600070205080204" pitchFamily="34" charset="-128"/>
                <a:cs typeface="Arial" panose="020B0604020202020204" pitchFamily="34" charset="0"/>
              </a:rPr>
              <a:t>e</a:t>
            </a:r>
            <a:r>
              <a:rPr kumimoji="0" lang="en-GB" sz="800" b="1"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t>vent/N)</a:t>
            </a:r>
          </a:p>
        </p:txBody>
      </p:sp>
      <p:sp>
        <p:nvSpPr>
          <p:cNvPr id="6" name="Rectangle 5">
            <a:extLst>
              <a:ext uri="{FF2B5EF4-FFF2-40B4-BE49-F238E27FC236}">
                <a16:creationId xmlns:a16="http://schemas.microsoft.com/office/drawing/2014/main" id="{9FA55123-7560-E56E-59D2-E03D2EE4138B}"/>
              </a:ext>
            </a:extLst>
          </p:cNvPr>
          <p:cNvSpPr/>
          <p:nvPr/>
        </p:nvSpPr>
        <p:spPr>
          <a:xfrm>
            <a:off x="7058251" y="1403401"/>
            <a:ext cx="2206731" cy="215444"/>
          </a:xfrm>
          <a:prstGeom prst="rect">
            <a:avLst/>
          </a:prstGeom>
        </p:spPr>
        <p:txBody>
          <a:bodyPr wrap="square">
            <a:spAutoFit/>
          </a:bodyPr>
          <a:lstStyle/>
          <a:p>
            <a:pPr marL="0" marR="0" lvl="0" indent="0" algn="ctr" defTabSz="609555" rtl="0" eaLnBrk="0" fontAlgn="base" latinLnBrk="0" hangingPunct="0">
              <a:lnSpc>
                <a:spcPct val="100000"/>
              </a:lnSpc>
              <a:spcBef>
                <a:spcPct val="0"/>
              </a:spcBef>
              <a:spcAft>
                <a:spcPct val="0"/>
              </a:spcAft>
              <a:buClrTx/>
              <a:buSzTx/>
              <a:buFontTx/>
              <a:buNone/>
              <a:tabLst/>
              <a:defRPr/>
            </a:pPr>
            <a:r>
              <a:rPr kumimoji="0" lang="en-GB" sz="800" b="1"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t>Median OS, months (</a:t>
            </a:r>
            <a:r>
              <a:rPr lang="en-GB" sz="800" b="1">
                <a:solidFill>
                  <a:srgbClr val="000000"/>
                </a:solidFill>
                <a:latin typeface="Arial" panose="020B0604020202020204" pitchFamily="34" charset="0"/>
                <a:ea typeface="MS PGothic" panose="020B0600070205080204" pitchFamily="34" charset="-128"/>
                <a:cs typeface="Arial" panose="020B0604020202020204" pitchFamily="34" charset="0"/>
              </a:rPr>
              <a:t>e</a:t>
            </a:r>
            <a:r>
              <a:rPr kumimoji="0" lang="en-GB" sz="800" b="1"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rPr>
              <a:t>vent/N)</a:t>
            </a:r>
          </a:p>
        </p:txBody>
      </p:sp>
      <p:sp>
        <p:nvSpPr>
          <p:cNvPr id="11" name="Title 1">
            <a:extLst>
              <a:ext uri="{FF2B5EF4-FFF2-40B4-BE49-F238E27FC236}">
                <a16:creationId xmlns:a16="http://schemas.microsoft.com/office/drawing/2014/main" id="{5D45D52F-4B5A-CC87-D9F6-80B8DE8202BC}"/>
              </a:ext>
            </a:extLst>
          </p:cNvPr>
          <p:cNvSpPr txBox="1">
            <a:spLocks/>
          </p:cNvSpPr>
          <p:nvPr/>
        </p:nvSpPr>
        <p:spPr>
          <a:xfrm>
            <a:off x="640080" y="323084"/>
            <a:ext cx="11420302" cy="97160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3000"/>
              <a:t>OS in Prespecified Subgroups</a:t>
            </a:r>
            <a:br>
              <a:rPr lang="en-US" sz="3000"/>
            </a:br>
            <a:r>
              <a:rPr lang="en-US" sz="2000" b="0" i="1"/>
              <a:t>OS benefit was consistent across prespecified subgroups</a:t>
            </a:r>
          </a:p>
        </p:txBody>
      </p:sp>
      <p:grpSp>
        <p:nvGrpSpPr>
          <p:cNvPr id="10" name="Group 9">
            <a:extLst>
              <a:ext uri="{FF2B5EF4-FFF2-40B4-BE49-F238E27FC236}">
                <a16:creationId xmlns:a16="http://schemas.microsoft.com/office/drawing/2014/main" id="{68F9E1CB-3E14-9ABC-C244-E91B1010B557}"/>
              </a:ext>
            </a:extLst>
          </p:cNvPr>
          <p:cNvGrpSpPr/>
          <p:nvPr/>
        </p:nvGrpSpPr>
        <p:grpSpPr>
          <a:xfrm>
            <a:off x="2824134" y="5764945"/>
            <a:ext cx="2685981" cy="184666"/>
            <a:chOff x="2884459" y="5746049"/>
            <a:chExt cx="2685981" cy="184666"/>
          </a:xfrm>
        </p:grpSpPr>
        <p:cxnSp>
          <p:nvCxnSpPr>
            <p:cNvPr id="2" name="Straight Arrow Connector 1">
              <a:extLst>
                <a:ext uri="{FF2B5EF4-FFF2-40B4-BE49-F238E27FC236}">
                  <a16:creationId xmlns:a16="http://schemas.microsoft.com/office/drawing/2014/main" id="{C1C4A618-AB75-CA1B-12AF-2C67C128C047}"/>
                </a:ext>
              </a:extLst>
            </p:cNvPr>
            <p:cNvCxnSpPr>
              <a:cxnSpLocks/>
            </p:cNvCxnSpPr>
            <p:nvPr/>
          </p:nvCxnSpPr>
          <p:spPr>
            <a:xfrm flipH="1">
              <a:off x="3655358" y="5930715"/>
              <a:ext cx="48451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54A8B154-F0BB-BAC9-1A82-9ABC1D44293E}"/>
                </a:ext>
              </a:extLst>
            </p:cNvPr>
            <p:cNvSpPr txBox="1"/>
            <p:nvPr/>
          </p:nvSpPr>
          <p:spPr>
            <a:xfrm>
              <a:off x="2884459" y="5746049"/>
              <a:ext cx="1322073" cy="184666"/>
            </a:xfrm>
            <a:prstGeom prst="rect">
              <a:avLst/>
            </a:prstGeom>
            <a:noFill/>
          </p:spPr>
          <p:txBody>
            <a:bodyPr wrap="square" rtlCol="0">
              <a:spAutoFit/>
            </a:bodyPr>
            <a:lstStyle/>
            <a:p>
              <a:pPr marL="0" marR="0" lvl="0" indent="0" algn="r" defTabSz="609555" rtl="0" eaLnBrk="0" fontAlgn="base" latinLnBrk="0" hangingPunct="0">
                <a:lnSpc>
                  <a:spcPct val="100000"/>
                </a:lnSpc>
                <a:spcBef>
                  <a:spcPct val="0"/>
                </a:spcBef>
                <a:spcAft>
                  <a:spcPct val="0"/>
                </a:spcAft>
                <a:buClrTx/>
                <a:buSzTx/>
                <a:buFontTx/>
                <a:buNone/>
                <a:tabLst/>
                <a:defRPr/>
              </a:pPr>
              <a:r>
                <a:rPr kumimoji="0" lang="en-GB" sz="600" b="1" i="0" u="none" strike="noStrike" kern="1200" cap="none" spc="0" normalizeH="0" baseline="0" noProof="0">
                  <a:ln>
                    <a:noFill/>
                  </a:ln>
                  <a:solidFill>
                    <a:prstClr val="black"/>
                  </a:solidFill>
                  <a:effectLst/>
                  <a:uLnTx/>
                  <a:uFillTx/>
                  <a:latin typeface="Arial" panose="020B0604020202020204" pitchFamily="34" charset="0"/>
                  <a:ea typeface="MS PGothic" panose="020B0600070205080204" pitchFamily="34" charset="-128"/>
                  <a:cs typeface="Arial" panose="020B0604020202020204" pitchFamily="34" charset="0"/>
                </a:rPr>
                <a:t>Favors EV+P</a:t>
              </a:r>
            </a:p>
          </p:txBody>
        </p:sp>
        <p:sp>
          <p:nvSpPr>
            <p:cNvPr id="16" name="TextBox 15">
              <a:extLst>
                <a:ext uri="{FF2B5EF4-FFF2-40B4-BE49-F238E27FC236}">
                  <a16:creationId xmlns:a16="http://schemas.microsoft.com/office/drawing/2014/main" id="{8FACA765-5AB9-1864-4B5F-1DA974F7EEC0}"/>
                </a:ext>
              </a:extLst>
            </p:cNvPr>
            <p:cNvSpPr txBox="1"/>
            <p:nvPr/>
          </p:nvSpPr>
          <p:spPr>
            <a:xfrm>
              <a:off x="4146338" y="5746049"/>
              <a:ext cx="1424102" cy="184666"/>
            </a:xfrm>
            <a:prstGeom prst="rect">
              <a:avLst/>
            </a:prstGeom>
            <a:noFill/>
          </p:spPr>
          <p:txBody>
            <a:bodyPr wrap="square" rtlCol="0">
              <a:spAutoFit/>
            </a:bodyPr>
            <a:lstStyle/>
            <a:p>
              <a:pPr marL="0" marR="0" lvl="0" indent="0" algn="l" defTabSz="609555" rtl="0" eaLnBrk="0" fontAlgn="base" latinLnBrk="0" hangingPunct="0">
                <a:lnSpc>
                  <a:spcPct val="100000"/>
                </a:lnSpc>
                <a:spcBef>
                  <a:spcPct val="0"/>
                </a:spcBef>
                <a:spcAft>
                  <a:spcPct val="0"/>
                </a:spcAft>
                <a:buClrTx/>
                <a:buSzTx/>
                <a:buFontTx/>
                <a:buNone/>
                <a:tabLst/>
                <a:defRPr/>
              </a:pPr>
              <a:r>
                <a:rPr kumimoji="0" lang="en-GB" sz="600" b="1" i="0" u="none" strike="noStrike" kern="1200" cap="none" spc="0" normalizeH="0" baseline="0" noProof="0">
                  <a:ln>
                    <a:noFill/>
                  </a:ln>
                  <a:solidFill>
                    <a:prstClr val="black"/>
                  </a:solidFill>
                  <a:effectLst/>
                  <a:uLnTx/>
                  <a:uFillTx/>
                  <a:latin typeface="Arial" panose="020B0604020202020204" pitchFamily="34" charset="0"/>
                  <a:ea typeface="MS PGothic" panose="020B0600070205080204" pitchFamily="34" charset="-128"/>
                  <a:cs typeface="Arial" panose="020B0604020202020204" pitchFamily="34" charset="0"/>
                </a:rPr>
                <a:t>Favors chemotherapy</a:t>
              </a:r>
            </a:p>
          </p:txBody>
        </p:sp>
        <p:cxnSp>
          <p:nvCxnSpPr>
            <p:cNvPr id="17" name="Straight Arrow Connector 16">
              <a:extLst>
                <a:ext uri="{FF2B5EF4-FFF2-40B4-BE49-F238E27FC236}">
                  <a16:creationId xmlns:a16="http://schemas.microsoft.com/office/drawing/2014/main" id="{971007CB-87DC-D0E2-DEC3-A57D47BE5507}"/>
                </a:ext>
              </a:extLst>
            </p:cNvPr>
            <p:cNvCxnSpPr>
              <a:cxnSpLocks/>
            </p:cNvCxnSpPr>
            <p:nvPr/>
          </p:nvCxnSpPr>
          <p:spPr>
            <a:xfrm rot="10800000" flipH="1">
              <a:off x="4239305" y="5930715"/>
              <a:ext cx="48451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4" name="Group 23">
            <a:extLst>
              <a:ext uri="{FF2B5EF4-FFF2-40B4-BE49-F238E27FC236}">
                <a16:creationId xmlns:a16="http://schemas.microsoft.com/office/drawing/2014/main" id="{BF8CB759-41C0-9B03-796F-ADA7A747DE6C}"/>
              </a:ext>
            </a:extLst>
          </p:cNvPr>
          <p:cNvGrpSpPr/>
          <p:nvPr/>
        </p:nvGrpSpPr>
        <p:grpSpPr>
          <a:xfrm>
            <a:off x="8592187" y="5176571"/>
            <a:ext cx="2659086" cy="184666"/>
            <a:chOff x="8639812" y="5173357"/>
            <a:chExt cx="2659086" cy="184666"/>
          </a:xfrm>
        </p:grpSpPr>
        <p:cxnSp>
          <p:nvCxnSpPr>
            <p:cNvPr id="18" name="Straight Arrow Connector 17">
              <a:extLst>
                <a:ext uri="{FF2B5EF4-FFF2-40B4-BE49-F238E27FC236}">
                  <a16:creationId xmlns:a16="http://schemas.microsoft.com/office/drawing/2014/main" id="{275CC67F-2EDF-AD93-3ACF-EE79BBC8C94F}"/>
                </a:ext>
              </a:extLst>
            </p:cNvPr>
            <p:cNvCxnSpPr>
              <a:cxnSpLocks/>
            </p:cNvCxnSpPr>
            <p:nvPr/>
          </p:nvCxnSpPr>
          <p:spPr>
            <a:xfrm flipH="1">
              <a:off x="9383816" y="5358023"/>
              <a:ext cx="48451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5B733D82-9906-F6AF-D514-EA054CC940E2}"/>
                </a:ext>
              </a:extLst>
            </p:cNvPr>
            <p:cNvSpPr txBox="1"/>
            <p:nvPr/>
          </p:nvSpPr>
          <p:spPr>
            <a:xfrm>
              <a:off x="8639812" y="5173357"/>
              <a:ext cx="1322073" cy="184666"/>
            </a:xfrm>
            <a:prstGeom prst="rect">
              <a:avLst/>
            </a:prstGeom>
            <a:noFill/>
          </p:spPr>
          <p:txBody>
            <a:bodyPr wrap="square" rtlCol="0">
              <a:spAutoFit/>
            </a:bodyPr>
            <a:lstStyle/>
            <a:p>
              <a:pPr marL="0" marR="0" lvl="0" indent="0" algn="r" defTabSz="609555" rtl="0" eaLnBrk="0" fontAlgn="base" latinLnBrk="0" hangingPunct="0">
                <a:lnSpc>
                  <a:spcPct val="100000"/>
                </a:lnSpc>
                <a:spcBef>
                  <a:spcPct val="0"/>
                </a:spcBef>
                <a:spcAft>
                  <a:spcPct val="0"/>
                </a:spcAft>
                <a:buClrTx/>
                <a:buSzTx/>
                <a:buFontTx/>
                <a:buNone/>
                <a:tabLst/>
                <a:defRPr/>
              </a:pPr>
              <a:r>
                <a:rPr kumimoji="0" lang="en-GB" sz="600" b="1" i="0" u="none" strike="noStrike" kern="1200" cap="none" spc="0" normalizeH="0" baseline="0" noProof="0">
                  <a:ln>
                    <a:noFill/>
                  </a:ln>
                  <a:solidFill>
                    <a:prstClr val="black"/>
                  </a:solidFill>
                  <a:effectLst/>
                  <a:uLnTx/>
                  <a:uFillTx/>
                  <a:latin typeface="Arial" panose="020B0604020202020204" pitchFamily="34" charset="0"/>
                  <a:ea typeface="MS PGothic" panose="020B0600070205080204" pitchFamily="34" charset="-128"/>
                  <a:cs typeface="Arial" panose="020B0604020202020204" pitchFamily="34" charset="0"/>
                </a:rPr>
                <a:t>Favors EV+P</a:t>
              </a:r>
            </a:p>
          </p:txBody>
        </p:sp>
        <p:sp>
          <p:nvSpPr>
            <p:cNvPr id="26" name="TextBox 25">
              <a:extLst>
                <a:ext uri="{FF2B5EF4-FFF2-40B4-BE49-F238E27FC236}">
                  <a16:creationId xmlns:a16="http://schemas.microsoft.com/office/drawing/2014/main" id="{1731788C-E22D-9B30-E791-61D97A779D71}"/>
                </a:ext>
              </a:extLst>
            </p:cNvPr>
            <p:cNvSpPr txBox="1"/>
            <p:nvPr/>
          </p:nvSpPr>
          <p:spPr>
            <a:xfrm>
              <a:off x="9874796" y="5173357"/>
              <a:ext cx="1424102" cy="184666"/>
            </a:xfrm>
            <a:prstGeom prst="rect">
              <a:avLst/>
            </a:prstGeom>
            <a:noFill/>
          </p:spPr>
          <p:txBody>
            <a:bodyPr wrap="square" rtlCol="0">
              <a:spAutoFit/>
            </a:bodyPr>
            <a:lstStyle/>
            <a:p>
              <a:pPr marL="0" marR="0" lvl="0" indent="0" algn="l" defTabSz="609555" rtl="0" eaLnBrk="0" fontAlgn="base" latinLnBrk="0" hangingPunct="0">
                <a:lnSpc>
                  <a:spcPct val="100000"/>
                </a:lnSpc>
                <a:spcBef>
                  <a:spcPct val="0"/>
                </a:spcBef>
                <a:spcAft>
                  <a:spcPct val="0"/>
                </a:spcAft>
                <a:buClrTx/>
                <a:buSzTx/>
                <a:buFontTx/>
                <a:buNone/>
                <a:tabLst/>
                <a:defRPr/>
              </a:pPr>
              <a:r>
                <a:rPr kumimoji="0" lang="en-GB" sz="600" b="1" i="0" u="none" strike="noStrike" kern="1200" cap="none" spc="0" normalizeH="0" baseline="0" noProof="0">
                  <a:ln>
                    <a:noFill/>
                  </a:ln>
                  <a:solidFill>
                    <a:prstClr val="black"/>
                  </a:solidFill>
                  <a:effectLst/>
                  <a:uLnTx/>
                  <a:uFillTx/>
                  <a:latin typeface="Arial" panose="020B0604020202020204" pitchFamily="34" charset="0"/>
                  <a:ea typeface="MS PGothic" panose="020B0600070205080204" pitchFamily="34" charset="-128"/>
                  <a:cs typeface="Arial" panose="020B0604020202020204" pitchFamily="34" charset="0"/>
                </a:rPr>
                <a:t>Favors chemotherapy</a:t>
              </a:r>
            </a:p>
          </p:txBody>
        </p:sp>
        <p:cxnSp>
          <p:nvCxnSpPr>
            <p:cNvPr id="32" name="Straight Arrow Connector 31">
              <a:extLst>
                <a:ext uri="{FF2B5EF4-FFF2-40B4-BE49-F238E27FC236}">
                  <a16:creationId xmlns:a16="http://schemas.microsoft.com/office/drawing/2014/main" id="{23A63AB2-1852-997E-BB36-B69AA3D964BF}"/>
                </a:ext>
              </a:extLst>
            </p:cNvPr>
            <p:cNvCxnSpPr>
              <a:cxnSpLocks/>
            </p:cNvCxnSpPr>
            <p:nvPr/>
          </p:nvCxnSpPr>
          <p:spPr>
            <a:xfrm rot="10800000" flipH="1">
              <a:off x="9967763" y="5358023"/>
              <a:ext cx="48451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7284479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5952f381-8c76-4430-84d7-793a308bce41" xsi:nil="true"/>
    <lcf76f155ced4ddcb4097134ff3c332f xmlns="db7aa63f-d442-4bdd-b2c0-e58ce12cb93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BFE0FB6A19D9647AE80DFE781A3CAB2" ma:contentTypeVersion="14" ma:contentTypeDescription="Create a new document." ma:contentTypeScope="" ma:versionID="510ee1bc392419a8099600bf2cd1013c">
  <xsd:schema xmlns:xsd="http://www.w3.org/2001/XMLSchema" xmlns:xs="http://www.w3.org/2001/XMLSchema" xmlns:p="http://schemas.microsoft.com/office/2006/metadata/properties" xmlns:ns2="5952f381-8c76-4430-84d7-793a308bce41" xmlns:ns3="db7aa63f-d442-4bdd-b2c0-e58ce12cb937" targetNamespace="http://schemas.microsoft.com/office/2006/metadata/properties" ma:root="true" ma:fieldsID="42fb5249f1ed2ecfb7a9c239f8131eeb" ns2:_="" ns3:_="">
    <xsd:import namespace="5952f381-8c76-4430-84d7-793a308bce41"/>
    <xsd:import namespace="db7aa63f-d442-4bdd-b2c0-e58ce12cb93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3:lcf76f155ced4ddcb4097134ff3c332f" minOccurs="0"/>
                <xsd:element ref="ns2:TaxCatchAll"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52f381-8c76-4430-84d7-793a308bce4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d0228008-c607-4d1e-b3c0-ef06fd52a0b5}" ma:internalName="TaxCatchAll" ma:showField="CatchAllData" ma:web="5952f381-8c76-4430-84d7-793a308bce4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b7aa63f-d442-4bdd-b2c0-e58ce12cb937"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8f9dd247-5f48-452a-8dc4-ff9a39258ebe"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2DADEDA-DA26-4CB9-BC79-FD75FA864C23}">
  <ds:schemaRefs>
    <ds:schemaRef ds:uri="http://schemas.microsoft.com/sharepoint/v3/contenttype/forms"/>
  </ds:schemaRefs>
</ds:datastoreItem>
</file>

<file path=customXml/itemProps2.xml><?xml version="1.0" encoding="utf-8"?>
<ds:datastoreItem xmlns:ds="http://schemas.openxmlformats.org/officeDocument/2006/customXml" ds:itemID="{E368F710-D0CC-4BB1-B172-6DC00C30071E}">
  <ds:schemaRefs>
    <ds:schemaRef ds:uri="5952f381-8c76-4430-84d7-793a308bce41"/>
    <ds:schemaRef ds:uri="db7aa63f-d442-4bdd-b2c0-e58ce12cb93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058738D3-D1E8-485C-B379-FAC2F82A877F}">
  <ds:schemaRefs>
    <ds:schemaRef ds:uri="5952f381-8c76-4430-84d7-793a308bce41"/>
    <ds:schemaRef ds:uri="db7aa63f-d442-4bdd-b2c0-e58ce12cb93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167</TotalTime>
  <Words>4883</Words>
  <Application>Microsoft Office PowerPoint</Application>
  <PresentationFormat>Widescreen</PresentationFormat>
  <Paragraphs>1035</Paragraphs>
  <Slides>16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vt:lpstr>
      <vt:lpstr>Arial</vt:lpstr>
      <vt:lpstr>Arial Narrow</vt:lpstr>
      <vt:lpstr>Courier New</vt:lpstr>
      <vt:lpstr>Times New Roman</vt:lpstr>
      <vt:lpstr>Wingdings</vt:lpstr>
      <vt:lpstr>1_Office Theme</vt:lpstr>
      <vt:lpstr>EV-302: Updated analysis from the phase 3 global study of enfortumab vedotin in combination with pembrolizumab (EV+P) vs chemotherapy (chemo)  in previously untreated locally advanced or metastatic urothelial carcinoma (la/mUC) </vt:lpstr>
      <vt:lpstr>PowerPoint Presentation</vt:lpstr>
      <vt:lpstr>PowerPoint Presentation</vt:lpstr>
      <vt:lpstr>Background</vt:lpstr>
      <vt:lpstr>EV-302/KEYNOTE-A39 Design and Disposition</vt:lpstr>
      <vt:lpstr>PFS by BICR in the Overall Population PFS benefit with EV+P was maintained with 1 additional year of follow-up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Conclusions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Danny Grayson</dc:creator>
  <cp:lastModifiedBy>Kshipra Desai, PhD, CMPP</cp:lastModifiedBy>
  <cp:revision>7</cp:revision>
  <dcterms:created xsi:type="dcterms:W3CDTF">2024-04-18T18:56:01Z</dcterms:created>
  <dcterms:modified xsi:type="dcterms:W3CDTF">2025-02-14T00:15:30Z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0x0101008BFE0FB6A19D9647AE80DFE781A3CAB2</vt:lpwstr>
  </property>
  <property fmtid="{D5CDD505-2E9C-101B-9397-08002B2CF9AE}" pid="3" name="MediaServiceImageTags">
    <vt:lpwstr/>
  </property>
  <property fmtid="{D5CDD505-2E9C-101B-9397-08002B2CF9AE}" pid="4" name="MSIP_Label_e96f34de-6201-4396-9b5e-7ee7670aa56c_Enabled">
    <vt:lpwstr>true</vt:lpwstr>
  </property>
  <property fmtid="{D5CDD505-2E9C-101B-9397-08002B2CF9AE}" pid="5" name="MSIP_Label_e96f34de-6201-4396-9b5e-7ee7670aa56c_SetDate">
    <vt:lpwstr>2024-11-21T23:53:59Z</vt:lpwstr>
  </property>
  <property fmtid="{D5CDD505-2E9C-101B-9397-08002B2CF9AE}" pid="6" name="MSIP_Label_e96f34de-6201-4396-9b5e-7ee7670aa56c_Method">
    <vt:lpwstr>Privileged</vt:lpwstr>
  </property>
  <property fmtid="{D5CDD505-2E9C-101B-9397-08002B2CF9AE}" pid="7" name="MSIP_Label_e96f34de-6201-4396-9b5e-7ee7670aa56c_Name">
    <vt:lpwstr>e96f34de-6201-4396-9b5e-7ee7670aa56c</vt:lpwstr>
  </property>
  <property fmtid="{D5CDD505-2E9C-101B-9397-08002B2CF9AE}" pid="8" name="MSIP_Label_e96f34de-6201-4396-9b5e-7ee7670aa56c_SiteId">
    <vt:lpwstr>7a916015-20ae-4ad1-9170-eefd915e9272</vt:lpwstr>
  </property>
  <property fmtid="{D5CDD505-2E9C-101B-9397-08002B2CF9AE}" pid="9" name="MSIP_Label_e96f34de-6201-4396-9b5e-7ee7670aa56c_ActionId">
    <vt:lpwstr>2447e2ce-b4d4-4dc2-80f4-a5a3d84e57f4</vt:lpwstr>
  </property>
  <property fmtid="{D5CDD505-2E9C-101B-9397-08002B2CF9AE}" pid="10" name="MSIP_Label_e96f34de-6201-4396-9b5e-7ee7670aa56c_ContentBits">
    <vt:lpwstr>0</vt:lpwstr>
  </property>
</Properties>
</file>