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3"/>
  </p:notesMasterIdLst>
  <p:sldIdLst>
    <p:sldId id="256" r:id="rId5"/>
    <p:sldId id="2134958897" r:id="rId6"/>
    <p:sldId id="2134959454" r:id="rId7"/>
    <p:sldId id="2134959470" r:id="rId8"/>
    <p:sldId id="2134959424" r:id="rId9"/>
    <p:sldId id="2134959425" r:id="rId10"/>
    <p:sldId id="2134959462" r:id="rId11"/>
    <p:sldId id="2134959464" r:id="rId12"/>
    <p:sldId id="2134959472" r:id="rId13"/>
    <p:sldId id="2134959466" r:id="rId14"/>
    <p:sldId id="2134959459" r:id="rId15"/>
    <p:sldId id="2134959468" r:id="rId16"/>
    <p:sldId id="2134959469" r:id="rId17"/>
    <p:sldId id="2134959467" r:id="rId18"/>
    <p:sldId id="2134959408" r:id="rId19"/>
    <p:sldId id="2134959471" r:id="rId20"/>
    <p:sldId id="2134959473" r:id="rId21"/>
    <p:sldId id="2134959420" r:id="rId22"/>
  </p:sldIdLst>
  <p:sldSz cx="9144000" cy="5143500" type="screen16x9"/>
  <p:notesSz cx="6858000" cy="9144000"/>
  <p:defaultTextStyle>
    <a:defPPr>
      <a:defRPr lang="en-US"/>
    </a:defPPr>
    <a:lvl1pPr marL="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" userDrawn="1">
          <p15:clr>
            <a:srgbClr val="A4A3A4"/>
          </p15:clr>
        </p15:guide>
        <p15:guide id="4" orient="horz" pos="1260" userDrawn="1">
          <p15:clr>
            <a:srgbClr val="A4A3A4"/>
          </p15:clr>
        </p15:guide>
        <p15:guide id="5" orient="horz" pos="1711" userDrawn="1">
          <p15:clr>
            <a:srgbClr val="A4A3A4"/>
          </p15:clr>
        </p15:guide>
        <p15:guide id="6" orient="horz" pos="300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5544" userDrawn="1">
          <p15:clr>
            <a:srgbClr val="A4A3A4"/>
          </p15:clr>
        </p15:guide>
        <p15:guide id="9" pos="5712" userDrawn="1">
          <p15:clr>
            <a:srgbClr val="A4A3A4"/>
          </p15:clr>
        </p15:guide>
        <p15:guide id="10" orient="horz" pos="554" userDrawn="1">
          <p15:clr>
            <a:srgbClr val="A4A3A4"/>
          </p15:clr>
        </p15:guide>
        <p15:guide id="11" pos="3120" userDrawn="1">
          <p15:clr>
            <a:srgbClr val="A4A3A4"/>
          </p15:clr>
        </p15:guide>
        <p15:guide id="12" orient="horz" pos="3049" userDrawn="1">
          <p15:clr>
            <a:srgbClr val="A4A3A4"/>
          </p15:clr>
        </p15:guide>
        <p15:guide id="13" pos="680" userDrawn="1">
          <p15:clr>
            <a:srgbClr val="A4A3A4"/>
          </p15:clr>
        </p15:guide>
        <p15:guide id="14" pos="1655" userDrawn="1">
          <p15:clr>
            <a:srgbClr val="A4A3A4"/>
          </p15:clr>
        </p15:guide>
        <p15:guide id="15" orient="horz" pos="713" userDrawn="1">
          <p15:clr>
            <a:srgbClr val="A4A3A4"/>
          </p15:clr>
        </p15:guide>
        <p15:guide id="16" orient="horz" pos="1092" userDrawn="1">
          <p15:clr>
            <a:srgbClr val="A4A3A4"/>
          </p15:clr>
        </p15:guide>
        <p15:guide id="17" pos="1224" userDrawn="1">
          <p15:clr>
            <a:srgbClr val="A4A3A4"/>
          </p15:clr>
        </p15:guide>
        <p15:guide id="18" pos="4649" userDrawn="1">
          <p15:clr>
            <a:srgbClr val="A4A3A4"/>
          </p15:clr>
        </p15:guide>
        <p15:guide id="19" orient="horz" pos="2532" userDrawn="1">
          <p15:clr>
            <a:srgbClr val="A4A3A4"/>
          </p15:clr>
        </p15:guide>
        <p15:guide id="20" orient="horz" pos="2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9AE106-B1E2-3629-A115-12C2FC3BE10C}" name="Seema Gorla" initials="SG" userId="Seema Gorla" providerId="None"/>
  <p188:author id="{CD406410-502C-BA68-D17C-7263AA370A4E}" name="Asu Erden" initials="AE" userId="Asu Erden" providerId="None"/>
  <p188:author id="{66DF2022-495A-DAED-B791-D2FA7AA5110A}" name="Asu Erden, PhD (HI)" initials="AEP(" userId="Asu Erden, PhD (HI)" providerId="None"/>
  <p188:author id="{993CCB22-252D-2D0E-DE3B-112CFEE446B9}" name="John Lu" initials="JL" userId="S::jlu@seagen.com::cf930b8c-be39-443d-ae88-b532d1d4a635" providerId="AD"/>
  <p188:author id="{9F85B524-5E7A-F028-4BBB-5144A8DA9E3C}" name="Eccleston, Anthony" initials="AE" userId="S::ECCLEA03@pfizer.com::34af8460-8779-4518-b86d-83bdb90295e4" providerId="AD"/>
  <p188:author id="{8054EB2C-A898-1979-F33D-C852EFBCAC81}" name="Wei, Caimiao" initials="CW" userId="S::WEIC13@pfizer.com::8774b445-2dd0-4bd6-b63c-ca27caac68d9" providerId="AD"/>
  <p188:author id="{81BCBD2E-63F3-3BE7-E2DD-15435242CBCC}" name="Vermette, Jennifer J" initials="JV" userId="S::JVermette@pfizer.com::af65bc6c-698f-4b8b-9b7d-da03b38c0f9f" providerId="AD"/>
  <p188:author id="{6D2FE930-716D-3E2A-4FA0-60FACB604CA9}" name="Kennedy, Dana" initials="DK" userId="S::KENNED05@pfizer.com::8a75245e-bfdf-482a-ae56-85bbd9643ce8" providerId="AD"/>
  <p188:author id="{1452E13B-0531-6EEF-546B-D0EEEB409CB1}" name="Blaise Low" initials="BL" userId="S::Blaise.Low@nucleusglobal.com::1bce0d92-666e-4f06-b1ee-4aeda572f500" providerId="AD"/>
  <p188:author id="{FFC6C83D-3954-ABD6-293E-CA8ECDF6B50F}" name="Hahn, Erik M" initials="HEM" userId="S::HAHNE04@pfizer.com::268c497a-3381-483c-94d9-b15d59c5ba1d" providerId="AD"/>
  <p188:author id="{AB458B3F-1992-9A0F-4B01-921D643020C9}" name="Danielle Walsh (CHR)" initials="DW(" userId="S::Danielle.Walsh@chrysalismedical.com::045e4589-1ae1-4cac-9b8e-c6f59de14883" providerId="AD"/>
  <p188:author id="{7A553C46-B26A-F191-B579-4C0AA3B97F17}" name="Cindy Yu" initials="CY" userId="S::XYu@seagen.com::ed55981c-518e-41f9-8132-acdb75dfa897" providerId="AD"/>
  <p188:author id="{7DFEC447-7CC8-24F7-D727-7323CDE0B3FE}" name="Leah Hogdal" initials="LH" userId="Leah Hogdal" providerId="None"/>
  <p188:author id="{1F3AA14E-CDC7-B7A5-CE4B-1FA1663F081E}" name="Calella, Anna Maria" initials="CA" userId="S::annamc@pfizer.com::8f4f97b6-f3f8-4592-9a02-4b06e0500a28" providerId="AD"/>
  <p188:author id="{24092953-BE73-2D02-F039-B390D971663D}" name="Kristi Allard" initials="KA" userId="Kristi Allard" providerId="None"/>
  <p188:author id="{25C98054-A887-C12B-A730-286A90B30672}" name="Cindy Yu" initials="CY" userId="S::xyu@seagen.com::ed55981c-518e-41f9-8132-acdb75dfa897" providerId="AD"/>
  <p188:author id="{FCCECF5B-2DFB-4EE5-5B02-7C8028F77FBE}" name="Yu, Judy" initials="YJ" userId="S::yuh97@pfizer.com::cd2613ca-16a8-4f76-9513-33d35f2550d1" providerId="AD"/>
  <p188:author id="{DCF25E69-7837-DDC5-31A8-687A9C110E44}" name="Kshipra Desai, PhD, CMPP" initials="KDPC" userId="Kshipra Desai, PhD, CMPP" providerId="None"/>
  <p188:author id="{720CBA6F-8A71-4C77-3574-BAD0035C7360}" name="Zhang, Susan" initials="ZS" userId="S::ZHANX506@pfizer.com::d5279647-f143-4a1f-b124-d06541525d6c" providerId="AD"/>
  <p188:author id="{097C4679-5BBF-CE21-92CC-3B5219AC684F}" name="Wozniak, Michele" initials="WM" userId="S::AM00405658@astellas.com::840e6821-7ce6-47e4-b2b4-2fcd1bdd68e0" providerId="AD"/>
  <p188:author id="{C89B6F7C-43BA-847E-2C6A-18516CFCD3EB}" name="Eleanor Porteous" initials="EP" userId="Eleanor Porteous" providerId="None"/>
  <p188:author id="{037C027D-5768-D5C7-AB15-2BA48E6FAD00}" name="Lill, Jennifer Susan" initials="LJS" userId="S::LILLJ01@pfizer.com::02a5aada-2335-40a9-87d8-b1cfbadf2366" providerId="AD"/>
  <p188:author id="{E973987D-7FED-B1C2-2058-B31D28DA9336}" name="Amber Wood (MTM)" initials="AW(" userId="S::Amber.Wood@meditechmedia.com::af8390e6-b191-458b-b6b4-3e3ca497da2f" providerId="AD"/>
  <p188:author id="{CC024782-6128-76E7-8821-61524F88F61E}" name="Sujata Narayanan" initials="SN" userId="S::snarayanan@seagen.com::54b63563-2fb1-4fcb-9264-1bb818eab467" providerId="AD"/>
  <p188:author id="{D1305784-50D8-A2DD-286F-47C31EAB0B1B}" name="Josep Tabernero" initials="JT" userId="S::jtabernero@vhio.net::389f40a9-d65e-44a6-bebe-f5b4d70206ae" providerId="AD"/>
  <p188:author id="{F74F1888-35B8-FF05-804A-16913CB3C012}" name="Zejing Wang" initials="ZW" userId="S::zwang@seagen.com::9042960e-1b05-492f-bcbc-b971ea1e2125" providerId="AD"/>
  <p188:author id="{5DE99389-3971-2FFA-1192-D6DB597D5EA5}" name="Michael Williams, PhD (HI)" initials="MWP(" userId="S::Michael.Williams@healthinteractions.com::fd606cdb-c247-4d8d-a70e-ab2b53f7eff8" providerId="AD"/>
  <p188:author id="{F43FB291-5AA1-A1DA-CC4E-AA5E1FF38A7D}" name="Matt Gooding" initials="MG" userId="Matt Gooding" providerId="None"/>
  <p188:author id="{46E20692-B75C-8E11-4FF6-3A4D07123232}" name="Blaise Low" initials="BL" userId="Blaise Low" providerId="None"/>
  <p188:author id="{2C979992-4467-388F-FEEA-C959D2F98A44}" name="Kshipra Desai, PhD, CMPP (HI)" initials="KDPC(" userId="S::Kshipra.Desai@healthinteractions.com::7d13ed7b-8e48-4ed7-938a-9a260b4d2b22" providerId="AD"/>
  <p188:author id="{0AEBD095-46F1-3A71-DC90-7CAB5298E5B1}" name="Calella, Anna Maria" initials="AC" userId="S::ANNAMC@pfizer.com::8f4f97b6-f3f8-4592-9a02-4b06e0500a28" providerId="AD"/>
  <p188:author id="{A31A6A96-AF38-554F-509E-F44C1F9A280F}" name="Leah Hogdal" initials="LH" userId="S::lhogdal@seagen.com::471d5f1b-ea66-4be1-87ec-fd7d3f7cf10b" providerId="AD"/>
  <p188:author id="{8D8DB396-CB6B-0BD1-C206-A141B2C2F342}" name="Asu Erden, PhD (HI)" initials="AEP(" userId="S::Asu.Erden@healthinteractions.com::f7e6c3ee-1597-4c1b-a6c0-dfa5502e492f" providerId="AD"/>
  <p188:author id="{D19BC5A1-1628-7DB3-85C8-4F7F9D9D6E35}" name="Keane, Sharone" initials="KS" userId="S::keanes04@pfizer.com::18adfe84-6b78-4880-8859-98a91f6ee43b" providerId="AD"/>
  <p188:author id="{DC58BEA5-05B9-0DF6-87DC-E9980C486B90}" name="Neal Shore" initials="NS" userId="S::NShore@gsuro.com::d8920535-7d6f-4714-8ae3-b08cac94fa6c" providerId="AD"/>
  <p188:author id="{A0BD95AF-6616-489B-2C70-B5DEB7F569D6}" name="Lill, Jennifer Susan" initials="LJ" userId="S::lillj01@pfizer.com::02a5aada-2335-40a9-87d8-b1cfbadf2366" providerId="AD"/>
  <p188:author id="{2152F7B3-FC22-B726-CABD-DBB2B420B73A}" name="Qing Yun Chong" initials="QC" userId="Qing Yun Chong" providerId="None"/>
  <p188:author id="{56F15CB4-4DF3-4051-82D2-484ED4698193}" name="Vermette, Jennifer J" initials="VJ" userId="S::jvermette@pfizer.com::af65bc6c-698f-4b8b-9b7d-da03b38c0f9f" providerId="AD"/>
  <p188:author id="{78654EB8-3D7C-DB95-5643-4E8C0DCCC0A5}" name="Ed Carter" initials="EC" userId="Ed Carter" providerId="None"/>
  <p188:author id="{962214B9-E404-74F3-1A13-760A46C2DA85}" name="Ichimaru, Mari Chiyoko" initials="IMC" userId="S::ICHIMM06@pfizer.com::92426b98-7f95-4b25-a664-dd4982cab0dc" providerId="AD"/>
  <p188:author id="{78E35FC4-D743-50FE-06F2-9181DE452F18}" name="Jessica Bessler, PhD, CMPP (HI)" initials="JBPC(" userId="S::Jessica.Bessler@healthinteractions.com::56a6ce0f-48f1-4feb-997e-92d4e02918ba" providerId="AD"/>
  <p188:author id="{CDA5C9C4-4B90-DA5B-D040-4ECEF18F58C8}" name="Marcia Gamboa, PhD" initials="MGP" userId="Marcia Gamboa, PhD" providerId="None"/>
  <p188:author id="{A8D561C6-7FD3-EF06-B600-ADA79424AB12}" name="Michelon, Elisabete" initials="ME" userId="S::michee01@pfizer.com::efe7d4c8-c1d8-400c-a999-03cacdc174f8" providerId="AD"/>
  <p188:author id="{07AABECA-A686-36B8-20CC-3DB71479EF58}" name="Brinkmann, Julia" initials="BJ" userId="S::brinkj12@pfizer.com::08de9dc1-39df-491c-a464-9bafe2e76161" providerId="AD"/>
  <p188:author id="{F9BB34D7-9C55-E319-CE8A-EC02DF1B805B}" name="Yu, Judy" initials="YJ" userId="S::YUH97@pfizer.com::cd2613ca-16a8-4f76-9513-33d35f2550d1" providerId="AD"/>
  <p188:author id="{FDFECFE0-F40F-52F1-C737-55CCF766E276}" name="Brinkmann, Julia" initials="JB" userId="S::BRINKJ12@pfizer.com::08de9dc1-39df-491c-a464-9bafe2e76161" providerId="AD"/>
  <p188:author id="{5037E0E0-7F90-E0CF-D167-0AC4B6BFCE8B}" name="Nucleus Global" initials="NG" userId="Nucleus Global" providerId="None"/>
  <p188:author id="{A8A24CE2-F032-60CC-5922-2D63F6D01E33}" name="Michelon, Elisabete" initials="EM" userId="S::MICHEE01@pfizer.com::efe7d4c8-c1d8-400c-a999-03cacdc174f8" providerId="AD"/>
  <p188:author id="{5EEE56E5-8417-286D-39A3-B7AEB2B74207}" name="Edward Carter" initials="EC" userId="Edward Carter" providerId="None"/>
  <p188:author id="{6B35A3E9-3894-9FF7-98CF-344F57F5465A}" name="Mills-Lujan, Kate" initials="MLK" userId="S::A4041188@astellas.com::f7fc475d-f45d-46f5-8572-63b26939afcb" providerId="AD"/>
  <p188:author id="{E530F4ED-2213-BF53-F23E-B3597B15EEC3}" name="Cesari, Rossano" initials="" userId="S::CESARR01@pfizer.com::9f375219-3774-4a6e-b68d-0749e9b21ffa" providerId="AD"/>
  <p188:author id="{CAEB92F0-0C50-E130-8B1D-56ABBEF38E76}" name="Monica Smart" initials="MS" userId="S::Monica.Smart@inizio.com::8cc9a80e-1230-47d6-a209-c17e0d71b2f8" providerId="AD"/>
  <p188:author id="{6C7457F1-8CAC-E7B8-2771-92E2E37B5077}" name="Keane, Sharone" initials="KS" userId="S::KEANES04@pfizer.com::18adfe84-6b78-4880-8859-98a91f6ee4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Pratt, PhD, CMPP (HI)" initials="APPC(" lastIdx="21" clrIdx="0"/>
  <p:cmAuthor id="2" name="Jessica Bessler, PhD, CMPP (HI)" initials="JBPC(" lastIdx="18" clrIdx="1"/>
  <p:cmAuthor id="3" name="Galsky, Matthew" initials="GM" lastIdx="7" clrIdx="2"/>
  <p:cmAuthor id="4" name="Allison Battista (NC)" initials="AB(" lastIdx="3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18181"/>
    <a:srgbClr val="767671"/>
    <a:srgbClr val="969696"/>
    <a:srgbClr val="8C8C8C"/>
    <a:srgbClr val="A0A0A0"/>
    <a:srgbClr val="9F9F9F"/>
    <a:srgbClr val="ABABAB"/>
    <a:srgbClr val="BFBFBF"/>
    <a:srgbClr val="71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6120" autoAdjust="0"/>
  </p:normalViewPr>
  <p:slideViewPr>
    <p:cSldViewPr snapToGrid="0">
      <p:cViewPr varScale="1">
        <p:scale>
          <a:sx n="136" d="100"/>
          <a:sy n="136" d="100"/>
        </p:scale>
        <p:origin x="1134" y="126"/>
      </p:cViewPr>
      <p:guideLst>
        <p:guide pos="216"/>
        <p:guide orient="horz" pos="1260"/>
        <p:guide orient="horz" pos="1711"/>
        <p:guide orient="horz" pos="300"/>
        <p:guide pos="960"/>
        <p:guide pos="5544"/>
        <p:guide pos="5712"/>
        <p:guide orient="horz" pos="554"/>
        <p:guide pos="3120"/>
        <p:guide orient="horz" pos="3049"/>
        <p:guide pos="680"/>
        <p:guide pos="1655"/>
        <p:guide orient="horz" pos="713"/>
        <p:guide orient="horz" pos="1092"/>
        <p:guide pos="1224"/>
        <p:guide pos="4649"/>
        <p:guide orient="horz" pos="2532"/>
        <p:guide orient="horz" pos="29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78863825409873E-2"/>
          <c:y val="3.6166634207402515E-2"/>
          <c:w val="0.91009539899494518"/>
          <c:h val="0.904390492842091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2557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447-4C9A-AE67-77F85D0E8E8E}"/>
              </c:ext>
            </c:extLst>
          </c:dPt>
          <c:dPt>
            <c:idx val="17"/>
            <c:marker>
              <c:spPr>
                <a:solidFill>
                  <a:srgbClr val="002557"/>
                </a:solidFill>
                <a:ln w="317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447-4C9A-AE67-77F85D0E8E8E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2-5447-4C9A-AE67-77F85D0E8E8E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Sheet1!$I$2:$I$24</c:f>
                <c:numCache>
                  <c:formatCode>General</c:formatCode>
                  <c:ptCount val="23"/>
                  <c:pt idx="0">
                    <c:v>0.2609999999999999</c:v>
                  </c:pt>
                  <c:pt idx="2">
                    <c:v>0.41800000000000004</c:v>
                  </c:pt>
                  <c:pt idx="3">
                    <c:v>0.35700000000000004</c:v>
                  </c:pt>
                  <c:pt idx="5">
                    <c:v>0.82900000000000007</c:v>
                  </c:pt>
                  <c:pt idx="6">
                    <c:v>0.30200000000000005</c:v>
                  </c:pt>
                  <c:pt idx="8">
                    <c:v>0.54399999999999993</c:v>
                  </c:pt>
                  <c:pt idx="9">
                    <c:v>0.36099999999999999</c:v>
                  </c:pt>
                  <c:pt idx="11">
                    <c:v>0.64599999999999991</c:v>
                  </c:pt>
                  <c:pt idx="12">
                    <c:v>0.40400000000000014</c:v>
                  </c:pt>
                  <c:pt idx="13">
                    <c:v>0.57200000000000006</c:v>
                  </c:pt>
                  <c:pt idx="15">
                    <c:v>0.503</c:v>
                  </c:pt>
                  <c:pt idx="16">
                    <c:v>0.34</c:v>
                  </c:pt>
                  <c:pt idx="18">
                    <c:v>0.45199999999999996</c:v>
                  </c:pt>
                  <c:pt idx="19">
                    <c:v>0.35299999999999998</c:v>
                  </c:pt>
                  <c:pt idx="21">
                    <c:v>0.33300000000000002</c:v>
                  </c:pt>
                  <c:pt idx="22">
                    <c:v>0.48699999999999999</c:v>
                  </c:pt>
                </c:numCache>
              </c:numRef>
            </c:plus>
            <c:minus>
              <c:numRef>
                <c:f>Sheet1!$H$2:$H$24</c:f>
                <c:numCache>
                  <c:formatCode>General</c:formatCode>
                  <c:ptCount val="23"/>
                  <c:pt idx="0">
                    <c:v>0.19100000000000006</c:v>
                  </c:pt>
                  <c:pt idx="2">
                    <c:v>0.27800000000000002</c:v>
                  </c:pt>
                  <c:pt idx="3">
                    <c:v>0.19899999999999998</c:v>
                  </c:pt>
                  <c:pt idx="5">
                    <c:v>0.34599999999999997</c:v>
                  </c:pt>
                  <c:pt idx="6">
                    <c:v>0.20799999999999996</c:v>
                  </c:pt>
                  <c:pt idx="8">
                    <c:v>0.28299999999999997</c:v>
                  </c:pt>
                  <c:pt idx="9">
                    <c:v>0.249</c:v>
                  </c:pt>
                  <c:pt idx="11">
                    <c:v>0.34699999999999998</c:v>
                  </c:pt>
                  <c:pt idx="12">
                    <c:v>0.25099999999999995</c:v>
                  </c:pt>
                  <c:pt idx="13">
                    <c:v>0.27600000000000002</c:v>
                  </c:pt>
                  <c:pt idx="15">
                    <c:v>0.317</c:v>
                  </c:pt>
                  <c:pt idx="16">
                    <c:v>0.20799999999999999</c:v>
                  </c:pt>
                  <c:pt idx="18">
                    <c:v>0.24500000000000005</c:v>
                  </c:pt>
                  <c:pt idx="19">
                    <c:v>0.24299999999999999</c:v>
                  </c:pt>
                  <c:pt idx="21">
                    <c:v>0.224</c:v>
                  </c:pt>
                  <c:pt idx="22">
                    <c:v>0.29299999999999998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Sheet1!$A$2:$A$24</c:f>
              <c:numCache>
                <c:formatCode>General</c:formatCode>
                <c:ptCount val="23"/>
                <c:pt idx="0">
                  <c:v>0.68</c:v>
                </c:pt>
                <c:pt idx="2">
                  <c:v>0.87</c:v>
                </c:pt>
                <c:pt idx="3">
                  <c:v>0.43</c:v>
                </c:pt>
                <c:pt idx="5">
                  <c:v>0.59</c:v>
                </c:pt>
                <c:pt idx="6">
                  <c:v>0.71</c:v>
                </c:pt>
                <c:pt idx="8">
                  <c:v>0.61</c:v>
                </c:pt>
                <c:pt idx="9">
                  <c:v>0.76</c:v>
                </c:pt>
                <c:pt idx="11">
                  <c:v>0.75</c:v>
                </c:pt>
                <c:pt idx="12">
                  <c:v>0.7</c:v>
                </c:pt>
                <c:pt idx="13">
                  <c:v>0.53</c:v>
                </c:pt>
                <c:pt idx="15">
                  <c:v>0.84</c:v>
                </c:pt>
                <c:pt idx="16">
                  <c:v>0.57999999999999996</c:v>
                </c:pt>
                <c:pt idx="18">
                  <c:v>0.53</c:v>
                </c:pt>
                <c:pt idx="19">
                  <c:v>0.76</c:v>
                </c:pt>
                <c:pt idx="21">
                  <c:v>0.63</c:v>
                </c:pt>
                <c:pt idx="22">
                  <c:v>0.75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23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18</c:v>
                </c:pt>
                <c:pt idx="6">
                  <c:v>17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447-4C9A-AE67-77F85D0E8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26720"/>
        <c:axId val="177660288"/>
      </c:scatterChart>
      <c:valAx>
        <c:axId val="177326720"/>
        <c:scaling>
          <c:logBase val="10"/>
          <c:orientation val="minMax"/>
          <c:max val="10"/>
          <c:min val="0.1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660288"/>
        <c:crosses val="autoZero"/>
        <c:crossBetween val="midCat"/>
        <c:majorUnit val="10"/>
      </c:valAx>
      <c:valAx>
        <c:axId val="177660288"/>
        <c:scaling>
          <c:orientation val="minMax"/>
          <c:max val="23.75"/>
          <c:min val="0.2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26720"/>
        <c:crosses val="autoZero"/>
        <c:crossBetween val="midCat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2940180986648E-2"/>
          <c:y val="4.0977800122786734E-2"/>
          <c:w val="0.92876667131961976"/>
          <c:h val="0.864288976502443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 A Grade 3+</c:v>
                </c:pt>
              </c:strCache>
            </c:strRef>
          </c:tx>
          <c:spPr>
            <a:solidFill>
              <a:srgbClr val="0000C9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-2</c:v>
                </c:pt>
                <c:pt idx="1">
                  <c:v>-2.2999999999999998</c:v>
                </c:pt>
                <c:pt idx="2">
                  <c:v>-2.2999999999999998</c:v>
                </c:pt>
                <c:pt idx="3">
                  <c:v>-0.3</c:v>
                </c:pt>
                <c:pt idx="4">
                  <c:v>-6</c:v>
                </c:pt>
                <c:pt idx="5">
                  <c:v>-2</c:v>
                </c:pt>
                <c:pt idx="6">
                  <c:v>-4</c:v>
                </c:pt>
                <c:pt idx="7">
                  <c:v>0</c:v>
                </c:pt>
                <c:pt idx="8">
                  <c:v>0</c:v>
                </c:pt>
                <c:pt idx="9">
                  <c:v>-29.1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74-4F51-9CB9-77C0650A0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Arm A Grade 1/2</c:v>
                </c:pt>
              </c:strCache>
            </c:strRef>
          </c:tx>
          <c:spPr>
            <a:solidFill>
              <a:srgbClr val="71C6FF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-8.6</c:v>
                </c:pt>
                <c:pt idx="1">
                  <c:v>-8.6000000000000014</c:v>
                </c:pt>
                <c:pt idx="2">
                  <c:v>-9.3999999999999986</c:v>
                </c:pt>
                <c:pt idx="3">
                  <c:v>-15.1</c:v>
                </c:pt>
                <c:pt idx="4">
                  <c:v>-11.399999999999999</c:v>
                </c:pt>
                <c:pt idx="5">
                  <c:v>-17.100000000000001</c:v>
                </c:pt>
                <c:pt idx="6">
                  <c:v>-16.899999999999999</c:v>
                </c:pt>
                <c:pt idx="7">
                  <c:v>-22.9</c:v>
                </c:pt>
                <c:pt idx="8">
                  <c:v>-29.4</c:v>
                </c:pt>
                <c:pt idx="9">
                  <c:v>-57.999999999999993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74-4F51-9CB9-77C0650A0F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Arm C Grade 3+</c:v>
                </c:pt>
              </c:strCache>
            </c:strRef>
          </c:tx>
          <c:spPr>
            <a:solidFill>
              <a:srgbClr val="76767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</c:v>
                </c:pt>
                <c:pt idx="6">
                  <c:v>3.2</c:v>
                </c:pt>
                <c:pt idx="7">
                  <c:v>0</c:v>
                </c:pt>
                <c:pt idx="8">
                  <c:v>0</c:v>
                </c:pt>
                <c:pt idx="9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374-4F51-9CB9-77C0650A0F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Arm C Grade 1/2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Aspartate aminotransferase increased</c:v>
                </c:pt>
                <c:pt idx="1">
                  <c:v>Alanine aminotransferase increased</c:v>
                </c:pt>
                <c:pt idx="2">
                  <c:v>Amylase increased</c:v>
                </c:pt>
                <c:pt idx="3">
                  <c:v>Pyrexia </c:v>
                </c:pt>
                <c:pt idx="4">
                  <c:v>Lipase increased </c:v>
                </c:pt>
                <c:pt idx="5">
                  <c:v>Urinary tract infection</c:v>
                </c:pt>
                <c:pt idx="6">
                  <c:v>Hematuria</c:v>
                </c:pt>
                <c:pt idx="7">
                  <c:v>Pollakiuria</c:v>
                </c:pt>
                <c:pt idx="8">
                  <c:v>Dysuria</c:v>
                </c:pt>
                <c:pt idx="9">
                  <c:v>Overall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1.4</c:v>
                </c:pt>
                <c:pt idx="1">
                  <c:v>1.4</c:v>
                </c:pt>
                <c:pt idx="2">
                  <c:v>0</c:v>
                </c:pt>
                <c:pt idx="3">
                  <c:v>11.7</c:v>
                </c:pt>
                <c:pt idx="4">
                  <c:v>0</c:v>
                </c:pt>
                <c:pt idx="5">
                  <c:v>19.5</c:v>
                </c:pt>
                <c:pt idx="6">
                  <c:v>16.900000000000002</c:v>
                </c:pt>
                <c:pt idx="7">
                  <c:v>18.899999999999999</c:v>
                </c:pt>
                <c:pt idx="8">
                  <c:v>32.1</c:v>
                </c:pt>
                <c:pt idx="9">
                  <c:v>63.900000000000006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374-4F51-9CB9-77C0650A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43785728"/>
        <c:axId val="443779968"/>
      </c:barChart>
      <c:catAx>
        <c:axId val="44378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3779968"/>
        <c:crosses val="autoZero"/>
        <c:auto val="1"/>
        <c:lblAlgn val="ctr"/>
        <c:lblOffset val="100"/>
        <c:noMultiLvlLbl val="0"/>
      </c:catAx>
      <c:valAx>
        <c:axId val="443779968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;[Black]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926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37857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DBD6-D531-A749-A65F-872CC3E394B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024F-17D4-8B49-9F26-4BCB771E5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FECF1-F50C-32D3-7311-10C472F7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9AF80-2403-AC9B-3371-5433D2C9E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28964-EBDB-7014-FB07-8C53148A2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7E162-21A0-393E-8AB9-7B5263822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6CEE-FEDA-0AE9-543D-BD1A9396A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2E8F8-3D5D-3431-D163-4876A0710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73709-03B4-DE3A-EFA0-97D1E9B74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82D93-6E67-35A5-A304-54D076E5D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6CB5-D2EB-D928-1126-EDAB0F2B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8590A-606F-6A8C-4213-8FB71FD0B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67C8F-0212-07AB-B8A2-FEA8D3F8F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C000-55EC-EFF4-89B4-D995E8957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6533-BFE8-EF0F-9232-ED1132DC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ED365-6965-866C-D9D8-E6621D3EC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82DE9-7B0C-68B8-5E77-36517F579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E4EF-FF99-AFE2-9427-09E9460D9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72B1E-05A8-B62D-C762-8D85A6256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FE5F3-38CE-F75D-9902-327740327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33A67-30E3-A273-7EFF-EFE9339CD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58F7B-C253-825B-5247-946FFD57B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1D58B3-0EED-0632-2EEB-791076B61095}"/>
              </a:ext>
            </a:extLst>
          </p:cNvPr>
          <p:cNvSpPr/>
          <p:nvPr userDrawn="1"/>
        </p:nvSpPr>
        <p:spPr>
          <a:xfrm>
            <a:off x="-1" y="-1186"/>
            <a:ext cx="9144001" cy="4880630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C3774-AD04-AEF1-0220-1B8174CBF6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187"/>
            <a:ext cx="1563555" cy="7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32A-DA12-C949-90F9-50C2814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E905CA-298E-A59E-59FA-3C321BC99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248478" cy="9255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08E028-D926-AEE1-0C5A-9B2381AC6309}"/>
              </a:ext>
            </a:extLst>
          </p:cNvPr>
          <p:cNvSpPr/>
          <p:nvPr userDrawn="1"/>
        </p:nvSpPr>
        <p:spPr>
          <a:xfrm>
            <a:off x="0" y="681323"/>
            <a:ext cx="9144000" cy="755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C073D-3575-0F33-5FE5-86D980633F19}"/>
              </a:ext>
            </a:extLst>
          </p:cNvPr>
          <p:cNvSpPr/>
          <p:nvPr userDrawn="1"/>
        </p:nvSpPr>
        <p:spPr>
          <a:xfrm>
            <a:off x="0" y="1297962"/>
            <a:ext cx="9144001" cy="819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60A7A-8B96-C8FC-8816-0C8AB0EA2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187"/>
            <a:ext cx="1345082" cy="6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32A-DA12-C949-90F9-50C2814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1755" y="4861337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2000300C-C561-9B4B-2F31-07BADE0A6532}"/>
              </a:ext>
            </a:extLst>
          </p:cNvPr>
          <p:cNvSpPr txBox="1">
            <a:spLocks/>
          </p:cNvSpPr>
          <p:nvPr userDrawn="1"/>
        </p:nvSpPr>
        <p:spPr>
          <a:xfrm>
            <a:off x="148856" y="4594119"/>
            <a:ext cx="8846288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6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86C45-8321-87BF-0A99-FFF9A1B48C43}"/>
              </a:ext>
            </a:extLst>
          </p:cNvPr>
          <p:cNvSpPr/>
          <p:nvPr userDrawn="1"/>
        </p:nvSpPr>
        <p:spPr>
          <a:xfrm>
            <a:off x="0" y="0"/>
            <a:ext cx="9144000" cy="1059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7E66ED-D7CD-437B-E883-84507CA371B2}"/>
              </a:ext>
            </a:extLst>
          </p:cNvPr>
          <p:cNvSpPr/>
          <p:nvPr userDrawn="1"/>
        </p:nvSpPr>
        <p:spPr>
          <a:xfrm>
            <a:off x="0" y="4744278"/>
            <a:ext cx="9144000" cy="135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/>
              <a:pPr defTabSz="914333">
                <a:buClr>
                  <a:srgbClr val="000000"/>
                </a:buCl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5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2CD-F963-D643-9143-4417DE53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F246-54D1-DF43-9CF5-8971B4AB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93E3-8409-F141-B6DA-8B2291EE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2BFB-1919-B94A-994F-8299C4E5E8D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0852F-5F4E-E04E-9D23-48E3B3BC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29F7-7B46-D549-AEBE-00609F940B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6185" y="886509"/>
            <a:ext cx="8676368" cy="173222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Sasanlimab in combination with Bacillus Calmette-Guérin improves event-free survival versus Bacillus Calmette-Guérin as standard of care in high-risk non-muscle-invasive bladder cancer: Phase 3 CREST study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6FF9-BBD3-1F43-A3F1-DC6942D42A1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6185" y="2493646"/>
            <a:ext cx="8676368" cy="196293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300" b="1" u="sng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Neal D. Shore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Thomas Powles,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Jens Bedke,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Matthew D. Galsky,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300" kern="0" baseline="300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Joan Palou Redorta,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Hyeon Ku,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Michal Kretkowski,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kern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Evanguelos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Xylinas,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Boris Alekseev,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kern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Dingwei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Félix Guerrero-Ramos,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Alberto Briganti,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Girish S. Kulkarni,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Julia Brinkmann,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Anna-Maria Calella,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Rossano Cesari,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Anthony Eccleston,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Elisabete Michelon,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Jennifer Vermette,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kern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Caimiao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Wei,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13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Gary D. Steinberg</a:t>
            </a:r>
            <a:r>
              <a:rPr lang="en-GB" sz="1300" kern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Carolina Urologic Research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Myrtle Beach, SC, USA;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Barts Experimental Cancer Medicine Centre, Barts Cancer Institute, Queen Mary University of London, London, UK;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 &amp; Transplantation Surgery, Eva Mayr-Stihl Cancer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Klinikum Stuttgart, Stuttgart Germany;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The Tisch Cancer Institute, Mount Sinai, New York, NY, USA;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Urology,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Fundació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Puigvert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Universitat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Autònoma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de Barcelona, Barcelona, Spain;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6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Urology, Seoul National University Hospital, Seoul, Republic of Korea;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7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Clinical Research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Spolka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z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Ograniczona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Poznań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Poland;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8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Urology, Bichat-Claude Bernard Hospital, AP HP, Université de Paris Cité, Paris, France; </a:t>
            </a:r>
            <a:b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</a:b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9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PA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Hertsen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 Moscow Cancer Research Institute, Moscow, Russia;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10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Fudan University Shanghai Cancer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Shanghai, China;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11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Urology, Hospital Universitario 12 de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Octubre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Madrid, Spain;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12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Division of Experimental Oncology/Unit of Urology, URI, Urological Research Institute, IRCCS San Raffaele Scientific Institute, Milan, Italy;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13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Division of Urology, Department of Surgery, Princess Margaret Cancer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University of Toronto, Toronto, ON, Canada; 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14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Pharma GmbH, Berlin, Germany;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15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SRL, Rome, Italy;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16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SRL, Milan, Italy;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17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Ltd, Tadworth UK;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18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Inc, New York, NY, USA;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19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Inc, Cambridge, MA, USA;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20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Pfizer Inc, Groton, CT, USA;  </a:t>
            </a:r>
            <a:r>
              <a:rPr lang="en-GB" sz="1050" baseline="3000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21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Department of Urology, Rush University Medical </a:t>
            </a:r>
            <a:r>
              <a:rPr lang="en-GB" sz="1050" dirty="0" err="1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Center</a:t>
            </a:r>
            <a:r>
              <a:rPr lang="en-GB" sz="1050" dirty="0">
                <a:solidFill>
                  <a:schemeClr val="bg2"/>
                </a:solidFill>
                <a:effectLst/>
                <a:ea typeface="Times New Roman" panose="02020603050405020304" pitchFamily="18" charset="0"/>
              </a:rPr>
              <a:t>, Chicago, IL, USA</a:t>
            </a:r>
          </a:p>
        </p:txBody>
      </p:sp>
    </p:spTree>
    <p:extLst>
      <p:ext uri="{BB962C8B-B14F-4D97-AF65-F5344CB8AC3E}">
        <p14:creationId xmlns:p14="http://schemas.microsoft.com/office/powerpoint/2010/main" val="275404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1FE54-A399-3D8C-6509-58073AC8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069">
            <a:extLst>
              <a:ext uri="{FF2B5EF4-FFF2-40B4-BE49-F238E27FC236}">
                <a16:creationId xmlns:a16="http://schemas.microsoft.com/office/drawing/2014/main" id="{04B53DD5-D701-19D2-0073-A625AAE39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4182" y="1957028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Line 3675">
            <a:extLst>
              <a:ext uri="{FF2B5EF4-FFF2-40B4-BE49-F238E27FC236}">
                <a16:creationId xmlns:a16="http://schemas.microsoft.com/office/drawing/2014/main" id="{CA034305-22CA-E030-7255-D3D94C3DD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Line 3703">
            <a:extLst>
              <a:ext uri="{FF2B5EF4-FFF2-40B4-BE49-F238E27FC236}">
                <a16:creationId xmlns:a16="http://schemas.microsoft.com/office/drawing/2014/main" id="{5DE27B29-A106-E21A-0A77-2E3481CB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60" y="2051226"/>
            <a:ext cx="94043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Line 3704">
            <a:extLst>
              <a:ext uri="{FF2B5EF4-FFF2-40B4-BE49-F238E27FC236}">
                <a16:creationId xmlns:a16="http://schemas.microsoft.com/office/drawing/2014/main" id="{C3FCEBBC-8B97-F78A-4036-AAC602023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Line 4060">
            <a:extLst>
              <a:ext uri="{FF2B5EF4-FFF2-40B4-BE49-F238E27FC236}">
                <a16:creationId xmlns:a16="http://schemas.microsoft.com/office/drawing/2014/main" id="{59DB8CEC-9E20-4CA1-440B-939908525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722" y="1895089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Freeform 2220">
            <a:extLst>
              <a:ext uri="{FF2B5EF4-FFF2-40B4-BE49-F238E27FC236}">
                <a16:creationId xmlns:a16="http://schemas.microsoft.com/office/drawing/2014/main" id="{B1559071-D229-6999-62AE-6557F53EFBCC}"/>
              </a:ext>
            </a:extLst>
          </p:cNvPr>
          <p:cNvSpPr>
            <a:spLocks/>
          </p:cNvSpPr>
          <p:nvPr/>
        </p:nvSpPr>
        <p:spPr bwMode="auto">
          <a:xfrm>
            <a:off x="2274288" y="1207304"/>
            <a:ext cx="4801657" cy="2623384"/>
          </a:xfrm>
          <a:custGeom>
            <a:avLst/>
            <a:gdLst>
              <a:gd name="T0" fmla="*/ 16 w 2604"/>
              <a:gd name="T1" fmla="*/ 6 h 2033"/>
              <a:gd name="T2" fmla="*/ 101 w 2604"/>
              <a:gd name="T3" fmla="*/ 12 h 2033"/>
              <a:gd name="T4" fmla="*/ 113 w 2604"/>
              <a:gd name="T5" fmla="*/ 24 h 2033"/>
              <a:gd name="T6" fmla="*/ 135 w 2604"/>
              <a:gd name="T7" fmla="*/ 36 h 2033"/>
              <a:gd name="T8" fmla="*/ 135 w 2604"/>
              <a:gd name="T9" fmla="*/ 60 h 2033"/>
              <a:gd name="T10" fmla="*/ 141 w 2604"/>
              <a:gd name="T11" fmla="*/ 66 h 2033"/>
              <a:gd name="T12" fmla="*/ 145 w 2604"/>
              <a:gd name="T13" fmla="*/ 84 h 2033"/>
              <a:gd name="T14" fmla="*/ 147 w 2604"/>
              <a:gd name="T15" fmla="*/ 96 h 2033"/>
              <a:gd name="T16" fmla="*/ 149 w 2604"/>
              <a:gd name="T17" fmla="*/ 127 h 2033"/>
              <a:gd name="T18" fmla="*/ 159 w 2604"/>
              <a:gd name="T19" fmla="*/ 139 h 2033"/>
              <a:gd name="T20" fmla="*/ 161 w 2604"/>
              <a:gd name="T21" fmla="*/ 151 h 2033"/>
              <a:gd name="T22" fmla="*/ 171 w 2604"/>
              <a:gd name="T23" fmla="*/ 157 h 2033"/>
              <a:gd name="T24" fmla="*/ 197 w 2604"/>
              <a:gd name="T25" fmla="*/ 169 h 2033"/>
              <a:gd name="T26" fmla="*/ 265 w 2604"/>
              <a:gd name="T27" fmla="*/ 175 h 2033"/>
              <a:gd name="T28" fmla="*/ 277 w 2604"/>
              <a:gd name="T29" fmla="*/ 193 h 2033"/>
              <a:gd name="T30" fmla="*/ 281 w 2604"/>
              <a:gd name="T31" fmla="*/ 207 h 2033"/>
              <a:gd name="T32" fmla="*/ 287 w 2604"/>
              <a:gd name="T33" fmla="*/ 219 h 2033"/>
              <a:gd name="T34" fmla="*/ 291 w 2604"/>
              <a:gd name="T35" fmla="*/ 231 h 2033"/>
              <a:gd name="T36" fmla="*/ 293 w 2604"/>
              <a:gd name="T37" fmla="*/ 249 h 2033"/>
              <a:gd name="T38" fmla="*/ 313 w 2604"/>
              <a:gd name="T39" fmla="*/ 261 h 2033"/>
              <a:gd name="T40" fmla="*/ 321 w 2604"/>
              <a:gd name="T41" fmla="*/ 275 h 2033"/>
              <a:gd name="T42" fmla="*/ 339 w 2604"/>
              <a:gd name="T43" fmla="*/ 281 h 2033"/>
              <a:gd name="T44" fmla="*/ 367 w 2604"/>
              <a:gd name="T45" fmla="*/ 293 h 2033"/>
              <a:gd name="T46" fmla="*/ 385 w 2604"/>
              <a:gd name="T47" fmla="*/ 299 h 2033"/>
              <a:gd name="T48" fmla="*/ 421 w 2604"/>
              <a:gd name="T49" fmla="*/ 313 h 2033"/>
              <a:gd name="T50" fmla="*/ 437 w 2604"/>
              <a:gd name="T51" fmla="*/ 325 h 2033"/>
              <a:gd name="T52" fmla="*/ 437 w 2604"/>
              <a:gd name="T53" fmla="*/ 337 h 2033"/>
              <a:gd name="T54" fmla="*/ 467 w 2604"/>
              <a:gd name="T55" fmla="*/ 343 h 2033"/>
              <a:gd name="T56" fmla="*/ 507 w 2604"/>
              <a:gd name="T57" fmla="*/ 357 h 2033"/>
              <a:gd name="T58" fmla="*/ 567 w 2604"/>
              <a:gd name="T59" fmla="*/ 363 h 2033"/>
              <a:gd name="T60" fmla="*/ 589 w 2604"/>
              <a:gd name="T61" fmla="*/ 375 h 2033"/>
              <a:gd name="T62" fmla="*/ 757 w 2604"/>
              <a:gd name="T63" fmla="*/ 383 h 2033"/>
              <a:gd name="T64" fmla="*/ 771 w 2604"/>
              <a:gd name="T65" fmla="*/ 395 h 2033"/>
              <a:gd name="T66" fmla="*/ 818 w 2604"/>
              <a:gd name="T67" fmla="*/ 403 h 2033"/>
              <a:gd name="T68" fmla="*/ 844 w 2604"/>
              <a:gd name="T69" fmla="*/ 415 h 2033"/>
              <a:gd name="T70" fmla="*/ 974 w 2604"/>
              <a:gd name="T71" fmla="*/ 423 h 2033"/>
              <a:gd name="T72" fmla="*/ 986 w 2604"/>
              <a:gd name="T73" fmla="*/ 435 h 2033"/>
              <a:gd name="T74" fmla="*/ 1012 w 2604"/>
              <a:gd name="T75" fmla="*/ 449 h 2033"/>
              <a:gd name="T76" fmla="*/ 1052 w 2604"/>
              <a:gd name="T77" fmla="*/ 463 h 2033"/>
              <a:gd name="T78" fmla="*/ 1162 w 2604"/>
              <a:gd name="T79" fmla="*/ 469 h 2033"/>
              <a:gd name="T80" fmla="*/ 1202 w 2604"/>
              <a:gd name="T81" fmla="*/ 483 h 2033"/>
              <a:gd name="T82" fmla="*/ 1246 w 2604"/>
              <a:gd name="T83" fmla="*/ 491 h 2033"/>
              <a:gd name="T84" fmla="*/ 1276 w 2604"/>
              <a:gd name="T85" fmla="*/ 505 h 2033"/>
              <a:gd name="T86" fmla="*/ 1304 w 2604"/>
              <a:gd name="T87" fmla="*/ 511 h 2033"/>
              <a:gd name="T88" fmla="*/ 1308 w 2604"/>
              <a:gd name="T89" fmla="*/ 525 h 2033"/>
              <a:gd name="T90" fmla="*/ 1476 w 2604"/>
              <a:gd name="T91" fmla="*/ 533 h 2033"/>
              <a:gd name="T92" fmla="*/ 1507 w 2604"/>
              <a:gd name="T93" fmla="*/ 547 h 2033"/>
              <a:gd name="T94" fmla="*/ 1659 w 2604"/>
              <a:gd name="T95" fmla="*/ 555 h 2033"/>
              <a:gd name="T96" fmla="*/ 1853 w 2604"/>
              <a:gd name="T97" fmla="*/ 569 h 2033"/>
              <a:gd name="T98" fmla="*/ 2019 w 2604"/>
              <a:gd name="T99" fmla="*/ 577 h 2033"/>
              <a:gd name="T100" fmla="*/ 2135 w 2604"/>
              <a:gd name="T101" fmla="*/ 608 h 2033"/>
              <a:gd name="T102" fmla="*/ 2153 w 2604"/>
              <a:gd name="T103" fmla="*/ 636 h 2033"/>
              <a:gd name="T104" fmla="*/ 2452 w 2604"/>
              <a:gd name="T105" fmla="*/ 792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4" h="2033">
                <a:moveTo>
                  <a:pt x="0" y="0"/>
                </a:moveTo>
                <a:lnTo>
                  <a:pt x="16" y="0"/>
                </a:lnTo>
                <a:lnTo>
                  <a:pt x="16" y="6"/>
                </a:lnTo>
                <a:lnTo>
                  <a:pt x="44" y="6"/>
                </a:lnTo>
                <a:lnTo>
                  <a:pt x="44" y="12"/>
                </a:lnTo>
                <a:lnTo>
                  <a:pt x="101" y="12"/>
                </a:lnTo>
                <a:lnTo>
                  <a:pt x="101" y="18"/>
                </a:lnTo>
                <a:lnTo>
                  <a:pt x="113" y="18"/>
                </a:lnTo>
                <a:lnTo>
                  <a:pt x="113" y="24"/>
                </a:lnTo>
                <a:lnTo>
                  <a:pt x="133" y="24"/>
                </a:lnTo>
                <a:lnTo>
                  <a:pt x="133" y="36"/>
                </a:lnTo>
                <a:lnTo>
                  <a:pt x="135" y="36"/>
                </a:lnTo>
                <a:lnTo>
                  <a:pt x="135" y="42"/>
                </a:lnTo>
                <a:lnTo>
                  <a:pt x="135" y="42"/>
                </a:lnTo>
                <a:lnTo>
                  <a:pt x="135" y="60"/>
                </a:lnTo>
                <a:lnTo>
                  <a:pt x="139" y="60"/>
                </a:lnTo>
                <a:lnTo>
                  <a:pt x="139" y="66"/>
                </a:lnTo>
                <a:lnTo>
                  <a:pt x="141" y="66"/>
                </a:lnTo>
                <a:lnTo>
                  <a:pt x="141" y="72"/>
                </a:lnTo>
                <a:lnTo>
                  <a:pt x="145" y="72"/>
                </a:lnTo>
                <a:lnTo>
                  <a:pt x="145" y="84"/>
                </a:lnTo>
                <a:lnTo>
                  <a:pt x="147" y="84"/>
                </a:lnTo>
                <a:lnTo>
                  <a:pt x="147" y="96"/>
                </a:lnTo>
                <a:lnTo>
                  <a:pt x="147" y="96"/>
                </a:lnTo>
                <a:lnTo>
                  <a:pt x="147" y="114"/>
                </a:lnTo>
                <a:lnTo>
                  <a:pt x="149" y="114"/>
                </a:lnTo>
                <a:lnTo>
                  <a:pt x="149" y="127"/>
                </a:lnTo>
                <a:lnTo>
                  <a:pt x="153" y="127"/>
                </a:lnTo>
                <a:lnTo>
                  <a:pt x="153" y="139"/>
                </a:lnTo>
                <a:lnTo>
                  <a:pt x="159" y="139"/>
                </a:lnTo>
                <a:lnTo>
                  <a:pt x="159" y="145"/>
                </a:lnTo>
                <a:lnTo>
                  <a:pt x="161" y="145"/>
                </a:lnTo>
                <a:lnTo>
                  <a:pt x="161" y="151"/>
                </a:lnTo>
                <a:lnTo>
                  <a:pt x="169" y="151"/>
                </a:lnTo>
                <a:lnTo>
                  <a:pt x="169" y="157"/>
                </a:lnTo>
                <a:lnTo>
                  <a:pt x="171" y="157"/>
                </a:lnTo>
                <a:lnTo>
                  <a:pt x="171" y="163"/>
                </a:lnTo>
                <a:lnTo>
                  <a:pt x="197" y="163"/>
                </a:lnTo>
                <a:lnTo>
                  <a:pt x="197" y="169"/>
                </a:lnTo>
                <a:lnTo>
                  <a:pt x="241" y="169"/>
                </a:lnTo>
                <a:lnTo>
                  <a:pt x="241" y="175"/>
                </a:lnTo>
                <a:lnTo>
                  <a:pt x="265" y="175"/>
                </a:lnTo>
                <a:lnTo>
                  <a:pt x="265" y="181"/>
                </a:lnTo>
                <a:lnTo>
                  <a:pt x="277" y="181"/>
                </a:lnTo>
                <a:lnTo>
                  <a:pt x="277" y="193"/>
                </a:lnTo>
                <a:lnTo>
                  <a:pt x="279" y="193"/>
                </a:lnTo>
                <a:lnTo>
                  <a:pt x="279" y="207"/>
                </a:lnTo>
                <a:lnTo>
                  <a:pt x="281" y="207"/>
                </a:lnTo>
                <a:lnTo>
                  <a:pt x="281" y="213"/>
                </a:lnTo>
                <a:lnTo>
                  <a:pt x="287" y="213"/>
                </a:lnTo>
                <a:lnTo>
                  <a:pt x="287" y="219"/>
                </a:lnTo>
                <a:lnTo>
                  <a:pt x="289" y="219"/>
                </a:lnTo>
                <a:lnTo>
                  <a:pt x="289" y="231"/>
                </a:lnTo>
                <a:lnTo>
                  <a:pt x="291" y="231"/>
                </a:lnTo>
                <a:lnTo>
                  <a:pt x="291" y="237"/>
                </a:lnTo>
                <a:lnTo>
                  <a:pt x="293" y="237"/>
                </a:lnTo>
                <a:lnTo>
                  <a:pt x="293" y="249"/>
                </a:lnTo>
                <a:lnTo>
                  <a:pt x="299" y="249"/>
                </a:lnTo>
                <a:lnTo>
                  <a:pt x="299" y="261"/>
                </a:lnTo>
                <a:lnTo>
                  <a:pt x="313" y="261"/>
                </a:lnTo>
                <a:lnTo>
                  <a:pt x="313" y="269"/>
                </a:lnTo>
                <a:lnTo>
                  <a:pt x="321" y="269"/>
                </a:lnTo>
                <a:lnTo>
                  <a:pt x="321" y="275"/>
                </a:lnTo>
                <a:lnTo>
                  <a:pt x="327" y="275"/>
                </a:lnTo>
                <a:lnTo>
                  <a:pt x="327" y="281"/>
                </a:lnTo>
                <a:lnTo>
                  <a:pt x="339" y="281"/>
                </a:lnTo>
                <a:lnTo>
                  <a:pt x="339" y="287"/>
                </a:lnTo>
                <a:lnTo>
                  <a:pt x="367" y="287"/>
                </a:lnTo>
                <a:lnTo>
                  <a:pt x="367" y="293"/>
                </a:lnTo>
                <a:lnTo>
                  <a:pt x="383" y="293"/>
                </a:lnTo>
                <a:lnTo>
                  <a:pt x="383" y="299"/>
                </a:lnTo>
                <a:lnTo>
                  <a:pt x="385" y="299"/>
                </a:lnTo>
                <a:lnTo>
                  <a:pt x="385" y="305"/>
                </a:lnTo>
                <a:lnTo>
                  <a:pt x="421" y="305"/>
                </a:lnTo>
                <a:lnTo>
                  <a:pt x="421" y="313"/>
                </a:lnTo>
                <a:lnTo>
                  <a:pt x="433" y="313"/>
                </a:lnTo>
                <a:lnTo>
                  <a:pt x="433" y="325"/>
                </a:lnTo>
                <a:lnTo>
                  <a:pt x="437" y="325"/>
                </a:lnTo>
                <a:lnTo>
                  <a:pt x="437" y="331"/>
                </a:lnTo>
                <a:lnTo>
                  <a:pt x="437" y="331"/>
                </a:lnTo>
                <a:lnTo>
                  <a:pt x="437" y="337"/>
                </a:lnTo>
                <a:lnTo>
                  <a:pt x="441" y="337"/>
                </a:lnTo>
                <a:lnTo>
                  <a:pt x="441" y="343"/>
                </a:lnTo>
                <a:lnTo>
                  <a:pt x="467" y="343"/>
                </a:lnTo>
                <a:lnTo>
                  <a:pt x="467" y="351"/>
                </a:lnTo>
                <a:lnTo>
                  <a:pt x="507" y="351"/>
                </a:lnTo>
                <a:lnTo>
                  <a:pt x="507" y="357"/>
                </a:lnTo>
                <a:lnTo>
                  <a:pt x="537" y="357"/>
                </a:lnTo>
                <a:lnTo>
                  <a:pt x="537" y="363"/>
                </a:lnTo>
                <a:lnTo>
                  <a:pt x="567" y="363"/>
                </a:lnTo>
                <a:lnTo>
                  <a:pt x="567" y="369"/>
                </a:lnTo>
                <a:lnTo>
                  <a:pt x="589" y="369"/>
                </a:lnTo>
                <a:lnTo>
                  <a:pt x="589" y="375"/>
                </a:lnTo>
                <a:lnTo>
                  <a:pt x="589" y="375"/>
                </a:lnTo>
                <a:lnTo>
                  <a:pt x="589" y="383"/>
                </a:lnTo>
                <a:lnTo>
                  <a:pt x="757" y="383"/>
                </a:lnTo>
                <a:lnTo>
                  <a:pt x="757" y="389"/>
                </a:lnTo>
                <a:lnTo>
                  <a:pt x="771" y="389"/>
                </a:lnTo>
                <a:lnTo>
                  <a:pt x="771" y="395"/>
                </a:lnTo>
                <a:lnTo>
                  <a:pt x="794" y="395"/>
                </a:lnTo>
                <a:lnTo>
                  <a:pt x="794" y="403"/>
                </a:lnTo>
                <a:lnTo>
                  <a:pt x="818" y="403"/>
                </a:lnTo>
                <a:lnTo>
                  <a:pt x="818" y="409"/>
                </a:lnTo>
                <a:lnTo>
                  <a:pt x="844" y="409"/>
                </a:lnTo>
                <a:lnTo>
                  <a:pt x="844" y="415"/>
                </a:lnTo>
                <a:lnTo>
                  <a:pt x="864" y="415"/>
                </a:lnTo>
                <a:lnTo>
                  <a:pt x="864" y="423"/>
                </a:lnTo>
                <a:lnTo>
                  <a:pt x="974" y="423"/>
                </a:lnTo>
                <a:lnTo>
                  <a:pt x="974" y="429"/>
                </a:lnTo>
                <a:lnTo>
                  <a:pt x="986" y="429"/>
                </a:lnTo>
                <a:lnTo>
                  <a:pt x="986" y="435"/>
                </a:lnTo>
                <a:lnTo>
                  <a:pt x="996" y="435"/>
                </a:lnTo>
                <a:lnTo>
                  <a:pt x="996" y="449"/>
                </a:lnTo>
                <a:lnTo>
                  <a:pt x="1012" y="449"/>
                </a:lnTo>
                <a:lnTo>
                  <a:pt x="1012" y="455"/>
                </a:lnTo>
                <a:lnTo>
                  <a:pt x="1052" y="455"/>
                </a:lnTo>
                <a:lnTo>
                  <a:pt x="1052" y="463"/>
                </a:lnTo>
                <a:lnTo>
                  <a:pt x="1148" y="463"/>
                </a:lnTo>
                <a:lnTo>
                  <a:pt x="1148" y="469"/>
                </a:lnTo>
                <a:lnTo>
                  <a:pt x="1162" y="469"/>
                </a:lnTo>
                <a:lnTo>
                  <a:pt x="1162" y="477"/>
                </a:lnTo>
                <a:lnTo>
                  <a:pt x="1202" y="477"/>
                </a:lnTo>
                <a:lnTo>
                  <a:pt x="1202" y="483"/>
                </a:lnTo>
                <a:lnTo>
                  <a:pt x="1238" y="483"/>
                </a:lnTo>
                <a:lnTo>
                  <a:pt x="1238" y="491"/>
                </a:lnTo>
                <a:lnTo>
                  <a:pt x="1246" y="491"/>
                </a:lnTo>
                <a:lnTo>
                  <a:pt x="1246" y="497"/>
                </a:lnTo>
                <a:lnTo>
                  <a:pt x="1276" y="497"/>
                </a:lnTo>
                <a:lnTo>
                  <a:pt x="1276" y="505"/>
                </a:lnTo>
                <a:lnTo>
                  <a:pt x="1284" y="505"/>
                </a:lnTo>
                <a:lnTo>
                  <a:pt x="1284" y="511"/>
                </a:lnTo>
                <a:lnTo>
                  <a:pt x="1304" y="511"/>
                </a:lnTo>
                <a:lnTo>
                  <a:pt x="1304" y="519"/>
                </a:lnTo>
                <a:lnTo>
                  <a:pt x="1308" y="519"/>
                </a:lnTo>
                <a:lnTo>
                  <a:pt x="1308" y="525"/>
                </a:lnTo>
                <a:lnTo>
                  <a:pt x="1352" y="525"/>
                </a:lnTo>
                <a:lnTo>
                  <a:pt x="1352" y="533"/>
                </a:lnTo>
                <a:lnTo>
                  <a:pt x="1476" y="533"/>
                </a:lnTo>
                <a:lnTo>
                  <a:pt x="1476" y="539"/>
                </a:lnTo>
                <a:lnTo>
                  <a:pt x="1507" y="539"/>
                </a:lnTo>
                <a:lnTo>
                  <a:pt x="1507" y="547"/>
                </a:lnTo>
                <a:lnTo>
                  <a:pt x="1571" y="547"/>
                </a:lnTo>
                <a:lnTo>
                  <a:pt x="1571" y="555"/>
                </a:lnTo>
                <a:lnTo>
                  <a:pt x="1659" y="555"/>
                </a:lnTo>
                <a:lnTo>
                  <a:pt x="1659" y="561"/>
                </a:lnTo>
                <a:lnTo>
                  <a:pt x="1853" y="561"/>
                </a:lnTo>
                <a:lnTo>
                  <a:pt x="1853" y="569"/>
                </a:lnTo>
                <a:lnTo>
                  <a:pt x="1859" y="569"/>
                </a:lnTo>
                <a:lnTo>
                  <a:pt x="1859" y="577"/>
                </a:lnTo>
                <a:lnTo>
                  <a:pt x="2019" y="577"/>
                </a:lnTo>
                <a:lnTo>
                  <a:pt x="2019" y="592"/>
                </a:lnTo>
                <a:lnTo>
                  <a:pt x="2135" y="592"/>
                </a:lnTo>
                <a:lnTo>
                  <a:pt x="2135" y="608"/>
                </a:lnTo>
                <a:lnTo>
                  <a:pt x="2143" y="608"/>
                </a:lnTo>
                <a:lnTo>
                  <a:pt x="2143" y="636"/>
                </a:lnTo>
                <a:lnTo>
                  <a:pt x="2153" y="636"/>
                </a:lnTo>
                <a:lnTo>
                  <a:pt x="2153" y="654"/>
                </a:lnTo>
                <a:lnTo>
                  <a:pt x="2452" y="654"/>
                </a:lnTo>
                <a:lnTo>
                  <a:pt x="2452" y="792"/>
                </a:lnTo>
                <a:lnTo>
                  <a:pt x="2604" y="792"/>
                </a:lnTo>
                <a:lnTo>
                  <a:pt x="2604" y="2033"/>
                </a:lnTo>
              </a:path>
            </a:pathLst>
          </a:custGeom>
          <a:noFill/>
          <a:ln w="19050" cap="flat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2" name="Freeform 2221">
            <a:extLst>
              <a:ext uri="{FF2B5EF4-FFF2-40B4-BE49-F238E27FC236}">
                <a16:creationId xmlns:a16="http://schemas.microsoft.com/office/drawing/2014/main" id="{17D20E88-4992-7216-A604-045879AC7580}"/>
              </a:ext>
            </a:extLst>
          </p:cNvPr>
          <p:cNvSpPr>
            <a:spLocks/>
          </p:cNvSpPr>
          <p:nvPr/>
        </p:nvSpPr>
        <p:spPr bwMode="auto">
          <a:xfrm>
            <a:off x="2274289" y="1207304"/>
            <a:ext cx="5063499" cy="810372"/>
          </a:xfrm>
          <a:custGeom>
            <a:avLst/>
            <a:gdLst>
              <a:gd name="T0" fmla="*/ 36 w 2746"/>
              <a:gd name="T1" fmla="*/ 6 h 628"/>
              <a:gd name="T2" fmla="*/ 125 w 2746"/>
              <a:gd name="T3" fmla="*/ 12 h 628"/>
              <a:gd name="T4" fmla="*/ 133 w 2746"/>
              <a:gd name="T5" fmla="*/ 30 h 628"/>
              <a:gd name="T6" fmla="*/ 135 w 2746"/>
              <a:gd name="T7" fmla="*/ 42 h 628"/>
              <a:gd name="T8" fmla="*/ 139 w 2746"/>
              <a:gd name="T9" fmla="*/ 60 h 628"/>
              <a:gd name="T10" fmla="*/ 145 w 2746"/>
              <a:gd name="T11" fmla="*/ 66 h 628"/>
              <a:gd name="T12" fmla="*/ 147 w 2746"/>
              <a:gd name="T13" fmla="*/ 96 h 628"/>
              <a:gd name="T14" fmla="*/ 151 w 2746"/>
              <a:gd name="T15" fmla="*/ 102 h 628"/>
              <a:gd name="T16" fmla="*/ 159 w 2746"/>
              <a:gd name="T17" fmla="*/ 127 h 628"/>
              <a:gd name="T18" fmla="*/ 229 w 2746"/>
              <a:gd name="T19" fmla="*/ 133 h 628"/>
              <a:gd name="T20" fmla="*/ 231 w 2746"/>
              <a:gd name="T21" fmla="*/ 145 h 628"/>
              <a:gd name="T22" fmla="*/ 253 w 2746"/>
              <a:gd name="T23" fmla="*/ 157 h 628"/>
              <a:gd name="T24" fmla="*/ 265 w 2746"/>
              <a:gd name="T25" fmla="*/ 175 h 628"/>
              <a:gd name="T26" fmla="*/ 275 w 2746"/>
              <a:gd name="T27" fmla="*/ 181 h 628"/>
              <a:gd name="T28" fmla="*/ 285 w 2746"/>
              <a:gd name="T29" fmla="*/ 199 h 628"/>
              <a:gd name="T30" fmla="*/ 289 w 2746"/>
              <a:gd name="T31" fmla="*/ 205 h 628"/>
              <a:gd name="T32" fmla="*/ 303 w 2746"/>
              <a:gd name="T33" fmla="*/ 225 h 628"/>
              <a:gd name="T34" fmla="*/ 429 w 2746"/>
              <a:gd name="T35" fmla="*/ 231 h 628"/>
              <a:gd name="T36" fmla="*/ 431 w 2746"/>
              <a:gd name="T37" fmla="*/ 243 h 628"/>
              <a:gd name="T38" fmla="*/ 437 w 2746"/>
              <a:gd name="T39" fmla="*/ 249 h 628"/>
              <a:gd name="T40" fmla="*/ 443 w 2746"/>
              <a:gd name="T41" fmla="*/ 261 h 628"/>
              <a:gd name="T42" fmla="*/ 487 w 2746"/>
              <a:gd name="T43" fmla="*/ 267 h 628"/>
              <a:gd name="T44" fmla="*/ 519 w 2746"/>
              <a:gd name="T45" fmla="*/ 279 h 628"/>
              <a:gd name="T46" fmla="*/ 577 w 2746"/>
              <a:gd name="T47" fmla="*/ 287 h 628"/>
              <a:gd name="T48" fmla="*/ 581 w 2746"/>
              <a:gd name="T49" fmla="*/ 299 h 628"/>
              <a:gd name="T50" fmla="*/ 719 w 2746"/>
              <a:gd name="T51" fmla="*/ 305 h 628"/>
              <a:gd name="T52" fmla="*/ 723 w 2746"/>
              <a:gd name="T53" fmla="*/ 317 h 628"/>
              <a:gd name="T54" fmla="*/ 852 w 2746"/>
              <a:gd name="T55" fmla="*/ 323 h 628"/>
              <a:gd name="T56" fmla="*/ 856 w 2746"/>
              <a:gd name="T57" fmla="*/ 337 h 628"/>
              <a:gd name="T58" fmla="*/ 908 w 2746"/>
              <a:gd name="T59" fmla="*/ 343 h 628"/>
              <a:gd name="T60" fmla="*/ 948 w 2746"/>
              <a:gd name="T61" fmla="*/ 355 h 628"/>
              <a:gd name="T62" fmla="*/ 1008 w 2746"/>
              <a:gd name="T63" fmla="*/ 363 h 628"/>
              <a:gd name="T64" fmla="*/ 1018 w 2746"/>
              <a:gd name="T65" fmla="*/ 381 h 628"/>
              <a:gd name="T66" fmla="*/ 1094 w 2746"/>
              <a:gd name="T67" fmla="*/ 387 h 628"/>
              <a:gd name="T68" fmla="*/ 1148 w 2746"/>
              <a:gd name="T69" fmla="*/ 401 h 628"/>
              <a:gd name="T70" fmla="*/ 1294 w 2746"/>
              <a:gd name="T71" fmla="*/ 407 h 628"/>
              <a:gd name="T72" fmla="*/ 1366 w 2746"/>
              <a:gd name="T73" fmla="*/ 427 h 628"/>
              <a:gd name="T74" fmla="*/ 1418 w 2746"/>
              <a:gd name="T75" fmla="*/ 435 h 628"/>
              <a:gd name="T76" fmla="*/ 1456 w 2746"/>
              <a:gd name="T77" fmla="*/ 449 h 628"/>
              <a:gd name="T78" fmla="*/ 1573 w 2746"/>
              <a:gd name="T79" fmla="*/ 455 h 628"/>
              <a:gd name="T80" fmla="*/ 1581 w 2746"/>
              <a:gd name="T81" fmla="*/ 469 h 628"/>
              <a:gd name="T82" fmla="*/ 1683 w 2746"/>
              <a:gd name="T83" fmla="*/ 483 h 628"/>
              <a:gd name="T84" fmla="*/ 1771 w 2746"/>
              <a:gd name="T85" fmla="*/ 497 h 628"/>
              <a:gd name="T86" fmla="*/ 1863 w 2746"/>
              <a:gd name="T87" fmla="*/ 503 h 628"/>
              <a:gd name="T88" fmla="*/ 1893 w 2746"/>
              <a:gd name="T89" fmla="*/ 523 h 628"/>
              <a:gd name="T90" fmla="*/ 1925 w 2746"/>
              <a:gd name="T91" fmla="*/ 533 h 628"/>
              <a:gd name="T92" fmla="*/ 1949 w 2746"/>
              <a:gd name="T93" fmla="*/ 557 h 628"/>
              <a:gd name="T94" fmla="*/ 2037 w 2746"/>
              <a:gd name="T95" fmla="*/ 569 h 628"/>
              <a:gd name="T96" fmla="*/ 2145 w 2746"/>
              <a:gd name="T97" fmla="*/ 596 h 628"/>
              <a:gd name="T98" fmla="*/ 2746 w 2746"/>
              <a:gd name="T99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46" h="628"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109" y="6"/>
                </a:lnTo>
                <a:lnTo>
                  <a:pt x="109" y="12"/>
                </a:lnTo>
                <a:lnTo>
                  <a:pt x="125" y="12"/>
                </a:lnTo>
                <a:lnTo>
                  <a:pt x="125" y="18"/>
                </a:lnTo>
                <a:lnTo>
                  <a:pt x="133" y="18"/>
                </a:lnTo>
                <a:lnTo>
                  <a:pt x="133" y="30"/>
                </a:lnTo>
                <a:lnTo>
                  <a:pt x="135" y="30"/>
                </a:lnTo>
                <a:lnTo>
                  <a:pt x="135" y="42"/>
                </a:lnTo>
                <a:lnTo>
                  <a:pt x="135" y="42"/>
                </a:lnTo>
                <a:lnTo>
                  <a:pt x="135" y="48"/>
                </a:lnTo>
                <a:lnTo>
                  <a:pt x="139" y="48"/>
                </a:lnTo>
                <a:lnTo>
                  <a:pt x="139" y="60"/>
                </a:lnTo>
                <a:lnTo>
                  <a:pt x="141" y="60"/>
                </a:lnTo>
                <a:lnTo>
                  <a:pt x="141" y="66"/>
                </a:lnTo>
                <a:lnTo>
                  <a:pt x="145" y="66"/>
                </a:lnTo>
                <a:lnTo>
                  <a:pt x="145" y="84"/>
                </a:lnTo>
                <a:lnTo>
                  <a:pt x="147" y="84"/>
                </a:lnTo>
                <a:lnTo>
                  <a:pt x="147" y="96"/>
                </a:lnTo>
                <a:lnTo>
                  <a:pt x="147" y="96"/>
                </a:lnTo>
                <a:lnTo>
                  <a:pt x="147" y="102"/>
                </a:lnTo>
                <a:lnTo>
                  <a:pt x="151" y="102"/>
                </a:lnTo>
                <a:lnTo>
                  <a:pt x="151" y="114"/>
                </a:lnTo>
                <a:lnTo>
                  <a:pt x="159" y="114"/>
                </a:lnTo>
                <a:lnTo>
                  <a:pt x="159" y="127"/>
                </a:lnTo>
                <a:lnTo>
                  <a:pt x="161" y="127"/>
                </a:lnTo>
                <a:lnTo>
                  <a:pt x="161" y="133"/>
                </a:lnTo>
                <a:lnTo>
                  <a:pt x="229" y="133"/>
                </a:lnTo>
                <a:lnTo>
                  <a:pt x="229" y="139"/>
                </a:lnTo>
                <a:lnTo>
                  <a:pt x="231" y="139"/>
                </a:lnTo>
                <a:lnTo>
                  <a:pt x="231" y="145"/>
                </a:lnTo>
                <a:lnTo>
                  <a:pt x="245" y="145"/>
                </a:lnTo>
                <a:lnTo>
                  <a:pt x="245" y="157"/>
                </a:lnTo>
                <a:lnTo>
                  <a:pt x="253" y="157"/>
                </a:lnTo>
                <a:lnTo>
                  <a:pt x="253" y="163"/>
                </a:lnTo>
                <a:lnTo>
                  <a:pt x="265" y="163"/>
                </a:lnTo>
                <a:lnTo>
                  <a:pt x="265" y="175"/>
                </a:lnTo>
                <a:lnTo>
                  <a:pt x="269" y="175"/>
                </a:lnTo>
                <a:lnTo>
                  <a:pt x="269" y="181"/>
                </a:lnTo>
                <a:lnTo>
                  <a:pt x="275" y="181"/>
                </a:lnTo>
                <a:lnTo>
                  <a:pt x="275" y="193"/>
                </a:lnTo>
                <a:lnTo>
                  <a:pt x="285" y="193"/>
                </a:lnTo>
                <a:lnTo>
                  <a:pt x="285" y="199"/>
                </a:lnTo>
                <a:lnTo>
                  <a:pt x="287" y="199"/>
                </a:lnTo>
                <a:lnTo>
                  <a:pt x="287" y="205"/>
                </a:lnTo>
                <a:lnTo>
                  <a:pt x="289" y="205"/>
                </a:lnTo>
                <a:lnTo>
                  <a:pt x="289" y="219"/>
                </a:lnTo>
                <a:lnTo>
                  <a:pt x="303" y="219"/>
                </a:lnTo>
                <a:lnTo>
                  <a:pt x="303" y="225"/>
                </a:lnTo>
                <a:lnTo>
                  <a:pt x="357" y="225"/>
                </a:lnTo>
                <a:lnTo>
                  <a:pt x="357" y="231"/>
                </a:lnTo>
                <a:lnTo>
                  <a:pt x="429" y="231"/>
                </a:lnTo>
                <a:lnTo>
                  <a:pt x="429" y="237"/>
                </a:lnTo>
                <a:lnTo>
                  <a:pt x="431" y="237"/>
                </a:lnTo>
                <a:lnTo>
                  <a:pt x="431" y="243"/>
                </a:lnTo>
                <a:lnTo>
                  <a:pt x="433" y="243"/>
                </a:lnTo>
                <a:lnTo>
                  <a:pt x="433" y="249"/>
                </a:lnTo>
                <a:lnTo>
                  <a:pt x="437" y="249"/>
                </a:lnTo>
                <a:lnTo>
                  <a:pt x="437" y="255"/>
                </a:lnTo>
                <a:lnTo>
                  <a:pt x="443" y="255"/>
                </a:lnTo>
                <a:lnTo>
                  <a:pt x="443" y="261"/>
                </a:lnTo>
                <a:lnTo>
                  <a:pt x="485" y="261"/>
                </a:lnTo>
                <a:lnTo>
                  <a:pt x="485" y="267"/>
                </a:lnTo>
                <a:lnTo>
                  <a:pt x="487" y="267"/>
                </a:lnTo>
                <a:lnTo>
                  <a:pt x="487" y="273"/>
                </a:lnTo>
                <a:lnTo>
                  <a:pt x="519" y="273"/>
                </a:lnTo>
                <a:lnTo>
                  <a:pt x="519" y="279"/>
                </a:lnTo>
                <a:lnTo>
                  <a:pt x="575" y="279"/>
                </a:lnTo>
                <a:lnTo>
                  <a:pt x="575" y="287"/>
                </a:lnTo>
                <a:lnTo>
                  <a:pt x="577" y="287"/>
                </a:lnTo>
                <a:lnTo>
                  <a:pt x="577" y="293"/>
                </a:lnTo>
                <a:lnTo>
                  <a:pt x="581" y="293"/>
                </a:lnTo>
                <a:lnTo>
                  <a:pt x="581" y="299"/>
                </a:lnTo>
                <a:lnTo>
                  <a:pt x="715" y="299"/>
                </a:lnTo>
                <a:lnTo>
                  <a:pt x="715" y="305"/>
                </a:lnTo>
                <a:lnTo>
                  <a:pt x="719" y="305"/>
                </a:lnTo>
                <a:lnTo>
                  <a:pt x="719" y="311"/>
                </a:lnTo>
                <a:lnTo>
                  <a:pt x="723" y="311"/>
                </a:lnTo>
                <a:lnTo>
                  <a:pt x="723" y="317"/>
                </a:lnTo>
                <a:lnTo>
                  <a:pt x="842" y="317"/>
                </a:lnTo>
                <a:lnTo>
                  <a:pt x="842" y="323"/>
                </a:lnTo>
                <a:lnTo>
                  <a:pt x="852" y="323"/>
                </a:lnTo>
                <a:lnTo>
                  <a:pt x="852" y="331"/>
                </a:lnTo>
                <a:lnTo>
                  <a:pt x="856" y="331"/>
                </a:lnTo>
                <a:lnTo>
                  <a:pt x="856" y="337"/>
                </a:lnTo>
                <a:lnTo>
                  <a:pt x="866" y="337"/>
                </a:lnTo>
                <a:lnTo>
                  <a:pt x="866" y="343"/>
                </a:lnTo>
                <a:lnTo>
                  <a:pt x="908" y="343"/>
                </a:lnTo>
                <a:lnTo>
                  <a:pt x="908" y="349"/>
                </a:lnTo>
                <a:lnTo>
                  <a:pt x="948" y="349"/>
                </a:lnTo>
                <a:lnTo>
                  <a:pt x="948" y="355"/>
                </a:lnTo>
                <a:lnTo>
                  <a:pt x="996" y="355"/>
                </a:lnTo>
                <a:lnTo>
                  <a:pt x="996" y="363"/>
                </a:lnTo>
                <a:lnTo>
                  <a:pt x="1008" y="363"/>
                </a:lnTo>
                <a:lnTo>
                  <a:pt x="1008" y="369"/>
                </a:lnTo>
                <a:lnTo>
                  <a:pt x="1018" y="369"/>
                </a:lnTo>
                <a:lnTo>
                  <a:pt x="1018" y="381"/>
                </a:lnTo>
                <a:lnTo>
                  <a:pt x="1046" y="381"/>
                </a:lnTo>
                <a:lnTo>
                  <a:pt x="1046" y="387"/>
                </a:lnTo>
                <a:lnTo>
                  <a:pt x="1094" y="387"/>
                </a:lnTo>
                <a:lnTo>
                  <a:pt x="1094" y="395"/>
                </a:lnTo>
                <a:lnTo>
                  <a:pt x="1148" y="395"/>
                </a:lnTo>
                <a:lnTo>
                  <a:pt x="1148" y="401"/>
                </a:lnTo>
                <a:lnTo>
                  <a:pt x="1190" y="401"/>
                </a:lnTo>
                <a:lnTo>
                  <a:pt x="1190" y="407"/>
                </a:lnTo>
                <a:lnTo>
                  <a:pt x="1294" y="407"/>
                </a:lnTo>
                <a:lnTo>
                  <a:pt x="1294" y="421"/>
                </a:lnTo>
                <a:lnTo>
                  <a:pt x="1366" y="421"/>
                </a:lnTo>
                <a:lnTo>
                  <a:pt x="1366" y="427"/>
                </a:lnTo>
                <a:lnTo>
                  <a:pt x="1412" y="427"/>
                </a:lnTo>
                <a:lnTo>
                  <a:pt x="1412" y="435"/>
                </a:lnTo>
                <a:lnTo>
                  <a:pt x="1418" y="435"/>
                </a:lnTo>
                <a:lnTo>
                  <a:pt x="1418" y="441"/>
                </a:lnTo>
                <a:lnTo>
                  <a:pt x="1456" y="441"/>
                </a:lnTo>
                <a:lnTo>
                  <a:pt x="1456" y="449"/>
                </a:lnTo>
                <a:lnTo>
                  <a:pt x="1509" y="449"/>
                </a:lnTo>
                <a:lnTo>
                  <a:pt x="1509" y="455"/>
                </a:lnTo>
                <a:lnTo>
                  <a:pt x="1573" y="455"/>
                </a:lnTo>
                <a:lnTo>
                  <a:pt x="1573" y="461"/>
                </a:lnTo>
                <a:lnTo>
                  <a:pt x="1581" y="461"/>
                </a:lnTo>
                <a:lnTo>
                  <a:pt x="1581" y="469"/>
                </a:lnTo>
                <a:lnTo>
                  <a:pt x="1583" y="469"/>
                </a:lnTo>
                <a:lnTo>
                  <a:pt x="1583" y="483"/>
                </a:lnTo>
                <a:lnTo>
                  <a:pt x="1683" y="483"/>
                </a:lnTo>
                <a:lnTo>
                  <a:pt x="1683" y="489"/>
                </a:lnTo>
                <a:lnTo>
                  <a:pt x="1771" y="489"/>
                </a:lnTo>
                <a:lnTo>
                  <a:pt x="1771" y="497"/>
                </a:lnTo>
                <a:lnTo>
                  <a:pt x="1835" y="497"/>
                </a:lnTo>
                <a:lnTo>
                  <a:pt x="1835" y="503"/>
                </a:lnTo>
                <a:lnTo>
                  <a:pt x="1863" y="503"/>
                </a:lnTo>
                <a:lnTo>
                  <a:pt x="1863" y="511"/>
                </a:lnTo>
                <a:lnTo>
                  <a:pt x="1893" y="511"/>
                </a:lnTo>
                <a:lnTo>
                  <a:pt x="1893" y="523"/>
                </a:lnTo>
                <a:lnTo>
                  <a:pt x="1901" y="523"/>
                </a:lnTo>
                <a:lnTo>
                  <a:pt x="1901" y="533"/>
                </a:lnTo>
                <a:lnTo>
                  <a:pt x="1925" y="533"/>
                </a:lnTo>
                <a:lnTo>
                  <a:pt x="1925" y="545"/>
                </a:lnTo>
                <a:lnTo>
                  <a:pt x="1949" y="545"/>
                </a:lnTo>
                <a:lnTo>
                  <a:pt x="1949" y="557"/>
                </a:lnTo>
                <a:lnTo>
                  <a:pt x="2005" y="557"/>
                </a:lnTo>
                <a:lnTo>
                  <a:pt x="2005" y="569"/>
                </a:lnTo>
                <a:lnTo>
                  <a:pt x="2037" y="569"/>
                </a:lnTo>
                <a:lnTo>
                  <a:pt x="2037" y="581"/>
                </a:lnTo>
                <a:lnTo>
                  <a:pt x="2145" y="581"/>
                </a:lnTo>
                <a:lnTo>
                  <a:pt x="2145" y="596"/>
                </a:lnTo>
                <a:lnTo>
                  <a:pt x="2165" y="596"/>
                </a:lnTo>
                <a:lnTo>
                  <a:pt x="2165" y="628"/>
                </a:lnTo>
                <a:lnTo>
                  <a:pt x="2746" y="628"/>
                </a:lnTo>
              </a:path>
            </a:pathLst>
          </a:custGeom>
          <a:noFill/>
          <a:ln w="19050" cap="flat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3" name="Line 2222">
            <a:extLst>
              <a:ext uri="{FF2B5EF4-FFF2-40B4-BE49-F238E27FC236}">
                <a16:creationId xmlns:a16="http://schemas.microsoft.com/office/drawing/2014/main" id="{923E438A-C57F-FB52-CC75-44CD4CE3B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4" name="Line 2223">
            <a:extLst>
              <a:ext uri="{FF2B5EF4-FFF2-40B4-BE49-F238E27FC236}">
                <a16:creationId xmlns:a16="http://schemas.microsoft.com/office/drawing/2014/main" id="{EF5E2ABA-32DA-2CCB-4408-60AB0163E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5" name="Line 2224">
            <a:extLst>
              <a:ext uri="{FF2B5EF4-FFF2-40B4-BE49-F238E27FC236}">
                <a16:creationId xmlns:a16="http://schemas.microsoft.com/office/drawing/2014/main" id="{763E84BB-6379-D15E-13E3-189E58CB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6" name="Line 2225">
            <a:extLst>
              <a:ext uri="{FF2B5EF4-FFF2-40B4-BE49-F238E27FC236}">
                <a16:creationId xmlns:a16="http://schemas.microsoft.com/office/drawing/2014/main" id="{87A232BA-8A47-CE9B-C727-D7E165496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7" name="Line 2226">
            <a:extLst>
              <a:ext uri="{FF2B5EF4-FFF2-40B4-BE49-F238E27FC236}">
                <a16:creationId xmlns:a16="http://schemas.microsoft.com/office/drawing/2014/main" id="{B1933EBD-5F80-9469-4C6D-2D0D585EB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8" name="Line 2227">
            <a:extLst>
              <a:ext uri="{FF2B5EF4-FFF2-40B4-BE49-F238E27FC236}">
                <a16:creationId xmlns:a16="http://schemas.microsoft.com/office/drawing/2014/main" id="{3BFA1CE3-08B5-B33C-8158-A56FFFEA5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" name="Line 2228">
            <a:extLst>
              <a:ext uri="{FF2B5EF4-FFF2-40B4-BE49-F238E27FC236}">
                <a16:creationId xmlns:a16="http://schemas.microsoft.com/office/drawing/2014/main" id="{FA28B3A1-7B0B-AE86-FBBE-0076BEB72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0" name="Line 2229">
            <a:extLst>
              <a:ext uri="{FF2B5EF4-FFF2-40B4-BE49-F238E27FC236}">
                <a16:creationId xmlns:a16="http://schemas.microsoft.com/office/drawing/2014/main" id="{29BBE45B-9472-3466-52C3-2B88D744C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1" name="Line 2230">
            <a:extLst>
              <a:ext uri="{FF2B5EF4-FFF2-40B4-BE49-F238E27FC236}">
                <a16:creationId xmlns:a16="http://schemas.microsoft.com/office/drawing/2014/main" id="{3114B46B-8FB5-1317-7553-9E8796C5A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2" name="Line 2231">
            <a:extLst>
              <a:ext uri="{FF2B5EF4-FFF2-40B4-BE49-F238E27FC236}">
                <a16:creationId xmlns:a16="http://schemas.microsoft.com/office/drawing/2014/main" id="{9E0C3A2F-106A-9EC6-5C97-796FCBFE3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3" name="Line 2232">
            <a:extLst>
              <a:ext uri="{FF2B5EF4-FFF2-40B4-BE49-F238E27FC236}">
                <a16:creationId xmlns:a16="http://schemas.microsoft.com/office/drawing/2014/main" id="{156C806D-E5ED-9B71-DA70-694773E77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4" name="Line 2233">
            <a:extLst>
              <a:ext uri="{FF2B5EF4-FFF2-40B4-BE49-F238E27FC236}">
                <a16:creationId xmlns:a16="http://schemas.microsoft.com/office/drawing/2014/main" id="{B04C8049-C9CF-95E8-9707-CCDF9B293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" name="Line 2234">
            <a:extLst>
              <a:ext uri="{FF2B5EF4-FFF2-40B4-BE49-F238E27FC236}">
                <a16:creationId xmlns:a16="http://schemas.microsoft.com/office/drawing/2014/main" id="{2010AEC8-5F0D-8BF8-B0DB-B63C8C70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" name="Line 2235">
            <a:extLst>
              <a:ext uri="{FF2B5EF4-FFF2-40B4-BE49-F238E27FC236}">
                <a16:creationId xmlns:a16="http://schemas.microsoft.com/office/drawing/2014/main" id="{294C90F7-F9CE-A8CF-2EE7-25EAA28E5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" name="Line 2236">
            <a:extLst>
              <a:ext uri="{FF2B5EF4-FFF2-40B4-BE49-F238E27FC236}">
                <a16:creationId xmlns:a16="http://schemas.microsoft.com/office/drawing/2014/main" id="{186CF82E-4267-21A2-C771-31A53C097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" name="Line 2237">
            <a:extLst>
              <a:ext uri="{FF2B5EF4-FFF2-40B4-BE49-F238E27FC236}">
                <a16:creationId xmlns:a16="http://schemas.microsoft.com/office/drawing/2014/main" id="{BF5849F5-4948-F6D9-F434-F044BB80C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" name="Line 2238">
            <a:extLst>
              <a:ext uri="{FF2B5EF4-FFF2-40B4-BE49-F238E27FC236}">
                <a16:creationId xmlns:a16="http://schemas.microsoft.com/office/drawing/2014/main" id="{682F81F4-C868-84A8-6B14-B5B46C5FB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" name="Line 2239">
            <a:extLst>
              <a:ext uri="{FF2B5EF4-FFF2-40B4-BE49-F238E27FC236}">
                <a16:creationId xmlns:a16="http://schemas.microsoft.com/office/drawing/2014/main" id="{664E0DB7-C00C-445E-3C86-FFA287BB0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" name="Line 2240">
            <a:extLst>
              <a:ext uri="{FF2B5EF4-FFF2-40B4-BE49-F238E27FC236}">
                <a16:creationId xmlns:a16="http://schemas.microsoft.com/office/drawing/2014/main" id="{8CE6DD73-ABA2-7EC2-DB30-BB381091A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2" name="Line 2241">
            <a:extLst>
              <a:ext uri="{FF2B5EF4-FFF2-40B4-BE49-F238E27FC236}">
                <a16:creationId xmlns:a16="http://schemas.microsoft.com/office/drawing/2014/main" id="{F2284254-4CDD-15D9-481E-9FBE8AE2A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3" name="Line 2242">
            <a:extLst>
              <a:ext uri="{FF2B5EF4-FFF2-40B4-BE49-F238E27FC236}">
                <a16:creationId xmlns:a16="http://schemas.microsoft.com/office/drawing/2014/main" id="{DD948759-41E8-3D3E-AE40-56F56A29D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4" name="Line 2243">
            <a:extLst>
              <a:ext uri="{FF2B5EF4-FFF2-40B4-BE49-F238E27FC236}">
                <a16:creationId xmlns:a16="http://schemas.microsoft.com/office/drawing/2014/main" id="{497E2633-3CD7-1116-328C-C378E39A8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5" name="Line 2244">
            <a:extLst>
              <a:ext uri="{FF2B5EF4-FFF2-40B4-BE49-F238E27FC236}">
                <a16:creationId xmlns:a16="http://schemas.microsoft.com/office/drawing/2014/main" id="{83ECE395-58DF-527E-9F11-29AC2C413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6" name="Line 2245">
            <a:extLst>
              <a:ext uri="{FF2B5EF4-FFF2-40B4-BE49-F238E27FC236}">
                <a16:creationId xmlns:a16="http://schemas.microsoft.com/office/drawing/2014/main" id="{EC5052AA-9B06-397A-3EC0-6B0A93E40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7" name="Line 2246">
            <a:extLst>
              <a:ext uri="{FF2B5EF4-FFF2-40B4-BE49-F238E27FC236}">
                <a16:creationId xmlns:a16="http://schemas.microsoft.com/office/drawing/2014/main" id="{E50B7550-891C-21CD-9C4A-14B00A448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337" y="1230531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8" name="Line 2247">
            <a:extLst>
              <a:ext uri="{FF2B5EF4-FFF2-40B4-BE49-F238E27FC236}">
                <a16:creationId xmlns:a16="http://schemas.microsoft.com/office/drawing/2014/main" id="{F633A7BC-BE77-A30E-CC32-42292565A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79" y="119698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9" name="Line 2248">
            <a:extLst>
              <a:ext uri="{FF2B5EF4-FFF2-40B4-BE49-F238E27FC236}">
                <a16:creationId xmlns:a16="http://schemas.microsoft.com/office/drawing/2014/main" id="{71013508-0AB6-8B77-1B24-AE58655A9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79" y="1261501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0" name="Line 2249">
            <a:extLst>
              <a:ext uri="{FF2B5EF4-FFF2-40B4-BE49-F238E27FC236}">
                <a16:creationId xmlns:a16="http://schemas.microsoft.com/office/drawing/2014/main" id="{AF011B14-8702-BB00-931B-24B03438A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2" y="122795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1" name="Line 2250">
            <a:extLst>
              <a:ext uri="{FF2B5EF4-FFF2-40B4-BE49-F238E27FC236}">
                <a16:creationId xmlns:a16="http://schemas.microsoft.com/office/drawing/2014/main" id="{3F6279BA-EE25-EBCE-3A70-3A5A697AB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79" y="1261501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2" name="Line 2251">
            <a:extLst>
              <a:ext uri="{FF2B5EF4-FFF2-40B4-BE49-F238E27FC236}">
                <a16:creationId xmlns:a16="http://schemas.microsoft.com/office/drawing/2014/main" id="{D263DFBD-B390-009F-2141-A63CF8CDB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2" y="122795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3" name="Line 2252">
            <a:extLst>
              <a:ext uri="{FF2B5EF4-FFF2-40B4-BE49-F238E27FC236}">
                <a16:creationId xmlns:a16="http://schemas.microsoft.com/office/drawing/2014/main" id="{E559D58A-387D-4391-F0C2-DA898D22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68" y="1284728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4" name="Line 2253">
            <a:extLst>
              <a:ext uri="{FF2B5EF4-FFF2-40B4-BE49-F238E27FC236}">
                <a16:creationId xmlns:a16="http://schemas.microsoft.com/office/drawing/2014/main" id="{4C8B45E4-681E-72A7-B5A5-57F7863A9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2" y="125117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5" name="Line 2254">
            <a:extLst>
              <a:ext uri="{FF2B5EF4-FFF2-40B4-BE49-F238E27FC236}">
                <a16:creationId xmlns:a16="http://schemas.microsoft.com/office/drawing/2014/main" id="{B2C22687-9056-1141-4A1E-79D0C0F49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408" y="133118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6" name="Line 2255">
            <a:extLst>
              <a:ext uri="{FF2B5EF4-FFF2-40B4-BE49-F238E27FC236}">
                <a16:creationId xmlns:a16="http://schemas.microsoft.com/office/drawing/2014/main" id="{376C2DDD-A1FF-DB4B-58AE-2A68A77B1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350" y="1297632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7" name="Line 2256">
            <a:extLst>
              <a:ext uri="{FF2B5EF4-FFF2-40B4-BE49-F238E27FC236}">
                <a16:creationId xmlns:a16="http://schemas.microsoft.com/office/drawing/2014/main" id="{F2834E57-9D16-CC8F-48CE-F68FB9E3C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535" y="139441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8" name="Line 2257">
            <a:extLst>
              <a:ext uri="{FF2B5EF4-FFF2-40B4-BE49-F238E27FC236}">
                <a16:creationId xmlns:a16="http://schemas.microsoft.com/office/drawing/2014/main" id="{38671847-19AF-25D5-C41A-8ECA2E28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477" y="1362153"/>
            <a:ext cx="0" cy="6323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79" name="Line 2258">
            <a:extLst>
              <a:ext uri="{FF2B5EF4-FFF2-40B4-BE49-F238E27FC236}">
                <a16:creationId xmlns:a16="http://schemas.microsoft.com/office/drawing/2014/main" id="{D2534E30-A2E5-90B5-0531-847F10F98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2" y="139441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0" name="Line 2259">
            <a:extLst>
              <a:ext uri="{FF2B5EF4-FFF2-40B4-BE49-F238E27FC236}">
                <a16:creationId xmlns:a16="http://schemas.microsoft.com/office/drawing/2014/main" id="{8E15BFBC-A139-86BA-652E-EC59B7AB6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477" y="1362153"/>
            <a:ext cx="0" cy="6323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1" name="Line 2260">
            <a:extLst>
              <a:ext uri="{FF2B5EF4-FFF2-40B4-BE49-F238E27FC236}">
                <a16:creationId xmlns:a16="http://schemas.microsoft.com/office/drawing/2014/main" id="{3F43BB35-AC74-FC8A-7C19-09BBDE099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676" y="142538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2" name="Line 2261">
            <a:extLst>
              <a:ext uri="{FF2B5EF4-FFF2-40B4-BE49-F238E27FC236}">
                <a16:creationId xmlns:a16="http://schemas.microsoft.com/office/drawing/2014/main" id="{44C23364-563C-1852-0A02-6360F214D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7618" y="1394413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3" name="Line 2262">
            <a:extLst>
              <a:ext uri="{FF2B5EF4-FFF2-40B4-BE49-F238E27FC236}">
                <a16:creationId xmlns:a16="http://schemas.microsoft.com/office/drawing/2014/main" id="{B7AC62D8-2F17-CA4C-7035-513FA9CED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7121" y="145635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4" name="Line 2263">
            <a:extLst>
              <a:ext uri="{FF2B5EF4-FFF2-40B4-BE49-F238E27FC236}">
                <a16:creationId xmlns:a16="http://schemas.microsoft.com/office/drawing/2014/main" id="{E8D774E3-1CE9-A2EC-6E6D-0C283F7CC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064" y="1425383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5" name="Line 2264">
            <a:extLst>
              <a:ext uri="{FF2B5EF4-FFF2-40B4-BE49-F238E27FC236}">
                <a16:creationId xmlns:a16="http://schemas.microsoft.com/office/drawing/2014/main" id="{ACAB303E-397A-2EED-22A1-A33004AB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8185" y="148216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6" name="Line 2265">
            <a:extLst>
              <a:ext uri="{FF2B5EF4-FFF2-40B4-BE49-F238E27FC236}">
                <a16:creationId xmlns:a16="http://schemas.microsoft.com/office/drawing/2014/main" id="{8FA4F740-8F5E-EB09-588E-D99D0DAE4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6128" y="144861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7" name="Line 2266">
            <a:extLst>
              <a:ext uri="{FF2B5EF4-FFF2-40B4-BE49-F238E27FC236}">
                <a16:creationId xmlns:a16="http://schemas.microsoft.com/office/drawing/2014/main" id="{505E2CFF-C510-81DC-D498-3EA72F55A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873" y="148216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8" name="Line 2267">
            <a:extLst>
              <a:ext uri="{FF2B5EF4-FFF2-40B4-BE49-F238E27FC236}">
                <a16:creationId xmlns:a16="http://schemas.microsoft.com/office/drawing/2014/main" id="{3DDDF3CA-BD0B-5EC0-CCE9-B7CF94CA0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15" y="144861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89" name="Line 2268">
            <a:extLst>
              <a:ext uri="{FF2B5EF4-FFF2-40B4-BE49-F238E27FC236}">
                <a16:creationId xmlns:a16="http://schemas.microsoft.com/office/drawing/2014/main" id="{07E0AB19-345E-C544-88B2-85579C65A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248" y="1505388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0" name="Line 2269">
            <a:extLst>
              <a:ext uri="{FF2B5EF4-FFF2-40B4-BE49-F238E27FC236}">
                <a16:creationId xmlns:a16="http://schemas.microsoft.com/office/drawing/2014/main" id="{C1AEC459-B929-5D98-76B3-4AD52D84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191" y="1474418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1" name="Line 2270">
            <a:extLst>
              <a:ext uri="{FF2B5EF4-FFF2-40B4-BE49-F238E27FC236}">
                <a16:creationId xmlns:a16="http://schemas.microsoft.com/office/drawing/2014/main" id="{C88D08E6-3027-1EA9-33FD-95BB11A39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937" y="151313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2" name="Line 2271">
            <a:extLst>
              <a:ext uri="{FF2B5EF4-FFF2-40B4-BE49-F238E27FC236}">
                <a16:creationId xmlns:a16="http://schemas.microsoft.com/office/drawing/2014/main" id="{990017A3-21B2-AC3B-4935-FD6DE6448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0880" y="1482160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3" name="Line 2272">
            <a:extLst>
              <a:ext uri="{FF2B5EF4-FFF2-40B4-BE49-F238E27FC236}">
                <a16:creationId xmlns:a16="http://schemas.microsoft.com/office/drawing/2014/main" id="{5905ED68-F187-32FF-2EE8-0B66BD352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312" y="152861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4" name="Line 2273">
            <a:extLst>
              <a:ext uri="{FF2B5EF4-FFF2-40B4-BE49-F238E27FC236}">
                <a16:creationId xmlns:a16="http://schemas.microsoft.com/office/drawing/2014/main" id="{E0AEA7E9-617A-66B4-F333-7FA964B28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8255" y="1497645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5" name="Line 2274">
            <a:extLst>
              <a:ext uri="{FF2B5EF4-FFF2-40B4-BE49-F238E27FC236}">
                <a16:creationId xmlns:a16="http://schemas.microsoft.com/office/drawing/2014/main" id="{97DC1E60-293D-077D-E12F-72045660B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688" y="15441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6" name="Line 2275">
            <a:extLst>
              <a:ext uri="{FF2B5EF4-FFF2-40B4-BE49-F238E27FC236}">
                <a16:creationId xmlns:a16="http://schemas.microsoft.com/office/drawing/2014/main" id="{66B72089-CA93-3C7C-083B-C7177A12B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631" y="15131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7" name="Line 2276">
            <a:extLst>
              <a:ext uri="{FF2B5EF4-FFF2-40B4-BE49-F238E27FC236}">
                <a16:creationId xmlns:a16="http://schemas.microsoft.com/office/drawing/2014/main" id="{F4E8793B-CE86-EBD8-AC88-47C627B45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15" y="15441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8" name="Line 2277">
            <a:extLst>
              <a:ext uri="{FF2B5EF4-FFF2-40B4-BE49-F238E27FC236}">
                <a16:creationId xmlns:a16="http://schemas.microsoft.com/office/drawing/2014/main" id="{D671A911-4B91-AD4F-066C-CA93E9400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758" y="15131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99" name="Line 2278">
            <a:extLst>
              <a:ext uri="{FF2B5EF4-FFF2-40B4-BE49-F238E27FC236}">
                <a16:creationId xmlns:a16="http://schemas.microsoft.com/office/drawing/2014/main" id="{187B3774-4157-5A31-8DDE-72155BEB0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6339" y="16112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0" name="Line 2279">
            <a:extLst>
              <a:ext uri="{FF2B5EF4-FFF2-40B4-BE49-F238E27FC236}">
                <a16:creationId xmlns:a16="http://schemas.microsoft.com/office/drawing/2014/main" id="{9F874278-A977-7A7C-6D5C-FD0F04CEE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282" y="15776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1" name="Line 2280">
            <a:extLst>
              <a:ext uri="{FF2B5EF4-FFF2-40B4-BE49-F238E27FC236}">
                <a16:creationId xmlns:a16="http://schemas.microsoft.com/office/drawing/2014/main" id="{E13B833C-D022-7C06-D7C1-8EFF70C9B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4779" y="162668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2" name="Line 2281">
            <a:extLst>
              <a:ext uri="{FF2B5EF4-FFF2-40B4-BE49-F238E27FC236}">
                <a16:creationId xmlns:a16="http://schemas.microsoft.com/office/drawing/2014/main" id="{7C127108-AFA2-9A4C-9FA5-21E8F5A2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720" y="159571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3" name="Line 2282">
            <a:extLst>
              <a:ext uri="{FF2B5EF4-FFF2-40B4-BE49-F238E27FC236}">
                <a16:creationId xmlns:a16="http://schemas.microsoft.com/office/drawing/2014/main" id="{1FECFB9A-C34A-4E32-13B4-6012B3EA3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217" y="164991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4" name="Line 2283">
            <a:extLst>
              <a:ext uri="{FF2B5EF4-FFF2-40B4-BE49-F238E27FC236}">
                <a16:creationId xmlns:a16="http://schemas.microsoft.com/office/drawing/2014/main" id="{F03A6EBF-BCB7-8312-E731-E9F34C17E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1160" y="161894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5" name="Line 2284">
            <a:extLst>
              <a:ext uri="{FF2B5EF4-FFF2-40B4-BE49-F238E27FC236}">
                <a16:creationId xmlns:a16="http://schemas.microsoft.com/office/drawing/2014/main" id="{0BA0B440-740A-192A-3EE8-D934C624F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9033" y="164991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6" name="Line 2285">
            <a:extLst>
              <a:ext uri="{FF2B5EF4-FFF2-40B4-BE49-F238E27FC236}">
                <a16:creationId xmlns:a16="http://schemas.microsoft.com/office/drawing/2014/main" id="{57F5E4F0-26DD-C483-E86E-4AC65591D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6976" y="161894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7" name="Line 2286">
            <a:extLst>
              <a:ext uri="{FF2B5EF4-FFF2-40B4-BE49-F238E27FC236}">
                <a16:creationId xmlns:a16="http://schemas.microsoft.com/office/drawing/2014/main" id="{65AB8B07-0903-B539-1507-64A3BC21B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9103" y="166023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" name="Line 2287">
            <a:extLst>
              <a:ext uri="{FF2B5EF4-FFF2-40B4-BE49-F238E27FC236}">
                <a16:creationId xmlns:a16="http://schemas.microsoft.com/office/drawing/2014/main" id="{6004CE55-67EB-DFD7-A21C-07016270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047" y="1626685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" name="Line 2288">
            <a:extLst>
              <a:ext uri="{FF2B5EF4-FFF2-40B4-BE49-F238E27FC236}">
                <a16:creationId xmlns:a16="http://schemas.microsoft.com/office/drawing/2014/main" id="{10D9EEC2-EBC7-7650-3EDA-1E30ECFD7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174" y="1667978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" name="Line 2289">
            <a:extLst>
              <a:ext uri="{FF2B5EF4-FFF2-40B4-BE49-F238E27FC236}">
                <a16:creationId xmlns:a16="http://schemas.microsoft.com/office/drawing/2014/main" id="{A5C8A3DF-A9A5-D33E-150D-ABA1A1F6E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428" y="16344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" name="Line 2290">
            <a:extLst>
              <a:ext uri="{FF2B5EF4-FFF2-40B4-BE49-F238E27FC236}">
                <a16:creationId xmlns:a16="http://schemas.microsoft.com/office/drawing/2014/main" id="{1FA3D41D-3E8A-8756-573E-3E7C24A88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32" y="168346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" name="Line 2291">
            <a:extLst>
              <a:ext uri="{FF2B5EF4-FFF2-40B4-BE49-F238E27FC236}">
                <a16:creationId xmlns:a16="http://schemas.microsoft.com/office/drawing/2014/main" id="{8E8D0223-7328-1E73-3568-BCE766EFB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875" y="165249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" name="Line 2292">
            <a:extLst>
              <a:ext uri="{FF2B5EF4-FFF2-40B4-BE49-F238E27FC236}">
                <a16:creationId xmlns:a16="http://schemas.microsoft.com/office/drawing/2014/main" id="{F5A3599F-C8AE-3E2F-1E7B-8597C3260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995" y="1683462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" name="Line 2293">
            <a:extLst>
              <a:ext uri="{FF2B5EF4-FFF2-40B4-BE49-F238E27FC236}">
                <a16:creationId xmlns:a16="http://schemas.microsoft.com/office/drawing/2014/main" id="{E8A8C9B0-66B9-66B9-6B98-B5B98673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251" y="165249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" name="Line 2294">
            <a:extLst>
              <a:ext uri="{FF2B5EF4-FFF2-40B4-BE49-F238E27FC236}">
                <a16:creationId xmlns:a16="http://schemas.microsoft.com/office/drawing/2014/main" id="{9DEB24A3-1DED-43C2-23C1-9B334B906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2435" y="1691205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" name="Line 2295">
            <a:extLst>
              <a:ext uri="{FF2B5EF4-FFF2-40B4-BE49-F238E27FC236}">
                <a16:creationId xmlns:a16="http://schemas.microsoft.com/office/drawing/2014/main" id="{A24A423A-3054-92D2-CD3B-59C414DFD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378" y="1660235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7" name="Line 2296">
            <a:extLst>
              <a:ext uri="{FF2B5EF4-FFF2-40B4-BE49-F238E27FC236}">
                <a16:creationId xmlns:a16="http://schemas.microsoft.com/office/drawing/2014/main" id="{AC10316C-17E0-958D-0831-A395E15AE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0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8" name="Line 2297">
            <a:extLst>
              <a:ext uri="{FF2B5EF4-FFF2-40B4-BE49-F238E27FC236}">
                <a16:creationId xmlns:a16="http://schemas.microsoft.com/office/drawing/2014/main" id="{95A1C8E0-EFCF-87C0-6B08-4F39CEEB5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143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9" name="Line 2298">
            <a:extLst>
              <a:ext uri="{FF2B5EF4-FFF2-40B4-BE49-F238E27FC236}">
                <a16:creationId xmlns:a16="http://schemas.microsoft.com/office/drawing/2014/main" id="{EFB09D4D-FB89-E3E8-AC3D-612F11FB3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639" y="1701528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0" name="Line 2299">
            <a:extLst>
              <a:ext uri="{FF2B5EF4-FFF2-40B4-BE49-F238E27FC236}">
                <a16:creationId xmlns:a16="http://schemas.microsoft.com/office/drawing/2014/main" id="{1D532F7E-74F9-41AC-B3D7-1169AABC4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83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1" name="Line 2300">
            <a:extLst>
              <a:ext uri="{FF2B5EF4-FFF2-40B4-BE49-F238E27FC236}">
                <a16:creationId xmlns:a16="http://schemas.microsoft.com/office/drawing/2014/main" id="{27732410-A12E-4BEB-C1DB-1EDD33D02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150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2" name="Line 2301">
            <a:extLst>
              <a:ext uri="{FF2B5EF4-FFF2-40B4-BE49-F238E27FC236}">
                <a16:creationId xmlns:a16="http://schemas.microsoft.com/office/drawing/2014/main" id="{71C7FC18-593E-81C9-2D2E-4A2F7C5DE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91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3" name="Line 2302">
            <a:extLst>
              <a:ext uri="{FF2B5EF4-FFF2-40B4-BE49-F238E27FC236}">
                <a16:creationId xmlns:a16="http://schemas.microsoft.com/office/drawing/2014/main" id="{9F48543A-1C83-8C2B-DD8A-3AB1B2D78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5837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4" name="Line 2303">
            <a:extLst>
              <a:ext uri="{FF2B5EF4-FFF2-40B4-BE49-F238E27FC236}">
                <a16:creationId xmlns:a16="http://schemas.microsoft.com/office/drawing/2014/main" id="{03D01F34-1BEA-B210-151C-3C0F8E311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780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5" name="Line 2304">
            <a:extLst>
              <a:ext uri="{FF2B5EF4-FFF2-40B4-BE49-F238E27FC236}">
                <a16:creationId xmlns:a16="http://schemas.microsoft.com/office/drawing/2014/main" id="{D864ABD2-475D-3C25-DC90-4D2C96A1C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48" y="174282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6" name="Line 2305">
            <a:extLst>
              <a:ext uri="{FF2B5EF4-FFF2-40B4-BE49-F238E27FC236}">
                <a16:creationId xmlns:a16="http://schemas.microsoft.com/office/drawing/2014/main" id="{4466D6A8-C6E1-9969-7CF3-55EA66748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089" y="1711851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7" name="Line 2306">
            <a:extLst>
              <a:ext uri="{FF2B5EF4-FFF2-40B4-BE49-F238E27FC236}">
                <a16:creationId xmlns:a16="http://schemas.microsoft.com/office/drawing/2014/main" id="{B3930381-0583-7970-79E1-AC7646666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2" y="175314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8" name="Line 2307">
            <a:extLst>
              <a:ext uri="{FF2B5EF4-FFF2-40B4-BE49-F238E27FC236}">
                <a16:creationId xmlns:a16="http://schemas.microsoft.com/office/drawing/2014/main" id="{B245563F-A362-57EF-5A9D-CDFEF7A51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466" y="1719594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29" name="Line 2308">
            <a:extLst>
              <a:ext uri="{FF2B5EF4-FFF2-40B4-BE49-F238E27FC236}">
                <a16:creationId xmlns:a16="http://schemas.microsoft.com/office/drawing/2014/main" id="{1479C943-55F9-83D8-1DE1-843DA361A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3211" y="175314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30" name="Line 2309">
            <a:extLst>
              <a:ext uri="{FF2B5EF4-FFF2-40B4-BE49-F238E27FC236}">
                <a16:creationId xmlns:a16="http://schemas.microsoft.com/office/drawing/2014/main" id="{D209BD69-9774-7EEB-3A76-89D840A71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154" y="1719594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31" name="Line 2310">
            <a:extLst>
              <a:ext uri="{FF2B5EF4-FFF2-40B4-BE49-F238E27FC236}">
                <a16:creationId xmlns:a16="http://schemas.microsoft.com/office/drawing/2014/main" id="{8F27AAB2-68ED-7362-B15A-185098A2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7677" y="178669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" name="Line 2311">
            <a:extLst>
              <a:ext uri="{FF2B5EF4-FFF2-40B4-BE49-F238E27FC236}">
                <a16:creationId xmlns:a16="http://schemas.microsoft.com/office/drawing/2014/main" id="{09C71AE7-762D-54C0-EF74-9E01B662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620" y="175572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" name="Line 2312">
            <a:extLst>
              <a:ext uri="{FF2B5EF4-FFF2-40B4-BE49-F238E27FC236}">
                <a16:creationId xmlns:a16="http://schemas.microsoft.com/office/drawing/2014/main" id="{117C0C65-4438-0B23-6A82-18B729132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639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" name="Line 2313">
            <a:extLst>
              <a:ext uri="{FF2B5EF4-FFF2-40B4-BE49-F238E27FC236}">
                <a16:creationId xmlns:a16="http://schemas.microsoft.com/office/drawing/2014/main" id="{441BA5C8-387A-BE7F-7DF4-BD2D9A1AE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" name="Line 2314">
            <a:extLst>
              <a:ext uri="{FF2B5EF4-FFF2-40B4-BE49-F238E27FC236}">
                <a16:creationId xmlns:a16="http://schemas.microsoft.com/office/drawing/2014/main" id="{3C795017-1952-98D3-9C91-E017AFB31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766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" name="Line 2315">
            <a:extLst>
              <a:ext uri="{FF2B5EF4-FFF2-40B4-BE49-F238E27FC236}">
                <a16:creationId xmlns:a16="http://schemas.microsoft.com/office/drawing/2014/main" id="{61E4F120-0E4E-282C-4207-C6D473F58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270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" name="Line 2316">
            <a:extLst>
              <a:ext uri="{FF2B5EF4-FFF2-40B4-BE49-F238E27FC236}">
                <a16:creationId xmlns:a16="http://schemas.microsoft.com/office/drawing/2014/main" id="{91546EAA-CDF8-06C8-50C7-1726CAC2B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455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" name="Line 2317">
            <a:extLst>
              <a:ext uri="{FF2B5EF4-FFF2-40B4-BE49-F238E27FC236}">
                <a16:creationId xmlns:a16="http://schemas.microsoft.com/office/drawing/2014/main" id="{4B71D891-8836-216C-FF67-8626E3EA4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397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" name="Line 2318">
            <a:extLst>
              <a:ext uri="{FF2B5EF4-FFF2-40B4-BE49-F238E27FC236}">
                <a16:creationId xmlns:a16="http://schemas.microsoft.com/office/drawing/2014/main" id="{01242C7D-6055-C3D4-EB4B-04F2233C6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830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" name="Line 2319">
            <a:extLst>
              <a:ext uri="{FF2B5EF4-FFF2-40B4-BE49-F238E27FC236}">
                <a16:creationId xmlns:a16="http://schemas.microsoft.com/office/drawing/2014/main" id="{03E2E0D5-0E30-B67C-E22D-A2EBED0DF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3773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" name="Line 2320">
            <a:extLst>
              <a:ext uri="{FF2B5EF4-FFF2-40B4-BE49-F238E27FC236}">
                <a16:creationId xmlns:a16="http://schemas.microsoft.com/office/drawing/2014/main" id="{E58E3A08-8BF2-AE7F-681A-DC24B1CB8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804761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" name="Line 2321">
            <a:extLst>
              <a:ext uri="{FF2B5EF4-FFF2-40B4-BE49-F238E27FC236}">
                <a16:creationId xmlns:a16="http://schemas.microsoft.com/office/drawing/2014/main" id="{95D1CB7E-D536-FB23-C0B0-CEFBF5EC8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" name="Line 2322">
            <a:extLst>
              <a:ext uri="{FF2B5EF4-FFF2-40B4-BE49-F238E27FC236}">
                <a16:creationId xmlns:a16="http://schemas.microsoft.com/office/drawing/2014/main" id="{6C3263B6-983D-907E-5C94-7C7732E46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804761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" name="Line 2323">
            <a:extLst>
              <a:ext uri="{FF2B5EF4-FFF2-40B4-BE49-F238E27FC236}">
                <a16:creationId xmlns:a16="http://schemas.microsoft.com/office/drawing/2014/main" id="{B871DF76-2364-51AF-5895-A64152038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" name="Line 2324">
            <a:extLst>
              <a:ext uri="{FF2B5EF4-FFF2-40B4-BE49-F238E27FC236}">
                <a16:creationId xmlns:a16="http://schemas.microsoft.com/office/drawing/2014/main" id="{FBF4C24F-42E3-6915-C01F-D84B74940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269" y="181250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" name="Line 2325">
            <a:extLst>
              <a:ext uri="{FF2B5EF4-FFF2-40B4-BE49-F238E27FC236}">
                <a16:creationId xmlns:a16="http://schemas.microsoft.com/office/drawing/2014/main" id="{42AF6A43-0DC5-D443-F8AD-95AE478A9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213" y="1781534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" name="Line 2326">
            <a:extLst>
              <a:ext uri="{FF2B5EF4-FFF2-40B4-BE49-F238E27FC236}">
                <a16:creationId xmlns:a16="http://schemas.microsoft.com/office/drawing/2014/main" id="{002589AF-C9D2-9A6F-56E7-0153D6D5F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907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" name="Line 2327">
            <a:extLst>
              <a:ext uri="{FF2B5EF4-FFF2-40B4-BE49-F238E27FC236}">
                <a16:creationId xmlns:a16="http://schemas.microsoft.com/office/drawing/2014/main" id="{5F17E7FB-578D-A2DD-13E7-EA6FD4719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850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" name="Line 2328">
            <a:extLst>
              <a:ext uri="{FF2B5EF4-FFF2-40B4-BE49-F238E27FC236}">
                <a16:creationId xmlns:a16="http://schemas.microsoft.com/office/drawing/2014/main" id="{F4250C4E-2713-17C0-4497-9F7A4FD99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907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" name="Line 2329">
            <a:extLst>
              <a:ext uri="{FF2B5EF4-FFF2-40B4-BE49-F238E27FC236}">
                <a16:creationId xmlns:a16="http://schemas.microsoft.com/office/drawing/2014/main" id="{39C4287C-F8FC-F454-15B4-E4C82137B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850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" name="Line 2330">
            <a:extLst>
              <a:ext uri="{FF2B5EF4-FFF2-40B4-BE49-F238E27FC236}">
                <a16:creationId xmlns:a16="http://schemas.microsoft.com/office/drawing/2014/main" id="{06DBFF2F-C96F-E705-BC0F-484026ACD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970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" name="Line 2331">
            <a:extLst>
              <a:ext uri="{FF2B5EF4-FFF2-40B4-BE49-F238E27FC236}">
                <a16:creationId xmlns:a16="http://schemas.microsoft.com/office/drawing/2014/main" id="{DFF2D0EB-CFC9-E2EE-FA08-6BEED87FB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3914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" name="Line 2332">
            <a:extLst>
              <a:ext uri="{FF2B5EF4-FFF2-40B4-BE49-F238E27FC236}">
                <a16:creationId xmlns:a16="http://schemas.microsoft.com/office/drawing/2014/main" id="{D5017B64-55B5-2B2B-88DD-D0C3A6A3A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041" y="184863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" name="Line 2333">
            <a:extLst>
              <a:ext uri="{FF2B5EF4-FFF2-40B4-BE49-F238E27FC236}">
                <a16:creationId xmlns:a16="http://schemas.microsoft.com/office/drawing/2014/main" id="{6C08B806-AB0B-1550-852B-EF51E8A5A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3984" y="181766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" name="Line 2334">
            <a:extLst>
              <a:ext uri="{FF2B5EF4-FFF2-40B4-BE49-F238E27FC236}">
                <a16:creationId xmlns:a16="http://schemas.microsoft.com/office/drawing/2014/main" id="{015FB42B-195D-AF66-F8F2-14028BD92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360" y="1866700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" name="Line 2335">
            <a:extLst>
              <a:ext uri="{FF2B5EF4-FFF2-40B4-BE49-F238E27FC236}">
                <a16:creationId xmlns:a16="http://schemas.microsoft.com/office/drawing/2014/main" id="{B056D006-3FFF-22A8-56FE-06AB271E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302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" name="Line 2336">
            <a:extLst>
              <a:ext uri="{FF2B5EF4-FFF2-40B4-BE49-F238E27FC236}">
                <a16:creationId xmlns:a16="http://schemas.microsoft.com/office/drawing/2014/main" id="{5312CB9A-AD60-8B41-3205-F69F96B45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5048" y="186670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" name="Line 2337">
            <a:extLst>
              <a:ext uri="{FF2B5EF4-FFF2-40B4-BE49-F238E27FC236}">
                <a16:creationId xmlns:a16="http://schemas.microsoft.com/office/drawing/2014/main" id="{DEAB9C89-6B0B-9E2E-DE65-08D9CC3A7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991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9" name="Line 2338">
            <a:extLst>
              <a:ext uri="{FF2B5EF4-FFF2-40B4-BE49-F238E27FC236}">
                <a16:creationId xmlns:a16="http://schemas.microsoft.com/office/drawing/2014/main" id="{91874931-DF59-1C2F-FE9A-79DD9F231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799" y="186670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0" name="Line 2339">
            <a:extLst>
              <a:ext uri="{FF2B5EF4-FFF2-40B4-BE49-F238E27FC236}">
                <a16:creationId xmlns:a16="http://schemas.microsoft.com/office/drawing/2014/main" id="{7EB69394-8750-1028-5358-C422F3FDF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742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1" name="Line 2340">
            <a:extLst>
              <a:ext uri="{FF2B5EF4-FFF2-40B4-BE49-F238E27FC236}">
                <a16:creationId xmlns:a16="http://schemas.microsoft.com/office/drawing/2014/main" id="{F1D1847E-C4AF-EC21-001A-B8C926859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249" y="191315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" name="Line 2341">
            <a:extLst>
              <a:ext uri="{FF2B5EF4-FFF2-40B4-BE49-F238E27FC236}">
                <a16:creationId xmlns:a16="http://schemas.microsoft.com/office/drawing/2014/main" id="{4D74DF98-AF31-ACB4-A60B-5306D9C7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92" y="188218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3" name="Line 2342">
            <a:extLst>
              <a:ext uri="{FF2B5EF4-FFF2-40B4-BE49-F238E27FC236}">
                <a16:creationId xmlns:a16="http://schemas.microsoft.com/office/drawing/2014/main" id="{EF0774F1-6513-03C4-5B9B-1403E06CB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3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4" name="Line 2343">
            <a:extLst>
              <a:ext uri="{FF2B5EF4-FFF2-40B4-BE49-F238E27FC236}">
                <a16:creationId xmlns:a16="http://schemas.microsoft.com/office/drawing/2014/main" id="{D4C7EEBC-3819-F48F-62A8-A65171322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6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" name="Line 2344">
            <a:extLst>
              <a:ext uri="{FF2B5EF4-FFF2-40B4-BE49-F238E27FC236}">
                <a16:creationId xmlns:a16="http://schemas.microsoft.com/office/drawing/2014/main" id="{D1255B4C-B636-C76E-33A0-CD0925C39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949" y="1923477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" name="Line 2345">
            <a:extLst>
              <a:ext uri="{FF2B5EF4-FFF2-40B4-BE49-F238E27FC236}">
                <a16:creationId xmlns:a16="http://schemas.microsoft.com/office/drawing/2014/main" id="{AD089EA7-6EF6-1B6E-F881-C1450ECBA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893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" name="Line 2346">
            <a:extLst>
              <a:ext uri="{FF2B5EF4-FFF2-40B4-BE49-F238E27FC236}">
                <a16:creationId xmlns:a16="http://schemas.microsoft.com/office/drawing/2014/main" id="{19531563-7FF3-5075-2C0B-FCD7362F7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" name="Line 2347">
            <a:extLst>
              <a:ext uri="{FF2B5EF4-FFF2-40B4-BE49-F238E27FC236}">
                <a16:creationId xmlns:a16="http://schemas.microsoft.com/office/drawing/2014/main" id="{024FB293-B04D-9F89-8204-9FF3D0976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0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" name="Line 2348">
            <a:extLst>
              <a:ext uri="{FF2B5EF4-FFF2-40B4-BE49-F238E27FC236}">
                <a16:creationId xmlns:a16="http://schemas.microsoft.com/office/drawing/2014/main" id="{5EE06A0B-240C-55A6-C6DA-E02199D4E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" name="Line 2349">
            <a:extLst>
              <a:ext uri="{FF2B5EF4-FFF2-40B4-BE49-F238E27FC236}">
                <a16:creationId xmlns:a16="http://schemas.microsoft.com/office/drawing/2014/main" id="{D1795680-75F9-EE7E-EEF2-A4F122218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0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" name="Line 2350">
            <a:extLst>
              <a:ext uri="{FF2B5EF4-FFF2-40B4-BE49-F238E27FC236}">
                <a16:creationId xmlns:a16="http://schemas.microsoft.com/office/drawing/2014/main" id="{CCCA35C9-4212-57B6-7259-6407EB787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702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" name="Line 2351">
            <a:extLst>
              <a:ext uri="{FF2B5EF4-FFF2-40B4-BE49-F238E27FC236}">
                <a16:creationId xmlns:a16="http://schemas.microsoft.com/office/drawing/2014/main" id="{D2635CBB-6152-5AC5-317A-C254E38A1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44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" name="Line 2352">
            <a:extLst>
              <a:ext uri="{FF2B5EF4-FFF2-40B4-BE49-F238E27FC236}">
                <a16:creationId xmlns:a16="http://schemas.microsoft.com/office/drawing/2014/main" id="{05637D4F-466F-FD14-0A20-228B8BA0C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702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" name="Line 2353">
            <a:extLst>
              <a:ext uri="{FF2B5EF4-FFF2-40B4-BE49-F238E27FC236}">
                <a16:creationId xmlns:a16="http://schemas.microsoft.com/office/drawing/2014/main" id="{129FF523-9F3D-F5A6-4D4B-A38747ACF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44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" name="Line 2354">
            <a:extLst>
              <a:ext uri="{FF2B5EF4-FFF2-40B4-BE49-F238E27FC236}">
                <a16:creationId xmlns:a16="http://schemas.microsoft.com/office/drawing/2014/main" id="{2E973145-0347-FCC4-337D-7B34DD20D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923477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" name="Line 2355">
            <a:extLst>
              <a:ext uri="{FF2B5EF4-FFF2-40B4-BE49-F238E27FC236}">
                <a16:creationId xmlns:a16="http://schemas.microsoft.com/office/drawing/2014/main" id="{05A1747E-C3A6-8AF7-C98B-51F3246FA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147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" name="Line 2356">
            <a:extLst>
              <a:ext uri="{FF2B5EF4-FFF2-40B4-BE49-F238E27FC236}">
                <a16:creationId xmlns:a16="http://schemas.microsoft.com/office/drawing/2014/main" id="{4DA5D5EC-D9AC-33A5-C314-A70E92774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" name="Line 2357">
            <a:extLst>
              <a:ext uri="{FF2B5EF4-FFF2-40B4-BE49-F238E27FC236}">
                <a16:creationId xmlns:a16="http://schemas.microsoft.com/office/drawing/2014/main" id="{C805E19B-5956-EECC-FE05-A157EFCBD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147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" name="Line 2358">
            <a:extLst>
              <a:ext uri="{FF2B5EF4-FFF2-40B4-BE49-F238E27FC236}">
                <a16:creationId xmlns:a16="http://schemas.microsoft.com/office/drawing/2014/main" id="{206D7FFD-DE5F-33CF-D767-1FF07EC2E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460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" name="Line 2359">
            <a:extLst>
              <a:ext uri="{FF2B5EF4-FFF2-40B4-BE49-F238E27FC236}">
                <a16:creationId xmlns:a16="http://schemas.microsoft.com/office/drawing/2014/main" id="{C0FBB43F-08E8-F25C-DBCB-258A02A36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4403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" name="Line 2360">
            <a:extLst>
              <a:ext uri="{FF2B5EF4-FFF2-40B4-BE49-F238E27FC236}">
                <a16:creationId xmlns:a16="http://schemas.microsoft.com/office/drawing/2014/main" id="{4916DD8F-3EBB-9C1E-5FAA-D86F78764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587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" name="Line 2361">
            <a:extLst>
              <a:ext uri="{FF2B5EF4-FFF2-40B4-BE49-F238E27FC236}">
                <a16:creationId xmlns:a16="http://schemas.microsoft.com/office/drawing/2014/main" id="{09202AD5-C0D6-470A-8634-0D4D3C5F8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6530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" name="Line 2362">
            <a:extLst>
              <a:ext uri="{FF2B5EF4-FFF2-40B4-BE49-F238E27FC236}">
                <a16:creationId xmlns:a16="http://schemas.microsoft.com/office/drawing/2014/main" id="{6701B6B7-21F8-4031-813F-3D012282B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15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" name="Line 2363">
            <a:extLst>
              <a:ext uri="{FF2B5EF4-FFF2-40B4-BE49-F238E27FC236}">
                <a16:creationId xmlns:a16="http://schemas.microsoft.com/office/drawing/2014/main" id="{52587DF0-7ABC-05CE-AAD4-03437300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09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" name="Line 2364">
            <a:extLst>
              <a:ext uri="{FF2B5EF4-FFF2-40B4-BE49-F238E27FC236}">
                <a16:creationId xmlns:a16="http://schemas.microsoft.com/office/drawing/2014/main" id="{094801DE-DDDE-6B8A-CBF6-782C7E282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841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" name="Line 2365">
            <a:extLst>
              <a:ext uri="{FF2B5EF4-FFF2-40B4-BE49-F238E27FC236}">
                <a16:creationId xmlns:a16="http://schemas.microsoft.com/office/drawing/2014/main" id="{D55AF49D-BC68-4F3B-4441-39F72327F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0784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" name="Line 2366">
            <a:extLst>
              <a:ext uri="{FF2B5EF4-FFF2-40B4-BE49-F238E27FC236}">
                <a16:creationId xmlns:a16="http://schemas.microsoft.com/office/drawing/2014/main" id="{82F87617-6D6F-9F1D-ACB6-0C76F0485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59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" name="Line 2367">
            <a:extLst>
              <a:ext uri="{FF2B5EF4-FFF2-40B4-BE49-F238E27FC236}">
                <a16:creationId xmlns:a16="http://schemas.microsoft.com/office/drawing/2014/main" id="{A5167607-27A4-A107-739B-138CD5D9E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553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" name="Line 2368">
            <a:extLst>
              <a:ext uri="{FF2B5EF4-FFF2-40B4-BE49-F238E27FC236}">
                <a16:creationId xmlns:a16="http://schemas.microsoft.com/office/drawing/2014/main" id="{51494942-E8AC-F949-12EA-5EE9693AD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281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" name="Line 2369">
            <a:extLst>
              <a:ext uri="{FF2B5EF4-FFF2-40B4-BE49-F238E27FC236}">
                <a16:creationId xmlns:a16="http://schemas.microsoft.com/office/drawing/2014/main" id="{A5F91F9F-82D7-15BD-7C35-634651F39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224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" name="Line 2370">
            <a:extLst>
              <a:ext uri="{FF2B5EF4-FFF2-40B4-BE49-F238E27FC236}">
                <a16:creationId xmlns:a16="http://schemas.microsoft.com/office/drawing/2014/main" id="{21A02A42-E7C8-2AB7-4833-64B41E84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479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" name="Line 2371">
            <a:extLst>
              <a:ext uri="{FF2B5EF4-FFF2-40B4-BE49-F238E27FC236}">
                <a16:creationId xmlns:a16="http://schemas.microsoft.com/office/drawing/2014/main" id="{3EE48CD8-6FBC-F214-EDF3-83567D62F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1422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" name="Line 2372">
            <a:extLst>
              <a:ext uri="{FF2B5EF4-FFF2-40B4-BE49-F238E27FC236}">
                <a16:creationId xmlns:a16="http://schemas.microsoft.com/office/drawing/2014/main" id="{9984A428-87B3-CF4A-56C1-F7512A9AE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429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" name="Line 2373">
            <a:extLst>
              <a:ext uri="{FF2B5EF4-FFF2-40B4-BE49-F238E27FC236}">
                <a16:creationId xmlns:a16="http://schemas.microsoft.com/office/drawing/2014/main" id="{3BD81036-D69D-0325-62A1-978CF10CC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8372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" name="Line 2374">
            <a:extLst>
              <a:ext uri="{FF2B5EF4-FFF2-40B4-BE49-F238E27FC236}">
                <a16:creationId xmlns:a16="http://schemas.microsoft.com/office/drawing/2014/main" id="{85B56CB2-A3C4-ED69-7560-ADC104A17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435" y="193122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" name="Line 2375">
            <a:extLst>
              <a:ext uri="{FF2B5EF4-FFF2-40B4-BE49-F238E27FC236}">
                <a16:creationId xmlns:a16="http://schemas.microsoft.com/office/drawing/2014/main" id="{66DD3CCC-41D8-2558-3203-2ED64B2E7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690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" name="Line 2376">
            <a:extLst>
              <a:ext uri="{FF2B5EF4-FFF2-40B4-BE49-F238E27FC236}">
                <a16:creationId xmlns:a16="http://schemas.microsoft.com/office/drawing/2014/main" id="{52903C2D-2898-D2E0-0ED6-A55794C78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875" y="193122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" name="Line 2377">
            <a:extLst>
              <a:ext uri="{FF2B5EF4-FFF2-40B4-BE49-F238E27FC236}">
                <a16:creationId xmlns:a16="http://schemas.microsoft.com/office/drawing/2014/main" id="{CF46C002-9592-AC4C-2D36-F31043125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" name="Line 2378">
            <a:extLst>
              <a:ext uri="{FF2B5EF4-FFF2-40B4-BE49-F238E27FC236}">
                <a16:creationId xmlns:a16="http://schemas.microsoft.com/office/drawing/2014/main" id="{A37DFA72-F714-174E-AA38-FF9BE8464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631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" name="Line 2379">
            <a:extLst>
              <a:ext uri="{FF2B5EF4-FFF2-40B4-BE49-F238E27FC236}">
                <a16:creationId xmlns:a16="http://schemas.microsoft.com/office/drawing/2014/main" id="{B0AFABD7-ACE6-E668-D37B-BE073590D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" name="Line 2380">
            <a:extLst>
              <a:ext uri="{FF2B5EF4-FFF2-40B4-BE49-F238E27FC236}">
                <a16:creationId xmlns:a16="http://schemas.microsoft.com/office/drawing/2014/main" id="{E9230FD4-80B8-BFDE-08DE-CC8A3026C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753" y="193122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" name="Line 2381">
            <a:extLst>
              <a:ext uri="{FF2B5EF4-FFF2-40B4-BE49-F238E27FC236}">
                <a16:creationId xmlns:a16="http://schemas.microsoft.com/office/drawing/2014/main" id="{08B8F409-D96A-AD3E-DF4E-83D4B64DD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" name="Line 2382">
            <a:extLst>
              <a:ext uri="{FF2B5EF4-FFF2-40B4-BE49-F238E27FC236}">
                <a16:creationId xmlns:a16="http://schemas.microsoft.com/office/drawing/2014/main" id="{CCCA9D89-C7E6-BA59-7C71-97F283B15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" name="Line 2383">
            <a:extLst>
              <a:ext uri="{FF2B5EF4-FFF2-40B4-BE49-F238E27FC236}">
                <a16:creationId xmlns:a16="http://schemas.microsoft.com/office/drawing/2014/main" id="{FD5EFAF1-5BA5-7C4F-89A6-F27A9AB4B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" name="Line 2384">
            <a:extLst>
              <a:ext uri="{FF2B5EF4-FFF2-40B4-BE49-F238E27FC236}">
                <a16:creationId xmlns:a16="http://schemas.microsoft.com/office/drawing/2014/main" id="{33FE2808-FBAD-26B5-1967-BB64DBCCC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" name="Line 2385">
            <a:extLst>
              <a:ext uri="{FF2B5EF4-FFF2-40B4-BE49-F238E27FC236}">
                <a16:creationId xmlns:a16="http://schemas.microsoft.com/office/drawing/2014/main" id="{00414CA6-F3D4-E232-21DF-F9C5AB3F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" name="Line 2386">
            <a:extLst>
              <a:ext uri="{FF2B5EF4-FFF2-40B4-BE49-F238E27FC236}">
                <a16:creationId xmlns:a16="http://schemas.microsoft.com/office/drawing/2014/main" id="{C5BAA126-82A2-8263-2A58-9044FD6EC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" name="Line 2387">
            <a:extLst>
              <a:ext uri="{FF2B5EF4-FFF2-40B4-BE49-F238E27FC236}">
                <a16:creationId xmlns:a16="http://schemas.microsoft.com/office/drawing/2014/main" id="{C2DD8AA2-3634-78B4-9889-CB430BF5B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" name="Line 2388">
            <a:extLst>
              <a:ext uri="{FF2B5EF4-FFF2-40B4-BE49-F238E27FC236}">
                <a16:creationId xmlns:a16="http://schemas.microsoft.com/office/drawing/2014/main" id="{A2B96FF4-E5FF-72AA-2515-1D91CB6E4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" name="Line 2389">
            <a:extLst>
              <a:ext uri="{FF2B5EF4-FFF2-40B4-BE49-F238E27FC236}">
                <a16:creationId xmlns:a16="http://schemas.microsoft.com/office/drawing/2014/main" id="{9A172450-7971-36EC-1C83-FE4A26417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1" name="Line 2390">
            <a:extLst>
              <a:ext uri="{FF2B5EF4-FFF2-40B4-BE49-F238E27FC236}">
                <a16:creationId xmlns:a16="http://schemas.microsoft.com/office/drawing/2014/main" id="{2B3E7571-21A1-CD4A-8EB4-D5A737DCA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2" name="Line 2391">
            <a:extLst>
              <a:ext uri="{FF2B5EF4-FFF2-40B4-BE49-F238E27FC236}">
                <a16:creationId xmlns:a16="http://schemas.microsoft.com/office/drawing/2014/main" id="{A2731FBD-1385-2E4D-22B7-7DD025C47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3" name="Line 2392">
            <a:extLst>
              <a:ext uri="{FF2B5EF4-FFF2-40B4-BE49-F238E27FC236}">
                <a16:creationId xmlns:a16="http://schemas.microsoft.com/office/drawing/2014/main" id="{804263D3-9045-2432-A27F-6BF51A9F8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4" name="Line 2394">
            <a:extLst>
              <a:ext uri="{FF2B5EF4-FFF2-40B4-BE49-F238E27FC236}">
                <a16:creationId xmlns:a16="http://schemas.microsoft.com/office/drawing/2014/main" id="{71B91B0F-FF3C-5B0A-4632-AABA0CD3E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5" name="Line 2395">
            <a:extLst>
              <a:ext uri="{FF2B5EF4-FFF2-40B4-BE49-F238E27FC236}">
                <a16:creationId xmlns:a16="http://schemas.microsoft.com/office/drawing/2014/main" id="{F2E087B9-1C0F-AF9A-C15C-2FD52C27B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6" name="Line 2396">
            <a:extLst>
              <a:ext uri="{FF2B5EF4-FFF2-40B4-BE49-F238E27FC236}">
                <a16:creationId xmlns:a16="http://schemas.microsoft.com/office/drawing/2014/main" id="{1E01CBCA-71C3-7879-2744-AB2E94CA1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7" name="Line 2397">
            <a:extLst>
              <a:ext uri="{FF2B5EF4-FFF2-40B4-BE49-F238E27FC236}">
                <a16:creationId xmlns:a16="http://schemas.microsoft.com/office/drawing/2014/main" id="{1E500A37-1E3F-70F5-8753-CB8652D16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94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8" name="Line 2398">
            <a:extLst>
              <a:ext uri="{FF2B5EF4-FFF2-40B4-BE49-F238E27FC236}">
                <a16:creationId xmlns:a16="http://schemas.microsoft.com/office/drawing/2014/main" id="{58D50B4B-34CB-B91A-C0D0-2025639E9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8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9" name="Line 2399">
            <a:extLst>
              <a:ext uri="{FF2B5EF4-FFF2-40B4-BE49-F238E27FC236}">
                <a16:creationId xmlns:a16="http://schemas.microsoft.com/office/drawing/2014/main" id="{DE5ECD05-BA75-9EA1-492A-EF02B151C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0" name="Line 2400">
            <a:extLst>
              <a:ext uri="{FF2B5EF4-FFF2-40B4-BE49-F238E27FC236}">
                <a16:creationId xmlns:a16="http://schemas.microsoft.com/office/drawing/2014/main" id="{8A95C527-010D-5ACF-E29A-6BDC9CB84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1" name="Line 2401">
            <a:extLst>
              <a:ext uri="{FF2B5EF4-FFF2-40B4-BE49-F238E27FC236}">
                <a16:creationId xmlns:a16="http://schemas.microsoft.com/office/drawing/2014/main" id="{0D37EBE3-6EDD-E203-6D24-C46938AD7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2" name="Line 2402">
            <a:extLst>
              <a:ext uri="{FF2B5EF4-FFF2-40B4-BE49-F238E27FC236}">
                <a16:creationId xmlns:a16="http://schemas.microsoft.com/office/drawing/2014/main" id="{8F7133E4-C34C-39B5-A216-3594DBA5D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3" name="Line 2403">
            <a:extLst>
              <a:ext uri="{FF2B5EF4-FFF2-40B4-BE49-F238E27FC236}">
                <a16:creationId xmlns:a16="http://schemas.microsoft.com/office/drawing/2014/main" id="{8DAC68E6-8399-CF24-E973-97FBBB111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4" name="Line 2404">
            <a:extLst>
              <a:ext uri="{FF2B5EF4-FFF2-40B4-BE49-F238E27FC236}">
                <a16:creationId xmlns:a16="http://schemas.microsoft.com/office/drawing/2014/main" id="{C865E36B-50F8-DE38-5424-34469D866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5" name="Line 2405">
            <a:extLst>
              <a:ext uri="{FF2B5EF4-FFF2-40B4-BE49-F238E27FC236}">
                <a16:creationId xmlns:a16="http://schemas.microsoft.com/office/drawing/2014/main" id="{182FF713-1468-9C3E-3DAB-DCA2FE8D9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6" name="Line 2406">
            <a:extLst>
              <a:ext uri="{FF2B5EF4-FFF2-40B4-BE49-F238E27FC236}">
                <a16:creationId xmlns:a16="http://schemas.microsoft.com/office/drawing/2014/main" id="{11D3E997-E3A1-7775-9BDA-CBEE8917F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7" name="Line 2407">
            <a:extLst>
              <a:ext uri="{FF2B5EF4-FFF2-40B4-BE49-F238E27FC236}">
                <a16:creationId xmlns:a16="http://schemas.microsoft.com/office/drawing/2014/main" id="{5809CF47-6839-E7CB-DB18-91285217A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8" name="Line 2408">
            <a:extLst>
              <a:ext uri="{FF2B5EF4-FFF2-40B4-BE49-F238E27FC236}">
                <a16:creationId xmlns:a16="http://schemas.microsoft.com/office/drawing/2014/main" id="{864D752E-6EFD-4F02-117C-D88958EFF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9" name="Line 2409">
            <a:extLst>
              <a:ext uri="{FF2B5EF4-FFF2-40B4-BE49-F238E27FC236}">
                <a16:creationId xmlns:a16="http://schemas.microsoft.com/office/drawing/2014/main" id="{2C0FA955-895C-1F2E-0530-90DE37E83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0" name="Line 2410">
            <a:extLst>
              <a:ext uri="{FF2B5EF4-FFF2-40B4-BE49-F238E27FC236}">
                <a16:creationId xmlns:a16="http://schemas.microsoft.com/office/drawing/2014/main" id="{18050C44-DC16-BB35-3364-FB3854766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1" name="Line 2411">
            <a:extLst>
              <a:ext uri="{FF2B5EF4-FFF2-40B4-BE49-F238E27FC236}">
                <a16:creationId xmlns:a16="http://schemas.microsoft.com/office/drawing/2014/main" id="{7861087B-A8C1-E38C-F62F-E93554598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2" name="Line 2412">
            <a:extLst>
              <a:ext uri="{FF2B5EF4-FFF2-40B4-BE49-F238E27FC236}">
                <a16:creationId xmlns:a16="http://schemas.microsoft.com/office/drawing/2014/main" id="{807B5577-A563-90A2-429E-9ED76F4BB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3" name="Line 2413">
            <a:extLst>
              <a:ext uri="{FF2B5EF4-FFF2-40B4-BE49-F238E27FC236}">
                <a16:creationId xmlns:a16="http://schemas.microsoft.com/office/drawing/2014/main" id="{539AF517-3195-A781-9A8B-01BF02B55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4" name="Line 2414">
            <a:extLst>
              <a:ext uri="{FF2B5EF4-FFF2-40B4-BE49-F238E27FC236}">
                <a16:creationId xmlns:a16="http://schemas.microsoft.com/office/drawing/2014/main" id="{3AEA845C-F992-3BA2-1389-D1C3315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5" name="Line 2415">
            <a:extLst>
              <a:ext uri="{FF2B5EF4-FFF2-40B4-BE49-F238E27FC236}">
                <a16:creationId xmlns:a16="http://schemas.microsoft.com/office/drawing/2014/main" id="{2A5B5279-B8E0-55C6-B135-DE249C4D1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6" name="Line 2416">
            <a:extLst>
              <a:ext uri="{FF2B5EF4-FFF2-40B4-BE49-F238E27FC236}">
                <a16:creationId xmlns:a16="http://schemas.microsoft.com/office/drawing/2014/main" id="{4F0A05EA-F01F-15B1-45F6-DB95AA3FA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7" name="Line 2417">
            <a:extLst>
              <a:ext uri="{FF2B5EF4-FFF2-40B4-BE49-F238E27FC236}">
                <a16:creationId xmlns:a16="http://schemas.microsoft.com/office/drawing/2014/main" id="{D4CA614B-5D29-85CC-A5B1-5AF3361F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8" name="Line 2418">
            <a:extLst>
              <a:ext uri="{FF2B5EF4-FFF2-40B4-BE49-F238E27FC236}">
                <a16:creationId xmlns:a16="http://schemas.microsoft.com/office/drawing/2014/main" id="{0AB177B3-0705-83A3-A009-210592EA4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9" name="Line 2419">
            <a:extLst>
              <a:ext uri="{FF2B5EF4-FFF2-40B4-BE49-F238E27FC236}">
                <a16:creationId xmlns:a16="http://schemas.microsoft.com/office/drawing/2014/main" id="{A3F607D6-5CB8-DDA1-E6E9-54B383865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0" name="Line 2420">
            <a:extLst>
              <a:ext uri="{FF2B5EF4-FFF2-40B4-BE49-F238E27FC236}">
                <a16:creationId xmlns:a16="http://schemas.microsoft.com/office/drawing/2014/main" id="{D1B3FB73-8CF2-CB1D-D089-002A3076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1" name="Line 2421">
            <a:extLst>
              <a:ext uri="{FF2B5EF4-FFF2-40B4-BE49-F238E27FC236}">
                <a16:creationId xmlns:a16="http://schemas.microsoft.com/office/drawing/2014/main" id="{00DDA2F9-E1BC-A68E-0100-5EBE776DB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2" name="Line 2422">
            <a:extLst>
              <a:ext uri="{FF2B5EF4-FFF2-40B4-BE49-F238E27FC236}">
                <a16:creationId xmlns:a16="http://schemas.microsoft.com/office/drawing/2014/main" id="{8A5B1BE5-0992-222F-DF56-AD2F546A4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3" name="Line 2423">
            <a:extLst>
              <a:ext uri="{FF2B5EF4-FFF2-40B4-BE49-F238E27FC236}">
                <a16:creationId xmlns:a16="http://schemas.microsoft.com/office/drawing/2014/main" id="{E4E6D492-F685-6366-F706-B23479100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4" name="Line 2424">
            <a:extLst>
              <a:ext uri="{FF2B5EF4-FFF2-40B4-BE49-F238E27FC236}">
                <a16:creationId xmlns:a16="http://schemas.microsoft.com/office/drawing/2014/main" id="{16E20B92-F254-F106-3BA5-8AB67B430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5" name="Line 2425">
            <a:extLst>
              <a:ext uri="{FF2B5EF4-FFF2-40B4-BE49-F238E27FC236}">
                <a16:creationId xmlns:a16="http://schemas.microsoft.com/office/drawing/2014/main" id="{0E1C0793-946F-2F71-4916-CEFE7D498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6" name="Line 2426">
            <a:extLst>
              <a:ext uri="{FF2B5EF4-FFF2-40B4-BE49-F238E27FC236}">
                <a16:creationId xmlns:a16="http://schemas.microsoft.com/office/drawing/2014/main" id="{E76B3226-085C-30EA-BED2-3D60F024B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7" name="Line 2427">
            <a:extLst>
              <a:ext uri="{FF2B5EF4-FFF2-40B4-BE49-F238E27FC236}">
                <a16:creationId xmlns:a16="http://schemas.microsoft.com/office/drawing/2014/main" id="{B95E8E0A-BC1F-54A5-6A68-DD8D3D858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8" name="Line 2428">
            <a:extLst>
              <a:ext uri="{FF2B5EF4-FFF2-40B4-BE49-F238E27FC236}">
                <a16:creationId xmlns:a16="http://schemas.microsoft.com/office/drawing/2014/main" id="{B996FF31-4F84-E825-B111-9440DE8C2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9" name="Line 2429">
            <a:extLst>
              <a:ext uri="{FF2B5EF4-FFF2-40B4-BE49-F238E27FC236}">
                <a16:creationId xmlns:a16="http://schemas.microsoft.com/office/drawing/2014/main" id="{A39454FA-8E8D-F08D-1B97-00FBB4E44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0" name="Line 2430">
            <a:extLst>
              <a:ext uri="{FF2B5EF4-FFF2-40B4-BE49-F238E27FC236}">
                <a16:creationId xmlns:a16="http://schemas.microsoft.com/office/drawing/2014/main" id="{B4CC09C7-CBCD-0FA1-0853-E050FDDB5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1" name="Line 2431">
            <a:extLst>
              <a:ext uri="{FF2B5EF4-FFF2-40B4-BE49-F238E27FC236}">
                <a16:creationId xmlns:a16="http://schemas.microsoft.com/office/drawing/2014/main" id="{79CA9225-ECB1-FB72-83A8-E4BE7F3F3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2" name="Line 2432">
            <a:extLst>
              <a:ext uri="{FF2B5EF4-FFF2-40B4-BE49-F238E27FC236}">
                <a16:creationId xmlns:a16="http://schemas.microsoft.com/office/drawing/2014/main" id="{15932FF8-4A94-E503-0A76-B6537A9D9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3" name="Line 2433">
            <a:extLst>
              <a:ext uri="{FF2B5EF4-FFF2-40B4-BE49-F238E27FC236}">
                <a16:creationId xmlns:a16="http://schemas.microsoft.com/office/drawing/2014/main" id="{763A31C8-2A26-547F-CE86-9CC531A4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4" name="Line 2434">
            <a:extLst>
              <a:ext uri="{FF2B5EF4-FFF2-40B4-BE49-F238E27FC236}">
                <a16:creationId xmlns:a16="http://schemas.microsoft.com/office/drawing/2014/main" id="{5752EB17-5459-2CE0-3BDD-144C1B5FB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5" name="Line 2435">
            <a:extLst>
              <a:ext uri="{FF2B5EF4-FFF2-40B4-BE49-F238E27FC236}">
                <a16:creationId xmlns:a16="http://schemas.microsoft.com/office/drawing/2014/main" id="{7B9DC47A-F17B-5DEA-4B0D-14105A37F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6" name="Line 2436">
            <a:extLst>
              <a:ext uri="{FF2B5EF4-FFF2-40B4-BE49-F238E27FC236}">
                <a16:creationId xmlns:a16="http://schemas.microsoft.com/office/drawing/2014/main" id="{EC7468C1-890A-66EA-5726-472BC9319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7" name="Line 2437">
            <a:extLst>
              <a:ext uri="{FF2B5EF4-FFF2-40B4-BE49-F238E27FC236}">
                <a16:creationId xmlns:a16="http://schemas.microsoft.com/office/drawing/2014/main" id="{1FCECD13-CB99-675A-552A-BA174F58D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8" name="Line 2438">
            <a:extLst>
              <a:ext uri="{FF2B5EF4-FFF2-40B4-BE49-F238E27FC236}">
                <a16:creationId xmlns:a16="http://schemas.microsoft.com/office/drawing/2014/main" id="{5AB10A66-0FCC-2A19-07C3-2207A8E07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9" name="Line 2439">
            <a:extLst>
              <a:ext uri="{FF2B5EF4-FFF2-40B4-BE49-F238E27FC236}">
                <a16:creationId xmlns:a16="http://schemas.microsoft.com/office/drawing/2014/main" id="{BCE9D7E1-5079-D6C9-5C20-7C08E8497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0" name="Line 2440">
            <a:extLst>
              <a:ext uri="{FF2B5EF4-FFF2-40B4-BE49-F238E27FC236}">
                <a16:creationId xmlns:a16="http://schemas.microsoft.com/office/drawing/2014/main" id="{8D18EDC6-1027-D998-D29F-35E22EFCF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1" name="Line 2441">
            <a:extLst>
              <a:ext uri="{FF2B5EF4-FFF2-40B4-BE49-F238E27FC236}">
                <a16:creationId xmlns:a16="http://schemas.microsoft.com/office/drawing/2014/main" id="{F37E087C-CE34-E388-0631-7AC5DE9AD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2" name="Line 2442">
            <a:extLst>
              <a:ext uri="{FF2B5EF4-FFF2-40B4-BE49-F238E27FC236}">
                <a16:creationId xmlns:a16="http://schemas.microsoft.com/office/drawing/2014/main" id="{292BC744-106E-43A4-4F0B-07FBAD3F8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3" name="Line 2443">
            <a:extLst>
              <a:ext uri="{FF2B5EF4-FFF2-40B4-BE49-F238E27FC236}">
                <a16:creationId xmlns:a16="http://schemas.microsoft.com/office/drawing/2014/main" id="{992F4304-E5F1-4227-CF5E-412EF21C3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4" name="Line 2444">
            <a:extLst>
              <a:ext uri="{FF2B5EF4-FFF2-40B4-BE49-F238E27FC236}">
                <a16:creationId xmlns:a16="http://schemas.microsoft.com/office/drawing/2014/main" id="{2E4DD4DF-BCE9-9A5C-B303-15998FCEB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5" name="Line 2445">
            <a:extLst>
              <a:ext uri="{FF2B5EF4-FFF2-40B4-BE49-F238E27FC236}">
                <a16:creationId xmlns:a16="http://schemas.microsoft.com/office/drawing/2014/main" id="{AD6E447C-86BA-DDB8-ACC3-0C79F6245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6" name="Line 2446">
            <a:extLst>
              <a:ext uri="{FF2B5EF4-FFF2-40B4-BE49-F238E27FC236}">
                <a16:creationId xmlns:a16="http://schemas.microsoft.com/office/drawing/2014/main" id="{2D070B08-F924-0B0E-2908-FBBA26DE2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7" name="Line 2447">
            <a:extLst>
              <a:ext uri="{FF2B5EF4-FFF2-40B4-BE49-F238E27FC236}">
                <a16:creationId xmlns:a16="http://schemas.microsoft.com/office/drawing/2014/main" id="{386670E7-DD49-0F6B-CC73-541CA4568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8" name="Line 2448">
            <a:extLst>
              <a:ext uri="{FF2B5EF4-FFF2-40B4-BE49-F238E27FC236}">
                <a16:creationId xmlns:a16="http://schemas.microsoft.com/office/drawing/2014/main" id="{F86B5B54-A948-4593-0D77-A2C1127DF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9" name="Line 2449">
            <a:extLst>
              <a:ext uri="{FF2B5EF4-FFF2-40B4-BE49-F238E27FC236}">
                <a16:creationId xmlns:a16="http://schemas.microsoft.com/office/drawing/2014/main" id="{7E503416-88AB-A588-910F-81B949815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0" name="Line 2450">
            <a:extLst>
              <a:ext uri="{FF2B5EF4-FFF2-40B4-BE49-F238E27FC236}">
                <a16:creationId xmlns:a16="http://schemas.microsoft.com/office/drawing/2014/main" id="{287DA8AC-88EC-C124-51DF-523E29D0E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1" name="Line 2451">
            <a:extLst>
              <a:ext uri="{FF2B5EF4-FFF2-40B4-BE49-F238E27FC236}">
                <a16:creationId xmlns:a16="http://schemas.microsoft.com/office/drawing/2014/main" id="{5C225DA6-04E8-9E04-EB86-B6EF134ED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2" name="Line 2452">
            <a:extLst>
              <a:ext uri="{FF2B5EF4-FFF2-40B4-BE49-F238E27FC236}">
                <a16:creationId xmlns:a16="http://schemas.microsoft.com/office/drawing/2014/main" id="{FF0DE855-E1FA-102F-1A3E-0BE8AB9C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3" name="Line 2453">
            <a:extLst>
              <a:ext uri="{FF2B5EF4-FFF2-40B4-BE49-F238E27FC236}">
                <a16:creationId xmlns:a16="http://schemas.microsoft.com/office/drawing/2014/main" id="{CE1CE115-4D2B-36ED-8D80-27D28F246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4" name="Line 2454">
            <a:extLst>
              <a:ext uri="{FF2B5EF4-FFF2-40B4-BE49-F238E27FC236}">
                <a16:creationId xmlns:a16="http://schemas.microsoft.com/office/drawing/2014/main" id="{4E6EE6AB-5E08-5AE0-7714-E180F2FFC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5" name="Line 2455">
            <a:extLst>
              <a:ext uri="{FF2B5EF4-FFF2-40B4-BE49-F238E27FC236}">
                <a16:creationId xmlns:a16="http://schemas.microsoft.com/office/drawing/2014/main" id="{30CABE8D-F881-E583-84D2-D680F03BE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6" name="Line 2456">
            <a:extLst>
              <a:ext uri="{FF2B5EF4-FFF2-40B4-BE49-F238E27FC236}">
                <a16:creationId xmlns:a16="http://schemas.microsoft.com/office/drawing/2014/main" id="{093B750D-E376-B843-2B17-B951ECF91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7" name="Line 2457">
            <a:extLst>
              <a:ext uri="{FF2B5EF4-FFF2-40B4-BE49-F238E27FC236}">
                <a16:creationId xmlns:a16="http://schemas.microsoft.com/office/drawing/2014/main" id="{4B343061-27E7-D3C2-B340-16E234A68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8" name="Line 2458">
            <a:extLst>
              <a:ext uri="{FF2B5EF4-FFF2-40B4-BE49-F238E27FC236}">
                <a16:creationId xmlns:a16="http://schemas.microsoft.com/office/drawing/2014/main" id="{2BC07BCF-F6F0-AC07-0E9F-CBE9C545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9" name="Line 2459">
            <a:extLst>
              <a:ext uri="{FF2B5EF4-FFF2-40B4-BE49-F238E27FC236}">
                <a16:creationId xmlns:a16="http://schemas.microsoft.com/office/drawing/2014/main" id="{7D779FFF-3DA1-CADC-59F5-DE2A32CF7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0" name="Line 2460">
            <a:extLst>
              <a:ext uri="{FF2B5EF4-FFF2-40B4-BE49-F238E27FC236}">
                <a16:creationId xmlns:a16="http://schemas.microsoft.com/office/drawing/2014/main" id="{217E8F69-0FC4-1F36-0295-0AC8015D5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1" name="Line 2461">
            <a:extLst>
              <a:ext uri="{FF2B5EF4-FFF2-40B4-BE49-F238E27FC236}">
                <a16:creationId xmlns:a16="http://schemas.microsoft.com/office/drawing/2014/main" id="{BE883924-0F52-4025-57C0-38C4E86BA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2" name="Line 2462">
            <a:extLst>
              <a:ext uri="{FF2B5EF4-FFF2-40B4-BE49-F238E27FC236}">
                <a16:creationId xmlns:a16="http://schemas.microsoft.com/office/drawing/2014/main" id="{2E09861E-2664-46CA-A21D-D5AD37AAF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3" name="Line 2463">
            <a:extLst>
              <a:ext uri="{FF2B5EF4-FFF2-40B4-BE49-F238E27FC236}">
                <a16:creationId xmlns:a16="http://schemas.microsoft.com/office/drawing/2014/main" id="{B63907F6-A715-C997-FDA3-9CEAC9379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4" name="Line 2464">
            <a:extLst>
              <a:ext uri="{FF2B5EF4-FFF2-40B4-BE49-F238E27FC236}">
                <a16:creationId xmlns:a16="http://schemas.microsoft.com/office/drawing/2014/main" id="{CC045EE0-6C51-4574-0B1F-6172B97F2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5" name="Line 2465">
            <a:extLst>
              <a:ext uri="{FF2B5EF4-FFF2-40B4-BE49-F238E27FC236}">
                <a16:creationId xmlns:a16="http://schemas.microsoft.com/office/drawing/2014/main" id="{AF0A9CAF-B29F-78F8-FC24-AADBDBEED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6" name="Line 2466">
            <a:extLst>
              <a:ext uri="{FF2B5EF4-FFF2-40B4-BE49-F238E27FC236}">
                <a16:creationId xmlns:a16="http://schemas.microsoft.com/office/drawing/2014/main" id="{A2FC0C97-8BC2-7984-D302-34E7A24FB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7" name="Line 2467">
            <a:extLst>
              <a:ext uri="{FF2B5EF4-FFF2-40B4-BE49-F238E27FC236}">
                <a16:creationId xmlns:a16="http://schemas.microsoft.com/office/drawing/2014/main" id="{8FAA29E5-34CF-A74E-D113-432FC40BF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8" name="Line 2468">
            <a:extLst>
              <a:ext uri="{FF2B5EF4-FFF2-40B4-BE49-F238E27FC236}">
                <a16:creationId xmlns:a16="http://schemas.microsoft.com/office/drawing/2014/main" id="{937B0B92-5441-4894-759D-867E32403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9" name="Line 2469">
            <a:extLst>
              <a:ext uri="{FF2B5EF4-FFF2-40B4-BE49-F238E27FC236}">
                <a16:creationId xmlns:a16="http://schemas.microsoft.com/office/drawing/2014/main" id="{89D3BCC5-1C2E-7282-6D7A-EB2EC2D22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0" name="Line 2470">
            <a:extLst>
              <a:ext uri="{FF2B5EF4-FFF2-40B4-BE49-F238E27FC236}">
                <a16:creationId xmlns:a16="http://schemas.microsoft.com/office/drawing/2014/main" id="{5CA57C94-B210-7258-6CC7-F562DF6B7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1" name="Line 2471">
            <a:extLst>
              <a:ext uri="{FF2B5EF4-FFF2-40B4-BE49-F238E27FC236}">
                <a16:creationId xmlns:a16="http://schemas.microsoft.com/office/drawing/2014/main" id="{3BFE4DB2-F52D-CC8A-DBFB-BF5E80A7D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2" name="Line 2472">
            <a:extLst>
              <a:ext uri="{FF2B5EF4-FFF2-40B4-BE49-F238E27FC236}">
                <a16:creationId xmlns:a16="http://schemas.microsoft.com/office/drawing/2014/main" id="{E8DBAC15-7179-D438-A899-7260DCDBA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3" name="Line 2473">
            <a:extLst>
              <a:ext uri="{FF2B5EF4-FFF2-40B4-BE49-F238E27FC236}">
                <a16:creationId xmlns:a16="http://schemas.microsoft.com/office/drawing/2014/main" id="{37F1E084-6115-8350-BF53-E3806A898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4" name="Line 2474">
            <a:extLst>
              <a:ext uri="{FF2B5EF4-FFF2-40B4-BE49-F238E27FC236}">
                <a16:creationId xmlns:a16="http://schemas.microsoft.com/office/drawing/2014/main" id="{DBFBFAFC-0849-9630-C5CB-B667FA643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5" name="Line 2475">
            <a:extLst>
              <a:ext uri="{FF2B5EF4-FFF2-40B4-BE49-F238E27FC236}">
                <a16:creationId xmlns:a16="http://schemas.microsoft.com/office/drawing/2014/main" id="{99571824-7DE5-BA20-21A6-2F69567F0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6" name="Line 2476">
            <a:extLst>
              <a:ext uri="{FF2B5EF4-FFF2-40B4-BE49-F238E27FC236}">
                <a16:creationId xmlns:a16="http://schemas.microsoft.com/office/drawing/2014/main" id="{8BF1F4E5-6EA7-9BDA-99C9-E557BCE3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7" name="Line 2477">
            <a:extLst>
              <a:ext uri="{FF2B5EF4-FFF2-40B4-BE49-F238E27FC236}">
                <a16:creationId xmlns:a16="http://schemas.microsoft.com/office/drawing/2014/main" id="{B8C93644-80C5-C34B-89D7-25EC63020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8" name="Line 2478">
            <a:extLst>
              <a:ext uri="{FF2B5EF4-FFF2-40B4-BE49-F238E27FC236}">
                <a16:creationId xmlns:a16="http://schemas.microsoft.com/office/drawing/2014/main" id="{828E6233-6C15-E97E-F39D-89BCF69AF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9" name="Line 2479">
            <a:extLst>
              <a:ext uri="{FF2B5EF4-FFF2-40B4-BE49-F238E27FC236}">
                <a16:creationId xmlns:a16="http://schemas.microsoft.com/office/drawing/2014/main" id="{2E178BF3-F8B0-396F-45D1-B294D03A1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0" name="Line 2480">
            <a:extLst>
              <a:ext uri="{FF2B5EF4-FFF2-40B4-BE49-F238E27FC236}">
                <a16:creationId xmlns:a16="http://schemas.microsoft.com/office/drawing/2014/main" id="{4EAFCE39-EA46-1ED8-6D2A-B83A60440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1" name="Line 2481">
            <a:extLst>
              <a:ext uri="{FF2B5EF4-FFF2-40B4-BE49-F238E27FC236}">
                <a16:creationId xmlns:a16="http://schemas.microsoft.com/office/drawing/2014/main" id="{7FB9D3EB-6F22-0A0A-36D8-701BB0780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2" name="Line 2482">
            <a:extLst>
              <a:ext uri="{FF2B5EF4-FFF2-40B4-BE49-F238E27FC236}">
                <a16:creationId xmlns:a16="http://schemas.microsoft.com/office/drawing/2014/main" id="{5FDA2E92-187D-E3AB-768C-99563999B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3" name="Line 2483">
            <a:extLst>
              <a:ext uri="{FF2B5EF4-FFF2-40B4-BE49-F238E27FC236}">
                <a16:creationId xmlns:a16="http://schemas.microsoft.com/office/drawing/2014/main" id="{C0CEEDC8-7D9A-B377-6175-6560C4002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4" name="Line 2484">
            <a:extLst>
              <a:ext uri="{FF2B5EF4-FFF2-40B4-BE49-F238E27FC236}">
                <a16:creationId xmlns:a16="http://schemas.microsoft.com/office/drawing/2014/main" id="{9E20CB61-237F-C873-623D-C3742C171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5" name="Line 2485">
            <a:extLst>
              <a:ext uri="{FF2B5EF4-FFF2-40B4-BE49-F238E27FC236}">
                <a16:creationId xmlns:a16="http://schemas.microsoft.com/office/drawing/2014/main" id="{341B45C2-62B0-B0D1-5446-F3269C151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6" name="Line 2486">
            <a:extLst>
              <a:ext uri="{FF2B5EF4-FFF2-40B4-BE49-F238E27FC236}">
                <a16:creationId xmlns:a16="http://schemas.microsoft.com/office/drawing/2014/main" id="{CB0BFC02-8FB0-6A25-C817-CE4FD9942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7" name="Line 2487">
            <a:extLst>
              <a:ext uri="{FF2B5EF4-FFF2-40B4-BE49-F238E27FC236}">
                <a16:creationId xmlns:a16="http://schemas.microsoft.com/office/drawing/2014/main" id="{5D74D222-8F4E-F8A3-D13D-3C88B51BB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8" name="Line 2488">
            <a:extLst>
              <a:ext uri="{FF2B5EF4-FFF2-40B4-BE49-F238E27FC236}">
                <a16:creationId xmlns:a16="http://schemas.microsoft.com/office/drawing/2014/main" id="{7745E1C7-39D6-6A88-A018-0267C486C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9" name="Line 2489">
            <a:extLst>
              <a:ext uri="{FF2B5EF4-FFF2-40B4-BE49-F238E27FC236}">
                <a16:creationId xmlns:a16="http://schemas.microsoft.com/office/drawing/2014/main" id="{6CD18574-8F0E-553F-204E-0E6C8CC79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0" name="Line 2490">
            <a:extLst>
              <a:ext uri="{FF2B5EF4-FFF2-40B4-BE49-F238E27FC236}">
                <a16:creationId xmlns:a16="http://schemas.microsoft.com/office/drawing/2014/main" id="{657C4B90-A0C9-DF1C-96EB-4529D91CC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1" name="Line 2491">
            <a:extLst>
              <a:ext uri="{FF2B5EF4-FFF2-40B4-BE49-F238E27FC236}">
                <a16:creationId xmlns:a16="http://schemas.microsoft.com/office/drawing/2014/main" id="{82233476-62C5-E45C-D644-23135625E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2" name="Line 2492">
            <a:extLst>
              <a:ext uri="{FF2B5EF4-FFF2-40B4-BE49-F238E27FC236}">
                <a16:creationId xmlns:a16="http://schemas.microsoft.com/office/drawing/2014/main" id="{C91955BB-952D-AE8A-6B98-D6CA1D5AA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3" name="Line 2493">
            <a:extLst>
              <a:ext uri="{FF2B5EF4-FFF2-40B4-BE49-F238E27FC236}">
                <a16:creationId xmlns:a16="http://schemas.microsoft.com/office/drawing/2014/main" id="{5F6957B3-65F5-BF0F-12C8-DD0D32554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4" name="Line 2494">
            <a:extLst>
              <a:ext uri="{FF2B5EF4-FFF2-40B4-BE49-F238E27FC236}">
                <a16:creationId xmlns:a16="http://schemas.microsoft.com/office/drawing/2014/main" id="{E2A755AD-836D-C967-4E46-0F10DF889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5" name="Line 2495">
            <a:extLst>
              <a:ext uri="{FF2B5EF4-FFF2-40B4-BE49-F238E27FC236}">
                <a16:creationId xmlns:a16="http://schemas.microsoft.com/office/drawing/2014/main" id="{2C94E0EF-5F35-FB96-685F-A39A3435A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6" name="Line 2496">
            <a:extLst>
              <a:ext uri="{FF2B5EF4-FFF2-40B4-BE49-F238E27FC236}">
                <a16:creationId xmlns:a16="http://schemas.microsoft.com/office/drawing/2014/main" id="{0F33D31F-18F1-9ACD-8261-AB9F561B9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7" name="Line 2497">
            <a:extLst>
              <a:ext uri="{FF2B5EF4-FFF2-40B4-BE49-F238E27FC236}">
                <a16:creationId xmlns:a16="http://schemas.microsoft.com/office/drawing/2014/main" id="{3945622D-1377-4D8B-CB32-47E0FBA3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8" name="Line 2498">
            <a:extLst>
              <a:ext uri="{FF2B5EF4-FFF2-40B4-BE49-F238E27FC236}">
                <a16:creationId xmlns:a16="http://schemas.microsoft.com/office/drawing/2014/main" id="{92BD00CF-6AEF-E1F3-16E8-DFDFCA357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9" name="Line 2499">
            <a:extLst>
              <a:ext uri="{FF2B5EF4-FFF2-40B4-BE49-F238E27FC236}">
                <a16:creationId xmlns:a16="http://schemas.microsoft.com/office/drawing/2014/main" id="{66192BDA-C26A-A325-DBE0-1D98265A1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0" name="Line 2500">
            <a:extLst>
              <a:ext uri="{FF2B5EF4-FFF2-40B4-BE49-F238E27FC236}">
                <a16:creationId xmlns:a16="http://schemas.microsoft.com/office/drawing/2014/main" id="{D35ACF6B-3E87-D959-89BF-7C9C556CA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1" name="Line 2501">
            <a:extLst>
              <a:ext uri="{FF2B5EF4-FFF2-40B4-BE49-F238E27FC236}">
                <a16:creationId xmlns:a16="http://schemas.microsoft.com/office/drawing/2014/main" id="{DE90AEE9-F236-4FC1-1662-6BC5978B7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2" name="Line 2502">
            <a:extLst>
              <a:ext uri="{FF2B5EF4-FFF2-40B4-BE49-F238E27FC236}">
                <a16:creationId xmlns:a16="http://schemas.microsoft.com/office/drawing/2014/main" id="{7542BC3E-E96E-28A3-CF8F-548714757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3" name="Line 2503">
            <a:extLst>
              <a:ext uri="{FF2B5EF4-FFF2-40B4-BE49-F238E27FC236}">
                <a16:creationId xmlns:a16="http://schemas.microsoft.com/office/drawing/2014/main" id="{A46AE94F-DD54-76D1-E4E3-379E479CD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4" name="Line 2504">
            <a:extLst>
              <a:ext uri="{FF2B5EF4-FFF2-40B4-BE49-F238E27FC236}">
                <a16:creationId xmlns:a16="http://schemas.microsoft.com/office/drawing/2014/main" id="{D2BB3906-43E1-DE5F-500B-C0821EA44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5" name="Line 2505">
            <a:extLst>
              <a:ext uri="{FF2B5EF4-FFF2-40B4-BE49-F238E27FC236}">
                <a16:creationId xmlns:a16="http://schemas.microsoft.com/office/drawing/2014/main" id="{766E2413-8889-6D95-5250-94C9E2731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6" name="Line 2506">
            <a:extLst>
              <a:ext uri="{FF2B5EF4-FFF2-40B4-BE49-F238E27FC236}">
                <a16:creationId xmlns:a16="http://schemas.microsoft.com/office/drawing/2014/main" id="{ED0C8BCF-F9C4-BBC3-FB19-50FDE60B4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7" name="Line 2507">
            <a:extLst>
              <a:ext uri="{FF2B5EF4-FFF2-40B4-BE49-F238E27FC236}">
                <a16:creationId xmlns:a16="http://schemas.microsoft.com/office/drawing/2014/main" id="{389FEC2D-1870-43CB-787F-283138ABA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8" name="Line 2508">
            <a:extLst>
              <a:ext uri="{FF2B5EF4-FFF2-40B4-BE49-F238E27FC236}">
                <a16:creationId xmlns:a16="http://schemas.microsoft.com/office/drawing/2014/main" id="{2FEF6539-2863-745C-0C92-43A9603D7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9" name="Line 2509">
            <a:extLst>
              <a:ext uri="{FF2B5EF4-FFF2-40B4-BE49-F238E27FC236}">
                <a16:creationId xmlns:a16="http://schemas.microsoft.com/office/drawing/2014/main" id="{7802BEF6-913E-A900-314D-542A665C1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0" name="Line 2510">
            <a:extLst>
              <a:ext uri="{FF2B5EF4-FFF2-40B4-BE49-F238E27FC236}">
                <a16:creationId xmlns:a16="http://schemas.microsoft.com/office/drawing/2014/main" id="{1692B579-999F-995A-4207-C1B3573A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1" name="Line 2511">
            <a:extLst>
              <a:ext uri="{FF2B5EF4-FFF2-40B4-BE49-F238E27FC236}">
                <a16:creationId xmlns:a16="http://schemas.microsoft.com/office/drawing/2014/main" id="{0AC3F91E-00F0-DFD9-1264-BFBD33540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2" name="Line 2512">
            <a:extLst>
              <a:ext uri="{FF2B5EF4-FFF2-40B4-BE49-F238E27FC236}">
                <a16:creationId xmlns:a16="http://schemas.microsoft.com/office/drawing/2014/main" id="{C105232E-77FD-2D34-38B0-F78F809CB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3" name="Line 2513">
            <a:extLst>
              <a:ext uri="{FF2B5EF4-FFF2-40B4-BE49-F238E27FC236}">
                <a16:creationId xmlns:a16="http://schemas.microsoft.com/office/drawing/2014/main" id="{A6DBCD8F-E072-AC80-DE48-88EAA6D97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4" name="Line 2514">
            <a:extLst>
              <a:ext uri="{FF2B5EF4-FFF2-40B4-BE49-F238E27FC236}">
                <a16:creationId xmlns:a16="http://schemas.microsoft.com/office/drawing/2014/main" id="{903D1C70-3205-14B6-6106-78B74A41F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45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5" name="Line 2515">
            <a:extLst>
              <a:ext uri="{FF2B5EF4-FFF2-40B4-BE49-F238E27FC236}">
                <a16:creationId xmlns:a16="http://schemas.microsoft.com/office/drawing/2014/main" id="{DA7230B2-889A-E7AD-B670-7566DBD3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8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6" name="Line 2516">
            <a:extLst>
              <a:ext uri="{FF2B5EF4-FFF2-40B4-BE49-F238E27FC236}">
                <a16:creationId xmlns:a16="http://schemas.microsoft.com/office/drawing/2014/main" id="{0E4E197F-6ADA-1B84-0C81-1CE19CB95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83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7" name="Line 2517">
            <a:extLst>
              <a:ext uri="{FF2B5EF4-FFF2-40B4-BE49-F238E27FC236}">
                <a16:creationId xmlns:a16="http://schemas.microsoft.com/office/drawing/2014/main" id="{242267C1-2435-85BC-20F8-876F992A6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8" name="Line 2518">
            <a:extLst>
              <a:ext uri="{FF2B5EF4-FFF2-40B4-BE49-F238E27FC236}">
                <a16:creationId xmlns:a16="http://schemas.microsoft.com/office/drawing/2014/main" id="{A9879BCA-0743-EF01-2FE9-DD6CABE6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9" name="Line 2519">
            <a:extLst>
              <a:ext uri="{FF2B5EF4-FFF2-40B4-BE49-F238E27FC236}">
                <a16:creationId xmlns:a16="http://schemas.microsoft.com/office/drawing/2014/main" id="{C6C42C92-D695-FC4A-3D9D-57DDAA675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0" name="Line 2520">
            <a:extLst>
              <a:ext uri="{FF2B5EF4-FFF2-40B4-BE49-F238E27FC236}">
                <a16:creationId xmlns:a16="http://schemas.microsoft.com/office/drawing/2014/main" id="{9B12187F-9211-BD5F-72C1-EA5E0DFF8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1" name="Line 2521">
            <a:extLst>
              <a:ext uri="{FF2B5EF4-FFF2-40B4-BE49-F238E27FC236}">
                <a16:creationId xmlns:a16="http://schemas.microsoft.com/office/drawing/2014/main" id="{F3741287-D429-F599-0820-F41928272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2" name="Line 2522">
            <a:extLst>
              <a:ext uri="{FF2B5EF4-FFF2-40B4-BE49-F238E27FC236}">
                <a16:creationId xmlns:a16="http://schemas.microsoft.com/office/drawing/2014/main" id="{BC913A7F-54B4-3CD2-D67C-2EC5B774C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33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3" name="Line 2523">
            <a:extLst>
              <a:ext uri="{FF2B5EF4-FFF2-40B4-BE49-F238E27FC236}">
                <a16:creationId xmlns:a16="http://schemas.microsoft.com/office/drawing/2014/main" id="{B2D393F3-BB24-71BC-8B11-E8A2BE694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4" name="Line 2524">
            <a:extLst>
              <a:ext uri="{FF2B5EF4-FFF2-40B4-BE49-F238E27FC236}">
                <a16:creationId xmlns:a16="http://schemas.microsoft.com/office/drawing/2014/main" id="{ABD3A457-7F31-C645-84CD-289B94511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02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5" name="Line 2525">
            <a:extLst>
              <a:ext uri="{FF2B5EF4-FFF2-40B4-BE49-F238E27FC236}">
                <a16:creationId xmlns:a16="http://schemas.microsoft.com/office/drawing/2014/main" id="{82EA80B3-8DDC-DBFD-B25F-A1D4DBCEF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6" name="Line 2526">
            <a:extLst>
              <a:ext uri="{FF2B5EF4-FFF2-40B4-BE49-F238E27FC236}">
                <a16:creationId xmlns:a16="http://schemas.microsoft.com/office/drawing/2014/main" id="{46A78810-77F7-0DE4-3333-EF1E69274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148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7" name="Line 2527">
            <a:extLst>
              <a:ext uri="{FF2B5EF4-FFF2-40B4-BE49-F238E27FC236}">
                <a16:creationId xmlns:a16="http://schemas.microsoft.com/office/drawing/2014/main" id="{6FC6B47D-D77A-951A-C6D0-158BD2879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8" name="Line 2528">
            <a:extLst>
              <a:ext uri="{FF2B5EF4-FFF2-40B4-BE49-F238E27FC236}">
                <a16:creationId xmlns:a16="http://schemas.microsoft.com/office/drawing/2014/main" id="{2CB0D072-D5A5-8AEA-064D-AABAC6939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2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9" name="Line 2529">
            <a:extLst>
              <a:ext uri="{FF2B5EF4-FFF2-40B4-BE49-F238E27FC236}">
                <a16:creationId xmlns:a16="http://schemas.microsoft.com/office/drawing/2014/main" id="{C9A0B5F4-D669-04D2-90F3-9767CEB29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1774" y="1951866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0" name="Line 2530">
            <a:extLst>
              <a:ext uri="{FF2B5EF4-FFF2-40B4-BE49-F238E27FC236}">
                <a16:creationId xmlns:a16="http://schemas.microsoft.com/office/drawing/2014/main" id="{6DECA7D0-74FD-8357-3CAB-CC7AFE3D2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97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1" name="Line 2531">
            <a:extLst>
              <a:ext uri="{FF2B5EF4-FFF2-40B4-BE49-F238E27FC236}">
                <a16:creationId xmlns:a16="http://schemas.microsoft.com/office/drawing/2014/main" id="{CF9EF83E-C706-3740-D96F-CF6D4D86A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595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2" name="Line 2532">
            <a:extLst>
              <a:ext uri="{FF2B5EF4-FFF2-40B4-BE49-F238E27FC236}">
                <a16:creationId xmlns:a16="http://schemas.microsoft.com/office/drawing/2014/main" id="{6FC11777-8D0F-8F51-BD2E-F6BCBC9B2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538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3" name="Line 2533">
            <a:extLst>
              <a:ext uri="{FF2B5EF4-FFF2-40B4-BE49-F238E27FC236}">
                <a16:creationId xmlns:a16="http://schemas.microsoft.com/office/drawing/2014/main" id="{AAE6C333-EB82-90E6-EEAE-FB2504380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282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4" name="Line 2534">
            <a:extLst>
              <a:ext uri="{FF2B5EF4-FFF2-40B4-BE49-F238E27FC236}">
                <a16:creationId xmlns:a16="http://schemas.microsoft.com/office/drawing/2014/main" id="{15254E38-23D1-F12A-CAB9-F39FED9DF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226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5" name="Line 2535">
            <a:extLst>
              <a:ext uri="{FF2B5EF4-FFF2-40B4-BE49-F238E27FC236}">
                <a16:creationId xmlns:a16="http://schemas.microsoft.com/office/drawing/2014/main" id="{0887840F-073F-4E92-3192-1DE1CD8A0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098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6" name="Line 2536">
            <a:extLst>
              <a:ext uri="{FF2B5EF4-FFF2-40B4-BE49-F238E27FC236}">
                <a16:creationId xmlns:a16="http://schemas.microsoft.com/office/drawing/2014/main" id="{854C6894-D120-7CF2-2472-0F43A676D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42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7" name="Line 2537">
            <a:extLst>
              <a:ext uri="{FF2B5EF4-FFF2-40B4-BE49-F238E27FC236}">
                <a16:creationId xmlns:a16="http://schemas.microsoft.com/office/drawing/2014/main" id="{537594BE-6B10-802B-6268-A7BFE9764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226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8" name="Line 2538">
            <a:extLst>
              <a:ext uri="{FF2B5EF4-FFF2-40B4-BE49-F238E27FC236}">
                <a16:creationId xmlns:a16="http://schemas.microsoft.com/office/drawing/2014/main" id="{0EDCE15A-2036-FDEC-6461-A6174DD86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169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9" name="Line 2539">
            <a:extLst>
              <a:ext uri="{FF2B5EF4-FFF2-40B4-BE49-F238E27FC236}">
                <a16:creationId xmlns:a16="http://schemas.microsoft.com/office/drawing/2014/main" id="{59810721-A761-6445-6A6C-1824FD0EB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105" y="197122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0" name="Line 2540">
            <a:extLst>
              <a:ext uri="{FF2B5EF4-FFF2-40B4-BE49-F238E27FC236}">
                <a16:creationId xmlns:a16="http://schemas.microsoft.com/office/drawing/2014/main" id="{5436495C-CBAA-999F-9CC7-7BA5E19EE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3048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1" name="Line 2541">
            <a:extLst>
              <a:ext uri="{FF2B5EF4-FFF2-40B4-BE49-F238E27FC236}">
                <a16:creationId xmlns:a16="http://schemas.microsoft.com/office/drawing/2014/main" id="{87382C1C-087E-7885-8CD4-110E76C7A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430" y="197122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2" name="Line 2542">
            <a:extLst>
              <a:ext uri="{FF2B5EF4-FFF2-40B4-BE49-F238E27FC236}">
                <a16:creationId xmlns:a16="http://schemas.microsoft.com/office/drawing/2014/main" id="{A000EB39-49D1-8875-2291-EEE207955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373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3" name="Line 2543">
            <a:extLst>
              <a:ext uri="{FF2B5EF4-FFF2-40B4-BE49-F238E27FC236}">
                <a16:creationId xmlns:a16="http://schemas.microsoft.com/office/drawing/2014/main" id="{C44C1266-D83D-91B3-CCB9-6A1019BEF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7870" y="197122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4" name="Line 2544">
            <a:extLst>
              <a:ext uri="{FF2B5EF4-FFF2-40B4-BE49-F238E27FC236}">
                <a16:creationId xmlns:a16="http://schemas.microsoft.com/office/drawing/2014/main" id="{783172D5-4AEA-6206-1E65-576CCA23E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813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5" name="Line 2545">
            <a:extLst>
              <a:ext uri="{FF2B5EF4-FFF2-40B4-BE49-F238E27FC236}">
                <a16:creationId xmlns:a16="http://schemas.microsoft.com/office/drawing/2014/main" id="{4EDB7231-3A85-CC0E-9A76-FC796A24E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4749" y="197122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6" name="Line 2546">
            <a:extLst>
              <a:ext uri="{FF2B5EF4-FFF2-40B4-BE49-F238E27FC236}">
                <a16:creationId xmlns:a16="http://schemas.microsoft.com/office/drawing/2014/main" id="{A4AED648-8F63-1882-6E2F-69AA1F20C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7" name="Line 2547">
            <a:extLst>
              <a:ext uri="{FF2B5EF4-FFF2-40B4-BE49-F238E27FC236}">
                <a16:creationId xmlns:a16="http://schemas.microsoft.com/office/drawing/2014/main" id="{F875DEAA-FD86-AA94-5D97-FF9A3A22B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91869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8" name="Line 2548">
            <a:extLst>
              <a:ext uri="{FF2B5EF4-FFF2-40B4-BE49-F238E27FC236}">
                <a16:creationId xmlns:a16="http://schemas.microsoft.com/office/drawing/2014/main" id="{F6F1959F-687B-4437-77B8-E92CFDFDB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1957028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9" name="Line 2549">
            <a:extLst>
              <a:ext uri="{FF2B5EF4-FFF2-40B4-BE49-F238E27FC236}">
                <a16:creationId xmlns:a16="http://schemas.microsoft.com/office/drawing/2014/main" id="{B30DBC95-7560-0EDA-2A50-F0F4F8330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91869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0" name="Line 2550">
            <a:extLst>
              <a:ext uri="{FF2B5EF4-FFF2-40B4-BE49-F238E27FC236}">
                <a16:creationId xmlns:a16="http://schemas.microsoft.com/office/drawing/2014/main" id="{C5C41A6D-671A-1516-7A65-CA55F7D9E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1957028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1" name="Line 2551">
            <a:extLst>
              <a:ext uri="{FF2B5EF4-FFF2-40B4-BE49-F238E27FC236}">
                <a16:creationId xmlns:a16="http://schemas.microsoft.com/office/drawing/2014/main" id="{BF07C583-889A-CF59-0F4C-43EE4F6E2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2" name="Line 2552">
            <a:extLst>
              <a:ext uri="{FF2B5EF4-FFF2-40B4-BE49-F238E27FC236}">
                <a16:creationId xmlns:a16="http://schemas.microsoft.com/office/drawing/2014/main" id="{3A075DE2-F9D8-2295-E527-197956C07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3" name="Line 2553">
            <a:extLst>
              <a:ext uri="{FF2B5EF4-FFF2-40B4-BE49-F238E27FC236}">
                <a16:creationId xmlns:a16="http://schemas.microsoft.com/office/drawing/2014/main" id="{42D35F39-80A4-5B51-C627-B573A09DB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4" name="Line 2554">
            <a:extLst>
              <a:ext uri="{FF2B5EF4-FFF2-40B4-BE49-F238E27FC236}">
                <a16:creationId xmlns:a16="http://schemas.microsoft.com/office/drawing/2014/main" id="{CD245FF7-9FA4-121A-4021-A4C982EDB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5" name="Line 2555">
            <a:extLst>
              <a:ext uri="{FF2B5EF4-FFF2-40B4-BE49-F238E27FC236}">
                <a16:creationId xmlns:a16="http://schemas.microsoft.com/office/drawing/2014/main" id="{F0E491FC-0698-4FBF-B982-E574614F8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6" name="Line 2556">
            <a:extLst>
              <a:ext uri="{FF2B5EF4-FFF2-40B4-BE49-F238E27FC236}">
                <a16:creationId xmlns:a16="http://schemas.microsoft.com/office/drawing/2014/main" id="{22060146-4ED3-AC40-0B13-94619C547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7" name="Line 2557">
            <a:extLst>
              <a:ext uri="{FF2B5EF4-FFF2-40B4-BE49-F238E27FC236}">
                <a16:creationId xmlns:a16="http://schemas.microsoft.com/office/drawing/2014/main" id="{8365DEE0-07C9-23DF-F4A3-CFC12D87B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8" name="Line 2558">
            <a:extLst>
              <a:ext uri="{FF2B5EF4-FFF2-40B4-BE49-F238E27FC236}">
                <a16:creationId xmlns:a16="http://schemas.microsoft.com/office/drawing/2014/main" id="{DB3569F6-6ECF-5B50-233A-1B24AFAE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9" name="Line 2559">
            <a:extLst>
              <a:ext uri="{FF2B5EF4-FFF2-40B4-BE49-F238E27FC236}">
                <a16:creationId xmlns:a16="http://schemas.microsoft.com/office/drawing/2014/main" id="{BF1C5DC2-B3AA-EE5E-D602-93039D375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0" name="Line 2560">
            <a:extLst>
              <a:ext uri="{FF2B5EF4-FFF2-40B4-BE49-F238E27FC236}">
                <a16:creationId xmlns:a16="http://schemas.microsoft.com/office/drawing/2014/main" id="{EC80DBB3-1793-707B-1161-6F0D10EB6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1" name="Line 2561">
            <a:extLst>
              <a:ext uri="{FF2B5EF4-FFF2-40B4-BE49-F238E27FC236}">
                <a16:creationId xmlns:a16="http://schemas.microsoft.com/office/drawing/2014/main" id="{C60922EF-CD37-FC9E-C59E-A56D10411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2" name="Line 2562">
            <a:extLst>
              <a:ext uri="{FF2B5EF4-FFF2-40B4-BE49-F238E27FC236}">
                <a16:creationId xmlns:a16="http://schemas.microsoft.com/office/drawing/2014/main" id="{8C8A1F9F-7372-3B44-9768-B43DB499F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3" name="Line 2563">
            <a:extLst>
              <a:ext uri="{FF2B5EF4-FFF2-40B4-BE49-F238E27FC236}">
                <a16:creationId xmlns:a16="http://schemas.microsoft.com/office/drawing/2014/main" id="{D0924593-485A-2259-8A86-23D3910B4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4" name="Line 2564">
            <a:extLst>
              <a:ext uri="{FF2B5EF4-FFF2-40B4-BE49-F238E27FC236}">
                <a16:creationId xmlns:a16="http://schemas.microsoft.com/office/drawing/2014/main" id="{99FC88B1-A4AF-F278-3C51-EE2927C6F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5" name="Line 2565">
            <a:extLst>
              <a:ext uri="{FF2B5EF4-FFF2-40B4-BE49-F238E27FC236}">
                <a16:creationId xmlns:a16="http://schemas.microsoft.com/office/drawing/2014/main" id="{4449EF2E-06DA-4C72-4E09-052F2EEDC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6" name="Line 2566">
            <a:extLst>
              <a:ext uri="{FF2B5EF4-FFF2-40B4-BE49-F238E27FC236}">
                <a16:creationId xmlns:a16="http://schemas.microsoft.com/office/drawing/2014/main" id="{6D6CEB5A-9B9B-F0B9-1895-4243E2134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7" name="Line 2567">
            <a:extLst>
              <a:ext uri="{FF2B5EF4-FFF2-40B4-BE49-F238E27FC236}">
                <a16:creationId xmlns:a16="http://schemas.microsoft.com/office/drawing/2014/main" id="{975C16CA-1B24-B46D-0F15-A579F45A7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8" name="Line 2568">
            <a:extLst>
              <a:ext uri="{FF2B5EF4-FFF2-40B4-BE49-F238E27FC236}">
                <a16:creationId xmlns:a16="http://schemas.microsoft.com/office/drawing/2014/main" id="{D0BC89E7-E8A0-75D5-9605-83FFD7CE4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9" name="Line 2569">
            <a:extLst>
              <a:ext uri="{FF2B5EF4-FFF2-40B4-BE49-F238E27FC236}">
                <a16:creationId xmlns:a16="http://schemas.microsoft.com/office/drawing/2014/main" id="{9D263AEB-0A31-C2A9-382F-541D9F30A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20280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0" name="Line 2570">
            <a:extLst>
              <a:ext uri="{FF2B5EF4-FFF2-40B4-BE49-F238E27FC236}">
                <a16:creationId xmlns:a16="http://schemas.microsoft.com/office/drawing/2014/main" id="{BE7A0AFB-6734-6BD1-DC75-DCC768C7E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1" name="Line 2571">
            <a:extLst>
              <a:ext uri="{FF2B5EF4-FFF2-40B4-BE49-F238E27FC236}">
                <a16:creationId xmlns:a16="http://schemas.microsoft.com/office/drawing/2014/main" id="{1B813A3C-C39B-8739-C60F-51937BD3B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20280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2" name="Line 2572">
            <a:extLst>
              <a:ext uri="{FF2B5EF4-FFF2-40B4-BE49-F238E27FC236}">
                <a16:creationId xmlns:a16="http://schemas.microsoft.com/office/drawing/2014/main" id="{AE28B824-91E9-5E8C-AB0C-56B493300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3" name="Line 2573">
            <a:extLst>
              <a:ext uri="{FF2B5EF4-FFF2-40B4-BE49-F238E27FC236}">
                <a16:creationId xmlns:a16="http://schemas.microsoft.com/office/drawing/2014/main" id="{281B48B7-A1C4-3912-8F96-3B7C29C8B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4" name="Line 2574">
            <a:extLst>
              <a:ext uri="{FF2B5EF4-FFF2-40B4-BE49-F238E27FC236}">
                <a16:creationId xmlns:a16="http://schemas.microsoft.com/office/drawing/2014/main" id="{11FC31CD-B2F9-C61B-01CE-88A3AC70F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5" name="Line 2575">
            <a:extLst>
              <a:ext uri="{FF2B5EF4-FFF2-40B4-BE49-F238E27FC236}">
                <a16:creationId xmlns:a16="http://schemas.microsoft.com/office/drawing/2014/main" id="{93AB41C8-C9A9-9107-1F3F-794796ABD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6" name="Line 2576">
            <a:extLst>
              <a:ext uri="{FF2B5EF4-FFF2-40B4-BE49-F238E27FC236}">
                <a16:creationId xmlns:a16="http://schemas.microsoft.com/office/drawing/2014/main" id="{4336FBDD-332E-A1C4-D907-B442CFB1A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7" name="Line 2577">
            <a:extLst>
              <a:ext uri="{FF2B5EF4-FFF2-40B4-BE49-F238E27FC236}">
                <a16:creationId xmlns:a16="http://schemas.microsoft.com/office/drawing/2014/main" id="{0125CDE4-8728-A3A0-CB58-053037019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8" name="Line 2578">
            <a:extLst>
              <a:ext uri="{FF2B5EF4-FFF2-40B4-BE49-F238E27FC236}">
                <a16:creationId xmlns:a16="http://schemas.microsoft.com/office/drawing/2014/main" id="{F050B02E-CC8F-F0C8-4669-27B31AE0C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9" name="Line 2579">
            <a:extLst>
              <a:ext uri="{FF2B5EF4-FFF2-40B4-BE49-F238E27FC236}">
                <a16:creationId xmlns:a16="http://schemas.microsoft.com/office/drawing/2014/main" id="{C29344EE-3D24-69B1-9C57-A4FB6F9A9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0" name="Line 2580">
            <a:extLst>
              <a:ext uri="{FF2B5EF4-FFF2-40B4-BE49-F238E27FC236}">
                <a16:creationId xmlns:a16="http://schemas.microsoft.com/office/drawing/2014/main" id="{36518AFD-B01B-435B-25E3-1E78079DD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1" name="Line 2581">
            <a:extLst>
              <a:ext uri="{FF2B5EF4-FFF2-40B4-BE49-F238E27FC236}">
                <a16:creationId xmlns:a16="http://schemas.microsoft.com/office/drawing/2014/main" id="{F96D7A63-C6A6-2C74-9888-CCC9D3FB6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2" name="Line 2582">
            <a:extLst>
              <a:ext uri="{FF2B5EF4-FFF2-40B4-BE49-F238E27FC236}">
                <a16:creationId xmlns:a16="http://schemas.microsoft.com/office/drawing/2014/main" id="{D849A4FD-2276-8ECC-FC41-D38394D9B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3" name="Line 2583">
            <a:extLst>
              <a:ext uri="{FF2B5EF4-FFF2-40B4-BE49-F238E27FC236}">
                <a16:creationId xmlns:a16="http://schemas.microsoft.com/office/drawing/2014/main" id="{2B1822BF-9A32-4161-255B-84A5A6CCB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4" name="Line 2584">
            <a:extLst>
              <a:ext uri="{FF2B5EF4-FFF2-40B4-BE49-F238E27FC236}">
                <a16:creationId xmlns:a16="http://schemas.microsoft.com/office/drawing/2014/main" id="{73535B65-15A5-710C-E14A-380073BEA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5" name="Line 2585">
            <a:extLst>
              <a:ext uri="{FF2B5EF4-FFF2-40B4-BE49-F238E27FC236}">
                <a16:creationId xmlns:a16="http://schemas.microsoft.com/office/drawing/2014/main" id="{E5118CE8-2F29-280F-147E-86E48FC83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6" name="Line 2586">
            <a:extLst>
              <a:ext uri="{FF2B5EF4-FFF2-40B4-BE49-F238E27FC236}">
                <a16:creationId xmlns:a16="http://schemas.microsoft.com/office/drawing/2014/main" id="{A62025E9-3DA5-47C5-1FF9-135B31941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7" name="Line 2587">
            <a:extLst>
              <a:ext uri="{FF2B5EF4-FFF2-40B4-BE49-F238E27FC236}">
                <a16:creationId xmlns:a16="http://schemas.microsoft.com/office/drawing/2014/main" id="{58CC2902-ACD4-CC6A-B660-7B11DFFDF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8" name="Line 2588">
            <a:extLst>
              <a:ext uri="{FF2B5EF4-FFF2-40B4-BE49-F238E27FC236}">
                <a16:creationId xmlns:a16="http://schemas.microsoft.com/office/drawing/2014/main" id="{EDE52D6E-7F5C-8BED-955A-28B170111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9" name="Line 2589">
            <a:extLst>
              <a:ext uri="{FF2B5EF4-FFF2-40B4-BE49-F238E27FC236}">
                <a16:creationId xmlns:a16="http://schemas.microsoft.com/office/drawing/2014/main" id="{5F9F331F-E4BF-F5D1-2E18-EE868BE79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0" name="Line 2590">
            <a:extLst>
              <a:ext uri="{FF2B5EF4-FFF2-40B4-BE49-F238E27FC236}">
                <a16:creationId xmlns:a16="http://schemas.microsoft.com/office/drawing/2014/main" id="{D3218DE8-CBB8-A8C6-B709-C15E7AEFC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1" name="Line 2591">
            <a:extLst>
              <a:ext uri="{FF2B5EF4-FFF2-40B4-BE49-F238E27FC236}">
                <a16:creationId xmlns:a16="http://schemas.microsoft.com/office/drawing/2014/main" id="{090FBF75-AC4C-D7B4-73FB-C5EFA723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2" name="Line 2592">
            <a:extLst>
              <a:ext uri="{FF2B5EF4-FFF2-40B4-BE49-F238E27FC236}">
                <a16:creationId xmlns:a16="http://schemas.microsoft.com/office/drawing/2014/main" id="{EC076291-4FDD-D974-2B53-FCAD4B6EB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2025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3" name="Line 2593">
            <a:extLst>
              <a:ext uri="{FF2B5EF4-FFF2-40B4-BE49-F238E27FC236}">
                <a16:creationId xmlns:a16="http://schemas.microsoft.com/office/drawing/2014/main" id="{F190C4D4-A194-02B5-C2C8-9465A034E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4" name="Line 2595">
            <a:extLst>
              <a:ext uri="{FF2B5EF4-FFF2-40B4-BE49-F238E27FC236}">
                <a16:creationId xmlns:a16="http://schemas.microsoft.com/office/drawing/2014/main" id="{D7D09957-C77F-B6CB-27A9-BD5F33885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5" name="Line 2596">
            <a:extLst>
              <a:ext uri="{FF2B5EF4-FFF2-40B4-BE49-F238E27FC236}">
                <a16:creationId xmlns:a16="http://schemas.microsoft.com/office/drawing/2014/main" id="{093ADAC1-7BAB-C5E8-3BB0-5C3656F27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6" name="Line 2597">
            <a:extLst>
              <a:ext uri="{FF2B5EF4-FFF2-40B4-BE49-F238E27FC236}">
                <a16:creationId xmlns:a16="http://schemas.microsoft.com/office/drawing/2014/main" id="{FEB7D26C-EC73-1D38-97C7-2D063B77A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7" name="Line 2598">
            <a:extLst>
              <a:ext uri="{FF2B5EF4-FFF2-40B4-BE49-F238E27FC236}">
                <a16:creationId xmlns:a16="http://schemas.microsoft.com/office/drawing/2014/main" id="{FA600052-07C4-DF35-C42A-01725C724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8" name="Line 2599">
            <a:extLst>
              <a:ext uri="{FF2B5EF4-FFF2-40B4-BE49-F238E27FC236}">
                <a16:creationId xmlns:a16="http://schemas.microsoft.com/office/drawing/2014/main" id="{A1FCFA1F-1F4C-F483-2F31-BC6BA4B36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9" name="Line 2600">
            <a:extLst>
              <a:ext uri="{FF2B5EF4-FFF2-40B4-BE49-F238E27FC236}">
                <a16:creationId xmlns:a16="http://schemas.microsoft.com/office/drawing/2014/main" id="{F3CA0591-8C27-B72F-5090-FD21A2405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0" name="Line 2601">
            <a:extLst>
              <a:ext uri="{FF2B5EF4-FFF2-40B4-BE49-F238E27FC236}">
                <a16:creationId xmlns:a16="http://schemas.microsoft.com/office/drawing/2014/main" id="{12F607D5-BD97-A02B-C53B-040E81972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1" name="Line 2602">
            <a:extLst>
              <a:ext uri="{FF2B5EF4-FFF2-40B4-BE49-F238E27FC236}">
                <a16:creationId xmlns:a16="http://schemas.microsoft.com/office/drawing/2014/main" id="{F437A542-2C36-44CD-692D-6832CDFC7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2" name="Line 2603">
            <a:extLst>
              <a:ext uri="{FF2B5EF4-FFF2-40B4-BE49-F238E27FC236}">
                <a16:creationId xmlns:a16="http://schemas.microsoft.com/office/drawing/2014/main" id="{BFC388F4-079B-387F-EB8A-B6E950A29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3" name="Line 2604">
            <a:extLst>
              <a:ext uri="{FF2B5EF4-FFF2-40B4-BE49-F238E27FC236}">
                <a16:creationId xmlns:a16="http://schemas.microsoft.com/office/drawing/2014/main" id="{05ED2A4D-CDDC-CC89-4A65-0CFFAFAC5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4" name="Line 2605">
            <a:extLst>
              <a:ext uri="{FF2B5EF4-FFF2-40B4-BE49-F238E27FC236}">
                <a16:creationId xmlns:a16="http://schemas.microsoft.com/office/drawing/2014/main" id="{53A7ADD7-D15D-6BBE-0178-3DD6DC3CC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5" name="Line 2606">
            <a:extLst>
              <a:ext uri="{FF2B5EF4-FFF2-40B4-BE49-F238E27FC236}">
                <a16:creationId xmlns:a16="http://schemas.microsoft.com/office/drawing/2014/main" id="{AAD5F43A-A682-DB80-9D75-E8601897D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6" name="Line 2607">
            <a:extLst>
              <a:ext uri="{FF2B5EF4-FFF2-40B4-BE49-F238E27FC236}">
                <a16:creationId xmlns:a16="http://schemas.microsoft.com/office/drawing/2014/main" id="{ED0B3E85-95C0-69B0-FBE7-1A513CBE6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7" name="Line 2608">
            <a:extLst>
              <a:ext uri="{FF2B5EF4-FFF2-40B4-BE49-F238E27FC236}">
                <a16:creationId xmlns:a16="http://schemas.microsoft.com/office/drawing/2014/main" id="{C4F72B96-A738-4AFE-CAE0-CA5284EE9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8" name="Line 2609">
            <a:extLst>
              <a:ext uri="{FF2B5EF4-FFF2-40B4-BE49-F238E27FC236}">
                <a16:creationId xmlns:a16="http://schemas.microsoft.com/office/drawing/2014/main" id="{AA4D86F2-482D-6AF3-589B-BE7660F1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9" name="Line 2610">
            <a:extLst>
              <a:ext uri="{FF2B5EF4-FFF2-40B4-BE49-F238E27FC236}">
                <a16:creationId xmlns:a16="http://schemas.microsoft.com/office/drawing/2014/main" id="{D979DAF6-C9EF-6781-F61C-5C2013F55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0" name="Line 2611">
            <a:extLst>
              <a:ext uri="{FF2B5EF4-FFF2-40B4-BE49-F238E27FC236}">
                <a16:creationId xmlns:a16="http://schemas.microsoft.com/office/drawing/2014/main" id="{46D0A630-35B5-EE12-C196-BE3B3D6F3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1" name="Line 2612">
            <a:extLst>
              <a:ext uri="{FF2B5EF4-FFF2-40B4-BE49-F238E27FC236}">
                <a16:creationId xmlns:a16="http://schemas.microsoft.com/office/drawing/2014/main" id="{9A95F5FA-6BC7-4FC3-6D89-D8584C0A3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2" name="Line 2613">
            <a:extLst>
              <a:ext uri="{FF2B5EF4-FFF2-40B4-BE49-F238E27FC236}">
                <a16:creationId xmlns:a16="http://schemas.microsoft.com/office/drawing/2014/main" id="{F40FD72D-7A7A-FF40-6DD8-59CF84BDF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3" name="Line 2614">
            <a:extLst>
              <a:ext uri="{FF2B5EF4-FFF2-40B4-BE49-F238E27FC236}">
                <a16:creationId xmlns:a16="http://schemas.microsoft.com/office/drawing/2014/main" id="{6297302F-B164-92B6-641A-00FA20FBA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4" name="Line 2615">
            <a:extLst>
              <a:ext uri="{FF2B5EF4-FFF2-40B4-BE49-F238E27FC236}">
                <a16:creationId xmlns:a16="http://schemas.microsoft.com/office/drawing/2014/main" id="{CA2B0871-A2B5-4D58-3887-CF12772EE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5" name="Line 2616">
            <a:extLst>
              <a:ext uri="{FF2B5EF4-FFF2-40B4-BE49-F238E27FC236}">
                <a16:creationId xmlns:a16="http://schemas.microsoft.com/office/drawing/2014/main" id="{102E50E6-6D8D-AA5B-D261-75752125B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6" name="Line 2617">
            <a:extLst>
              <a:ext uri="{FF2B5EF4-FFF2-40B4-BE49-F238E27FC236}">
                <a16:creationId xmlns:a16="http://schemas.microsoft.com/office/drawing/2014/main" id="{DB9073D4-6491-2298-C5DA-1CD1830EE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7" name="Line 2618">
            <a:extLst>
              <a:ext uri="{FF2B5EF4-FFF2-40B4-BE49-F238E27FC236}">
                <a16:creationId xmlns:a16="http://schemas.microsoft.com/office/drawing/2014/main" id="{8118384E-2E25-9F77-C299-35E1F47B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8" name="Line 2619">
            <a:extLst>
              <a:ext uri="{FF2B5EF4-FFF2-40B4-BE49-F238E27FC236}">
                <a16:creationId xmlns:a16="http://schemas.microsoft.com/office/drawing/2014/main" id="{8643400E-104B-7F0D-3D9F-EBF862C67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9" name="Line 2620">
            <a:extLst>
              <a:ext uri="{FF2B5EF4-FFF2-40B4-BE49-F238E27FC236}">
                <a16:creationId xmlns:a16="http://schemas.microsoft.com/office/drawing/2014/main" id="{1D310392-BAC9-92EE-C020-46393738F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0" name="Line 2621">
            <a:extLst>
              <a:ext uri="{FF2B5EF4-FFF2-40B4-BE49-F238E27FC236}">
                <a16:creationId xmlns:a16="http://schemas.microsoft.com/office/drawing/2014/main" id="{83376975-D73F-9392-D238-4198F1C10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1" name="Line 2622">
            <a:extLst>
              <a:ext uri="{FF2B5EF4-FFF2-40B4-BE49-F238E27FC236}">
                <a16:creationId xmlns:a16="http://schemas.microsoft.com/office/drawing/2014/main" id="{1F6257F7-06A2-D6B0-47A8-59B794782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2" name="Line 2623">
            <a:extLst>
              <a:ext uri="{FF2B5EF4-FFF2-40B4-BE49-F238E27FC236}">
                <a16:creationId xmlns:a16="http://schemas.microsoft.com/office/drawing/2014/main" id="{34F0BA6D-5325-4671-E26B-E94FDD674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3" name="Line 2624">
            <a:extLst>
              <a:ext uri="{FF2B5EF4-FFF2-40B4-BE49-F238E27FC236}">
                <a16:creationId xmlns:a16="http://schemas.microsoft.com/office/drawing/2014/main" id="{D7CBF521-98BD-0E86-C8B7-6AEB58107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4" name="Line 2625">
            <a:extLst>
              <a:ext uri="{FF2B5EF4-FFF2-40B4-BE49-F238E27FC236}">
                <a16:creationId xmlns:a16="http://schemas.microsoft.com/office/drawing/2014/main" id="{34148C92-57D4-B7B7-B47A-B7DDA4CEA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5" name="Line 2626">
            <a:extLst>
              <a:ext uri="{FF2B5EF4-FFF2-40B4-BE49-F238E27FC236}">
                <a16:creationId xmlns:a16="http://schemas.microsoft.com/office/drawing/2014/main" id="{54474B55-04BF-B80B-053C-9FA5A74B7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6" name="Line 2627">
            <a:extLst>
              <a:ext uri="{FF2B5EF4-FFF2-40B4-BE49-F238E27FC236}">
                <a16:creationId xmlns:a16="http://schemas.microsoft.com/office/drawing/2014/main" id="{025121DC-6821-8E5A-5D9A-F15AB0FD3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7" name="Line 2628">
            <a:extLst>
              <a:ext uri="{FF2B5EF4-FFF2-40B4-BE49-F238E27FC236}">
                <a16:creationId xmlns:a16="http://schemas.microsoft.com/office/drawing/2014/main" id="{97F269D9-C5DC-28BD-0D2F-D6C8D52F8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8" name="Line 2629">
            <a:extLst>
              <a:ext uri="{FF2B5EF4-FFF2-40B4-BE49-F238E27FC236}">
                <a16:creationId xmlns:a16="http://schemas.microsoft.com/office/drawing/2014/main" id="{01DCBAD4-9385-9DC9-B80C-AF41EE242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9" name="Line 2630">
            <a:extLst>
              <a:ext uri="{FF2B5EF4-FFF2-40B4-BE49-F238E27FC236}">
                <a16:creationId xmlns:a16="http://schemas.microsoft.com/office/drawing/2014/main" id="{2FFF4D84-F894-4203-AF6B-6CE85D5A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0" name="Line 2631">
            <a:extLst>
              <a:ext uri="{FF2B5EF4-FFF2-40B4-BE49-F238E27FC236}">
                <a16:creationId xmlns:a16="http://schemas.microsoft.com/office/drawing/2014/main" id="{4FE731BF-7EA0-CDE8-45C2-1A91B842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1" name="Line 2632">
            <a:extLst>
              <a:ext uri="{FF2B5EF4-FFF2-40B4-BE49-F238E27FC236}">
                <a16:creationId xmlns:a16="http://schemas.microsoft.com/office/drawing/2014/main" id="{5E19A802-65E9-C9E2-1801-296C0960D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2" name="Line 2633">
            <a:extLst>
              <a:ext uri="{FF2B5EF4-FFF2-40B4-BE49-F238E27FC236}">
                <a16:creationId xmlns:a16="http://schemas.microsoft.com/office/drawing/2014/main" id="{71B5DC3E-A05E-AB4D-4D01-E78C7A67C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3" name="Line 2634">
            <a:extLst>
              <a:ext uri="{FF2B5EF4-FFF2-40B4-BE49-F238E27FC236}">
                <a16:creationId xmlns:a16="http://schemas.microsoft.com/office/drawing/2014/main" id="{66730D16-5469-27D0-4E7A-3CE2F0DE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4" name="Line 2635">
            <a:extLst>
              <a:ext uri="{FF2B5EF4-FFF2-40B4-BE49-F238E27FC236}">
                <a16:creationId xmlns:a16="http://schemas.microsoft.com/office/drawing/2014/main" id="{6E14BF09-52B9-B785-4092-BABEE65EB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5" name="Line 2636">
            <a:extLst>
              <a:ext uri="{FF2B5EF4-FFF2-40B4-BE49-F238E27FC236}">
                <a16:creationId xmlns:a16="http://schemas.microsoft.com/office/drawing/2014/main" id="{710D53E7-C390-79B2-1244-9B3695D5F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6" name="Line 2637">
            <a:extLst>
              <a:ext uri="{FF2B5EF4-FFF2-40B4-BE49-F238E27FC236}">
                <a16:creationId xmlns:a16="http://schemas.microsoft.com/office/drawing/2014/main" id="{A79A267C-6E2A-7CB9-F359-A5061BAE9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7" name="Line 2638">
            <a:extLst>
              <a:ext uri="{FF2B5EF4-FFF2-40B4-BE49-F238E27FC236}">
                <a16:creationId xmlns:a16="http://schemas.microsoft.com/office/drawing/2014/main" id="{6B68BBF1-77E5-E49B-1607-AD659C46B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8" name="Line 2639">
            <a:extLst>
              <a:ext uri="{FF2B5EF4-FFF2-40B4-BE49-F238E27FC236}">
                <a16:creationId xmlns:a16="http://schemas.microsoft.com/office/drawing/2014/main" id="{E8F974EB-A99D-F643-835F-89F329FC3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9" name="Line 2640">
            <a:extLst>
              <a:ext uri="{FF2B5EF4-FFF2-40B4-BE49-F238E27FC236}">
                <a16:creationId xmlns:a16="http://schemas.microsoft.com/office/drawing/2014/main" id="{892F4143-C137-DAF6-8BFC-5C806CF86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0" name="Line 2641">
            <a:extLst>
              <a:ext uri="{FF2B5EF4-FFF2-40B4-BE49-F238E27FC236}">
                <a16:creationId xmlns:a16="http://schemas.microsoft.com/office/drawing/2014/main" id="{48FAFFB6-BAF5-2AB7-9368-44FB73EF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1" name="Line 2642">
            <a:extLst>
              <a:ext uri="{FF2B5EF4-FFF2-40B4-BE49-F238E27FC236}">
                <a16:creationId xmlns:a16="http://schemas.microsoft.com/office/drawing/2014/main" id="{2BF9F916-0FA6-174D-0999-6F5F196BB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2" name="Line 2643">
            <a:extLst>
              <a:ext uri="{FF2B5EF4-FFF2-40B4-BE49-F238E27FC236}">
                <a16:creationId xmlns:a16="http://schemas.microsoft.com/office/drawing/2014/main" id="{45533ADD-D323-934D-7574-D4C23BE2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3" name="Line 2644">
            <a:extLst>
              <a:ext uri="{FF2B5EF4-FFF2-40B4-BE49-F238E27FC236}">
                <a16:creationId xmlns:a16="http://schemas.microsoft.com/office/drawing/2014/main" id="{72D42683-AD2E-F83F-B838-EEE1E316B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4" name="Line 2645">
            <a:extLst>
              <a:ext uri="{FF2B5EF4-FFF2-40B4-BE49-F238E27FC236}">
                <a16:creationId xmlns:a16="http://schemas.microsoft.com/office/drawing/2014/main" id="{41C3471F-B412-97DF-C4BE-C379C0908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5" name="Line 2646">
            <a:extLst>
              <a:ext uri="{FF2B5EF4-FFF2-40B4-BE49-F238E27FC236}">
                <a16:creationId xmlns:a16="http://schemas.microsoft.com/office/drawing/2014/main" id="{94BD7801-78B6-A2D4-6A3F-D4A1F38B2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6" name="Line 2647">
            <a:extLst>
              <a:ext uri="{FF2B5EF4-FFF2-40B4-BE49-F238E27FC236}">
                <a16:creationId xmlns:a16="http://schemas.microsoft.com/office/drawing/2014/main" id="{F6410BB8-0FC0-35FD-5304-10DF43252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7" name="Line 2648">
            <a:extLst>
              <a:ext uri="{FF2B5EF4-FFF2-40B4-BE49-F238E27FC236}">
                <a16:creationId xmlns:a16="http://schemas.microsoft.com/office/drawing/2014/main" id="{C4DF5646-E43E-D693-671B-CC55D662F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8" name="Line 2649">
            <a:extLst>
              <a:ext uri="{FF2B5EF4-FFF2-40B4-BE49-F238E27FC236}">
                <a16:creationId xmlns:a16="http://schemas.microsoft.com/office/drawing/2014/main" id="{B5BC7536-E2A4-511F-F276-D958484FF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9" name="Line 2650">
            <a:extLst>
              <a:ext uri="{FF2B5EF4-FFF2-40B4-BE49-F238E27FC236}">
                <a16:creationId xmlns:a16="http://schemas.microsoft.com/office/drawing/2014/main" id="{F53C2938-C01D-5DA4-200B-20DB35549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0" name="Line 2651">
            <a:extLst>
              <a:ext uri="{FF2B5EF4-FFF2-40B4-BE49-F238E27FC236}">
                <a16:creationId xmlns:a16="http://schemas.microsoft.com/office/drawing/2014/main" id="{7EE42DA8-FB76-8F4E-0915-D279874E3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1" name="Line 2652">
            <a:extLst>
              <a:ext uri="{FF2B5EF4-FFF2-40B4-BE49-F238E27FC236}">
                <a16:creationId xmlns:a16="http://schemas.microsoft.com/office/drawing/2014/main" id="{F9B7210E-9BDD-A9C7-5503-5143C8455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2" name="Line 2653">
            <a:extLst>
              <a:ext uri="{FF2B5EF4-FFF2-40B4-BE49-F238E27FC236}">
                <a16:creationId xmlns:a16="http://schemas.microsoft.com/office/drawing/2014/main" id="{D1E703A1-7132-E81D-D969-A9ED5FC47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3" name="Line 2654">
            <a:extLst>
              <a:ext uri="{FF2B5EF4-FFF2-40B4-BE49-F238E27FC236}">
                <a16:creationId xmlns:a16="http://schemas.microsoft.com/office/drawing/2014/main" id="{35D6552B-AFC8-1959-CBF8-0441935D0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4" name="Line 2655">
            <a:extLst>
              <a:ext uri="{FF2B5EF4-FFF2-40B4-BE49-F238E27FC236}">
                <a16:creationId xmlns:a16="http://schemas.microsoft.com/office/drawing/2014/main" id="{2038B5D6-1329-83E9-BF87-32E69F9DD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5" name="Line 2656">
            <a:extLst>
              <a:ext uri="{FF2B5EF4-FFF2-40B4-BE49-F238E27FC236}">
                <a16:creationId xmlns:a16="http://schemas.microsoft.com/office/drawing/2014/main" id="{CA37A25C-9DE9-D439-1A15-10CCC18B2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9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6" name="Line 2657">
            <a:extLst>
              <a:ext uri="{FF2B5EF4-FFF2-40B4-BE49-F238E27FC236}">
                <a16:creationId xmlns:a16="http://schemas.microsoft.com/office/drawing/2014/main" id="{ECF7F5F8-5B79-F3E1-A689-F5E199C76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450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7" name="Line 2658">
            <a:extLst>
              <a:ext uri="{FF2B5EF4-FFF2-40B4-BE49-F238E27FC236}">
                <a16:creationId xmlns:a16="http://schemas.microsoft.com/office/drawing/2014/main" id="{E64FF6B8-25EA-673E-B0F4-5F0568F50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6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8" name="Line 2659">
            <a:extLst>
              <a:ext uri="{FF2B5EF4-FFF2-40B4-BE49-F238E27FC236}">
                <a16:creationId xmlns:a16="http://schemas.microsoft.com/office/drawing/2014/main" id="{21DF476C-2C1E-8DED-2950-9507A3E42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9" name="Line 2660">
            <a:extLst>
              <a:ext uri="{FF2B5EF4-FFF2-40B4-BE49-F238E27FC236}">
                <a16:creationId xmlns:a16="http://schemas.microsoft.com/office/drawing/2014/main" id="{84372673-F61B-2C2B-C2E1-5DFF0ADCA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6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0" name="Line 2661">
            <a:extLst>
              <a:ext uri="{FF2B5EF4-FFF2-40B4-BE49-F238E27FC236}">
                <a16:creationId xmlns:a16="http://schemas.microsoft.com/office/drawing/2014/main" id="{5F783112-3A7D-3C04-B246-01020F86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1" name="Line 2662">
            <a:extLst>
              <a:ext uri="{FF2B5EF4-FFF2-40B4-BE49-F238E27FC236}">
                <a16:creationId xmlns:a16="http://schemas.microsoft.com/office/drawing/2014/main" id="{BC1C9984-15B9-8924-83AF-428D12EAE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2" name="Line 2663">
            <a:extLst>
              <a:ext uri="{FF2B5EF4-FFF2-40B4-BE49-F238E27FC236}">
                <a16:creationId xmlns:a16="http://schemas.microsoft.com/office/drawing/2014/main" id="{786B8797-E5E4-A931-3944-26316DCCA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82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3" name="Line 2664">
            <a:extLst>
              <a:ext uri="{FF2B5EF4-FFF2-40B4-BE49-F238E27FC236}">
                <a16:creationId xmlns:a16="http://schemas.microsoft.com/office/drawing/2014/main" id="{AF3D9BED-74A4-FD0D-3D65-9C260E0BB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60" y="2051226"/>
            <a:ext cx="94043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4" name="Line 2665">
            <a:extLst>
              <a:ext uri="{FF2B5EF4-FFF2-40B4-BE49-F238E27FC236}">
                <a16:creationId xmlns:a16="http://schemas.microsoft.com/office/drawing/2014/main" id="{2384C3BA-F695-F615-C400-863B3ED68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5" name="Line 2666">
            <a:extLst>
              <a:ext uri="{FF2B5EF4-FFF2-40B4-BE49-F238E27FC236}">
                <a16:creationId xmlns:a16="http://schemas.microsoft.com/office/drawing/2014/main" id="{D0D613A3-CC31-9B8D-8D69-95D6F0613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6" name="Line 2667">
            <a:extLst>
              <a:ext uri="{FF2B5EF4-FFF2-40B4-BE49-F238E27FC236}">
                <a16:creationId xmlns:a16="http://schemas.microsoft.com/office/drawing/2014/main" id="{1DF4D975-4437-06C4-2C21-01B1D131F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954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7" name="Line 2668">
            <a:extLst>
              <a:ext uri="{FF2B5EF4-FFF2-40B4-BE49-F238E27FC236}">
                <a16:creationId xmlns:a16="http://schemas.microsoft.com/office/drawing/2014/main" id="{03352DE6-757A-4F56-6479-969ECEC5D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92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8" name="Line 2669">
            <a:extLst>
              <a:ext uri="{FF2B5EF4-FFF2-40B4-BE49-F238E27FC236}">
                <a16:creationId xmlns:a16="http://schemas.microsoft.com/office/drawing/2014/main" id="{12F6D9C1-0E96-438B-1146-1E758AE53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86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9" name="Line 2670">
            <a:extLst>
              <a:ext uri="{FF2B5EF4-FFF2-40B4-BE49-F238E27FC236}">
                <a16:creationId xmlns:a16="http://schemas.microsoft.com/office/drawing/2014/main" id="{2755CEC7-2CB1-CA67-2F4A-2096FF59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5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0" name="Line 2671">
            <a:extLst>
              <a:ext uri="{FF2B5EF4-FFF2-40B4-BE49-F238E27FC236}">
                <a16:creationId xmlns:a16="http://schemas.microsoft.com/office/drawing/2014/main" id="{04257139-E146-E967-7B2F-A4CA0C833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99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1" name="Line 2672">
            <a:extLst>
              <a:ext uri="{FF2B5EF4-FFF2-40B4-BE49-F238E27FC236}">
                <a16:creationId xmlns:a16="http://schemas.microsoft.com/office/drawing/2014/main" id="{C313B7E2-ACB5-D386-633A-6D6689690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680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2" name="Line 2673">
            <a:extLst>
              <a:ext uri="{FF2B5EF4-FFF2-40B4-BE49-F238E27FC236}">
                <a16:creationId xmlns:a16="http://schemas.microsoft.com/office/drawing/2014/main" id="{8CDCCD47-1728-46D2-D805-DC0A3317E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474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3" name="Line 2674">
            <a:extLst>
              <a:ext uri="{FF2B5EF4-FFF2-40B4-BE49-F238E27FC236}">
                <a16:creationId xmlns:a16="http://schemas.microsoft.com/office/drawing/2014/main" id="{D2A9E16F-D861-3F94-105C-BF679B73E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105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4" name="Line 2675">
            <a:extLst>
              <a:ext uri="{FF2B5EF4-FFF2-40B4-BE49-F238E27FC236}">
                <a16:creationId xmlns:a16="http://schemas.microsoft.com/office/drawing/2014/main" id="{524FE811-E759-E619-A0C8-68237087B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900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5" name="Line 2676">
            <a:extLst>
              <a:ext uri="{FF2B5EF4-FFF2-40B4-BE49-F238E27FC236}">
                <a16:creationId xmlns:a16="http://schemas.microsoft.com/office/drawing/2014/main" id="{7E45E2C5-EA07-6E22-A295-1E3862811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498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6" name="Line 2677">
            <a:extLst>
              <a:ext uri="{FF2B5EF4-FFF2-40B4-BE49-F238E27FC236}">
                <a16:creationId xmlns:a16="http://schemas.microsoft.com/office/drawing/2014/main" id="{DBAEB164-65D1-4F72-2478-5DD9462D6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744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7" name="Line 2678">
            <a:extLst>
              <a:ext uri="{FF2B5EF4-FFF2-40B4-BE49-F238E27FC236}">
                <a16:creationId xmlns:a16="http://schemas.microsoft.com/office/drawing/2014/main" id="{7480F867-085B-5B8E-ABB5-EE897392D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744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8" name="Line 2679">
            <a:extLst>
              <a:ext uri="{FF2B5EF4-FFF2-40B4-BE49-F238E27FC236}">
                <a16:creationId xmlns:a16="http://schemas.microsoft.com/office/drawing/2014/main" id="{935FB773-9207-76B7-795B-CB3BA0004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38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9" name="Line 2680">
            <a:extLst>
              <a:ext uri="{FF2B5EF4-FFF2-40B4-BE49-F238E27FC236}">
                <a16:creationId xmlns:a16="http://schemas.microsoft.com/office/drawing/2014/main" id="{350BA0A7-1D43-1EA0-54FA-C5838881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0" name="Line 2681">
            <a:extLst>
              <a:ext uri="{FF2B5EF4-FFF2-40B4-BE49-F238E27FC236}">
                <a16:creationId xmlns:a16="http://schemas.microsoft.com/office/drawing/2014/main" id="{5451385A-CABD-CC6B-89D2-28A066EBC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1" name="Line 2682">
            <a:extLst>
              <a:ext uri="{FF2B5EF4-FFF2-40B4-BE49-F238E27FC236}">
                <a16:creationId xmlns:a16="http://schemas.microsoft.com/office/drawing/2014/main" id="{34F8667F-DE4D-159F-3AE4-4CC8F3C91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2" name="Line 2683">
            <a:extLst>
              <a:ext uri="{FF2B5EF4-FFF2-40B4-BE49-F238E27FC236}">
                <a16:creationId xmlns:a16="http://schemas.microsoft.com/office/drawing/2014/main" id="{148A0CFB-3D3E-C330-65CF-74EC66F5A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3" name="Line 2684">
            <a:extLst>
              <a:ext uri="{FF2B5EF4-FFF2-40B4-BE49-F238E27FC236}">
                <a16:creationId xmlns:a16="http://schemas.microsoft.com/office/drawing/2014/main" id="{5A22ADDC-C3D9-3901-DAC5-EA322C829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4" name="Line 2685">
            <a:extLst>
              <a:ext uri="{FF2B5EF4-FFF2-40B4-BE49-F238E27FC236}">
                <a16:creationId xmlns:a16="http://schemas.microsoft.com/office/drawing/2014/main" id="{FC80F2E4-6F5E-08B1-9BBC-441AA0912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5" name="Line 2686">
            <a:extLst>
              <a:ext uri="{FF2B5EF4-FFF2-40B4-BE49-F238E27FC236}">
                <a16:creationId xmlns:a16="http://schemas.microsoft.com/office/drawing/2014/main" id="{7E13DFF2-C980-5740-83A3-8A5ABC95E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4531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6" name="Line 2687">
            <a:extLst>
              <a:ext uri="{FF2B5EF4-FFF2-40B4-BE49-F238E27FC236}">
                <a16:creationId xmlns:a16="http://schemas.microsoft.com/office/drawing/2014/main" id="{30582AC2-A6E0-C26A-B46C-2429CEDFC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474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7" name="Line 2688">
            <a:extLst>
              <a:ext uri="{FF2B5EF4-FFF2-40B4-BE49-F238E27FC236}">
                <a16:creationId xmlns:a16="http://schemas.microsoft.com/office/drawing/2014/main" id="{30C34A1D-47F1-8C11-8ABE-8BBD5E1ED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8" name="Line 2689">
            <a:extLst>
              <a:ext uri="{FF2B5EF4-FFF2-40B4-BE49-F238E27FC236}">
                <a16:creationId xmlns:a16="http://schemas.microsoft.com/office/drawing/2014/main" id="{80D4AD75-79A5-6261-586E-0C0011D95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9" name="Line 2690">
            <a:extLst>
              <a:ext uri="{FF2B5EF4-FFF2-40B4-BE49-F238E27FC236}">
                <a16:creationId xmlns:a16="http://schemas.microsoft.com/office/drawing/2014/main" id="{0176CD92-C09F-A8B4-279C-6628E13BA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0" name="Line 2691">
            <a:extLst>
              <a:ext uri="{FF2B5EF4-FFF2-40B4-BE49-F238E27FC236}">
                <a16:creationId xmlns:a16="http://schemas.microsoft.com/office/drawing/2014/main" id="{54383377-4188-2738-8450-CB1977C8F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1" name="Line 2692">
            <a:extLst>
              <a:ext uri="{FF2B5EF4-FFF2-40B4-BE49-F238E27FC236}">
                <a16:creationId xmlns:a16="http://schemas.microsoft.com/office/drawing/2014/main" id="{D8D742C6-18AE-DEEF-2EDC-AC186454D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2" name="Line 2693">
            <a:extLst>
              <a:ext uri="{FF2B5EF4-FFF2-40B4-BE49-F238E27FC236}">
                <a16:creationId xmlns:a16="http://schemas.microsoft.com/office/drawing/2014/main" id="{8AAC8DCF-DD38-D7C2-3F6B-B946479C9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3" name="Line 2694">
            <a:extLst>
              <a:ext uri="{FF2B5EF4-FFF2-40B4-BE49-F238E27FC236}">
                <a16:creationId xmlns:a16="http://schemas.microsoft.com/office/drawing/2014/main" id="{A33E6993-33BD-76F2-AE71-66C876622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4" name="Line 2695">
            <a:extLst>
              <a:ext uri="{FF2B5EF4-FFF2-40B4-BE49-F238E27FC236}">
                <a16:creationId xmlns:a16="http://schemas.microsoft.com/office/drawing/2014/main" id="{D3E7EC89-7872-4965-A2A8-CB065304D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5" name="Line 2696">
            <a:extLst>
              <a:ext uri="{FF2B5EF4-FFF2-40B4-BE49-F238E27FC236}">
                <a16:creationId xmlns:a16="http://schemas.microsoft.com/office/drawing/2014/main" id="{93763134-31CF-6FB7-0155-180459AA4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6" name="Line 2697">
            <a:extLst>
              <a:ext uri="{FF2B5EF4-FFF2-40B4-BE49-F238E27FC236}">
                <a16:creationId xmlns:a16="http://schemas.microsoft.com/office/drawing/2014/main" id="{2224A361-3D19-8330-F34E-D090598A4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7" name="Line 2698">
            <a:extLst>
              <a:ext uri="{FF2B5EF4-FFF2-40B4-BE49-F238E27FC236}">
                <a16:creationId xmlns:a16="http://schemas.microsoft.com/office/drawing/2014/main" id="{22A7EED5-E94D-37A3-3AFD-FF028B182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8" name="Line 2699">
            <a:extLst>
              <a:ext uri="{FF2B5EF4-FFF2-40B4-BE49-F238E27FC236}">
                <a16:creationId xmlns:a16="http://schemas.microsoft.com/office/drawing/2014/main" id="{DB6D40DC-3853-BE1F-3E2A-BE57FBD8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9" name="Line 2700">
            <a:extLst>
              <a:ext uri="{FF2B5EF4-FFF2-40B4-BE49-F238E27FC236}">
                <a16:creationId xmlns:a16="http://schemas.microsoft.com/office/drawing/2014/main" id="{1A2F85A3-7CCF-EBE1-66F1-88125DBF0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0" name="Line 2701">
            <a:extLst>
              <a:ext uri="{FF2B5EF4-FFF2-40B4-BE49-F238E27FC236}">
                <a16:creationId xmlns:a16="http://schemas.microsoft.com/office/drawing/2014/main" id="{5D6FCB26-8F8E-75F3-E5E2-E5E6F01C7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1" name="Line 2702">
            <a:extLst>
              <a:ext uri="{FF2B5EF4-FFF2-40B4-BE49-F238E27FC236}">
                <a16:creationId xmlns:a16="http://schemas.microsoft.com/office/drawing/2014/main" id="{5F7AA671-E538-5798-5824-50D5D4A14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2" name="Line 2703">
            <a:extLst>
              <a:ext uri="{FF2B5EF4-FFF2-40B4-BE49-F238E27FC236}">
                <a16:creationId xmlns:a16="http://schemas.microsoft.com/office/drawing/2014/main" id="{60E83CC8-0674-D03B-539B-AA8FBF555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3" name="Line 2704">
            <a:extLst>
              <a:ext uri="{FF2B5EF4-FFF2-40B4-BE49-F238E27FC236}">
                <a16:creationId xmlns:a16="http://schemas.microsoft.com/office/drawing/2014/main" id="{8FEC60A2-2E77-EEA0-1598-D7B873A72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4" name="Line 2705">
            <a:extLst>
              <a:ext uri="{FF2B5EF4-FFF2-40B4-BE49-F238E27FC236}">
                <a16:creationId xmlns:a16="http://schemas.microsoft.com/office/drawing/2014/main" id="{B7F35E8B-A8AE-8906-E3E7-D826DDB93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5" name="Line 2706">
            <a:extLst>
              <a:ext uri="{FF2B5EF4-FFF2-40B4-BE49-F238E27FC236}">
                <a16:creationId xmlns:a16="http://schemas.microsoft.com/office/drawing/2014/main" id="{527EF4AF-C4EF-9494-686E-E9B3AB728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6" name="Line 2707">
            <a:extLst>
              <a:ext uri="{FF2B5EF4-FFF2-40B4-BE49-F238E27FC236}">
                <a16:creationId xmlns:a16="http://schemas.microsoft.com/office/drawing/2014/main" id="{4918B366-4709-9A99-E588-7443AE181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7" name="Line 2708">
            <a:extLst>
              <a:ext uri="{FF2B5EF4-FFF2-40B4-BE49-F238E27FC236}">
                <a16:creationId xmlns:a16="http://schemas.microsoft.com/office/drawing/2014/main" id="{81971401-61F2-2914-8F57-B8087F9E9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8" name="Line 2709">
            <a:extLst>
              <a:ext uri="{FF2B5EF4-FFF2-40B4-BE49-F238E27FC236}">
                <a16:creationId xmlns:a16="http://schemas.microsoft.com/office/drawing/2014/main" id="{B3967815-7359-1E82-2A2F-A460A3636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9" name="Line 2710">
            <a:extLst>
              <a:ext uri="{FF2B5EF4-FFF2-40B4-BE49-F238E27FC236}">
                <a16:creationId xmlns:a16="http://schemas.microsoft.com/office/drawing/2014/main" id="{AAE0A0F1-ACE0-A3D5-299F-756950EBA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0" name="Line 2711">
            <a:extLst>
              <a:ext uri="{FF2B5EF4-FFF2-40B4-BE49-F238E27FC236}">
                <a16:creationId xmlns:a16="http://schemas.microsoft.com/office/drawing/2014/main" id="{54150C74-B557-03A2-5402-3628B579A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1" name="Line 2712">
            <a:extLst>
              <a:ext uri="{FF2B5EF4-FFF2-40B4-BE49-F238E27FC236}">
                <a16:creationId xmlns:a16="http://schemas.microsoft.com/office/drawing/2014/main" id="{73F2CA86-D99A-7E57-95D4-29E199F7B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2" name="Line 2713">
            <a:extLst>
              <a:ext uri="{FF2B5EF4-FFF2-40B4-BE49-F238E27FC236}">
                <a16:creationId xmlns:a16="http://schemas.microsoft.com/office/drawing/2014/main" id="{CDBA7BFB-F055-8DF1-2B68-759B28B42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3" name="Line 2714">
            <a:extLst>
              <a:ext uri="{FF2B5EF4-FFF2-40B4-BE49-F238E27FC236}">
                <a16:creationId xmlns:a16="http://schemas.microsoft.com/office/drawing/2014/main" id="{25F27BA2-D558-E419-19AE-D83452C8B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4" name="Line 2715">
            <a:extLst>
              <a:ext uri="{FF2B5EF4-FFF2-40B4-BE49-F238E27FC236}">
                <a16:creationId xmlns:a16="http://schemas.microsoft.com/office/drawing/2014/main" id="{F24F9920-BB26-09D9-293D-D37A033C5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5" name="Line 2716">
            <a:extLst>
              <a:ext uri="{FF2B5EF4-FFF2-40B4-BE49-F238E27FC236}">
                <a16:creationId xmlns:a16="http://schemas.microsoft.com/office/drawing/2014/main" id="{0C8B4F80-C0EC-B032-B531-E418E6BB5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6" name="Line 2717">
            <a:extLst>
              <a:ext uri="{FF2B5EF4-FFF2-40B4-BE49-F238E27FC236}">
                <a16:creationId xmlns:a16="http://schemas.microsoft.com/office/drawing/2014/main" id="{89C4630F-522D-502E-1C70-A923C9330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97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7" name="Line 2718">
            <a:extLst>
              <a:ext uri="{FF2B5EF4-FFF2-40B4-BE49-F238E27FC236}">
                <a16:creationId xmlns:a16="http://schemas.microsoft.com/office/drawing/2014/main" id="{BB497987-E2B9-F514-8A41-90A0F7DAC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723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8" name="Line 2719">
            <a:extLst>
              <a:ext uri="{FF2B5EF4-FFF2-40B4-BE49-F238E27FC236}">
                <a16:creationId xmlns:a16="http://schemas.microsoft.com/office/drawing/2014/main" id="{FFA6B36C-87A3-A281-0C65-12A57A68D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665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9" name="Line 2720">
            <a:extLst>
              <a:ext uri="{FF2B5EF4-FFF2-40B4-BE49-F238E27FC236}">
                <a16:creationId xmlns:a16="http://schemas.microsoft.com/office/drawing/2014/main" id="{B3A20F5D-43BD-F203-4388-0AF4EC196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723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0" name="Line 2721">
            <a:extLst>
              <a:ext uri="{FF2B5EF4-FFF2-40B4-BE49-F238E27FC236}">
                <a16:creationId xmlns:a16="http://schemas.microsoft.com/office/drawing/2014/main" id="{F9024756-EBE8-69B7-7D5D-F391FE8A5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665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1" name="Line 2722">
            <a:extLst>
              <a:ext uri="{FF2B5EF4-FFF2-40B4-BE49-F238E27FC236}">
                <a16:creationId xmlns:a16="http://schemas.microsoft.com/office/drawing/2014/main" id="{FB6AFFB9-9D0E-1271-9485-C06464E36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2" name="Line 2723">
            <a:extLst>
              <a:ext uri="{FF2B5EF4-FFF2-40B4-BE49-F238E27FC236}">
                <a16:creationId xmlns:a16="http://schemas.microsoft.com/office/drawing/2014/main" id="{D6272EE9-6894-280D-6569-920486E43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3" name="Line 2724">
            <a:extLst>
              <a:ext uri="{FF2B5EF4-FFF2-40B4-BE49-F238E27FC236}">
                <a16:creationId xmlns:a16="http://schemas.microsoft.com/office/drawing/2014/main" id="{A2A8F4D2-08E8-D5E1-9855-CCEAA802C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4" name="Line 2725">
            <a:extLst>
              <a:ext uri="{FF2B5EF4-FFF2-40B4-BE49-F238E27FC236}">
                <a16:creationId xmlns:a16="http://schemas.microsoft.com/office/drawing/2014/main" id="{6CF45030-2FC7-7078-3649-E8EE27402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5" name="Line 2726">
            <a:extLst>
              <a:ext uri="{FF2B5EF4-FFF2-40B4-BE49-F238E27FC236}">
                <a16:creationId xmlns:a16="http://schemas.microsoft.com/office/drawing/2014/main" id="{68FE79FB-A339-510D-69E4-180CF9422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6" name="Line 2727">
            <a:extLst>
              <a:ext uri="{FF2B5EF4-FFF2-40B4-BE49-F238E27FC236}">
                <a16:creationId xmlns:a16="http://schemas.microsoft.com/office/drawing/2014/main" id="{A4431FFD-2064-CCB0-BCCD-0E9914F1F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041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7" name="Line 2728">
            <a:extLst>
              <a:ext uri="{FF2B5EF4-FFF2-40B4-BE49-F238E27FC236}">
                <a16:creationId xmlns:a16="http://schemas.microsoft.com/office/drawing/2014/main" id="{BBC467D4-3EEB-0FEE-B302-EC7D47013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105" y="2229302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8" name="Line 2729">
            <a:extLst>
              <a:ext uri="{FF2B5EF4-FFF2-40B4-BE49-F238E27FC236}">
                <a16:creationId xmlns:a16="http://schemas.microsoft.com/office/drawing/2014/main" id="{172A576B-15AD-DC8F-5225-9B58504E1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359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9" name="Line 2730">
            <a:extLst>
              <a:ext uri="{FF2B5EF4-FFF2-40B4-BE49-F238E27FC236}">
                <a16:creationId xmlns:a16="http://schemas.microsoft.com/office/drawing/2014/main" id="{0400D2FF-BCF6-8FCB-B28E-49A23AA3E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148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0" name="Line 2731">
            <a:extLst>
              <a:ext uri="{FF2B5EF4-FFF2-40B4-BE49-F238E27FC236}">
                <a16:creationId xmlns:a16="http://schemas.microsoft.com/office/drawing/2014/main" id="{E30166A1-93D0-B6B3-1A45-B920EE26D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942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1" name="Line 2732">
            <a:extLst>
              <a:ext uri="{FF2B5EF4-FFF2-40B4-BE49-F238E27FC236}">
                <a16:creationId xmlns:a16="http://schemas.microsoft.com/office/drawing/2014/main" id="{10AEB90B-736C-025F-4715-DE9AB8491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5168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2" name="Line 2733">
            <a:extLst>
              <a:ext uri="{FF2B5EF4-FFF2-40B4-BE49-F238E27FC236}">
                <a16:creationId xmlns:a16="http://schemas.microsoft.com/office/drawing/2014/main" id="{99DB0ED8-54DA-067E-F999-CCC0196C1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112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53" name="Line 2734">
            <a:extLst>
              <a:ext uri="{FF2B5EF4-FFF2-40B4-BE49-F238E27FC236}">
                <a16:creationId xmlns:a16="http://schemas.microsoft.com/office/drawing/2014/main" id="{15C8B0CC-0320-48FA-08EC-F09471C2E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4" name="Line 2735">
            <a:extLst>
              <a:ext uri="{FF2B5EF4-FFF2-40B4-BE49-F238E27FC236}">
                <a16:creationId xmlns:a16="http://schemas.microsoft.com/office/drawing/2014/main" id="{F7797702-FC3B-FB7C-1AEE-C2D889B9F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5" name="Line 2736">
            <a:extLst>
              <a:ext uri="{FF2B5EF4-FFF2-40B4-BE49-F238E27FC236}">
                <a16:creationId xmlns:a16="http://schemas.microsoft.com/office/drawing/2014/main" id="{D1D2E47F-DDCD-A612-B8D1-5DCA15B91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6" name="Line 2737">
            <a:extLst>
              <a:ext uri="{FF2B5EF4-FFF2-40B4-BE49-F238E27FC236}">
                <a16:creationId xmlns:a16="http://schemas.microsoft.com/office/drawing/2014/main" id="{4CB45C5C-1886-F17B-10D5-F43E62931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7" name="Line 2738">
            <a:extLst>
              <a:ext uri="{FF2B5EF4-FFF2-40B4-BE49-F238E27FC236}">
                <a16:creationId xmlns:a16="http://schemas.microsoft.com/office/drawing/2014/main" id="{AB66822C-DFEC-04CF-48B3-DA33A27F1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8" name="Line 2739">
            <a:extLst>
              <a:ext uri="{FF2B5EF4-FFF2-40B4-BE49-F238E27FC236}">
                <a16:creationId xmlns:a16="http://schemas.microsoft.com/office/drawing/2014/main" id="{5AFB8817-E16D-8C3F-FEFF-FB27DDDEB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59" name="Line 2740">
            <a:extLst>
              <a:ext uri="{FF2B5EF4-FFF2-40B4-BE49-F238E27FC236}">
                <a16:creationId xmlns:a16="http://schemas.microsoft.com/office/drawing/2014/main" id="{B094B138-6256-F43B-4333-5BDC98645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0" name="Line 2741">
            <a:extLst>
              <a:ext uri="{FF2B5EF4-FFF2-40B4-BE49-F238E27FC236}">
                <a16:creationId xmlns:a16="http://schemas.microsoft.com/office/drawing/2014/main" id="{53C3F413-63D7-EED1-879E-E2FE1A29C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1" name="Line 2742">
            <a:extLst>
              <a:ext uri="{FF2B5EF4-FFF2-40B4-BE49-F238E27FC236}">
                <a16:creationId xmlns:a16="http://schemas.microsoft.com/office/drawing/2014/main" id="{373CC1D0-25CC-A4EF-8E02-0B2C67DF1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2" name="Line 2743">
            <a:extLst>
              <a:ext uri="{FF2B5EF4-FFF2-40B4-BE49-F238E27FC236}">
                <a16:creationId xmlns:a16="http://schemas.microsoft.com/office/drawing/2014/main" id="{AEC14489-7C06-79D7-B22D-AEEE7AFC2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3" name="Line 2744">
            <a:extLst>
              <a:ext uri="{FF2B5EF4-FFF2-40B4-BE49-F238E27FC236}">
                <a16:creationId xmlns:a16="http://schemas.microsoft.com/office/drawing/2014/main" id="{36E7F43F-B4E3-3CB8-28BD-ABB588F98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4" name="Line 2745">
            <a:extLst>
              <a:ext uri="{FF2B5EF4-FFF2-40B4-BE49-F238E27FC236}">
                <a16:creationId xmlns:a16="http://schemas.microsoft.com/office/drawing/2014/main" id="{29D578A6-B6F5-C120-411B-54A930555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5" name="Line 2746">
            <a:extLst>
              <a:ext uri="{FF2B5EF4-FFF2-40B4-BE49-F238E27FC236}">
                <a16:creationId xmlns:a16="http://schemas.microsoft.com/office/drawing/2014/main" id="{903A0B1F-8544-1028-DBE6-830FC2B0B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6" name="Line 2747">
            <a:extLst>
              <a:ext uri="{FF2B5EF4-FFF2-40B4-BE49-F238E27FC236}">
                <a16:creationId xmlns:a16="http://schemas.microsoft.com/office/drawing/2014/main" id="{C49FC134-6F4C-C99A-B09B-0B3846A2F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7" name="Line 2748">
            <a:extLst>
              <a:ext uri="{FF2B5EF4-FFF2-40B4-BE49-F238E27FC236}">
                <a16:creationId xmlns:a16="http://schemas.microsoft.com/office/drawing/2014/main" id="{304509EF-FB7C-4A09-5F40-239D48C62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8" name="Line 2749">
            <a:extLst>
              <a:ext uri="{FF2B5EF4-FFF2-40B4-BE49-F238E27FC236}">
                <a16:creationId xmlns:a16="http://schemas.microsoft.com/office/drawing/2014/main" id="{5B56DF05-AD4F-5478-CF6B-541A8CB67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69" name="Line 2750">
            <a:extLst>
              <a:ext uri="{FF2B5EF4-FFF2-40B4-BE49-F238E27FC236}">
                <a16:creationId xmlns:a16="http://schemas.microsoft.com/office/drawing/2014/main" id="{5132D74A-D660-43CB-1E46-5F21E1487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0" name="Line 2751">
            <a:extLst>
              <a:ext uri="{FF2B5EF4-FFF2-40B4-BE49-F238E27FC236}">
                <a16:creationId xmlns:a16="http://schemas.microsoft.com/office/drawing/2014/main" id="{65833AD6-90A2-A570-49DF-874DAB042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1" name="Line 2752">
            <a:extLst>
              <a:ext uri="{FF2B5EF4-FFF2-40B4-BE49-F238E27FC236}">
                <a16:creationId xmlns:a16="http://schemas.microsoft.com/office/drawing/2014/main" id="{A22162B8-3167-B287-199A-CEFC0BBD8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2" name="Line 2753">
            <a:extLst>
              <a:ext uri="{FF2B5EF4-FFF2-40B4-BE49-F238E27FC236}">
                <a16:creationId xmlns:a16="http://schemas.microsoft.com/office/drawing/2014/main" id="{40A234FF-6587-F0AF-8BDC-CF8375C76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3" name="Line 2754">
            <a:extLst>
              <a:ext uri="{FF2B5EF4-FFF2-40B4-BE49-F238E27FC236}">
                <a16:creationId xmlns:a16="http://schemas.microsoft.com/office/drawing/2014/main" id="{0185CD01-351A-647E-EED9-C82C0B11E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4" name="Line 2755">
            <a:extLst>
              <a:ext uri="{FF2B5EF4-FFF2-40B4-BE49-F238E27FC236}">
                <a16:creationId xmlns:a16="http://schemas.microsoft.com/office/drawing/2014/main" id="{620557FE-D43A-6969-A964-F32C83833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5" name="Line 2756">
            <a:extLst>
              <a:ext uri="{FF2B5EF4-FFF2-40B4-BE49-F238E27FC236}">
                <a16:creationId xmlns:a16="http://schemas.microsoft.com/office/drawing/2014/main" id="{4C39366A-533A-4822-85CB-9E0259F63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77" y="12227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6" name="Line 2757">
            <a:extLst>
              <a:ext uri="{FF2B5EF4-FFF2-40B4-BE49-F238E27FC236}">
                <a16:creationId xmlns:a16="http://schemas.microsoft.com/office/drawing/2014/main" id="{D22ADECF-86F8-3A09-4C3E-5FB61DF1A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720" y="118923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7" name="Line 2758">
            <a:extLst>
              <a:ext uri="{FF2B5EF4-FFF2-40B4-BE49-F238E27FC236}">
                <a16:creationId xmlns:a16="http://schemas.microsoft.com/office/drawing/2014/main" id="{E10B966B-9615-48E6-32F0-3C1E64C3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69" y="126924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8" name="Line 2759">
            <a:extLst>
              <a:ext uri="{FF2B5EF4-FFF2-40B4-BE49-F238E27FC236}">
                <a16:creationId xmlns:a16="http://schemas.microsoft.com/office/drawing/2014/main" id="{A0498F1D-8BFC-2E69-8168-E63FAF305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23569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79" name="Line 2760">
            <a:extLst>
              <a:ext uri="{FF2B5EF4-FFF2-40B4-BE49-F238E27FC236}">
                <a16:creationId xmlns:a16="http://schemas.microsoft.com/office/drawing/2014/main" id="{93BE8BB7-D0B1-BB38-7994-8D5F420E5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344" y="129247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0" name="Line 2761">
            <a:extLst>
              <a:ext uri="{FF2B5EF4-FFF2-40B4-BE49-F238E27FC236}">
                <a16:creationId xmlns:a16="http://schemas.microsoft.com/office/drawing/2014/main" id="{B9947640-9C9E-ABF1-C76A-5C72833E4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4287" y="12589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1" name="Line 2762">
            <a:extLst>
              <a:ext uri="{FF2B5EF4-FFF2-40B4-BE49-F238E27FC236}">
                <a16:creationId xmlns:a16="http://schemas.microsoft.com/office/drawing/2014/main" id="{FAFCCAB6-D1F8-3853-D62F-02853B707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720" y="131569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2" name="Line 2763">
            <a:extLst>
              <a:ext uri="{FF2B5EF4-FFF2-40B4-BE49-F238E27FC236}">
                <a16:creationId xmlns:a16="http://schemas.microsoft.com/office/drawing/2014/main" id="{698ACA84-7973-18D1-E8B1-F2B21888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664" y="128214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3" name="Line 2764">
            <a:extLst>
              <a:ext uri="{FF2B5EF4-FFF2-40B4-BE49-F238E27FC236}">
                <a16:creationId xmlns:a16="http://schemas.microsoft.com/office/drawing/2014/main" id="{B4D2788B-9EC7-A9F3-8E96-2E999EB3C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408" y="133118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4" name="Line 2765">
            <a:extLst>
              <a:ext uri="{FF2B5EF4-FFF2-40B4-BE49-F238E27FC236}">
                <a16:creationId xmlns:a16="http://schemas.microsoft.com/office/drawing/2014/main" id="{019A872A-8938-9280-52AC-C0702FFB2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351" y="129763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5" name="Line 2766">
            <a:extLst>
              <a:ext uri="{FF2B5EF4-FFF2-40B4-BE49-F238E27FC236}">
                <a16:creationId xmlns:a16="http://schemas.microsoft.com/office/drawing/2014/main" id="{13B7B8B6-CEA2-B3C6-20D8-DAE396439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471" y="135441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6" name="Line 2767">
            <a:extLst>
              <a:ext uri="{FF2B5EF4-FFF2-40B4-BE49-F238E27FC236}">
                <a16:creationId xmlns:a16="http://schemas.microsoft.com/office/drawing/2014/main" id="{0386611B-55FA-EB7E-7C23-8810C0886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6415" y="1320859"/>
            <a:ext cx="0" cy="65811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7" name="Line 2768">
            <a:extLst>
              <a:ext uri="{FF2B5EF4-FFF2-40B4-BE49-F238E27FC236}">
                <a16:creationId xmlns:a16="http://schemas.microsoft.com/office/drawing/2014/main" id="{AEAF9DA2-CA22-5368-2CF8-5A68E1383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600" y="137892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8" name="Line 2769">
            <a:extLst>
              <a:ext uri="{FF2B5EF4-FFF2-40B4-BE49-F238E27FC236}">
                <a16:creationId xmlns:a16="http://schemas.microsoft.com/office/drawing/2014/main" id="{3A0D5366-BED2-6CC1-AAFA-A87E98ADE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542" y="134666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89" name="Line 2770">
            <a:extLst>
              <a:ext uri="{FF2B5EF4-FFF2-40B4-BE49-F238E27FC236}">
                <a16:creationId xmlns:a16="http://schemas.microsoft.com/office/drawing/2014/main" id="{EA35E22B-84DC-8680-0D8C-C84380FC4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250" y="147183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0" name="Line 2771">
            <a:extLst>
              <a:ext uri="{FF2B5EF4-FFF2-40B4-BE49-F238E27FC236}">
                <a16:creationId xmlns:a16="http://schemas.microsoft.com/office/drawing/2014/main" id="{D597B38D-76A2-E2D6-41F3-FDC3A8AC8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505" y="144086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1" name="Line 2772">
            <a:extLst>
              <a:ext uri="{FF2B5EF4-FFF2-40B4-BE49-F238E27FC236}">
                <a16:creationId xmlns:a16="http://schemas.microsoft.com/office/drawing/2014/main" id="{47B3CE47-99EE-A46C-BF83-0A19AB264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6626" y="148990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2" name="Line 2773">
            <a:extLst>
              <a:ext uri="{FF2B5EF4-FFF2-40B4-BE49-F238E27FC236}">
                <a16:creationId xmlns:a16="http://schemas.microsoft.com/office/drawing/2014/main" id="{D75CD2C3-E982-6522-1180-607381A1A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569" y="145635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3" name="Line 2774">
            <a:extLst>
              <a:ext uri="{FF2B5EF4-FFF2-40B4-BE49-F238E27FC236}">
                <a16:creationId xmlns:a16="http://schemas.microsoft.com/office/drawing/2014/main" id="{8866648A-AACE-36D8-859E-EB354A196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689" y="148990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4" name="Line 2775">
            <a:extLst>
              <a:ext uri="{FF2B5EF4-FFF2-40B4-BE49-F238E27FC236}">
                <a16:creationId xmlns:a16="http://schemas.microsoft.com/office/drawing/2014/main" id="{67318586-5B90-4626-CCB8-025171AF3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633" y="145635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5" name="Line 2776">
            <a:extLst>
              <a:ext uri="{FF2B5EF4-FFF2-40B4-BE49-F238E27FC236}">
                <a16:creationId xmlns:a16="http://schemas.microsoft.com/office/drawing/2014/main" id="{ECC98608-45D8-7DB4-46F4-B21288496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0880" y="149764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6" name="Line 2777">
            <a:extLst>
              <a:ext uri="{FF2B5EF4-FFF2-40B4-BE49-F238E27FC236}">
                <a16:creationId xmlns:a16="http://schemas.microsoft.com/office/drawing/2014/main" id="{4289E66D-9233-978B-E040-C7CFFC2B7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823" y="1464095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7" name="Line 2778">
            <a:extLst>
              <a:ext uri="{FF2B5EF4-FFF2-40B4-BE49-F238E27FC236}">
                <a16:creationId xmlns:a16="http://schemas.microsoft.com/office/drawing/2014/main" id="{25B6B68B-F7C6-D386-479A-ECD62D8BA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4779" y="152861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8" name="Line 2779">
            <a:extLst>
              <a:ext uri="{FF2B5EF4-FFF2-40B4-BE49-F238E27FC236}">
                <a16:creationId xmlns:a16="http://schemas.microsoft.com/office/drawing/2014/main" id="{B6274490-5518-BADA-3E31-DCECFFB86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722" y="149764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99" name="Line 2780">
            <a:extLst>
              <a:ext uri="{FF2B5EF4-FFF2-40B4-BE49-F238E27FC236}">
                <a16:creationId xmlns:a16="http://schemas.microsoft.com/office/drawing/2014/main" id="{11394BB3-A707-4949-AB4D-E656456D3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947" y="159313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0" name="Line 2781">
            <a:extLst>
              <a:ext uri="{FF2B5EF4-FFF2-40B4-BE49-F238E27FC236}">
                <a16:creationId xmlns:a16="http://schemas.microsoft.com/office/drawing/2014/main" id="{0A6C0F82-1F53-DB27-7E71-B62A2007B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1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1" name="Line 2782">
            <a:extLst>
              <a:ext uri="{FF2B5EF4-FFF2-40B4-BE49-F238E27FC236}">
                <a16:creationId xmlns:a16="http://schemas.microsoft.com/office/drawing/2014/main" id="{74E8CF3E-C3FE-4A5A-DE0E-A763AF107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1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2" name="Line 2783">
            <a:extLst>
              <a:ext uri="{FF2B5EF4-FFF2-40B4-BE49-F238E27FC236}">
                <a16:creationId xmlns:a16="http://schemas.microsoft.com/office/drawing/2014/main" id="{98323625-ED4F-608C-7BC1-C63062D1A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144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3" name="Line 2784">
            <a:extLst>
              <a:ext uri="{FF2B5EF4-FFF2-40B4-BE49-F238E27FC236}">
                <a16:creationId xmlns:a16="http://schemas.microsoft.com/office/drawing/2014/main" id="{7227AEFD-1E25-5D11-439B-4D3F85596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641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4" name="Line 2785">
            <a:extLst>
              <a:ext uri="{FF2B5EF4-FFF2-40B4-BE49-F238E27FC236}">
                <a16:creationId xmlns:a16="http://schemas.microsoft.com/office/drawing/2014/main" id="{740439DB-4E08-16FC-B5C6-7380A838F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83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5" name="Line 2786">
            <a:extLst>
              <a:ext uri="{FF2B5EF4-FFF2-40B4-BE49-F238E27FC236}">
                <a16:creationId xmlns:a16="http://schemas.microsoft.com/office/drawing/2014/main" id="{BCB2B449-A2E8-753F-3C6C-CE219EB59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7399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6" name="Line 2787">
            <a:extLst>
              <a:ext uri="{FF2B5EF4-FFF2-40B4-BE49-F238E27FC236}">
                <a16:creationId xmlns:a16="http://schemas.microsoft.com/office/drawing/2014/main" id="{9DB38F50-61F0-6982-2CB9-5530D0980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5342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7" name="Line 2788">
            <a:extLst>
              <a:ext uri="{FF2B5EF4-FFF2-40B4-BE49-F238E27FC236}">
                <a16:creationId xmlns:a16="http://schemas.microsoft.com/office/drawing/2014/main" id="{8BDB031C-48B7-FB40-383A-1321B34A1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5838" y="160861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8" name="Line 2789">
            <a:extLst>
              <a:ext uri="{FF2B5EF4-FFF2-40B4-BE49-F238E27FC236}">
                <a16:creationId xmlns:a16="http://schemas.microsoft.com/office/drawing/2014/main" id="{43A36D8B-2738-8388-1BBF-EC050A371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782" y="157765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09" name="Line 2790">
            <a:extLst>
              <a:ext uri="{FF2B5EF4-FFF2-40B4-BE49-F238E27FC236}">
                <a16:creationId xmlns:a16="http://schemas.microsoft.com/office/drawing/2014/main" id="{23512961-1878-FEEF-45D2-4D1D68A51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723" y="1616362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0" name="Line 2791">
            <a:extLst>
              <a:ext uri="{FF2B5EF4-FFF2-40B4-BE49-F238E27FC236}">
                <a16:creationId xmlns:a16="http://schemas.microsoft.com/office/drawing/2014/main" id="{337325A3-7EB8-FF9C-DFD0-73A0035EF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9667" y="158539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1" name="Line 2792">
            <a:extLst>
              <a:ext uri="{FF2B5EF4-FFF2-40B4-BE49-F238E27FC236}">
                <a16:creationId xmlns:a16="http://schemas.microsoft.com/office/drawing/2014/main" id="{B9621C7F-598E-171B-DA67-6A30BA1DC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395" y="163442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2" name="Line 2793">
            <a:extLst>
              <a:ext uri="{FF2B5EF4-FFF2-40B4-BE49-F238E27FC236}">
                <a16:creationId xmlns:a16="http://schemas.microsoft.com/office/drawing/2014/main" id="{A63AA437-55AF-D0B4-F183-56F10FCD6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5338" y="160087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3" name="Line 2794">
            <a:extLst>
              <a:ext uri="{FF2B5EF4-FFF2-40B4-BE49-F238E27FC236}">
                <a16:creationId xmlns:a16="http://schemas.microsoft.com/office/drawing/2014/main" id="{CA89DFF8-0EC2-7BF4-4EC0-A2CAD584F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651" y="1649912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4" name="Line 2796">
            <a:extLst>
              <a:ext uri="{FF2B5EF4-FFF2-40B4-BE49-F238E27FC236}">
                <a16:creationId xmlns:a16="http://schemas.microsoft.com/office/drawing/2014/main" id="{49249006-48D9-B6F5-D8A1-89DB895DE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593" y="1618943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5" name="Line 2797">
            <a:extLst>
              <a:ext uri="{FF2B5EF4-FFF2-40B4-BE49-F238E27FC236}">
                <a16:creationId xmlns:a16="http://schemas.microsoft.com/office/drawing/2014/main" id="{A64CA64C-A132-AE5C-CAF0-FC99555EE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600" y="16576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616" name="Line 2798">
            <a:extLst>
              <a:ext uri="{FF2B5EF4-FFF2-40B4-BE49-F238E27FC236}">
                <a16:creationId xmlns:a16="http://schemas.microsoft.com/office/drawing/2014/main" id="{49C6667B-EE07-60CE-0E52-931145BBB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6543" y="162668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7" name="Line 2799">
            <a:extLst>
              <a:ext uri="{FF2B5EF4-FFF2-40B4-BE49-F238E27FC236}">
                <a16:creationId xmlns:a16="http://schemas.microsoft.com/office/drawing/2014/main" id="{E4283036-5B68-64FA-DF65-8420BEB18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550" y="166539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8" name="Line 2800">
            <a:extLst>
              <a:ext uri="{FF2B5EF4-FFF2-40B4-BE49-F238E27FC236}">
                <a16:creationId xmlns:a16="http://schemas.microsoft.com/office/drawing/2014/main" id="{5E430685-6B05-F8E7-8D0E-C505FE188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491" y="163442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9" name="Line 2801">
            <a:extLst>
              <a:ext uri="{FF2B5EF4-FFF2-40B4-BE49-F238E27FC236}">
                <a16:creationId xmlns:a16="http://schemas.microsoft.com/office/drawing/2014/main" id="{0DCB46A0-2989-AD05-724A-5A66BAEBA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867" y="169894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0" name="Line 2802">
            <a:extLst>
              <a:ext uri="{FF2B5EF4-FFF2-40B4-BE49-F238E27FC236}">
                <a16:creationId xmlns:a16="http://schemas.microsoft.com/office/drawing/2014/main" id="{6D75EC72-139C-A9EE-2372-8DB9F8B4D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8811" y="1667978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1" name="Line 2803">
            <a:extLst>
              <a:ext uri="{FF2B5EF4-FFF2-40B4-BE49-F238E27FC236}">
                <a16:creationId xmlns:a16="http://schemas.microsoft.com/office/drawing/2014/main" id="{1685CDAE-F88C-48BF-9E0F-81991CEB5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690" y="170669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2" name="Line 2804">
            <a:extLst>
              <a:ext uri="{FF2B5EF4-FFF2-40B4-BE49-F238E27FC236}">
                <a16:creationId xmlns:a16="http://schemas.microsoft.com/office/drawing/2014/main" id="{7FFE6E11-654A-8A5D-FAC6-6DD6E6514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3632" y="16757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3" name="Line 2805">
            <a:extLst>
              <a:ext uri="{FF2B5EF4-FFF2-40B4-BE49-F238E27FC236}">
                <a16:creationId xmlns:a16="http://schemas.microsoft.com/office/drawing/2014/main" id="{5170CEB0-9CB8-8B18-CB41-36BC730F3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065" y="170669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4" name="Line 2806">
            <a:extLst>
              <a:ext uri="{FF2B5EF4-FFF2-40B4-BE49-F238E27FC236}">
                <a16:creationId xmlns:a16="http://schemas.microsoft.com/office/drawing/2014/main" id="{D5113A82-9D69-D341-4E98-6ED30F3B9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008" y="16757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5" name="Line 2807">
            <a:extLst>
              <a:ext uri="{FF2B5EF4-FFF2-40B4-BE49-F238E27FC236}">
                <a16:creationId xmlns:a16="http://schemas.microsoft.com/office/drawing/2014/main" id="{A30198C1-5C2F-CB8D-1F06-ED0F66705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639" y="171701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6" name="Line 2808">
            <a:extLst>
              <a:ext uri="{FF2B5EF4-FFF2-40B4-BE49-F238E27FC236}">
                <a16:creationId xmlns:a16="http://schemas.microsoft.com/office/drawing/2014/main" id="{A469BC78-FEC4-3427-1C5D-82846F214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68346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7" name="Line 2809">
            <a:extLst>
              <a:ext uri="{FF2B5EF4-FFF2-40B4-BE49-F238E27FC236}">
                <a16:creationId xmlns:a16="http://schemas.microsoft.com/office/drawing/2014/main" id="{C7FD5256-292D-4197-CF5F-0266468FE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8" name="Line 2810">
            <a:extLst>
              <a:ext uri="{FF2B5EF4-FFF2-40B4-BE49-F238E27FC236}">
                <a16:creationId xmlns:a16="http://schemas.microsoft.com/office/drawing/2014/main" id="{419C70DF-9F63-2C36-7C21-9A706C42B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9" name="Line 2811">
            <a:extLst>
              <a:ext uri="{FF2B5EF4-FFF2-40B4-BE49-F238E27FC236}">
                <a16:creationId xmlns:a16="http://schemas.microsoft.com/office/drawing/2014/main" id="{1E308536-4493-FC5B-B39D-6945F0BC6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0" name="Line 2812">
            <a:extLst>
              <a:ext uri="{FF2B5EF4-FFF2-40B4-BE49-F238E27FC236}">
                <a16:creationId xmlns:a16="http://schemas.microsoft.com/office/drawing/2014/main" id="{5B93B8FC-1F20-BEBA-A33C-83623FE6D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1" name="Line 2813">
            <a:extLst>
              <a:ext uri="{FF2B5EF4-FFF2-40B4-BE49-F238E27FC236}">
                <a16:creationId xmlns:a16="http://schemas.microsoft.com/office/drawing/2014/main" id="{316F1530-9F7A-6411-0BBC-831A8A915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2" name="Line 2814">
            <a:extLst>
              <a:ext uri="{FF2B5EF4-FFF2-40B4-BE49-F238E27FC236}">
                <a16:creationId xmlns:a16="http://schemas.microsoft.com/office/drawing/2014/main" id="{F07DA652-594D-01B0-87C0-49A0E04E7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8525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3" name="Line 2815">
            <a:extLst>
              <a:ext uri="{FF2B5EF4-FFF2-40B4-BE49-F238E27FC236}">
                <a16:creationId xmlns:a16="http://schemas.microsoft.com/office/drawing/2014/main" id="{98932D2A-44FD-8CFB-F7FB-D09B61912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9022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4" name="Line 2816">
            <a:extLst>
              <a:ext uri="{FF2B5EF4-FFF2-40B4-BE49-F238E27FC236}">
                <a16:creationId xmlns:a16="http://schemas.microsoft.com/office/drawing/2014/main" id="{0F235AEF-88F9-74C9-F689-888575E9C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964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5" name="Line 2817">
            <a:extLst>
              <a:ext uri="{FF2B5EF4-FFF2-40B4-BE49-F238E27FC236}">
                <a16:creationId xmlns:a16="http://schemas.microsoft.com/office/drawing/2014/main" id="{B3DDC917-B84F-0E8A-2E03-82A9BA993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397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6" name="Line 2818">
            <a:extLst>
              <a:ext uri="{FF2B5EF4-FFF2-40B4-BE49-F238E27FC236}">
                <a16:creationId xmlns:a16="http://schemas.microsoft.com/office/drawing/2014/main" id="{76279FFF-5B85-8CC6-6A86-7D219FD13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40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7" name="Line 2819">
            <a:extLst>
              <a:ext uri="{FF2B5EF4-FFF2-40B4-BE49-F238E27FC236}">
                <a16:creationId xmlns:a16="http://schemas.microsoft.com/office/drawing/2014/main" id="{9947851C-915D-5777-201B-BD7315B58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462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8" name="Line 2820">
            <a:extLst>
              <a:ext uri="{FF2B5EF4-FFF2-40B4-BE49-F238E27FC236}">
                <a16:creationId xmlns:a16="http://schemas.microsoft.com/office/drawing/2014/main" id="{138E154D-0EF0-22D4-348F-B796D0EDD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403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39" name="Line 2821">
            <a:extLst>
              <a:ext uri="{FF2B5EF4-FFF2-40B4-BE49-F238E27FC236}">
                <a16:creationId xmlns:a16="http://schemas.microsoft.com/office/drawing/2014/main" id="{7722922A-4D55-7EAD-17BC-8C5F816A4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836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0" name="Line 2822">
            <a:extLst>
              <a:ext uri="{FF2B5EF4-FFF2-40B4-BE49-F238E27FC236}">
                <a16:creationId xmlns:a16="http://schemas.microsoft.com/office/drawing/2014/main" id="{98D5ACAD-4403-0C08-A66F-40EDCA637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780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1" name="Line 2823">
            <a:extLst>
              <a:ext uri="{FF2B5EF4-FFF2-40B4-BE49-F238E27FC236}">
                <a16:creationId xmlns:a16="http://schemas.microsoft.com/office/drawing/2014/main" id="{562C5473-3C37-2836-8865-2944F8D11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900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2" name="Line 2824">
            <a:extLst>
              <a:ext uri="{FF2B5EF4-FFF2-40B4-BE49-F238E27FC236}">
                <a16:creationId xmlns:a16="http://schemas.microsoft.com/office/drawing/2014/main" id="{DA3748C1-32A5-1206-C55C-2B7878281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843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3" name="Line 2825">
            <a:extLst>
              <a:ext uri="{FF2B5EF4-FFF2-40B4-BE49-F238E27FC236}">
                <a16:creationId xmlns:a16="http://schemas.microsoft.com/office/drawing/2014/main" id="{11F505BF-B7AE-20A0-04D7-424071841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424" y="175056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4" name="Line 2826">
            <a:extLst>
              <a:ext uri="{FF2B5EF4-FFF2-40B4-BE49-F238E27FC236}">
                <a16:creationId xmlns:a16="http://schemas.microsoft.com/office/drawing/2014/main" id="{3FA2D3B7-4D30-1F09-B4CB-752591D7C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366" y="171959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5" name="Line 2827">
            <a:extLst>
              <a:ext uri="{FF2B5EF4-FFF2-40B4-BE49-F238E27FC236}">
                <a16:creationId xmlns:a16="http://schemas.microsoft.com/office/drawing/2014/main" id="{C098432C-430E-D86F-CEB7-20F220D88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5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6" name="Line 2828">
            <a:extLst>
              <a:ext uri="{FF2B5EF4-FFF2-40B4-BE49-F238E27FC236}">
                <a16:creationId xmlns:a16="http://schemas.microsoft.com/office/drawing/2014/main" id="{17EBC139-DE60-CDB3-91C3-4E0554273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8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7" name="Line 2829">
            <a:extLst>
              <a:ext uri="{FF2B5EF4-FFF2-40B4-BE49-F238E27FC236}">
                <a16:creationId xmlns:a16="http://schemas.microsoft.com/office/drawing/2014/main" id="{7EE2E63A-68B3-B99B-C51A-A09984F2D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5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8" name="Line 2830">
            <a:extLst>
              <a:ext uri="{FF2B5EF4-FFF2-40B4-BE49-F238E27FC236}">
                <a16:creationId xmlns:a16="http://schemas.microsoft.com/office/drawing/2014/main" id="{0C5DFBA0-C22C-E19A-D699-B6146FE59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8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49" name="Line 2831">
            <a:extLst>
              <a:ext uri="{FF2B5EF4-FFF2-40B4-BE49-F238E27FC236}">
                <a16:creationId xmlns:a16="http://schemas.microsoft.com/office/drawing/2014/main" id="{E8C0A3D2-70FA-746D-91B1-13A6F65C8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264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0" name="Line 2832">
            <a:extLst>
              <a:ext uri="{FF2B5EF4-FFF2-40B4-BE49-F238E27FC236}">
                <a16:creationId xmlns:a16="http://schemas.microsoft.com/office/drawing/2014/main" id="{DAD01BE2-9CEA-9B8F-8FE0-1519237CE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1" name="Line 2833">
            <a:extLst>
              <a:ext uri="{FF2B5EF4-FFF2-40B4-BE49-F238E27FC236}">
                <a16:creationId xmlns:a16="http://schemas.microsoft.com/office/drawing/2014/main" id="{C444CFEF-7FDB-A301-DDF1-86D3A8E57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81250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2" name="Line 2834">
            <a:extLst>
              <a:ext uri="{FF2B5EF4-FFF2-40B4-BE49-F238E27FC236}">
                <a16:creationId xmlns:a16="http://schemas.microsoft.com/office/drawing/2014/main" id="{9E2A0326-FB29-753D-38DE-74C0C3B2A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2" y="178153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3" name="Line 2835">
            <a:extLst>
              <a:ext uri="{FF2B5EF4-FFF2-40B4-BE49-F238E27FC236}">
                <a16:creationId xmlns:a16="http://schemas.microsoft.com/office/drawing/2014/main" id="{7F4B3AC2-1066-3D4C-BE7D-266E88183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078" y="183056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4" name="Line 2836">
            <a:extLst>
              <a:ext uri="{FF2B5EF4-FFF2-40B4-BE49-F238E27FC236}">
                <a16:creationId xmlns:a16="http://schemas.microsoft.com/office/drawing/2014/main" id="{63ECE9F6-08D1-DFED-6ECE-B3B2B6D53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021" y="179701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5" name="Line 2837">
            <a:extLst>
              <a:ext uri="{FF2B5EF4-FFF2-40B4-BE49-F238E27FC236}">
                <a16:creationId xmlns:a16="http://schemas.microsoft.com/office/drawing/2014/main" id="{EB564C56-B53A-4779-FD1F-166F39F3A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894" y="183056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6" name="Line 2838">
            <a:extLst>
              <a:ext uri="{FF2B5EF4-FFF2-40B4-BE49-F238E27FC236}">
                <a16:creationId xmlns:a16="http://schemas.microsoft.com/office/drawing/2014/main" id="{EABBB095-E9A2-9DA4-2E6E-45751FD02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836" y="179701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7" name="Line 2839">
            <a:extLst>
              <a:ext uri="{FF2B5EF4-FFF2-40B4-BE49-F238E27FC236}">
                <a16:creationId xmlns:a16="http://schemas.microsoft.com/office/drawing/2014/main" id="{38C34FE1-C260-F5FA-7906-62D6C3693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174" y="183831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8" name="Line 2840">
            <a:extLst>
              <a:ext uri="{FF2B5EF4-FFF2-40B4-BE49-F238E27FC236}">
                <a16:creationId xmlns:a16="http://schemas.microsoft.com/office/drawing/2014/main" id="{2D9A19B2-6ACB-A344-3664-F803EDC83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117" y="180734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9" name="Line 2841">
            <a:extLst>
              <a:ext uri="{FF2B5EF4-FFF2-40B4-BE49-F238E27FC236}">
                <a16:creationId xmlns:a16="http://schemas.microsoft.com/office/drawing/2014/main" id="{4AA3D522-7EEC-1B68-611E-623FD1ABF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117" y="184863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0" name="Line 2842">
            <a:extLst>
              <a:ext uri="{FF2B5EF4-FFF2-40B4-BE49-F238E27FC236}">
                <a16:creationId xmlns:a16="http://schemas.microsoft.com/office/drawing/2014/main" id="{FEFC9C13-75A1-2AC2-6666-9CB4295E9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061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1" name="Line 2843">
            <a:extLst>
              <a:ext uri="{FF2B5EF4-FFF2-40B4-BE49-F238E27FC236}">
                <a16:creationId xmlns:a16="http://schemas.microsoft.com/office/drawing/2014/main" id="{BB461AF7-56A2-0C28-BBF3-24B6BE759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437" y="184863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2" name="Line 2844">
            <a:extLst>
              <a:ext uri="{FF2B5EF4-FFF2-40B4-BE49-F238E27FC236}">
                <a16:creationId xmlns:a16="http://schemas.microsoft.com/office/drawing/2014/main" id="{3745808C-1518-280D-40C3-8CE826510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691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3" name="Line 2845">
            <a:extLst>
              <a:ext uri="{FF2B5EF4-FFF2-40B4-BE49-F238E27FC236}">
                <a16:creationId xmlns:a16="http://schemas.microsoft.com/office/drawing/2014/main" id="{5CF7C4B5-E1A2-F9B4-943B-771C12FDA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875" y="184863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4" name="Line 2846">
            <a:extLst>
              <a:ext uri="{FF2B5EF4-FFF2-40B4-BE49-F238E27FC236}">
                <a16:creationId xmlns:a16="http://schemas.microsoft.com/office/drawing/2014/main" id="{27A1B93F-B467-E424-1AE5-F514E4B00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8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5" name="Line 2847">
            <a:extLst>
              <a:ext uri="{FF2B5EF4-FFF2-40B4-BE49-F238E27FC236}">
                <a16:creationId xmlns:a16="http://schemas.microsoft.com/office/drawing/2014/main" id="{72C57C03-1379-38C6-B41A-F276C70DA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13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6" name="Line 2848">
            <a:extLst>
              <a:ext uri="{FF2B5EF4-FFF2-40B4-BE49-F238E27FC236}">
                <a16:creationId xmlns:a16="http://schemas.microsoft.com/office/drawing/2014/main" id="{7E738912-CFC1-CBDB-9252-96768FFF9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4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7" name="Line 2849">
            <a:extLst>
              <a:ext uri="{FF2B5EF4-FFF2-40B4-BE49-F238E27FC236}">
                <a16:creationId xmlns:a16="http://schemas.microsoft.com/office/drawing/2014/main" id="{EF2DD728-A3E1-1350-A2BC-082C4A96D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8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8" name="Line 2850">
            <a:extLst>
              <a:ext uri="{FF2B5EF4-FFF2-40B4-BE49-F238E27FC236}">
                <a16:creationId xmlns:a16="http://schemas.microsoft.com/office/drawing/2014/main" id="{26F76C84-3618-7669-B6BC-C63635615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9" name="Line 2851">
            <a:extLst>
              <a:ext uri="{FF2B5EF4-FFF2-40B4-BE49-F238E27FC236}">
                <a16:creationId xmlns:a16="http://schemas.microsoft.com/office/drawing/2014/main" id="{14D87390-0879-46DE-BE12-E8472C855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195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0" name="Line 2852">
            <a:extLst>
              <a:ext uri="{FF2B5EF4-FFF2-40B4-BE49-F238E27FC236}">
                <a16:creationId xmlns:a16="http://schemas.microsoft.com/office/drawing/2014/main" id="{720A217F-5A91-3444-A098-2FC334278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8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1" name="Line 2853">
            <a:extLst>
              <a:ext uri="{FF2B5EF4-FFF2-40B4-BE49-F238E27FC236}">
                <a16:creationId xmlns:a16="http://schemas.microsoft.com/office/drawing/2014/main" id="{3E2EA097-3913-6CE0-2E26-619BB95AD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2" name="Line 2854">
            <a:extLst>
              <a:ext uri="{FF2B5EF4-FFF2-40B4-BE49-F238E27FC236}">
                <a16:creationId xmlns:a16="http://schemas.microsoft.com/office/drawing/2014/main" id="{D906A5A0-9071-1791-5B40-39041E6DF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3" name="Line 2855">
            <a:extLst>
              <a:ext uri="{FF2B5EF4-FFF2-40B4-BE49-F238E27FC236}">
                <a16:creationId xmlns:a16="http://schemas.microsoft.com/office/drawing/2014/main" id="{E3EBDC7B-C683-670F-7D1C-A0E97F1D9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4" name="Line 2856">
            <a:extLst>
              <a:ext uri="{FF2B5EF4-FFF2-40B4-BE49-F238E27FC236}">
                <a16:creationId xmlns:a16="http://schemas.microsoft.com/office/drawing/2014/main" id="{2B3D5107-0F96-BE95-0EA3-42EB2011D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5" name="Line 2857">
            <a:extLst>
              <a:ext uri="{FF2B5EF4-FFF2-40B4-BE49-F238E27FC236}">
                <a16:creationId xmlns:a16="http://schemas.microsoft.com/office/drawing/2014/main" id="{7BD26802-483B-51CE-72E4-5793AD731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6" name="Line 2858">
            <a:extLst>
              <a:ext uri="{FF2B5EF4-FFF2-40B4-BE49-F238E27FC236}">
                <a16:creationId xmlns:a16="http://schemas.microsoft.com/office/drawing/2014/main" id="{A21D2230-CB0E-1630-7575-1F6D0710F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7" name="Line 2859">
            <a:extLst>
              <a:ext uri="{FF2B5EF4-FFF2-40B4-BE49-F238E27FC236}">
                <a16:creationId xmlns:a16="http://schemas.microsoft.com/office/drawing/2014/main" id="{B27FA1F2-9586-C1EE-F9D6-D59BED020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8" name="Line 2860">
            <a:extLst>
              <a:ext uri="{FF2B5EF4-FFF2-40B4-BE49-F238E27FC236}">
                <a16:creationId xmlns:a16="http://schemas.microsoft.com/office/drawing/2014/main" id="{A5C0AEAB-BC3F-3E72-9C02-A56E7167B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79" name="Line 2861">
            <a:extLst>
              <a:ext uri="{FF2B5EF4-FFF2-40B4-BE49-F238E27FC236}">
                <a16:creationId xmlns:a16="http://schemas.microsoft.com/office/drawing/2014/main" id="{5CAB0C0E-FAC6-1BD5-1821-6BA2560BE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0" name="Line 2862">
            <a:extLst>
              <a:ext uri="{FF2B5EF4-FFF2-40B4-BE49-F238E27FC236}">
                <a16:creationId xmlns:a16="http://schemas.microsoft.com/office/drawing/2014/main" id="{A5AC7286-9C88-76FD-8C14-1D14211A6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1" name="Line 2863">
            <a:extLst>
              <a:ext uri="{FF2B5EF4-FFF2-40B4-BE49-F238E27FC236}">
                <a16:creationId xmlns:a16="http://schemas.microsoft.com/office/drawing/2014/main" id="{E1094518-D1C3-1F28-19D7-2F0B9D218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2" name="Line 2864">
            <a:extLst>
              <a:ext uri="{FF2B5EF4-FFF2-40B4-BE49-F238E27FC236}">
                <a16:creationId xmlns:a16="http://schemas.microsoft.com/office/drawing/2014/main" id="{33D6D36B-C9D0-145A-DB2D-B00FF6593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3" name="Line 2865">
            <a:extLst>
              <a:ext uri="{FF2B5EF4-FFF2-40B4-BE49-F238E27FC236}">
                <a16:creationId xmlns:a16="http://schemas.microsoft.com/office/drawing/2014/main" id="{04BD820E-11B2-2F7A-60FA-23910736E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4" name="Line 2866">
            <a:extLst>
              <a:ext uri="{FF2B5EF4-FFF2-40B4-BE49-F238E27FC236}">
                <a16:creationId xmlns:a16="http://schemas.microsoft.com/office/drawing/2014/main" id="{890DED5A-26AC-9E57-C403-CDEB2C57D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5" name="Line 2867">
            <a:extLst>
              <a:ext uri="{FF2B5EF4-FFF2-40B4-BE49-F238E27FC236}">
                <a16:creationId xmlns:a16="http://schemas.microsoft.com/office/drawing/2014/main" id="{E364B2A3-FB14-5200-A243-38D881D9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71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6" name="Line 2868">
            <a:extLst>
              <a:ext uri="{FF2B5EF4-FFF2-40B4-BE49-F238E27FC236}">
                <a16:creationId xmlns:a16="http://schemas.microsoft.com/office/drawing/2014/main" id="{2004C8B7-32C6-6CB5-1D71-39934638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7" name="Line 2869">
            <a:extLst>
              <a:ext uri="{FF2B5EF4-FFF2-40B4-BE49-F238E27FC236}">
                <a16:creationId xmlns:a16="http://schemas.microsoft.com/office/drawing/2014/main" id="{5C3A34C9-57E2-D7D6-AD04-6DAB3F637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8" y="185637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8" name="Line 2870">
            <a:extLst>
              <a:ext uri="{FF2B5EF4-FFF2-40B4-BE49-F238E27FC236}">
                <a16:creationId xmlns:a16="http://schemas.microsoft.com/office/drawing/2014/main" id="{2D1B5605-5F7E-C87B-25B5-A2A57D2A6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1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9" name="Line 2871">
            <a:extLst>
              <a:ext uri="{FF2B5EF4-FFF2-40B4-BE49-F238E27FC236}">
                <a16:creationId xmlns:a16="http://schemas.microsoft.com/office/drawing/2014/main" id="{DD7E4049-5DD6-1952-04E3-3171B2654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8" y="185637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0" name="Line 2872">
            <a:extLst>
              <a:ext uri="{FF2B5EF4-FFF2-40B4-BE49-F238E27FC236}">
                <a16:creationId xmlns:a16="http://schemas.microsoft.com/office/drawing/2014/main" id="{994621A0-E201-3DD4-5321-002ECCEBE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1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1" name="Line 2873">
            <a:extLst>
              <a:ext uri="{FF2B5EF4-FFF2-40B4-BE49-F238E27FC236}">
                <a16:creationId xmlns:a16="http://schemas.microsoft.com/office/drawing/2014/main" id="{8364C148-9584-5743-BCF4-1926BDEED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8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2" name="Line 2874">
            <a:extLst>
              <a:ext uri="{FF2B5EF4-FFF2-40B4-BE49-F238E27FC236}">
                <a16:creationId xmlns:a16="http://schemas.microsoft.com/office/drawing/2014/main" id="{A7C7B166-53F5-7A3A-DF3C-BDCDC122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1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3" name="Line 2875">
            <a:extLst>
              <a:ext uri="{FF2B5EF4-FFF2-40B4-BE49-F238E27FC236}">
                <a16:creationId xmlns:a16="http://schemas.microsoft.com/office/drawing/2014/main" id="{DF22BC20-0A15-AF82-BD78-7EF605103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8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4" name="Line 2876">
            <a:extLst>
              <a:ext uri="{FF2B5EF4-FFF2-40B4-BE49-F238E27FC236}">
                <a16:creationId xmlns:a16="http://schemas.microsoft.com/office/drawing/2014/main" id="{00A9D8C4-F2F6-71C5-3640-652FEB9FF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1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5" name="Line 2877">
            <a:extLst>
              <a:ext uri="{FF2B5EF4-FFF2-40B4-BE49-F238E27FC236}">
                <a16:creationId xmlns:a16="http://schemas.microsoft.com/office/drawing/2014/main" id="{015C2229-0AC3-58C3-899C-42C442736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6" name="Line 2878">
            <a:extLst>
              <a:ext uri="{FF2B5EF4-FFF2-40B4-BE49-F238E27FC236}">
                <a16:creationId xmlns:a16="http://schemas.microsoft.com/office/drawing/2014/main" id="{A6980457-DEBC-F150-CCA8-DA0E5596E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7" name="Line 2879">
            <a:extLst>
              <a:ext uri="{FF2B5EF4-FFF2-40B4-BE49-F238E27FC236}">
                <a16:creationId xmlns:a16="http://schemas.microsoft.com/office/drawing/2014/main" id="{DA485B4A-84B4-5C59-B291-0A95553FA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8" name="Line 2880">
            <a:extLst>
              <a:ext uri="{FF2B5EF4-FFF2-40B4-BE49-F238E27FC236}">
                <a16:creationId xmlns:a16="http://schemas.microsoft.com/office/drawing/2014/main" id="{F036348B-A99B-B39D-285C-B477FE7FC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9" name="Line 2881">
            <a:extLst>
              <a:ext uri="{FF2B5EF4-FFF2-40B4-BE49-F238E27FC236}">
                <a16:creationId xmlns:a16="http://schemas.microsoft.com/office/drawing/2014/main" id="{1D781A16-5060-6635-AA33-844B72871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0" name="Line 2882">
            <a:extLst>
              <a:ext uri="{FF2B5EF4-FFF2-40B4-BE49-F238E27FC236}">
                <a16:creationId xmlns:a16="http://schemas.microsoft.com/office/drawing/2014/main" id="{D2A2D89A-1C36-2D70-808A-704B9823D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1" name="Line 2883">
            <a:extLst>
              <a:ext uri="{FF2B5EF4-FFF2-40B4-BE49-F238E27FC236}">
                <a16:creationId xmlns:a16="http://schemas.microsoft.com/office/drawing/2014/main" id="{8CE617D2-155A-505F-F116-691C83950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2" name="Line 2884">
            <a:extLst>
              <a:ext uri="{FF2B5EF4-FFF2-40B4-BE49-F238E27FC236}">
                <a16:creationId xmlns:a16="http://schemas.microsoft.com/office/drawing/2014/main" id="{B895215F-0BCC-6793-CA75-54038526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3" name="Line 2885">
            <a:extLst>
              <a:ext uri="{FF2B5EF4-FFF2-40B4-BE49-F238E27FC236}">
                <a16:creationId xmlns:a16="http://schemas.microsoft.com/office/drawing/2014/main" id="{4B2E8CF1-7A0F-5643-A3D0-9181AF7B5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4" name="Line 2886">
            <a:extLst>
              <a:ext uri="{FF2B5EF4-FFF2-40B4-BE49-F238E27FC236}">
                <a16:creationId xmlns:a16="http://schemas.microsoft.com/office/drawing/2014/main" id="{230A0813-6B82-6E23-DA1B-B918F1352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5" name="Line 2887">
            <a:extLst>
              <a:ext uri="{FF2B5EF4-FFF2-40B4-BE49-F238E27FC236}">
                <a16:creationId xmlns:a16="http://schemas.microsoft.com/office/drawing/2014/main" id="{941CA0E3-DF73-49F6-AFDF-4CB991D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6" name="Line 2888">
            <a:extLst>
              <a:ext uri="{FF2B5EF4-FFF2-40B4-BE49-F238E27FC236}">
                <a16:creationId xmlns:a16="http://schemas.microsoft.com/office/drawing/2014/main" id="{D2F48DD7-4559-2017-7427-7D7C85338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7" name="Line 2889">
            <a:extLst>
              <a:ext uri="{FF2B5EF4-FFF2-40B4-BE49-F238E27FC236}">
                <a16:creationId xmlns:a16="http://schemas.microsoft.com/office/drawing/2014/main" id="{23E87D02-E49F-5F55-2C60-CDFF6C78D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8" name="Line 2890">
            <a:extLst>
              <a:ext uri="{FF2B5EF4-FFF2-40B4-BE49-F238E27FC236}">
                <a16:creationId xmlns:a16="http://schemas.microsoft.com/office/drawing/2014/main" id="{28E14179-0581-1552-8D4E-FF5D3989F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9" name="Line 2891">
            <a:extLst>
              <a:ext uri="{FF2B5EF4-FFF2-40B4-BE49-F238E27FC236}">
                <a16:creationId xmlns:a16="http://schemas.microsoft.com/office/drawing/2014/main" id="{9501CE6F-8308-6522-A28F-737673356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0" name="Line 2892">
            <a:extLst>
              <a:ext uri="{FF2B5EF4-FFF2-40B4-BE49-F238E27FC236}">
                <a16:creationId xmlns:a16="http://schemas.microsoft.com/office/drawing/2014/main" id="{FC364340-E316-4E06-5FBB-9F3EBB5B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1" name="Line 2893">
            <a:extLst>
              <a:ext uri="{FF2B5EF4-FFF2-40B4-BE49-F238E27FC236}">
                <a16:creationId xmlns:a16="http://schemas.microsoft.com/office/drawing/2014/main" id="{9D67106D-E6E5-6F44-F924-0538C0BB5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2" name="Line 2894">
            <a:extLst>
              <a:ext uri="{FF2B5EF4-FFF2-40B4-BE49-F238E27FC236}">
                <a16:creationId xmlns:a16="http://schemas.microsoft.com/office/drawing/2014/main" id="{ADFE5468-460F-551E-0272-0BD229B27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3" name="Line 2895">
            <a:extLst>
              <a:ext uri="{FF2B5EF4-FFF2-40B4-BE49-F238E27FC236}">
                <a16:creationId xmlns:a16="http://schemas.microsoft.com/office/drawing/2014/main" id="{B0202618-04C8-C8DE-69A2-CBB16D9FA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4" name="Line 2896">
            <a:extLst>
              <a:ext uri="{FF2B5EF4-FFF2-40B4-BE49-F238E27FC236}">
                <a16:creationId xmlns:a16="http://schemas.microsoft.com/office/drawing/2014/main" id="{0A1FC488-2C12-D096-AD40-DDD56051F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5" name="Line 2897">
            <a:extLst>
              <a:ext uri="{FF2B5EF4-FFF2-40B4-BE49-F238E27FC236}">
                <a16:creationId xmlns:a16="http://schemas.microsoft.com/office/drawing/2014/main" id="{68E9D965-A160-9052-70F7-6042857C1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6" name="Line 2898">
            <a:extLst>
              <a:ext uri="{FF2B5EF4-FFF2-40B4-BE49-F238E27FC236}">
                <a16:creationId xmlns:a16="http://schemas.microsoft.com/office/drawing/2014/main" id="{66704850-E75D-5E93-3C01-A09DFE096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7" name="Line 2899">
            <a:extLst>
              <a:ext uri="{FF2B5EF4-FFF2-40B4-BE49-F238E27FC236}">
                <a16:creationId xmlns:a16="http://schemas.microsoft.com/office/drawing/2014/main" id="{99AD4BCE-3E8F-52F8-5107-0821DDD21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8" name="Line 2900">
            <a:extLst>
              <a:ext uri="{FF2B5EF4-FFF2-40B4-BE49-F238E27FC236}">
                <a16:creationId xmlns:a16="http://schemas.microsoft.com/office/drawing/2014/main" id="{2D99BBE1-3128-F1BB-7925-C8E6F8DF4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9" name="Line 2901">
            <a:extLst>
              <a:ext uri="{FF2B5EF4-FFF2-40B4-BE49-F238E27FC236}">
                <a16:creationId xmlns:a16="http://schemas.microsoft.com/office/drawing/2014/main" id="{EE0DFA17-90D0-2C07-9FAC-058650638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0" name="Line 2902">
            <a:extLst>
              <a:ext uri="{FF2B5EF4-FFF2-40B4-BE49-F238E27FC236}">
                <a16:creationId xmlns:a16="http://schemas.microsoft.com/office/drawing/2014/main" id="{C84245D3-9A0A-9D2E-A293-E2D99B953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1" name="Line 2903">
            <a:extLst>
              <a:ext uri="{FF2B5EF4-FFF2-40B4-BE49-F238E27FC236}">
                <a16:creationId xmlns:a16="http://schemas.microsoft.com/office/drawing/2014/main" id="{EFFF8896-DA47-67D1-8E6C-86CBA0F38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2" name="Line 2904">
            <a:extLst>
              <a:ext uri="{FF2B5EF4-FFF2-40B4-BE49-F238E27FC236}">
                <a16:creationId xmlns:a16="http://schemas.microsoft.com/office/drawing/2014/main" id="{E9098604-4B9E-9AFA-E7F4-0846F1D72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3" name="Line 2905">
            <a:extLst>
              <a:ext uri="{FF2B5EF4-FFF2-40B4-BE49-F238E27FC236}">
                <a16:creationId xmlns:a16="http://schemas.microsoft.com/office/drawing/2014/main" id="{8661527C-B363-7D04-228C-B55258991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4" name="Line 2906">
            <a:extLst>
              <a:ext uri="{FF2B5EF4-FFF2-40B4-BE49-F238E27FC236}">
                <a16:creationId xmlns:a16="http://schemas.microsoft.com/office/drawing/2014/main" id="{F935513B-5224-AC3C-9D35-B83FABBD5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5" name="Line 2907">
            <a:extLst>
              <a:ext uri="{FF2B5EF4-FFF2-40B4-BE49-F238E27FC236}">
                <a16:creationId xmlns:a16="http://schemas.microsoft.com/office/drawing/2014/main" id="{CA5B1F95-9F63-15F1-6CC3-6D33062C8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6" name="Line 2908">
            <a:extLst>
              <a:ext uri="{FF2B5EF4-FFF2-40B4-BE49-F238E27FC236}">
                <a16:creationId xmlns:a16="http://schemas.microsoft.com/office/drawing/2014/main" id="{1EA7442B-2B31-C924-59ED-FD7D7ADB9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7" name="Line 2909">
            <a:extLst>
              <a:ext uri="{FF2B5EF4-FFF2-40B4-BE49-F238E27FC236}">
                <a16:creationId xmlns:a16="http://schemas.microsoft.com/office/drawing/2014/main" id="{4F17640D-285E-1DDC-3801-9AADCB023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8" name="Line 2910">
            <a:extLst>
              <a:ext uri="{FF2B5EF4-FFF2-40B4-BE49-F238E27FC236}">
                <a16:creationId xmlns:a16="http://schemas.microsoft.com/office/drawing/2014/main" id="{F557BB1B-B385-3FAD-715C-C41941A94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29" name="Line 2911">
            <a:extLst>
              <a:ext uri="{FF2B5EF4-FFF2-40B4-BE49-F238E27FC236}">
                <a16:creationId xmlns:a16="http://schemas.microsoft.com/office/drawing/2014/main" id="{D0A8C6C0-86ED-1D48-7566-C4255DAB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0" name="Line 2912">
            <a:extLst>
              <a:ext uri="{FF2B5EF4-FFF2-40B4-BE49-F238E27FC236}">
                <a16:creationId xmlns:a16="http://schemas.microsoft.com/office/drawing/2014/main" id="{8E05E755-7DA9-719D-B33F-28B7732BF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1" name="Line 2913">
            <a:extLst>
              <a:ext uri="{FF2B5EF4-FFF2-40B4-BE49-F238E27FC236}">
                <a16:creationId xmlns:a16="http://schemas.microsoft.com/office/drawing/2014/main" id="{BA3E4152-0F91-6A3B-D7E5-E83462216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2" name="Line 2914">
            <a:extLst>
              <a:ext uri="{FF2B5EF4-FFF2-40B4-BE49-F238E27FC236}">
                <a16:creationId xmlns:a16="http://schemas.microsoft.com/office/drawing/2014/main" id="{593666F1-7563-04A1-7EB3-B83853668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3" name="Line 2915">
            <a:extLst>
              <a:ext uri="{FF2B5EF4-FFF2-40B4-BE49-F238E27FC236}">
                <a16:creationId xmlns:a16="http://schemas.microsoft.com/office/drawing/2014/main" id="{1C900542-9475-CECF-6984-2B2F18DF3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4" name="Line 2916">
            <a:extLst>
              <a:ext uri="{FF2B5EF4-FFF2-40B4-BE49-F238E27FC236}">
                <a16:creationId xmlns:a16="http://schemas.microsoft.com/office/drawing/2014/main" id="{2DFC18C4-6A62-50FA-7592-ACB3D306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5" name="Line 2917">
            <a:extLst>
              <a:ext uri="{FF2B5EF4-FFF2-40B4-BE49-F238E27FC236}">
                <a16:creationId xmlns:a16="http://schemas.microsoft.com/office/drawing/2014/main" id="{929EDB73-1791-D3CB-521F-C8C384ADB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6" name="Line 2918">
            <a:extLst>
              <a:ext uri="{FF2B5EF4-FFF2-40B4-BE49-F238E27FC236}">
                <a16:creationId xmlns:a16="http://schemas.microsoft.com/office/drawing/2014/main" id="{E3C31FC3-09D4-7FCF-E140-B02A349A2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7" name="Line 2919">
            <a:extLst>
              <a:ext uri="{FF2B5EF4-FFF2-40B4-BE49-F238E27FC236}">
                <a16:creationId xmlns:a16="http://schemas.microsoft.com/office/drawing/2014/main" id="{46EAA143-F656-EF7D-4DB3-8156C9A9F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8" name="Line 2920">
            <a:extLst>
              <a:ext uri="{FF2B5EF4-FFF2-40B4-BE49-F238E27FC236}">
                <a16:creationId xmlns:a16="http://schemas.microsoft.com/office/drawing/2014/main" id="{FAFEE955-AFB2-A509-4BFC-1002311E2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39" name="Line 2921">
            <a:extLst>
              <a:ext uri="{FF2B5EF4-FFF2-40B4-BE49-F238E27FC236}">
                <a16:creationId xmlns:a16="http://schemas.microsoft.com/office/drawing/2014/main" id="{EA20BAF7-A477-7908-927B-F36850EEC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0" name="Line 2922">
            <a:extLst>
              <a:ext uri="{FF2B5EF4-FFF2-40B4-BE49-F238E27FC236}">
                <a16:creationId xmlns:a16="http://schemas.microsoft.com/office/drawing/2014/main" id="{02A7F6B4-445D-E7F4-E267-8A4332DD2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1" name="Line 2923">
            <a:extLst>
              <a:ext uri="{FF2B5EF4-FFF2-40B4-BE49-F238E27FC236}">
                <a16:creationId xmlns:a16="http://schemas.microsoft.com/office/drawing/2014/main" id="{6276F97C-6ADE-4BB6-400E-4DA3CB916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2" name="Line 2924">
            <a:extLst>
              <a:ext uri="{FF2B5EF4-FFF2-40B4-BE49-F238E27FC236}">
                <a16:creationId xmlns:a16="http://schemas.microsoft.com/office/drawing/2014/main" id="{27786FAF-C43D-5C1B-5FBA-28D3F285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3" name="Line 2925">
            <a:extLst>
              <a:ext uri="{FF2B5EF4-FFF2-40B4-BE49-F238E27FC236}">
                <a16:creationId xmlns:a16="http://schemas.microsoft.com/office/drawing/2014/main" id="{98F699ED-94F5-4ACB-303A-8D05B9C0D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4" name="Line 2926">
            <a:extLst>
              <a:ext uri="{FF2B5EF4-FFF2-40B4-BE49-F238E27FC236}">
                <a16:creationId xmlns:a16="http://schemas.microsoft.com/office/drawing/2014/main" id="{35FCA2A2-7292-F26D-9E93-9F8FA9483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5" name="Line 2927">
            <a:extLst>
              <a:ext uri="{FF2B5EF4-FFF2-40B4-BE49-F238E27FC236}">
                <a16:creationId xmlns:a16="http://schemas.microsoft.com/office/drawing/2014/main" id="{8937F932-919D-AB79-2B8C-C60A07304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6" name="Line 2928">
            <a:extLst>
              <a:ext uri="{FF2B5EF4-FFF2-40B4-BE49-F238E27FC236}">
                <a16:creationId xmlns:a16="http://schemas.microsoft.com/office/drawing/2014/main" id="{0809DB0A-15CB-D5C0-EA41-62861817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7" name="Line 2929">
            <a:extLst>
              <a:ext uri="{FF2B5EF4-FFF2-40B4-BE49-F238E27FC236}">
                <a16:creationId xmlns:a16="http://schemas.microsoft.com/office/drawing/2014/main" id="{93475BC2-4FC7-473F-82C4-71F038C3C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8" name="Line 2930">
            <a:extLst>
              <a:ext uri="{FF2B5EF4-FFF2-40B4-BE49-F238E27FC236}">
                <a16:creationId xmlns:a16="http://schemas.microsoft.com/office/drawing/2014/main" id="{CBD34464-A6C9-4982-D200-E5D021829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49" name="Line 2931">
            <a:extLst>
              <a:ext uri="{FF2B5EF4-FFF2-40B4-BE49-F238E27FC236}">
                <a16:creationId xmlns:a16="http://schemas.microsoft.com/office/drawing/2014/main" id="{A76010BF-537E-2C1F-3037-0382C1393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0" name="Line 2932">
            <a:extLst>
              <a:ext uri="{FF2B5EF4-FFF2-40B4-BE49-F238E27FC236}">
                <a16:creationId xmlns:a16="http://schemas.microsoft.com/office/drawing/2014/main" id="{03DCB13F-6337-5D41-8426-067978A3A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1" name="Line 2933">
            <a:extLst>
              <a:ext uri="{FF2B5EF4-FFF2-40B4-BE49-F238E27FC236}">
                <a16:creationId xmlns:a16="http://schemas.microsoft.com/office/drawing/2014/main" id="{CBDEEDE1-4BF6-456E-1343-590CAD5D4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2" name="Line 2934">
            <a:extLst>
              <a:ext uri="{FF2B5EF4-FFF2-40B4-BE49-F238E27FC236}">
                <a16:creationId xmlns:a16="http://schemas.microsoft.com/office/drawing/2014/main" id="{7BFE5359-F37A-218D-0DCE-63DB969A7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3" name="Line 2935">
            <a:extLst>
              <a:ext uri="{FF2B5EF4-FFF2-40B4-BE49-F238E27FC236}">
                <a16:creationId xmlns:a16="http://schemas.microsoft.com/office/drawing/2014/main" id="{C229E492-F9B3-1D97-759B-137FDB126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4" name="Line 2936">
            <a:extLst>
              <a:ext uri="{FF2B5EF4-FFF2-40B4-BE49-F238E27FC236}">
                <a16:creationId xmlns:a16="http://schemas.microsoft.com/office/drawing/2014/main" id="{D74E97AB-E10F-0961-1320-F3AF57547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5" name="Line 2937">
            <a:extLst>
              <a:ext uri="{FF2B5EF4-FFF2-40B4-BE49-F238E27FC236}">
                <a16:creationId xmlns:a16="http://schemas.microsoft.com/office/drawing/2014/main" id="{42B76EE7-2AA3-6246-7D1F-A9FF6A84D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6" name="Line 2938">
            <a:extLst>
              <a:ext uri="{FF2B5EF4-FFF2-40B4-BE49-F238E27FC236}">
                <a16:creationId xmlns:a16="http://schemas.microsoft.com/office/drawing/2014/main" id="{7EEAB7B9-88F5-1CCC-6EDA-444B1912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7" name="Line 2939">
            <a:extLst>
              <a:ext uri="{FF2B5EF4-FFF2-40B4-BE49-F238E27FC236}">
                <a16:creationId xmlns:a16="http://schemas.microsoft.com/office/drawing/2014/main" id="{F5F82F03-055A-8905-2E51-69AA51272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8" name="Line 2940">
            <a:extLst>
              <a:ext uri="{FF2B5EF4-FFF2-40B4-BE49-F238E27FC236}">
                <a16:creationId xmlns:a16="http://schemas.microsoft.com/office/drawing/2014/main" id="{D845F171-F730-C184-22EE-E786DDC1E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59" name="Line 2941">
            <a:extLst>
              <a:ext uri="{FF2B5EF4-FFF2-40B4-BE49-F238E27FC236}">
                <a16:creationId xmlns:a16="http://schemas.microsoft.com/office/drawing/2014/main" id="{E273BC99-DF09-B319-7AFB-1A59377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0" name="Line 2942">
            <a:extLst>
              <a:ext uri="{FF2B5EF4-FFF2-40B4-BE49-F238E27FC236}">
                <a16:creationId xmlns:a16="http://schemas.microsoft.com/office/drawing/2014/main" id="{5E849CFF-BFF6-2B50-CE84-AA8ED37B7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1" name="Line 2943">
            <a:extLst>
              <a:ext uri="{FF2B5EF4-FFF2-40B4-BE49-F238E27FC236}">
                <a16:creationId xmlns:a16="http://schemas.microsoft.com/office/drawing/2014/main" id="{2B987948-E65A-9FFE-739B-C53A180B7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2" name="Line 2944">
            <a:extLst>
              <a:ext uri="{FF2B5EF4-FFF2-40B4-BE49-F238E27FC236}">
                <a16:creationId xmlns:a16="http://schemas.microsoft.com/office/drawing/2014/main" id="{7BB89CDB-16BA-25EE-9B26-93FD05641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3" name="Line 2945">
            <a:extLst>
              <a:ext uri="{FF2B5EF4-FFF2-40B4-BE49-F238E27FC236}">
                <a16:creationId xmlns:a16="http://schemas.microsoft.com/office/drawing/2014/main" id="{471D4CE0-D19B-A4EB-5FAA-EFF7B02CB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4" name="Line 2946">
            <a:extLst>
              <a:ext uri="{FF2B5EF4-FFF2-40B4-BE49-F238E27FC236}">
                <a16:creationId xmlns:a16="http://schemas.microsoft.com/office/drawing/2014/main" id="{ADF3B3E4-B2C8-EEF6-649B-62720E67F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5" name="Line 2947">
            <a:extLst>
              <a:ext uri="{FF2B5EF4-FFF2-40B4-BE49-F238E27FC236}">
                <a16:creationId xmlns:a16="http://schemas.microsoft.com/office/drawing/2014/main" id="{3ABF1EDB-7788-0B8A-EEA8-656CE77AE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6" name="Line 2948">
            <a:extLst>
              <a:ext uri="{FF2B5EF4-FFF2-40B4-BE49-F238E27FC236}">
                <a16:creationId xmlns:a16="http://schemas.microsoft.com/office/drawing/2014/main" id="{837E00C9-B8B3-914F-704F-C982F779E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7" name="Line 2949">
            <a:extLst>
              <a:ext uri="{FF2B5EF4-FFF2-40B4-BE49-F238E27FC236}">
                <a16:creationId xmlns:a16="http://schemas.microsoft.com/office/drawing/2014/main" id="{5BF813BE-1F3E-32AA-2058-3CCC78C1F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8" name="Line 2950">
            <a:extLst>
              <a:ext uri="{FF2B5EF4-FFF2-40B4-BE49-F238E27FC236}">
                <a16:creationId xmlns:a16="http://schemas.microsoft.com/office/drawing/2014/main" id="{D752EB6D-312F-8AD2-3174-6903C7418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9" name="Line 2951">
            <a:extLst>
              <a:ext uri="{FF2B5EF4-FFF2-40B4-BE49-F238E27FC236}">
                <a16:creationId xmlns:a16="http://schemas.microsoft.com/office/drawing/2014/main" id="{8645EC50-C1B2-CE99-B0AE-FF974B0BB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0" name="Line 2952">
            <a:extLst>
              <a:ext uri="{FF2B5EF4-FFF2-40B4-BE49-F238E27FC236}">
                <a16:creationId xmlns:a16="http://schemas.microsoft.com/office/drawing/2014/main" id="{568F415D-7DED-2302-B9E6-3453B8E73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9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1" name="Line 2953">
            <a:extLst>
              <a:ext uri="{FF2B5EF4-FFF2-40B4-BE49-F238E27FC236}">
                <a16:creationId xmlns:a16="http://schemas.microsoft.com/office/drawing/2014/main" id="{4952C1F0-B354-F892-2C26-692B110E6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2" name="Line 2954">
            <a:extLst>
              <a:ext uri="{FF2B5EF4-FFF2-40B4-BE49-F238E27FC236}">
                <a16:creationId xmlns:a16="http://schemas.microsoft.com/office/drawing/2014/main" id="{76D8F842-681A-EB8B-E467-31992D9CF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9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3" name="Line 2955">
            <a:extLst>
              <a:ext uri="{FF2B5EF4-FFF2-40B4-BE49-F238E27FC236}">
                <a16:creationId xmlns:a16="http://schemas.microsoft.com/office/drawing/2014/main" id="{F1994BDB-6AEE-1715-7F3D-EEB71C2A8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4" name="Line 2956">
            <a:extLst>
              <a:ext uri="{FF2B5EF4-FFF2-40B4-BE49-F238E27FC236}">
                <a16:creationId xmlns:a16="http://schemas.microsoft.com/office/drawing/2014/main" id="{BC81E5A9-ED9B-E312-0B0D-3D71734F4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9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5" name="Line 2957">
            <a:extLst>
              <a:ext uri="{FF2B5EF4-FFF2-40B4-BE49-F238E27FC236}">
                <a16:creationId xmlns:a16="http://schemas.microsoft.com/office/drawing/2014/main" id="{DCD3485F-7F37-B1BE-03DB-19CF74D9D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6" name="Line 2958">
            <a:extLst>
              <a:ext uri="{FF2B5EF4-FFF2-40B4-BE49-F238E27FC236}">
                <a16:creationId xmlns:a16="http://schemas.microsoft.com/office/drawing/2014/main" id="{90F6B6CD-B0EB-0B1D-FAC4-35C636045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9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7" name="Line 2959">
            <a:extLst>
              <a:ext uri="{FF2B5EF4-FFF2-40B4-BE49-F238E27FC236}">
                <a16:creationId xmlns:a16="http://schemas.microsoft.com/office/drawing/2014/main" id="{F5D08FB5-126C-B9FA-23C1-C45C90646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5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8" name="Line 2960">
            <a:extLst>
              <a:ext uri="{FF2B5EF4-FFF2-40B4-BE49-F238E27FC236}">
                <a16:creationId xmlns:a16="http://schemas.microsoft.com/office/drawing/2014/main" id="{6790180E-4E02-D828-AF05-A33AF0763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9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79" name="Line 2961">
            <a:extLst>
              <a:ext uri="{FF2B5EF4-FFF2-40B4-BE49-F238E27FC236}">
                <a16:creationId xmlns:a16="http://schemas.microsoft.com/office/drawing/2014/main" id="{45251FFC-6815-4FE6-C383-799CDE4FA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0" name="Line 2962">
            <a:extLst>
              <a:ext uri="{FF2B5EF4-FFF2-40B4-BE49-F238E27FC236}">
                <a16:creationId xmlns:a16="http://schemas.microsoft.com/office/drawing/2014/main" id="{D511038A-3248-6EE2-30BB-A6A651AB6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1" name="Line 2963">
            <a:extLst>
              <a:ext uri="{FF2B5EF4-FFF2-40B4-BE49-F238E27FC236}">
                <a16:creationId xmlns:a16="http://schemas.microsoft.com/office/drawing/2014/main" id="{EEEB8024-FDDA-17BE-C0FA-F5FCE6992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2" name="Line 2964">
            <a:extLst>
              <a:ext uri="{FF2B5EF4-FFF2-40B4-BE49-F238E27FC236}">
                <a16:creationId xmlns:a16="http://schemas.microsoft.com/office/drawing/2014/main" id="{5FD25EBB-8D7C-29A0-990E-0F8C8B34E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3" name="Line 2965">
            <a:extLst>
              <a:ext uri="{FF2B5EF4-FFF2-40B4-BE49-F238E27FC236}">
                <a16:creationId xmlns:a16="http://schemas.microsoft.com/office/drawing/2014/main" id="{4DF95D23-DD87-E6EB-3373-5353139FD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4" name="Line 2966">
            <a:extLst>
              <a:ext uri="{FF2B5EF4-FFF2-40B4-BE49-F238E27FC236}">
                <a16:creationId xmlns:a16="http://schemas.microsoft.com/office/drawing/2014/main" id="{B260725C-4B2C-FFC6-6C8D-EDC28B3F3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5" name="Line 2967">
            <a:extLst>
              <a:ext uri="{FF2B5EF4-FFF2-40B4-BE49-F238E27FC236}">
                <a16:creationId xmlns:a16="http://schemas.microsoft.com/office/drawing/2014/main" id="{DA6B70E0-EDF3-5CBE-E3BE-04F389735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6" name="Line 2968">
            <a:extLst>
              <a:ext uri="{FF2B5EF4-FFF2-40B4-BE49-F238E27FC236}">
                <a16:creationId xmlns:a16="http://schemas.microsoft.com/office/drawing/2014/main" id="{10B62A42-28C7-ADD8-6084-4041DE839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7" name="Line 2969">
            <a:extLst>
              <a:ext uri="{FF2B5EF4-FFF2-40B4-BE49-F238E27FC236}">
                <a16:creationId xmlns:a16="http://schemas.microsoft.com/office/drawing/2014/main" id="{B114ACD5-35FF-96B4-04D7-D7BA542CA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8" name="Line 2970">
            <a:extLst>
              <a:ext uri="{FF2B5EF4-FFF2-40B4-BE49-F238E27FC236}">
                <a16:creationId xmlns:a16="http://schemas.microsoft.com/office/drawing/2014/main" id="{92232D27-7455-7DCF-9A7C-9BD1D54E4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89" name="Line 2971">
            <a:extLst>
              <a:ext uri="{FF2B5EF4-FFF2-40B4-BE49-F238E27FC236}">
                <a16:creationId xmlns:a16="http://schemas.microsoft.com/office/drawing/2014/main" id="{430653D8-1BCE-36D6-4CB5-C785849CC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0" name="Line 2972">
            <a:extLst>
              <a:ext uri="{FF2B5EF4-FFF2-40B4-BE49-F238E27FC236}">
                <a16:creationId xmlns:a16="http://schemas.microsoft.com/office/drawing/2014/main" id="{31DB7516-A8C6-FB87-6395-974C14C18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1" name="Line 2973">
            <a:extLst>
              <a:ext uri="{FF2B5EF4-FFF2-40B4-BE49-F238E27FC236}">
                <a16:creationId xmlns:a16="http://schemas.microsoft.com/office/drawing/2014/main" id="{34D6A7FC-82A1-337A-6BC1-815496FC7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2" name="Line 2974">
            <a:extLst>
              <a:ext uri="{FF2B5EF4-FFF2-40B4-BE49-F238E27FC236}">
                <a16:creationId xmlns:a16="http://schemas.microsoft.com/office/drawing/2014/main" id="{E3A56133-5E51-0627-3464-A4ABAAD51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3" name="Line 2975">
            <a:extLst>
              <a:ext uri="{FF2B5EF4-FFF2-40B4-BE49-F238E27FC236}">
                <a16:creationId xmlns:a16="http://schemas.microsoft.com/office/drawing/2014/main" id="{9A5B590B-4B79-D68A-0556-26CE09A52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2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4" name="Line 2976">
            <a:extLst>
              <a:ext uri="{FF2B5EF4-FFF2-40B4-BE49-F238E27FC236}">
                <a16:creationId xmlns:a16="http://schemas.microsoft.com/office/drawing/2014/main" id="{9BD6B13B-D257-87A0-A814-9AB114BF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5" name="Line 2977">
            <a:extLst>
              <a:ext uri="{FF2B5EF4-FFF2-40B4-BE49-F238E27FC236}">
                <a16:creationId xmlns:a16="http://schemas.microsoft.com/office/drawing/2014/main" id="{84F1FEC5-E606-34FA-529D-C88C7A697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6" name="Line 2978">
            <a:extLst>
              <a:ext uri="{FF2B5EF4-FFF2-40B4-BE49-F238E27FC236}">
                <a16:creationId xmlns:a16="http://schemas.microsoft.com/office/drawing/2014/main" id="{B44D7E44-FB9E-969F-0440-B6336A648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2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7" name="Line 2979">
            <a:extLst>
              <a:ext uri="{FF2B5EF4-FFF2-40B4-BE49-F238E27FC236}">
                <a16:creationId xmlns:a16="http://schemas.microsoft.com/office/drawing/2014/main" id="{BDA61577-CE30-0F79-3770-D0D952267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8" name="Line 2980">
            <a:extLst>
              <a:ext uri="{FF2B5EF4-FFF2-40B4-BE49-F238E27FC236}">
                <a16:creationId xmlns:a16="http://schemas.microsoft.com/office/drawing/2014/main" id="{01434FD6-EF84-CD3B-2E14-30A0F0858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99" name="Line 2981">
            <a:extLst>
              <a:ext uri="{FF2B5EF4-FFF2-40B4-BE49-F238E27FC236}">
                <a16:creationId xmlns:a16="http://schemas.microsoft.com/office/drawing/2014/main" id="{68CF0472-19BA-774D-8E74-610639487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0" name="Line 2982">
            <a:extLst>
              <a:ext uri="{FF2B5EF4-FFF2-40B4-BE49-F238E27FC236}">
                <a16:creationId xmlns:a16="http://schemas.microsoft.com/office/drawing/2014/main" id="{5D766C75-3328-F84D-CD08-DD8C6C488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1" name="Line 2983">
            <a:extLst>
              <a:ext uri="{FF2B5EF4-FFF2-40B4-BE49-F238E27FC236}">
                <a16:creationId xmlns:a16="http://schemas.microsoft.com/office/drawing/2014/main" id="{EC61FDF9-984F-ED6D-AE91-A58639978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2" name="Line 2984">
            <a:extLst>
              <a:ext uri="{FF2B5EF4-FFF2-40B4-BE49-F238E27FC236}">
                <a16:creationId xmlns:a16="http://schemas.microsoft.com/office/drawing/2014/main" id="{3D21DC4E-2F66-33FE-1881-0A768810A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3" name="Line 2985">
            <a:extLst>
              <a:ext uri="{FF2B5EF4-FFF2-40B4-BE49-F238E27FC236}">
                <a16:creationId xmlns:a16="http://schemas.microsoft.com/office/drawing/2014/main" id="{CC76E7CB-CA75-F51E-DB46-D4095105A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4" name="Line 2986">
            <a:extLst>
              <a:ext uri="{FF2B5EF4-FFF2-40B4-BE49-F238E27FC236}">
                <a16:creationId xmlns:a16="http://schemas.microsoft.com/office/drawing/2014/main" id="{A7D98D1B-0BC4-A992-AB4B-1F894556F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5" name="Line 2987">
            <a:extLst>
              <a:ext uri="{FF2B5EF4-FFF2-40B4-BE49-F238E27FC236}">
                <a16:creationId xmlns:a16="http://schemas.microsoft.com/office/drawing/2014/main" id="{59D865FB-8168-47B1-25E9-7D4884602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5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6" name="Line 2988">
            <a:extLst>
              <a:ext uri="{FF2B5EF4-FFF2-40B4-BE49-F238E27FC236}">
                <a16:creationId xmlns:a16="http://schemas.microsoft.com/office/drawing/2014/main" id="{9F5DBD8B-D80B-2F0B-87EB-811BD9F7F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7" name="Line 2989">
            <a:extLst>
              <a:ext uri="{FF2B5EF4-FFF2-40B4-BE49-F238E27FC236}">
                <a16:creationId xmlns:a16="http://schemas.microsoft.com/office/drawing/2014/main" id="{029A9640-41A0-11E3-9E5A-92B795394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8" name="Line 2990">
            <a:extLst>
              <a:ext uri="{FF2B5EF4-FFF2-40B4-BE49-F238E27FC236}">
                <a16:creationId xmlns:a16="http://schemas.microsoft.com/office/drawing/2014/main" id="{BD1C96B7-F73E-C993-795C-A5854D724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09" name="Line 2991">
            <a:extLst>
              <a:ext uri="{FF2B5EF4-FFF2-40B4-BE49-F238E27FC236}">
                <a16:creationId xmlns:a16="http://schemas.microsoft.com/office/drawing/2014/main" id="{DC3DE530-4562-7FF0-A517-BE765F397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0" name="Line 2992">
            <a:extLst>
              <a:ext uri="{FF2B5EF4-FFF2-40B4-BE49-F238E27FC236}">
                <a16:creationId xmlns:a16="http://schemas.microsoft.com/office/drawing/2014/main" id="{FE338D77-9913-88CC-062D-2FCDCC56A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1" name="Line 2993">
            <a:extLst>
              <a:ext uri="{FF2B5EF4-FFF2-40B4-BE49-F238E27FC236}">
                <a16:creationId xmlns:a16="http://schemas.microsoft.com/office/drawing/2014/main" id="{ED8B4A41-6647-34E1-1B72-553AE5A64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2" name="Line 2994">
            <a:extLst>
              <a:ext uri="{FF2B5EF4-FFF2-40B4-BE49-F238E27FC236}">
                <a16:creationId xmlns:a16="http://schemas.microsoft.com/office/drawing/2014/main" id="{F18D27E7-7DB5-3755-9F7D-0E74E4946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45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3" name="Line 2995">
            <a:extLst>
              <a:ext uri="{FF2B5EF4-FFF2-40B4-BE49-F238E27FC236}">
                <a16:creationId xmlns:a16="http://schemas.microsoft.com/office/drawing/2014/main" id="{70BCF6DC-C0E7-951C-3622-6C0A58BA4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1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4" name="Line 2997">
            <a:extLst>
              <a:ext uri="{FF2B5EF4-FFF2-40B4-BE49-F238E27FC236}">
                <a16:creationId xmlns:a16="http://schemas.microsoft.com/office/drawing/2014/main" id="{395F6770-0BF2-8A3F-ED1C-0A2DF230C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14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5" name="Line 2998">
            <a:extLst>
              <a:ext uri="{FF2B5EF4-FFF2-40B4-BE49-F238E27FC236}">
                <a16:creationId xmlns:a16="http://schemas.microsoft.com/office/drawing/2014/main" id="{415A97C1-D127-8029-1EDD-83A904E1A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6" name="Line 2999">
            <a:extLst>
              <a:ext uri="{FF2B5EF4-FFF2-40B4-BE49-F238E27FC236}">
                <a16:creationId xmlns:a16="http://schemas.microsoft.com/office/drawing/2014/main" id="{FBC2A6BC-FD38-C6B3-494F-386CDBF02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51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7" name="Line 3000">
            <a:extLst>
              <a:ext uri="{FF2B5EF4-FFF2-40B4-BE49-F238E27FC236}">
                <a16:creationId xmlns:a16="http://schemas.microsoft.com/office/drawing/2014/main" id="{43331354-92F7-F7C1-F213-F8E9917C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8" name="Line 3001">
            <a:extLst>
              <a:ext uri="{FF2B5EF4-FFF2-40B4-BE49-F238E27FC236}">
                <a16:creationId xmlns:a16="http://schemas.microsoft.com/office/drawing/2014/main" id="{B71DE990-97C1-7682-1A7A-24E55D7E5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19" name="Line 3002">
            <a:extLst>
              <a:ext uri="{FF2B5EF4-FFF2-40B4-BE49-F238E27FC236}">
                <a16:creationId xmlns:a16="http://schemas.microsoft.com/office/drawing/2014/main" id="{AA58200C-07B6-AF4D-855C-916B5D864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0" name="Line 3003">
            <a:extLst>
              <a:ext uri="{FF2B5EF4-FFF2-40B4-BE49-F238E27FC236}">
                <a16:creationId xmlns:a16="http://schemas.microsoft.com/office/drawing/2014/main" id="{67990326-2571-599C-102D-B26C6D032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89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1" name="Line 3004">
            <a:extLst>
              <a:ext uri="{FF2B5EF4-FFF2-40B4-BE49-F238E27FC236}">
                <a16:creationId xmlns:a16="http://schemas.microsoft.com/office/drawing/2014/main" id="{B955B85B-7481-F05E-0D80-3667B58EF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8218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2" name="Line 3005">
            <a:extLst>
              <a:ext uri="{FF2B5EF4-FFF2-40B4-BE49-F238E27FC236}">
                <a16:creationId xmlns:a16="http://schemas.microsoft.com/office/drawing/2014/main" id="{8B34D74C-2B6B-95CB-C443-C91AC24BB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894" y="184863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3" name="Line 3006">
            <a:extLst>
              <a:ext uri="{FF2B5EF4-FFF2-40B4-BE49-F238E27FC236}">
                <a16:creationId xmlns:a16="http://schemas.microsoft.com/office/drawing/2014/main" id="{6B48FDC1-62EF-AD87-D20C-5F61B6E5B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8218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4" name="Line 3007">
            <a:extLst>
              <a:ext uri="{FF2B5EF4-FFF2-40B4-BE49-F238E27FC236}">
                <a16:creationId xmlns:a16="http://schemas.microsoft.com/office/drawing/2014/main" id="{94BBD4CB-4D46-92D5-CC1F-A5358488C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84863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5" name="Line 3008">
            <a:extLst>
              <a:ext uri="{FF2B5EF4-FFF2-40B4-BE49-F238E27FC236}">
                <a16:creationId xmlns:a16="http://schemas.microsoft.com/office/drawing/2014/main" id="{B6E37E04-28BC-9376-69B1-861313836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6" name="Line 3009">
            <a:extLst>
              <a:ext uri="{FF2B5EF4-FFF2-40B4-BE49-F238E27FC236}">
                <a16:creationId xmlns:a16="http://schemas.microsoft.com/office/drawing/2014/main" id="{1AA16FCE-2FAA-3E1F-DBC7-0EE552B9A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647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7" name="Line 3010">
            <a:extLst>
              <a:ext uri="{FF2B5EF4-FFF2-40B4-BE49-F238E27FC236}">
                <a16:creationId xmlns:a16="http://schemas.microsoft.com/office/drawing/2014/main" id="{6A530172-4858-234F-B683-905A8FE42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895089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8" name="Line 3011">
            <a:extLst>
              <a:ext uri="{FF2B5EF4-FFF2-40B4-BE49-F238E27FC236}">
                <a16:creationId xmlns:a16="http://schemas.microsoft.com/office/drawing/2014/main" id="{123F6099-D0E1-158A-C280-0C312C51F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021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9" name="Line 3012">
            <a:extLst>
              <a:ext uri="{FF2B5EF4-FFF2-40B4-BE49-F238E27FC236}">
                <a16:creationId xmlns:a16="http://schemas.microsoft.com/office/drawing/2014/main" id="{D42A1B7A-C28E-0A3F-9F17-AF69CE464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143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0" name="Line 3013">
            <a:extLst>
              <a:ext uri="{FF2B5EF4-FFF2-40B4-BE49-F238E27FC236}">
                <a16:creationId xmlns:a16="http://schemas.microsoft.com/office/drawing/2014/main" id="{15C6A26E-E0F1-222B-68BC-F77F2B00D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085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1" name="Line 3014">
            <a:extLst>
              <a:ext uri="{FF2B5EF4-FFF2-40B4-BE49-F238E27FC236}">
                <a16:creationId xmlns:a16="http://schemas.microsoft.com/office/drawing/2014/main" id="{6F60D1A8-77A1-B8CD-8C8C-CB7AE7268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2" name="Line 3015">
            <a:extLst>
              <a:ext uri="{FF2B5EF4-FFF2-40B4-BE49-F238E27FC236}">
                <a16:creationId xmlns:a16="http://schemas.microsoft.com/office/drawing/2014/main" id="{005D34B1-D0FE-F6F4-BEC4-A24EDD0C8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25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3" name="Line 3016">
            <a:extLst>
              <a:ext uri="{FF2B5EF4-FFF2-40B4-BE49-F238E27FC236}">
                <a16:creationId xmlns:a16="http://schemas.microsoft.com/office/drawing/2014/main" id="{BBABEEEB-25F7-ACB7-F3CA-76C2B8E66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0710" y="191057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4" name="Line 3017">
            <a:extLst>
              <a:ext uri="{FF2B5EF4-FFF2-40B4-BE49-F238E27FC236}">
                <a16:creationId xmlns:a16="http://schemas.microsoft.com/office/drawing/2014/main" id="{14FD3D51-F239-327F-3BA0-78C34856C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652" y="187960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5" name="Line 3018">
            <a:extLst>
              <a:ext uri="{FF2B5EF4-FFF2-40B4-BE49-F238E27FC236}">
                <a16:creationId xmlns:a16="http://schemas.microsoft.com/office/drawing/2014/main" id="{DABE98DD-BCC7-8FAF-9A8B-2151A87BD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148" y="191057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6" name="Line 3019">
            <a:extLst>
              <a:ext uri="{FF2B5EF4-FFF2-40B4-BE49-F238E27FC236}">
                <a16:creationId xmlns:a16="http://schemas.microsoft.com/office/drawing/2014/main" id="{03E3BA2C-3AE8-DABF-A2E2-AF874C3C7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092" y="187960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7" name="Line 3020">
            <a:extLst>
              <a:ext uri="{FF2B5EF4-FFF2-40B4-BE49-F238E27FC236}">
                <a16:creationId xmlns:a16="http://schemas.microsoft.com/office/drawing/2014/main" id="{AEDD190E-0AE5-963C-A751-35B8CFDE6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0781" y="192605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8" name="Line 3021">
            <a:extLst>
              <a:ext uri="{FF2B5EF4-FFF2-40B4-BE49-F238E27FC236}">
                <a16:creationId xmlns:a16="http://schemas.microsoft.com/office/drawing/2014/main" id="{76863062-BBD2-33BF-3A70-1B25242B7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8722" y="1895089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9" name="Line 3022">
            <a:extLst>
              <a:ext uri="{FF2B5EF4-FFF2-40B4-BE49-F238E27FC236}">
                <a16:creationId xmlns:a16="http://schemas.microsoft.com/office/drawing/2014/main" id="{FD74CC89-61FA-03AA-7C6A-6BEA4BB02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3475" y="194154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0" name="Line 3023">
            <a:extLst>
              <a:ext uri="{FF2B5EF4-FFF2-40B4-BE49-F238E27FC236}">
                <a16:creationId xmlns:a16="http://schemas.microsoft.com/office/drawing/2014/main" id="{E20056DC-DA46-C0A9-9469-9C4E102F1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416" y="1910573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1" name="Line 3024">
            <a:extLst>
              <a:ext uri="{FF2B5EF4-FFF2-40B4-BE49-F238E27FC236}">
                <a16:creationId xmlns:a16="http://schemas.microsoft.com/office/drawing/2014/main" id="{A0C46988-4631-60BE-D13E-EF0E6EDAB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92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2" name="Line 3025">
            <a:extLst>
              <a:ext uri="{FF2B5EF4-FFF2-40B4-BE49-F238E27FC236}">
                <a16:creationId xmlns:a16="http://schemas.microsoft.com/office/drawing/2014/main" id="{52EE78FE-E4B5-5E9A-6435-67B926FC1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86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3" name="Line 3026">
            <a:extLst>
              <a:ext uri="{FF2B5EF4-FFF2-40B4-BE49-F238E27FC236}">
                <a16:creationId xmlns:a16="http://schemas.microsoft.com/office/drawing/2014/main" id="{E9829534-133E-2BCD-6260-2E8F168D6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4112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4" name="Line 3027">
            <a:extLst>
              <a:ext uri="{FF2B5EF4-FFF2-40B4-BE49-F238E27FC236}">
                <a16:creationId xmlns:a16="http://schemas.microsoft.com/office/drawing/2014/main" id="{49854579-890B-0342-F707-46F48F000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205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5" name="Line 3028">
            <a:extLst>
              <a:ext uri="{FF2B5EF4-FFF2-40B4-BE49-F238E27FC236}">
                <a16:creationId xmlns:a16="http://schemas.microsoft.com/office/drawing/2014/main" id="{3A865A82-A53A-AAD8-1909-6C9EC62B0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4679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6" name="Line 3029">
            <a:extLst>
              <a:ext uri="{FF2B5EF4-FFF2-40B4-BE49-F238E27FC236}">
                <a16:creationId xmlns:a16="http://schemas.microsoft.com/office/drawing/2014/main" id="{725D5671-3D46-3EF5-6900-DB805945D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2621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7" name="Line 3030">
            <a:extLst>
              <a:ext uri="{FF2B5EF4-FFF2-40B4-BE49-F238E27FC236}">
                <a16:creationId xmlns:a16="http://schemas.microsoft.com/office/drawing/2014/main" id="{9268AB33-1E1F-DD26-F4E3-FC4338400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4182" y="1957028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8" name="Line 3031">
            <a:extLst>
              <a:ext uri="{FF2B5EF4-FFF2-40B4-BE49-F238E27FC236}">
                <a16:creationId xmlns:a16="http://schemas.microsoft.com/office/drawing/2014/main" id="{7CF5FA71-C8D8-0270-69F7-8D7E70D56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212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9" name="Line 3032">
            <a:extLst>
              <a:ext uri="{FF2B5EF4-FFF2-40B4-BE49-F238E27FC236}">
                <a16:creationId xmlns:a16="http://schemas.microsoft.com/office/drawing/2014/main" id="{CCD2FCC0-726A-05D6-EC2A-C79D22BEF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933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0" name="Line 3033">
            <a:extLst>
              <a:ext uri="{FF2B5EF4-FFF2-40B4-BE49-F238E27FC236}">
                <a16:creationId xmlns:a16="http://schemas.microsoft.com/office/drawing/2014/main" id="{735108AA-32F2-D3A3-1856-21ADFCE2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877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1" name="Line 3034">
            <a:extLst>
              <a:ext uri="{FF2B5EF4-FFF2-40B4-BE49-F238E27FC236}">
                <a16:creationId xmlns:a16="http://schemas.microsoft.com/office/drawing/2014/main" id="{737E52C9-8780-5585-0F78-9FD1A7A29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2621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2" name="Line 3035">
            <a:extLst>
              <a:ext uri="{FF2B5EF4-FFF2-40B4-BE49-F238E27FC236}">
                <a16:creationId xmlns:a16="http://schemas.microsoft.com/office/drawing/2014/main" id="{FE06021C-2BFC-2AFC-04F9-94B2526DC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3" name="Line 3036">
            <a:extLst>
              <a:ext uri="{FF2B5EF4-FFF2-40B4-BE49-F238E27FC236}">
                <a16:creationId xmlns:a16="http://schemas.microsoft.com/office/drawing/2014/main" id="{9BF2E1D4-E3BC-D27C-B059-B55C8E87E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437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4" name="Line 3037">
            <a:extLst>
              <a:ext uri="{FF2B5EF4-FFF2-40B4-BE49-F238E27FC236}">
                <a16:creationId xmlns:a16="http://schemas.microsoft.com/office/drawing/2014/main" id="{0B26C702-C739-862B-E90C-C50AED9A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5" name="Line 3038">
            <a:extLst>
              <a:ext uri="{FF2B5EF4-FFF2-40B4-BE49-F238E27FC236}">
                <a16:creationId xmlns:a16="http://schemas.microsoft.com/office/drawing/2014/main" id="{356A9A18-9E37-00A9-D6B0-2CC76AB89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188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6" name="Line 3039">
            <a:extLst>
              <a:ext uri="{FF2B5EF4-FFF2-40B4-BE49-F238E27FC236}">
                <a16:creationId xmlns:a16="http://schemas.microsoft.com/office/drawing/2014/main" id="{716949CB-98C8-E20F-F448-7E38B61CC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7" name="Line 3040">
            <a:extLst>
              <a:ext uri="{FF2B5EF4-FFF2-40B4-BE49-F238E27FC236}">
                <a16:creationId xmlns:a16="http://schemas.microsoft.com/office/drawing/2014/main" id="{0DDABB33-43C0-04E8-6DB9-DA4F21D63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57028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8" name="Line 3041">
            <a:extLst>
              <a:ext uri="{FF2B5EF4-FFF2-40B4-BE49-F238E27FC236}">
                <a16:creationId xmlns:a16="http://schemas.microsoft.com/office/drawing/2014/main" id="{D8D08875-3C34-3314-6E59-4372D4E0B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9" name="Line 3042">
            <a:extLst>
              <a:ext uri="{FF2B5EF4-FFF2-40B4-BE49-F238E27FC236}">
                <a16:creationId xmlns:a16="http://schemas.microsoft.com/office/drawing/2014/main" id="{25B3EF8B-2105-6936-9736-D43E7BB03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4253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0" name="Line 3043">
            <a:extLst>
              <a:ext uri="{FF2B5EF4-FFF2-40B4-BE49-F238E27FC236}">
                <a16:creationId xmlns:a16="http://schemas.microsoft.com/office/drawing/2014/main" id="{22A45A1A-32A6-2FA4-4355-82975BEF4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5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1" name="Line 3044">
            <a:extLst>
              <a:ext uri="{FF2B5EF4-FFF2-40B4-BE49-F238E27FC236}">
                <a16:creationId xmlns:a16="http://schemas.microsoft.com/office/drawing/2014/main" id="{6EB1A24C-92B1-F666-944C-9B3A3E1EF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2" name="Line 3045">
            <a:extLst>
              <a:ext uri="{FF2B5EF4-FFF2-40B4-BE49-F238E27FC236}">
                <a16:creationId xmlns:a16="http://schemas.microsoft.com/office/drawing/2014/main" id="{C181405E-D3E3-CAFD-D1F6-342297270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3" name="Line 3046">
            <a:extLst>
              <a:ext uri="{FF2B5EF4-FFF2-40B4-BE49-F238E27FC236}">
                <a16:creationId xmlns:a16="http://schemas.microsoft.com/office/drawing/2014/main" id="{83C4FC76-E3B4-7B36-CC52-99D829952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4" name="Line 3047">
            <a:extLst>
              <a:ext uri="{FF2B5EF4-FFF2-40B4-BE49-F238E27FC236}">
                <a16:creationId xmlns:a16="http://schemas.microsoft.com/office/drawing/2014/main" id="{46715C00-FEAA-E14B-10BD-BACEFE99A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5" name="Line 3048">
            <a:extLst>
              <a:ext uri="{FF2B5EF4-FFF2-40B4-BE49-F238E27FC236}">
                <a16:creationId xmlns:a16="http://schemas.microsoft.com/office/drawing/2014/main" id="{AD3324B6-7C09-8BD3-7D98-43BB8889F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6" name="Line 3049">
            <a:extLst>
              <a:ext uri="{FF2B5EF4-FFF2-40B4-BE49-F238E27FC236}">
                <a16:creationId xmlns:a16="http://schemas.microsoft.com/office/drawing/2014/main" id="{25E1CB88-BCF3-2F4B-55EF-E959D8BB7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7" name="Line 3050">
            <a:extLst>
              <a:ext uri="{FF2B5EF4-FFF2-40B4-BE49-F238E27FC236}">
                <a16:creationId xmlns:a16="http://schemas.microsoft.com/office/drawing/2014/main" id="{57ED469B-2C35-B78E-F210-EFA961B12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8" name="Line 3051">
            <a:extLst>
              <a:ext uri="{FF2B5EF4-FFF2-40B4-BE49-F238E27FC236}">
                <a16:creationId xmlns:a16="http://schemas.microsoft.com/office/drawing/2014/main" id="{DC24B669-DA35-7112-87EA-2F32B5EF7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9" name="Line 3052">
            <a:extLst>
              <a:ext uri="{FF2B5EF4-FFF2-40B4-BE49-F238E27FC236}">
                <a16:creationId xmlns:a16="http://schemas.microsoft.com/office/drawing/2014/main" id="{A8AE9360-35ED-1380-F495-7EB3489F5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0" name="Line 3053">
            <a:extLst>
              <a:ext uri="{FF2B5EF4-FFF2-40B4-BE49-F238E27FC236}">
                <a16:creationId xmlns:a16="http://schemas.microsoft.com/office/drawing/2014/main" id="{2EEFA329-529D-B3E0-0194-338F9A01E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1" name="Line 3054">
            <a:extLst>
              <a:ext uri="{FF2B5EF4-FFF2-40B4-BE49-F238E27FC236}">
                <a16:creationId xmlns:a16="http://schemas.microsoft.com/office/drawing/2014/main" id="{B95B7308-D929-114E-2CA9-FDA3E9B9C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2" name="Line 3055">
            <a:extLst>
              <a:ext uri="{FF2B5EF4-FFF2-40B4-BE49-F238E27FC236}">
                <a16:creationId xmlns:a16="http://schemas.microsoft.com/office/drawing/2014/main" id="{3AF412C9-ABF1-6FA6-91D0-6292CC6D3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3" name="Line 3056">
            <a:extLst>
              <a:ext uri="{FF2B5EF4-FFF2-40B4-BE49-F238E27FC236}">
                <a16:creationId xmlns:a16="http://schemas.microsoft.com/office/drawing/2014/main" id="{1A0D2EA7-BD9A-FF20-9FEE-B8E7CB898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4" name="Line 3057">
            <a:extLst>
              <a:ext uri="{FF2B5EF4-FFF2-40B4-BE49-F238E27FC236}">
                <a16:creationId xmlns:a16="http://schemas.microsoft.com/office/drawing/2014/main" id="{D1228B77-BB5C-A3F8-260C-507000549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5" name="Line 3058">
            <a:extLst>
              <a:ext uri="{FF2B5EF4-FFF2-40B4-BE49-F238E27FC236}">
                <a16:creationId xmlns:a16="http://schemas.microsoft.com/office/drawing/2014/main" id="{E45B2F90-E106-F5FD-B005-F6D92D727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6" name="Line 3059">
            <a:extLst>
              <a:ext uri="{FF2B5EF4-FFF2-40B4-BE49-F238E27FC236}">
                <a16:creationId xmlns:a16="http://schemas.microsoft.com/office/drawing/2014/main" id="{553B7C39-123A-6DE6-316F-84752FB2C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7" name="Line 3060">
            <a:extLst>
              <a:ext uri="{FF2B5EF4-FFF2-40B4-BE49-F238E27FC236}">
                <a16:creationId xmlns:a16="http://schemas.microsoft.com/office/drawing/2014/main" id="{789676C1-5489-9462-92A0-B6D6DE6D5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8" name="Line 3061">
            <a:extLst>
              <a:ext uri="{FF2B5EF4-FFF2-40B4-BE49-F238E27FC236}">
                <a16:creationId xmlns:a16="http://schemas.microsoft.com/office/drawing/2014/main" id="{E2961CA0-B95E-9435-FDCD-9461FDC20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9" name="Line 3062">
            <a:extLst>
              <a:ext uri="{FF2B5EF4-FFF2-40B4-BE49-F238E27FC236}">
                <a16:creationId xmlns:a16="http://schemas.microsoft.com/office/drawing/2014/main" id="{719C997B-B277-DD05-0374-2E39A1908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0" name="Line 3063">
            <a:extLst>
              <a:ext uri="{FF2B5EF4-FFF2-40B4-BE49-F238E27FC236}">
                <a16:creationId xmlns:a16="http://schemas.microsoft.com/office/drawing/2014/main" id="{3F73D6CF-1717-032C-D3F2-2AC197987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1" name="Line 3064">
            <a:extLst>
              <a:ext uri="{FF2B5EF4-FFF2-40B4-BE49-F238E27FC236}">
                <a16:creationId xmlns:a16="http://schemas.microsoft.com/office/drawing/2014/main" id="{366BA702-9992-4103-382B-C255FEC85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2" name="Line 3065">
            <a:extLst>
              <a:ext uri="{FF2B5EF4-FFF2-40B4-BE49-F238E27FC236}">
                <a16:creationId xmlns:a16="http://schemas.microsoft.com/office/drawing/2014/main" id="{8F93DD40-57A5-1605-3504-026A036A9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3" name="Line 3066">
            <a:extLst>
              <a:ext uri="{FF2B5EF4-FFF2-40B4-BE49-F238E27FC236}">
                <a16:creationId xmlns:a16="http://schemas.microsoft.com/office/drawing/2014/main" id="{0E5E97AE-80DA-3FCD-28A0-9C2D97158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4" name="Line 3067">
            <a:extLst>
              <a:ext uri="{FF2B5EF4-FFF2-40B4-BE49-F238E27FC236}">
                <a16:creationId xmlns:a16="http://schemas.microsoft.com/office/drawing/2014/main" id="{CE86BCD7-C7A0-9698-C617-4EFCCC3C7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5" name="Line 3068">
            <a:extLst>
              <a:ext uri="{FF2B5EF4-FFF2-40B4-BE49-F238E27FC236}">
                <a16:creationId xmlns:a16="http://schemas.microsoft.com/office/drawing/2014/main" id="{0E526576-28A0-8D14-50A6-C4DEA5ACD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6" name="Line 3069">
            <a:extLst>
              <a:ext uri="{FF2B5EF4-FFF2-40B4-BE49-F238E27FC236}">
                <a16:creationId xmlns:a16="http://schemas.microsoft.com/office/drawing/2014/main" id="{63BFD48A-514D-726E-D776-947E980F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7" name="Line 3070">
            <a:extLst>
              <a:ext uri="{FF2B5EF4-FFF2-40B4-BE49-F238E27FC236}">
                <a16:creationId xmlns:a16="http://schemas.microsoft.com/office/drawing/2014/main" id="{9FBD05D2-DFF0-76FC-5B4E-8E60D5DBB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8" name="Line 3071">
            <a:extLst>
              <a:ext uri="{FF2B5EF4-FFF2-40B4-BE49-F238E27FC236}">
                <a16:creationId xmlns:a16="http://schemas.microsoft.com/office/drawing/2014/main" id="{C13A86AE-4786-82BF-DEAE-3807A3477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9" name="Line 3072">
            <a:extLst>
              <a:ext uri="{FF2B5EF4-FFF2-40B4-BE49-F238E27FC236}">
                <a16:creationId xmlns:a16="http://schemas.microsoft.com/office/drawing/2014/main" id="{8298FBC6-FF78-42A7-E746-18C8EEA20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0" name="Line 3073">
            <a:extLst>
              <a:ext uri="{FF2B5EF4-FFF2-40B4-BE49-F238E27FC236}">
                <a16:creationId xmlns:a16="http://schemas.microsoft.com/office/drawing/2014/main" id="{189F6491-859D-EA84-BE9F-AABF2D2DC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1" name="Line 3074">
            <a:extLst>
              <a:ext uri="{FF2B5EF4-FFF2-40B4-BE49-F238E27FC236}">
                <a16:creationId xmlns:a16="http://schemas.microsoft.com/office/drawing/2014/main" id="{CDB39386-3218-4081-D62E-6C420ACB4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2" name="Line 3075">
            <a:extLst>
              <a:ext uri="{FF2B5EF4-FFF2-40B4-BE49-F238E27FC236}">
                <a16:creationId xmlns:a16="http://schemas.microsoft.com/office/drawing/2014/main" id="{3525AF52-3B2F-2927-7223-4F044299C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3" name="Line 3076">
            <a:extLst>
              <a:ext uri="{FF2B5EF4-FFF2-40B4-BE49-F238E27FC236}">
                <a16:creationId xmlns:a16="http://schemas.microsoft.com/office/drawing/2014/main" id="{611D413C-8C72-C3AC-5A91-1B75CE837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4" name="Line 3077">
            <a:extLst>
              <a:ext uri="{FF2B5EF4-FFF2-40B4-BE49-F238E27FC236}">
                <a16:creationId xmlns:a16="http://schemas.microsoft.com/office/drawing/2014/main" id="{0DE1B5F8-07EA-02B4-7BFD-250A114B7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5" name="Line 3078">
            <a:extLst>
              <a:ext uri="{FF2B5EF4-FFF2-40B4-BE49-F238E27FC236}">
                <a16:creationId xmlns:a16="http://schemas.microsoft.com/office/drawing/2014/main" id="{4345F926-9345-2324-A050-432681E87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6" name="Line 3079">
            <a:extLst>
              <a:ext uri="{FF2B5EF4-FFF2-40B4-BE49-F238E27FC236}">
                <a16:creationId xmlns:a16="http://schemas.microsoft.com/office/drawing/2014/main" id="{517347EF-6112-EAA7-F6B4-D13674EC9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7" name="Line 3080">
            <a:extLst>
              <a:ext uri="{FF2B5EF4-FFF2-40B4-BE49-F238E27FC236}">
                <a16:creationId xmlns:a16="http://schemas.microsoft.com/office/drawing/2014/main" id="{FCC8AA4A-1838-A78F-AFCF-4783D2AC8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8" name="Line 3081">
            <a:extLst>
              <a:ext uri="{FF2B5EF4-FFF2-40B4-BE49-F238E27FC236}">
                <a16:creationId xmlns:a16="http://schemas.microsoft.com/office/drawing/2014/main" id="{7FFC568D-A406-D289-72A4-481DF0463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9" name="Line 3082">
            <a:extLst>
              <a:ext uri="{FF2B5EF4-FFF2-40B4-BE49-F238E27FC236}">
                <a16:creationId xmlns:a16="http://schemas.microsoft.com/office/drawing/2014/main" id="{5E5D18BB-48CA-509B-1B27-AE1337AEF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0" name="Line 3083">
            <a:extLst>
              <a:ext uri="{FF2B5EF4-FFF2-40B4-BE49-F238E27FC236}">
                <a16:creationId xmlns:a16="http://schemas.microsoft.com/office/drawing/2014/main" id="{98A67FF4-F7B7-F6A5-2162-20B47701E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1" name="Line 3084">
            <a:extLst>
              <a:ext uri="{FF2B5EF4-FFF2-40B4-BE49-F238E27FC236}">
                <a16:creationId xmlns:a16="http://schemas.microsoft.com/office/drawing/2014/main" id="{73CB36D4-335E-5CE6-ED38-198FCE307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2" name="Line 3085">
            <a:extLst>
              <a:ext uri="{FF2B5EF4-FFF2-40B4-BE49-F238E27FC236}">
                <a16:creationId xmlns:a16="http://schemas.microsoft.com/office/drawing/2014/main" id="{EDEA44E1-9027-1C99-7754-0ED650DCD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3" name="Line 3086">
            <a:extLst>
              <a:ext uri="{FF2B5EF4-FFF2-40B4-BE49-F238E27FC236}">
                <a16:creationId xmlns:a16="http://schemas.microsoft.com/office/drawing/2014/main" id="{79B28A47-B97D-8F64-A9DA-0CD7E2E44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4" name="Line 3087">
            <a:extLst>
              <a:ext uri="{FF2B5EF4-FFF2-40B4-BE49-F238E27FC236}">
                <a16:creationId xmlns:a16="http://schemas.microsoft.com/office/drawing/2014/main" id="{1C62FF57-1AA9-EA23-22CF-E351934B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5" name="Line 3088">
            <a:extLst>
              <a:ext uri="{FF2B5EF4-FFF2-40B4-BE49-F238E27FC236}">
                <a16:creationId xmlns:a16="http://schemas.microsoft.com/office/drawing/2014/main" id="{87A7163B-1E7E-0CE0-FC5B-C593B04EB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6" name="Line 3089">
            <a:extLst>
              <a:ext uri="{FF2B5EF4-FFF2-40B4-BE49-F238E27FC236}">
                <a16:creationId xmlns:a16="http://schemas.microsoft.com/office/drawing/2014/main" id="{54E0EAF0-0602-8FFF-72BD-666AE288B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7" name="Line 3090">
            <a:extLst>
              <a:ext uri="{FF2B5EF4-FFF2-40B4-BE49-F238E27FC236}">
                <a16:creationId xmlns:a16="http://schemas.microsoft.com/office/drawing/2014/main" id="{A3A927AE-BA73-C5AF-9490-0B58423CD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8" name="Line 3091">
            <a:extLst>
              <a:ext uri="{FF2B5EF4-FFF2-40B4-BE49-F238E27FC236}">
                <a16:creationId xmlns:a16="http://schemas.microsoft.com/office/drawing/2014/main" id="{E8A3F000-5443-BAA1-94AF-7E492399D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9" name="Line 3092">
            <a:extLst>
              <a:ext uri="{FF2B5EF4-FFF2-40B4-BE49-F238E27FC236}">
                <a16:creationId xmlns:a16="http://schemas.microsoft.com/office/drawing/2014/main" id="{CE1430DC-4512-D39E-A446-152CFC041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0" name="Line 3093">
            <a:extLst>
              <a:ext uri="{FF2B5EF4-FFF2-40B4-BE49-F238E27FC236}">
                <a16:creationId xmlns:a16="http://schemas.microsoft.com/office/drawing/2014/main" id="{862DDC8B-9765-6E8B-C1F2-C3602017C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1" name="Line 3094">
            <a:extLst>
              <a:ext uri="{FF2B5EF4-FFF2-40B4-BE49-F238E27FC236}">
                <a16:creationId xmlns:a16="http://schemas.microsoft.com/office/drawing/2014/main" id="{D5FC196A-3EA3-6459-872D-4652F4F54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2" name="Line 3095">
            <a:extLst>
              <a:ext uri="{FF2B5EF4-FFF2-40B4-BE49-F238E27FC236}">
                <a16:creationId xmlns:a16="http://schemas.microsoft.com/office/drawing/2014/main" id="{67912FA2-CC3F-AB8D-80E9-9B8FABE1B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3" name="Line 3096">
            <a:extLst>
              <a:ext uri="{FF2B5EF4-FFF2-40B4-BE49-F238E27FC236}">
                <a16:creationId xmlns:a16="http://schemas.microsoft.com/office/drawing/2014/main" id="{111627AF-7C88-2AA3-EE60-EBB970D08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4" name="Line 3097">
            <a:extLst>
              <a:ext uri="{FF2B5EF4-FFF2-40B4-BE49-F238E27FC236}">
                <a16:creationId xmlns:a16="http://schemas.microsoft.com/office/drawing/2014/main" id="{E12BE5C1-B2EE-5D2B-7FBC-BE312A458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5" name="Line 3098">
            <a:extLst>
              <a:ext uri="{FF2B5EF4-FFF2-40B4-BE49-F238E27FC236}">
                <a16:creationId xmlns:a16="http://schemas.microsoft.com/office/drawing/2014/main" id="{29A4B3CF-9480-CBFB-726B-453F2B233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6" name="Line 3099">
            <a:extLst>
              <a:ext uri="{FF2B5EF4-FFF2-40B4-BE49-F238E27FC236}">
                <a16:creationId xmlns:a16="http://schemas.microsoft.com/office/drawing/2014/main" id="{28A749BC-B336-9248-484C-FDE1FE431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7" name="Line 3100">
            <a:extLst>
              <a:ext uri="{FF2B5EF4-FFF2-40B4-BE49-F238E27FC236}">
                <a16:creationId xmlns:a16="http://schemas.microsoft.com/office/drawing/2014/main" id="{5911E79C-7D2C-CC49-9760-11A085946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8" name="Line 3101">
            <a:extLst>
              <a:ext uri="{FF2B5EF4-FFF2-40B4-BE49-F238E27FC236}">
                <a16:creationId xmlns:a16="http://schemas.microsoft.com/office/drawing/2014/main" id="{58D18AF4-F82C-47B1-A8A7-AA46C6DED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9" name="Line 3102">
            <a:extLst>
              <a:ext uri="{FF2B5EF4-FFF2-40B4-BE49-F238E27FC236}">
                <a16:creationId xmlns:a16="http://schemas.microsoft.com/office/drawing/2014/main" id="{BC5A74AF-C8F6-3D53-FC6F-334B9AEE4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0" name="Line 3103">
            <a:extLst>
              <a:ext uri="{FF2B5EF4-FFF2-40B4-BE49-F238E27FC236}">
                <a16:creationId xmlns:a16="http://schemas.microsoft.com/office/drawing/2014/main" id="{D769E016-28EE-F720-47C4-15DE078C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1" name="Line 3104">
            <a:extLst>
              <a:ext uri="{FF2B5EF4-FFF2-40B4-BE49-F238E27FC236}">
                <a16:creationId xmlns:a16="http://schemas.microsoft.com/office/drawing/2014/main" id="{34129183-0A2B-763B-CB81-BE77A784B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2" name="Line 3105">
            <a:extLst>
              <a:ext uri="{FF2B5EF4-FFF2-40B4-BE49-F238E27FC236}">
                <a16:creationId xmlns:a16="http://schemas.microsoft.com/office/drawing/2014/main" id="{E24D6F7F-7E16-A63F-16E2-662AB850F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3" name="Line 3106">
            <a:extLst>
              <a:ext uri="{FF2B5EF4-FFF2-40B4-BE49-F238E27FC236}">
                <a16:creationId xmlns:a16="http://schemas.microsoft.com/office/drawing/2014/main" id="{9E78395D-F348-FAE0-1287-2D69B63AC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4" name="Line 3107">
            <a:extLst>
              <a:ext uri="{FF2B5EF4-FFF2-40B4-BE49-F238E27FC236}">
                <a16:creationId xmlns:a16="http://schemas.microsoft.com/office/drawing/2014/main" id="{1A7E1EB1-62FE-20B6-27B5-61A98A665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5" name="Line 3108">
            <a:extLst>
              <a:ext uri="{FF2B5EF4-FFF2-40B4-BE49-F238E27FC236}">
                <a16:creationId xmlns:a16="http://schemas.microsoft.com/office/drawing/2014/main" id="{D468B8C9-F6E1-5E2E-0A2E-7C9D32F4D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6" name="Line 3109">
            <a:extLst>
              <a:ext uri="{FF2B5EF4-FFF2-40B4-BE49-F238E27FC236}">
                <a16:creationId xmlns:a16="http://schemas.microsoft.com/office/drawing/2014/main" id="{3DA9958F-422D-C3E0-A1EF-D562A8F78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7" name="Line 3110">
            <a:extLst>
              <a:ext uri="{FF2B5EF4-FFF2-40B4-BE49-F238E27FC236}">
                <a16:creationId xmlns:a16="http://schemas.microsoft.com/office/drawing/2014/main" id="{B7E38126-20D9-6E3A-536B-489F41B7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8" name="Line 3111">
            <a:extLst>
              <a:ext uri="{FF2B5EF4-FFF2-40B4-BE49-F238E27FC236}">
                <a16:creationId xmlns:a16="http://schemas.microsoft.com/office/drawing/2014/main" id="{52FFF497-10FC-D5CB-D3EF-045C4E462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9" name="Line 3112">
            <a:extLst>
              <a:ext uri="{FF2B5EF4-FFF2-40B4-BE49-F238E27FC236}">
                <a16:creationId xmlns:a16="http://schemas.microsoft.com/office/drawing/2014/main" id="{B4146208-BA04-A57C-A240-79D0C4927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0" name="Line 3113">
            <a:extLst>
              <a:ext uri="{FF2B5EF4-FFF2-40B4-BE49-F238E27FC236}">
                <a16:creationId xmlns:a16="http://schemas.microsoft.com/office/drawing/2014/main" id="{A5FE0161-0215-61B8-EBBE-D9104D4CB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1" name="Line 3114">
            <a:extLst>
              <a:ext uri="{FF2B5EF4-FFF2-40B4-BE49-F238E27FC236}">
                <a16:creationId xmlns:a16="http://schemas.microsoft.com/office/drawing/2014/main" id="{4E8CC9B7-E696-83F2-9FE9-BA5F60B04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2" name="Line 3115">
            <a:extLst>
              <a:ext uri="{FF2B5EF4-FFF2-40B4-BE49-F238E27FC236}">
                <a16:creationId xmlns:a16="http://schemas.microsoft.com/office/drawing/2014/main" id="{CCBAAA34-DC2D-270E-78C6-1DF366ECB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3" name="Line 3116">
            <a:extLst>
              <a:ext uri="{FF2B5EF4-FFF2-40B4-BE49-F238E27FC236}">
                <a16:creationId xmlns:a16="http://schemas.microsoft.com/office/drawing/2014/main" id="{398644FA-0C03-EF51-BB90-0EEAA30A5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4" name="Line 3117">
            <a:extLst>
              <a:ext uri="{FF2B5EF4-FFF2-40B4-BE49-F238E27FC236}">
                <a16:creationId xmlns:a16="http://schemas.microsoft.com/office/drawing/2014/main" id="{716C9158-3A49-162D-FFED-4C9C9DC21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5" name="Line 3118">
            <a:extLst>
              <a:ext uri="{FF2B5EF4-FFF2-40B4-BE49-F238E27FC236}">
                <a16:creationId xmlns:a16="http://schemas.microsoft.com/office/drawing/2014/main" id="{B7E6477C-2307-8683-2A0D-F68F32406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6" name="Line 3119">
            <a:extLst>
              <a:ext uri="{FF2B5EF4-FFF2-40B4-BE49-F238E27FC236}">
                <a16:creationId xmlns:a16="http://schemas.microsoft.com/office/drawing/2014/main" id="{0DA38531-8D76-3DA1-FF93-19DFBCE1C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7" name="Line 3120">
            <a:extLst>
              <a:ext uri="{FF2B5EF4-FFF2-40B4-BE49-F238E27FC236}">
                <a16:creationId xmlns:a16="http://schemas.microsoft.com/office/drawing/2014/main" id="{344A276D-4C52-D65C-3B3B-C2EEECAFA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8" name="Line 3121">
            <a:extLst>
              <a:ext uri="{FF2B5EF4-FFF2-40B4-BE49-F238E27FC236}">
                <a16:creationId xmlns:a16="http://schemas.microsoft.com/office/drawing/2014/main" id="{43175D4B-A4AB-E7F2-2328-1F2AC5473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9" name="Line 3122">
            <a:extLst>
              <a:ext uri="{FF2B5EF4-FFF2-40B4-BE49-F238E27FC236}">
                <a16:creationId xmlns:a16="http://schemas.microsoft.com/office/drawing/2014/main" id="{33267BE1-7965-1CBB-9296-A1769E0C3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0" name="Line 3123">
            <a:extLst>
              <a:ext uri="{FF2B5EF4-FFF2-40B4-BE49-F238E27FC236}">
                <a16:creationId xmlns:a16="http://schemas.microsoft.com/office/drawing/2014/main" id="{BA709149-9464-07F3-3650-280C70A56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1" name="Line 3124">
            <a:extLst>
              <a:ext uri="{FF2B5EF4-FFF2-40B4-BE49-F238E27FC236}">
                <a16:creationId xmlns:a16="http://schemas.microsoft.com/office/drawing/2014/main" id="{7BAE8E16-F265-DFD0-7907-55140E4E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2" name="Line 3125">
            <a:extLst>
              <a:ext uri="{FF2B5EF4-FFF2-40B4-BE49-F238E27FC236}">
                <a16:creationId xmlns:a16="http://schemas.microsoft.com/office/drawing/2014/main" id="{A153AFED-10C1-F8FB-1DCB-630923262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3" name="Line 3126">
            <a:extLst>
              <a:ext uri="{FF2B5EF4-FFF2-40B4-BE49-F238E27FC236}">
                <a16:creationId xmlns:a16="http://schemas.microsoft.com/office/drawing/2014/main" id="{C5702464-FC94-FAC8-8611-B6846F101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4" name="Line 3127">
            <a:extLst>
              <a:ext uri="{FF2B5EF4-FFF2-40B4-BE49-F238E27FC236}">
                <a16:creationId xmlns:a16="http://schemas.microsoft.com/office/drawing/2014/main" id="{8E8604A7-766C-776F-5691-01E1D70F5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5" name="Line 3128">
            <a:extLst>
              <a:ext uri="{FF2B5EF4-FFF2-40B4-BE49-F238E27FC236}">
                <a16:creationId xmlns:a16="http://schemas.microsoft.com/office/drawing/2014/main" id="{C370C7C5-5BC0-B5EA-6B76-8C591AE5D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6" name="Line 3129">
            <a:extLst>
              <a:ext uri="{FF2B5EF4-FFF2-40B4-BE49-F238E27FC236}">
                <a16:creationId xmlns:a16="http://schemas.microsoft.com/office/drawing/2014/main" id="{022B7AF8-FCAA-C545-2C0E-D9FA15CD6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7" name="Line 3130">
            <a:extLst>
              <a:ext uri="{FF2B5EF4-FFF2-40B4-BE49-F238E27FC236}">
                <a16:creationId xmlns:a16="http://schemas.microsoft.com/office/drawing/2014/main" id="{326BC812-B09D-7AB9-3430-08A1D9340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8" name="Line 3131">
            <a:extLst>
              <a:ext uri="{FF2B5EF4-FFF2-40B4-BE49-F238E27FC236}">
                <a16:creationId xmlns:a16="http://schemas.microsoft.com/office/drawing/2014/main" id="{F6A057F5-3A42-DAA7-FF8E-76EAB7CF8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9" name="Line 3132">
            <a:extLst>
              <a:ext uri="{FF2B5EF4-FFF2-40B4-BE49-F238E27FC236}">
                <a16:creationId xmlns:a16="http://schemas.microsoft.com/office/drawing/2014/main" id="{B06BB834-6584-859F-33F5-554FA4ED6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0" name="Line 3133">
            <a:extLst>
              <a:ext uri="{FF2B5EF4-FFF2-40B4-BE49-F238E27FC236}">
                <a16:creationId xmlns:a16="http://schemas.microsoft.com/office/drawing/2014/main" id="{0B458D46-FD22-A904-FF30-274B8AE3E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1" name="Line 3134">
            <a:extLst>
              <a:ext uri="{FF2B5EF4-FFF2-40B4-BE49-F238E27FC236}">
                <a16:creationId xmlns:a16="http://schemas.microsoft.com/office/drawing/2014/main" id="{6F4C1117-B8C3-20B9-3797-5639787D4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2" name="Line 3135">
            <a:extLst>
              <a:ext uri="{FF2B5EF4-FFF2-40B4-BE49-F238E27FC236}">
                <a16:creationId xmlns:a16="http://schemas.microsoft.com/office/drawing/2014/main" id="{45E7AABA-8C96-2271-3FAB-CE9C8B7A0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3" name="Line 3136">
            <a:extLst>
              <a:ext uri="{FF2B5EF4-FFF2-40B4-BE49-F238E27FC236}">
                <a16:creationId xmlns:a16="http://schemas.microsoft.com/office/drawing/2014/main" id="{34D32B7E-F772-2CDF-5CD0-BEADEB67E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4" name="Line 3137">
            <a:extLst>
              <a:ext uri="{FF2B5EF4-FFF2-40B4-BE49-F238E27FC236}">
                <a16:creationId xmlns:a16="http://schemas.microsoft.com/office/drawing/2014/main" id="{F0ACEDD1-42BD-0F99-ACBC-68F7F08E6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5" name="Line 3138">
            <a:extLst>
              <a:ext uri="{FF2B5EF4-FFF2-40B4-BE49-F238E27FC236}">
                <a16:creationId xmlns:a16="http://schemas.microsoft.com/office/drawing/2014/main" id="{BB31E83C-CDE6-D63F-17BD-81155D319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6" name="Line 3139">
            <a:extLst>
              <a:ext uri="{FF2B5EF4-FFF2-40B4-BE49-F238E27FC236}">
                <a16:creationId xmlns:a16="http://schemas.microsoft.com/office/drawing/2014/main" id="{D3F4B970-0E09-2028-D814-652CB47B2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7" name="Line 3140">
            <a:extLst>
              <a:ext uri="{FF2B5EF4-FFF2-40B4-BE49-F238E27FC236}">
                <a16:creationId xmlns:a16="http://schemas.microsoft.com/office/drawing/2014/main" id="{8E5ED554-5F8F-4DA5-A1BC-69CC20A0B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8" name="Line 3141">
            <a:extLst>
              <a:ext uri="{FF2B5EF4-FFF2-40B4-BE49-F238E27FC236}">
                <a16:creationId xmlns:a16="http://schemas.microsoft.com/office/drawing/2014/main" id="{EDDF90B1-4594-58B5-4EEE-2C6444464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9" name="Line 3142">
            <a:extLst>
              <a:ext uri="{FF2B5EF4-FFF2-40B4-BE49-F238E27FC236}">
                <a16:creationId xmlns:a16="http://schemas.microsoft.com/office/drawing/2014/main" id="{64EE3A72-AD86-E1E1-62D7-A4D81062D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0" name="Line 3143">
            <a:extLst>
              <a:ext uri="{FF2B5EF4-FFF2-40B4-BE49-F238E27FC236}">
                <a16:creationId xmlns:a16="http://schemas.microsoft.com/office/drawing/2014/main" id="{A4F48D8E-4B1A-E31E-F5BD-A136AADB3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1" name="Line 3144">
            <a:extLst>
              <a:ext uri="{FF2B5EF4-FFF2-40B4-BE49-F238E27FC236}">
                <a16:creationId xmlns:a16="http://schemas.microsoft.com/office/drawing/2014/main" id="{5DF4953A-C3A1-AB66-53F6-B965767A6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2" name="Line 3145">
            <a:extLst>
              <a:ext uri="{FF2B5EF4-FFF2-40B4-BE49-F238E27FC236}">
                <a16:creationId xmlns:a16="http://schemas.microsoft.com/office/drawing/2014/main" id="{236F5D5D-07DF-2684-511B-0DE73622E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3" name="Line 3146">
            <a:extLst>
              <a:ext uri="{FF2B5EF4-FFF2-40B4-BE49-F238E27FC236}">
                <a16:creationId xmlns:a16="http://schemas.microsoft.com/office/drawing/2014/main" id="{60781273-1145-38D9-5DF3-3927C7226E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4" name="Line 3147">
            <a:extLst>
              <a:ext uri="{FF2B5EF4-FFF2-40B4-BE49-F238E27FC236}">
                <a16:creationId xmlns:a16="http://schemas.microsoft.com/office/drawing/2014/main" id="{0EB0927E-F3EA-5CE3-FCE4-6EF62C56C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5" name="Line 3148">
            <a:extLst>
              <a:ext uri="{FF2B5EF4-FFF2-40B4-BE49-F238E27FC236}">
                <a16:creationId xmlns:a16="http://schemas.microsoft.com/office/drawing/2014/main" id="{8A908B08-9877-D876-4027-B3A4F7EFC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6" name="Line 3149">
            <a:extLst>
              <a:ext uri="{FF2B5EF4-FFF2-40B4-BE49-F238E27FC236}">
                <a16:creationId xmlns:a16="http://schemas.microsoft.com/office/drawing/2014/main" id="{3BBB1FCA-0EC8-85F2-39D5-616CF6EDB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7" name="Line 3150">
            <a:extLst>
              <a:ext uri="{FF2B5EF4-FFF2-40B4-BE49-F238E27FC236}">
                <a16:creationId xmlns:a16="http://schemas.microsoft.com/office/drawing/2014/main" id="{149DA8DB-27CA-A6A0-6B67-DCED3D355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8" name="Line 3151">
            <a:extLst>
              <a:ext uri="{FF2B5EF4-FFF2-40B4-BE49-F238E27FC236}">
                <a16:creationId xmlns:a16="http://schemas.microsoft.com/office/drawing/2014/main" id="{EADDCAD2-6BDF-273E-9A79-5D3FA07A4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9" name="Line 3152">
            <a:extLst>
              <a:ext uri="{FF2B5EF4-FFF2-40B4-BE49-F238E27FC236}">
                <a16:creationId xmlns:a16="http://schemas.microsoft.com/office/drawing/2014/main" id="{76848CB6-2706-6491-C5AF-AEDF91B2D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0" name="Line 3153">
            <a:extLst>
              <a:ext uri="{FF2B5EF4-FFF2-40B4-BE49-F238E27FC236}">
                <a16:creationId xmlns:a16="http://schemas.microsoft.com/office/drawing/2014/main" id="{2A4525B1-D0CC-0F5E-7523-E3907DD58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1" name="Line 3154">
            <a:extLst>
              <a:ext uri="{FF2B5EF4-FFF2-40B4-BE49-F238E27FC236}">
                <a16:creationId xmlns:a16="http://schemas.microsoft.com/office/drawing/2014/main" id="{1E652182-927E-0382-0842-C873D6A18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2" name="Line 3155">
            <a:extLst>
              <a:ext uri="{FF2B5EF4-FFF2-40B4-BE49-F238E27FC236}">
                <a16:creationId xmlns:a16="http://schemas.microsoft.com/office/drawing/2014/main" id="{57776DFC-92AE-1B63-FFD7-4AFE6B079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3" name="Line 3156">
            <a:extLst>
              <a:ext uri="{FF2B5EF4-FFF2-40B4-BE49-F238E27FC236}">
                <a16:creationId xmlns:a16="http://schemas.microsoft.com/office/drawing/2014/main" id="{8B8C0492-A9EC-9EEB-167E-788F6EC83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4" name="Line 3157">
            <a:extLst>
              <a:ext uri="{FF2B5EF4-FFF2-40B4-BE49-F238E27FC236}">
                <a16:creationId xmlns:a16="http://schemas.microsoft.com/office/drawing/2014/main" id="{2FFA9AC9-C9D7-6890-DF81-BDA13A3FE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5" name="Line 3158">
            <a:extLst>
              <a:ext uri="{FF2B5EF4-FFF2-40B4-BE49-F238E27FC236}">
                <a16:creationId xmlns:a16="http://schemas.microsoft.com/office/drawing/2014/main" id="{A0EA46DE-D941-FF1D-C3D0-A76B395A1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6" name="Line 3159">
            <a:extLst>
              <a:ext uri="{FF2B5EF4-FFF2-40B4-BE49-F238E27FC236}">
                <a16:creationId xmlns:a16="http://schemas.microsoft.com/office/drawing/2014/main" id="{94ADD935-0355-4600-35B7-368D09969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7" name="Line 3160">
            <a:extLst>
              <a:ext uri="{FF2B5EF4-FFF2-40B4-BE49-F238E27FC236}">
                <a16:creationId xmlns:a16="http://schemas.microsoft.com/office/drawing/2014/main" id="{48904FDE-30A3-4519-3BF4-16B40D605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8" name="Line 3161">
            <a:extLst>
              <a:ext uri="{FF2B5EF4-FFF2-40B4-BE49-F238E27FC236}">
                <a16:creationId xmlns:a16="http://schemas.microsoft.com/office/drawing/2014/main" id="{EE7B5EB1-12AD-39A8-5A59-67B1296DB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9" name="Line 3162">
            <a:extLst>
              <a:ext uri="{FF2B5EF4-FFF2-40B4-BE49-F238E27FC236}">
                <a16:creationId xmlns:a16="http://schemas.microsoft.com/office/drawing/2014/main" id="{9E2FE543-10AC-08A1-97EA-2955C72BC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0" name="Line 3163">
            <a:extLst>
              <a:ext uri="{FF2B5EF4-FFF2-40B4-BE49-F238E27FC236}">
                <a16:creationId xmlns:a16="http://schemas.microsoft.com/office/drawing/2014/main" id="{CDEAE0D1-172E-56C5-640E-5A8F8BCA8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1" name="Line 3164">
            <a:extLst>
              <a:ext uri="{FF2B5EF4-FFF2-40B4-BE49-F238E27FC236}">
                <a16:creationId xmlns:a16="http://schemas.microsoft.com/office/drawing/2014/main" id="{21CA7E00-67BA-E6CA-18D5-F0ACE9BF9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2" name="Line 3165">
            <a:extLst>
              <a:ext uri="{FF2B5EF4-FFF2-40B4-BE49-F238E27FC236}">
                <a16:creationId xmlns:a16="http://schemas.microsoft.com/office/drawing/2014/main" id="{CDB0EA52-5B56-1F67-B3A0-55C191222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3" name="Line 3166">
            <a:extLst>
              <a:ext uri="{FF2B5EF4-FFF2-40B4-BE49-F238E27FC236}">
                <a16:creationId xmlns:a16="http://schemas.microsoft.com/office/drawing/2014/main" id="{5A9A9C51-3798-36A1-7D54-E99A3BD4B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4" name="Line 3167">
            <a:extLst>
              <a:ext uri="{FF2B5EF4-FFF2-40B4-BE49-F238E27FC236}">
                <a16:creationId xmlns:a16="http://schemas.microsoft.com/office/drawing/2014/main" id="{7678FF26-9B7A-8EA5-6437-AEC1839B3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5" name="Line 3168">
            <a:extLst>
              <a:ext uri="{FF2B5EF4-FFF2-40B4-BE49-F238E27FC236}">
                <a16:creationId xmlns:a16="http://schemas.microsoft.com/office/drawing/2014/main" id="{A33D55CC-C35F-DF90-F2D8-604EF5DB5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6" name="Line 3169">
            <a:extLst>
              <a:ext uri="{FF2B5EF4-FFF2-40B4-BE49-F238E27FC236}">
                <a16:creationId xmlns:a16="http://schemas.microsoft.com/office/drawing/2014/main" id="{5FD6E974-3B9A-53E0-F8AF-A21BEE17E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7" name="Line 3170">
            <a:extLst>
              <a:ext uri="{FF2B5EF4-FFF2-40B4-BE49-F238E27FC236}">
                <a16:creationId xmlns:a16="http://schemas.microsoft.com/office/drawing/2014/main" id="{92F7DD37-C75C-8C7B-7680-AFC7C87F5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8" name="Line 3171">
            <a:extLst>
              <a:ext uri="{FF2B5EF4-FFF2-40B4-BE49-F238E27FC236}">
                <a16:creationId xmlns:a16="http://schemas.microsoft.com/office/drawing/2014/main" id="{BCAC7703-75B2-E479-96D6-BD4F1D4AD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9" name="Line 3172">
            <a:extLst>
              <a:ext uri="{FF2B5EF4-FFF2-40B4-BE49-F238E27FC236}">
                <a16:creationId xmlns:a16="http://schemas.microsoft.com/office/drawing/2014/main" id="{C5AF00EE-CCB8-34AA-2B8A-157EAB0FB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0" name="Line 3173">
            <a:extLst>
              <a:ext uri="{FF2B5EF4-FFF2-40B4-BE49-F238E27FC236}">
                <a16:creationId xmlns:a16="http://schemas.microsoft.com/office/drawing/2014/main" id="{171FF321-9F7B-05CC-164C-A78312773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450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1" name="Line 3174">
            <a:extLst>
              <a:ext uri="{FF2B5EF4-FFF2-40B4-BE49-F238E27FC236}">
                <a16:creationId xmlns:a16="http://schemas.microsoft.com/office/drawing/2014/main" id="{F862A0B3-7930-DFD5-840D-6BC880674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5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2" name="Line 3175">
            <a:extLst>
              <a:ext uri="{FF2B5EF4-FFF2-40B4-BE49-F238E27FC236}">
                <a16:creationId xmlns:a16="http://schemas.microsoft.com/office/drawing/2014/main" id="{50B29C25-60E3-F8B3-61CF-794FB8471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8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3" name="Line 3176">
            <a:extLst>
              <a:ext uri="{FF2B5EF4-FFF2-40B4-BE49-F238E27FC236}">
                <a16:creationId xmlns:a16="http://schemas.microsoft.com/office/drawing/2014/main" id="{55CFDF43-1A93-DD4F-2828-11E5D0F6B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4" name="Line 3177">
            <a:extLst>
              <a:ext uri="{FF2B5EF4-FFF2-40B4-BE49-F238E27FC236}">
                <a16:creationId xmlns:a16="http://schemas.microsoft.com/office/drawing/2014/main" id="{AE07FE0E-A36D-3DBB-3E96-7A51EB77A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825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5" name="Line 3178">
            <a:extLst>
              <a:ext uri="{FF2B5EF4-FFF2-40B4-BE49-F238E27FC236}">
                <a16:creationId xmlns:a16="http://schemas.microsoft.com/office/drawing/2014/main" id="{C8777AA1-5CCB-143E-CDD3-FE871C035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2017677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6" name="Line 3179">
            <a:extLst>
              <a:ext uri="{FF2B5EF4-FFF2-40B4-BE49-F238E27FC236}">
                <a16:creationId xmlns:a16="http://schemas.microsoft.com/office/drawing/2014/main" id="{6BC7C127-A54C-B4AD-3B5A-C9F62C1D8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4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7" name="Line 3180">
            <a:extLst>
              <a:ext uri="{FF2B5EF4-FFF2-40B4-BE49-F238E27FC236}">
                <a16:creationId xmlns:a16="http://schemas.microsoft.com/office/drawing/2014/main" id="{94DA0B25-5713-7B58-FD69-4CDC12D43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8" name="Line 3181">
            <a:extLst>
              <a:ext uri="{FF2B5EF4-FFF2-40B4-BE49-F238E27FC236}">
                <a16:creationId xmlns:a16="http://schemas.microsoft.com/office/drawing/2014/main" id="{49DCC6A0-86B1-E5F9-E78E-572100A43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1201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9" name="Line 3182">
            <a:extLst>
              <a:ext uri="{FF2B5EF4-FFF2-40B4-BE49-F238E27FC236}">
                <a16:creationId xmlns:a16="http://schemas.microsoft.com/office/drawing/2014/main" id="{B0CE5AA1-87CE-838C-D05A-3D2DEA989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0" name="Line 3183">
            <a:extLst>
              <a:ext uri="{FF2B5EF4-FFF2-40B4-BE49-F238E27FC236}">
                <a16:creationId xmlns:a16="http://schemas.microsoft.com/office/drawing/2014/main" id="{C9052DAF-77D2-1B76-A368-3CFD99B1B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4889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1" name="Line 3184">
            <a:extLst>
              <a:ext uri="{FF2B5EF4-FFF2-40B4-BE49-F238E27FC236}">
                <a16:creationId xmlns:a16="http://schemas.microsoft.com/office/drawing/2014/main" id="{42E6B770-856B-866E-E091-D51661337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2" name="Line 3185">
            <a:extLst>
              <a:ext uri="{FF2B5EF4-FFF2-40B4-BE49-F238E27FC236}">
                <a16:creationId xmlns:a16="http://schemas.microsoft.com/office/drawing/2014/main" id="{5D2A79BA-F8DB-42CA-C914-6B7DBAE2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8578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3" name="Line 3186">
            <a:extLst>
              <a:ext uri="{FF2B5EF4-FFF2-40B4-BE49-F238E27FC236}">
                <a16:creationId xmlns:a16="http://schemas.microsoft.com/office/drawing/2014/main" id="{0653F30B-7662-0258-6D08-3E796B531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4" name="Line 3187">
            <a:extLst>
              <a:ext uri="{FF2B5EF4-FFF2-40B4-BE49-F238E27FC236}">
                <a16:creationId xmlns:a16="http://schemas.microsoft.com/office/drawing/2014/main" id="{DFE4D4C2-3A8A-3702-88C5-5C060013E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265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5" name="Line 3188">
            <a:extLst>
              <a:ext uri="{FF2B5EF4-FFF2-40B4-BE49-F238E27FC236}">
                <a16:creationId xmlns:a16="http://schemas.microsoft.com/office/drawing/2014/main" id="{416DB9CF-5568-640C-1161-2C80B281A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2017677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6" name="Line 3189">
            <a:extLst>
              <a:ext uri="{FF2B5EF4-FFF2-40B4-BE49-F238E27FC236}">
                <a16:creationId xmlns:a16="http://schemas.microsoft.com/office/drawing/2014/main" id="{2B1C1CEE-212A-FC47-A2FA-D56E3B157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7" name="Line 3190">
            <a:extLst>
              <a:ext uri="{FF2B5EF4-FFF2-40B4-BE49-F238E27FC236}">
                <a16:creationId xmlns:a16="http://schemas.microsoft.com/office/drawing/2014/main" id="{09D87BA1-D4C2-CAD2-D1DE-2BA592EC5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2017677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8" name="Line 3191">
            <a:extLst>
              <a:ext uri="{FF2B5EF4-FFF2-40B4-BE49-F238E27FC236}">
                <a16:creationId xmlns:a16="http://schemas.microsoft.com/office/drawing/2014/main" id="{7F65CCF4-0E34-7C81-70B6-EE4B388DD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9" name="Line 3192">
            <a:extLst>
              <a:ext uri="{FF2B5EF4-FFF2-40B4-BE49-F238E27FC236}">
                <a16:creationId xmlns:a16="http://schemas.microsoft.com/office/drawing/2014/main" id="{E49E5B7D-519E-4760-B4BB-ED345D156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17677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0" name="Line 3193">
            <a:extLst>
              <a:ext uri="{FF2B5EF4-FFF2-40B4-BE49-F238E27FC236}">
                <a16:creationId xmlns:a16="http://schemas.microsoft.com/office/drawing/2014/main" id="{36D9984A-4AC7-F441-E7DE-E35010E2E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1" name="Line 3194">
            <a:extLst>
              <a:ext uri="{FF2B5EF4-FFF2-40B4-BE49-F238E27FC236}">
                <a16:creationId xmlns:a16="http://schemas.microsoft.com/office/drawing/2014/main" id="{E2C0DDA0-74A4-DF7F-8C7C-BFE3104E1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2017677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2" name="Line 3195">
            <a:extLst>
              <a:ext uri="{FF2B5EF4-FFF2-40B4-BE49-F238E27FC236}">
                <a16:creationId xmlns:a16="http://schemas.microsoft.com/office/drawing/2014/main" id="{1322F6E4-F024-58DE-29DA-85D6956B1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705" y="1986707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3" name="Line 3196">
            <a:extLst>
              <a:ext uri="{FF2B5EF4-FFF2-40B4-BE49-F238E27FC236}">
                <a16:creationId xmlns:a16="http://schemas.microsoft.com/office/drawing/2014/main" id="{6FB54F4D-C43C-D95B-9EF3-7B9FECCEA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4" y="2017677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4" name="Line 3198">
            <a:extLst>
              <a:ext uri="{FF2B5EF4-FFF2-40B4-BE49-F238E27FC236}">
                <a16:creationId xmlns:a16="http://schemas.microsoft.com/office/drawing/2014/main" id="{FDD2D8C9-4BD4-36A6-795C-4707A2372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6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5" name="Line 3199">
            <a:extLst>
              <a:ext uri="{FF2B5EF4-FFF2-40B4-BE49-F238E27FC236}">
                <a16:creationId xmlns:a16="http://schemas.microsoft.com/office/drawing/2014/main" id="{AE89F1D6-0126-756B-A5B5-884673A7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266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6" name="Line 3200">
            <a:extLst>
              <a:ext uri="{FF2B5EF4-FFF2-40B4-BE49-F238E27FC236}">
                <a16:creationId xmlns:a16="http://schemas.microsoft.com/office/drawing/2014/main" id="{3D610C01-4C0D-5A50-F651-C21316FEE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5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7" name="Line 3201">
            <a:extLst>
              <a:ext uri="{FF2B5EF4-FFF2-40B4-BE49-F238E27FC236}">
                <a16:creationId xmlns:a16="http://schemas.microsoft.com/office/drawing/2014/main" id="{2D13E1B0-A661-A637-382C-3B347443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74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8" name="Line 3202">
            <a:extLst>
              <a:ext uri="{FF2B5EF4-FFF2-40B4-BE49-F238E27FC236}">
                <a16:creationId xmlns:a16="http://schemas.microsoft.com/office/drawing/2014/main" id="{91893E80-DBF9-A53B-C51E-DF396083C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68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9" name="Line 3203">
            <a:extLst>
              <a:ext uri="{FF2B5EF4-FFF2-40B4-BE49-F238E27FC236}">
                <a16:creationId xmlns:a16="http://schemas.microsoft.com/office/drawing/2014/main" id="{4CBF3EDE-8403-E319-D616-E66C9036A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875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0" name="Line 3204">
            <a:extLst>
              <a:ext uri="{FF2B5EF4-FFF2-40B4-BE49-F238E27FC236}">
                <a16:creationId xmlns:a16="http://schemas.microsoft.com/office/drawing/2014/main" id="{DFCA3E02-AC58-A30A-CEA0-4D06DAD6D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81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1" name="Line 3205">
            <a:extLst>
              <a:ext uri="{FF2B5EF4-FFF2-40B4-BE49-F238E27FC236}">
                <a16:creationId xmlns:a16="http://schemas.microsoft.com/office/drawing/2014/main" id="{81669E68-DB75-2992-8995-8D34E40E4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9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2" name="Line 3206">
            <a:extLst>
              <a:ext uri="{FF2B5EF4-FFF2-40B4-BE49-F238E27FC236}">
                <a16:creationId xmlns:a16="http://schemas.microsoft.com/office/drawing/2014/main" id="{D63DA9D4-16BC-00E4-E84F-5A3033F83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3" name="Line 3207">
            <a:extLst>
              <a:ext uri="{FF2B5EF4-FFF2-40B4-BE49-F238E27FC236}">
                <a16:creationId xmlns:a16="http://schemas.microsoft.com/office/drawing/2014/main" id="{21B4818A-0225-9C82-BC59-FC5F4FEE3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4" name="Line 3208">
            <a:extLst>
              <a:ext uri="{FF2B5EF4-FFF2-40B4-BE49-F238E27FC236}">
                <a16:creationId xmlns:a16="http://schemas.microsoft.com/office/drawing/2014/main" id="{43C428D8-CE43-00D4-548B-3748062C2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5" name="Line 3209">
            <a:extLst>
              <a:ext uri="{FF2B5EF4-FFF2-40B4-BE49-F238E27FC236}">
                <a16:creationId xmlns:a16="http://schemas.microsoft.com/office/drawing/2014/main" id="{BE52F10C-927B-C0E2-5B7B-DFD3E9F0D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6" name="Line 3210">
            <a:extLst>
              <a:ext uri="{FF2B5EF4-FFF2-40B4-BE49-F238E27FC236}">
                <a16:creationId xmlns:a16="http://schemas.microsoft.com/office/drawing/2014/main" id="{CAE6F0EF-BEB1-13BF-6EC6-B87CCA587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7" name="Line 3211">
            <a:extLst>
              <a:ext uri="{FF2B5EF4-FFF2-40B4-BE49-F238E27FC236}">
                <a16:creationId xmlns:a16="http://schemas.microsoft.com/office/drawing/2014/main" id="{ECD8C6C8-BC92-4AEA-1DF3-6149ABAFD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8" name="Line 3212">
            <a:extLst>
              <a:ext uri="{FF2B5EF4-FFF2-40B4-BE49-F238E27FC236}">
                <a16:creationId xmlns:a16="http://schemas.microsoft.com/office/drawing/2014/main" id="{03804FAB-A573-7CE8-31F2-FD88E7400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9" name="Line 3213">
            <a:extLst>
              <a:ext uri="{FF2B5EF4-FFF2-40B4-BE49-F238E27FC236}">
                <a16:creationId xmlns:a16="http://schemas.microsoft.com/office/drawing/2014/main" id="{8B74B7C3-402F-A22F-11D7-E4CC30B06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0" name="Line 3214">
            <a:extLst>
              <a:ext uri="{FF2B5EF4-FFF2-40B4-BE49-F238E27FC236}">
                <a16:creationId xmlns:a16="http://schemas.microsoft.com/office/drawing/2014/main" id="{A54F8CDC-168F-556C-5237-8BEE9849D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1" name="Line 3215">
            <a:extLst>
              <a:ext uri="{FF2B5EF4-FFF2-40B4-BE49-F238E27FC236}">
                <a16:creationId xmlns:a16="http://schemas.microsoft.com/office/drawing/2014/main" id="{5AE3D341-F843-0DA9-6488-0F841B9A1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2" name="Line 3216">
            <a:extLst>
              <a:ext uri="{FF2B5EF4-FFF2-40B4-BE49-F238E27FC236}">
                <a16:creationId xmlns:a16="http://schemas.microsoft.com/office/drawing/2014/main" id="{92972EF5-34F2-3741-7597-6BC60DA3C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3" name="Line 3217">
            <a:extLst>
              <a:ext uri="{FF2B5EF4-FFF2-40B4-BE49-F238E27FC236}">
                <a16:creationId xmlns:a16="http://schemas.microsoft.com/office/drawing/2014/main" id="{7A5A5734-DEDD-D5CA-99FD-137768358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4" name="Line 3218">
            <a:extLst>
              <a:ext uri="{FF2B5EF4-FFF2-40B4-BE49-F238E27FC236}">
                <a16:creationId xmlns:a16="http://schemas.microsoft.com/office/drawing/2014/main" id="{40EB0DFE-F6A1-FB9A-1550-A1D9CFACF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5" name="Line 3219">
            <a:extLst>
              <a:ext uri="{FF2B5EF4-FFF2-40B4-BE49-F238E27FC236}">
                <a16:creationId xmlns:a16="http://schemas.microsoft.com/office/drawing/2014/main" id="{A46F54AC-DCE2-E833-C94A-008BF6803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6" name="Line 3220">
            <a:extLst>
              <a:ext uri="{FF2B5EF4-FFF2-40B4-BE49-F238E27FC236}">
                <a16:creationId xmlns:a16="http://schemas.microsoft.com/office/drawing/2014/main" id="{A12CA80D-9366-F418-A464-20B97919A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7" name="Line 3221">
            <a:extLst>
              <a:ext uri="{FF2B5EF4-FFF2-40B4-BE49-F238E27FC236}">
                <a16:creationId xmlns:a16="http://schemas.microsoft.com/office/drawing/2014/main" id="{DA913965-59D8-33EE-5CCF-91F5D4F65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8" name="Line 3222">
            <a:extLst>
              <a:ext uri="{FF2B5EF4-FFF2-40B4-BE49-F238E27FC236}">
                <a16:creationId xmlns:a16="http://schemas.microsoft.com/office/drawing/2014/main" id="{1DC0C88C-41F9-974D-8045-3C53B485D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9" name="Line 3223">
            <a:extLst>
              <a:ext uri="{FF2B5EF4-FFF2-40B4-BE49-F238E27FC236}">
                <a16:creationId xmlns:a16="http://schemas.microsoft.com/office/drawing/2014/main" id="{562225E4-740D-8311-E628-053ECA4EB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907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0" name="Line 3224">
            <a:extLst>
              <a:ext uri="{FF2B5EF4-FFF2-40B4-BE49-F238E27FC236}">
                <a16:creationId xmlns:a16="http://schemas.microsoft.com/office/drawing/2014/main" id="{CF498B3D-47B2-8956-2FBA-40A8152EF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50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1" name="Line 3225">
            <a:extLst>
              <a:ext uri="{FF2B5EF4-FFF2-40B4-BE49-F238E27FC236}">
                <a16:creationId xmlns:a16="http://schemas.microsoft.com/office/drawing/2014/main" id="{D59CFEBD-8055-EFDB-ABB6-E1EBFE4BE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5595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2" name="Line 3226">
            <a:extLst>
              <a:ext uri="{FF2B5EF4-FFF2-40B4-BE49-F238E27FC236}">
                <a16:creationId xmlns:a16="http://schemas.microsoft.com/office/drawing/2014/main" id="{9993F3D1-69DE-4DF0-D298-24942F008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3" name="Line 3227">
            <a:extLst>
              <a:ext uri="{FF2B5EF4-FFF2-40B4-BE49-F238E27FC236}">
                <a16:creationId xmlns:a16="http://schemas.microsoft.com/office/drawing/2014/main" id="{87E92548-D8BD-3870-F7B2-D61784767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4" name="Line 3228">
            <a:extLst>
              <a:ext uri="{FF2B5EF4-FFF2-40B4-BE49-F238E27FC236}">
                <a16:creationId xmlns:a16="http://schemas.microsoft.com/office/drawing/2014/main" id="{1C35232F-5473-ACA4-7D1C-687DE78D5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5" name="Line 3229">
            <a:extLst>
              <a:ext uri="{FF2B5EF4-FFF2-40B4-BE49-F238E27FC236}">
                <a16:creationId xmlns:a16="http://schemas.microsoft.com/office/drawing/2014/main" id="{1C8E2D56-9B40-24BA-F9FD-85C6FE3A3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6" name="Line 3230">
            <a:extLst>
              <a:ext uri="{FF2B5EF4-FFF2-40B4-BE49-F238E27FC236}">
                <a16:creationId xmlns:a16="http://schemas.microsoft.com/office/drawing/2014/main" id="{0BEA3B93-0ABA-7939-3CE3-B5D91517D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7" name="Line 3231">
            <a:extLst>
              <a:ext uri="{FF2B5EF4-FFF2-40B4-BE49-F238E27FC236}">
                <a16:creationId xmlns:a16="http://schemas.microsoft.com/office/drawing/2014/main" id="{AF768B11-1DD9-09D4-D41F-49482187C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8" name="Line 3232">
            <a:extLst>
              <a:ext uri="{FF2B5EF4-FFF2-40B4-BE49-F238E27FC236}">
                <a16:creationId xmlns:a16="http://schemas.microsoft.com/office/drawing/2014/main" id="{85F9CDE8-9EEF-0B6C-E786-2FE0C044E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9" name="Line 3233">
            <a:extLst>
              <a:ext uri="{FF2B5EF4-FFF2-40B4-BE49-F238E27FC236}">
                <a16:creationId xmlns:a16="http://schemas.microsoft.com/office/drawing/2014/main" id="{5B0B60A6-1D3A-53EF-FD0C-05C4347C7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0" name="Line 3234">
            <a:extLst>
              <a:ext uri="{FF2B5EF4-FFF2-40B4-BE49-F238E27FC236}">
                <a16:creationId xmlns:a16="http://schemas.microsoft.com/office/drawing/2014/main" id="{D3D37DF5-AEEF-E09C-DC99-653250633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1" name="Line 3235">
            <a:extLst>
              <a:ext uri="{FF2B5EF4-FFF2-40B4-BE49-F238E27FC236}">
                <a16:creationId xmlns:a16="http://schemas.microsoft.com/office/drawing/2014/main" id="{1BDC7DF1-4235-D82C-AF97-E79752CDD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2" name="Line 3236">
            <a:extLst>
              <a:ext uri="{FF2B5EF4-FFF2-40B4-BE49-F238E27FC236}">
                <a16:creationId xmlns:a16="http://schemas.microsoft.com/office/drawing/2014/main" id="{597AD949-4A09-A8BA-D7E1-1F48D4F67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3" name="Line 3237">
            <a:extLst>
              <a:ext uri="{FF2B5EF4-FFF2-40B4-BE49-F238E27FC236}">
                <a16:creationId xmlns:a16="http://schemas.microsoft.com/office/drawing/2014/main" id="{20B13744-B717-9BB2-F1E8-1490DA84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4" name="Line 3238">
            <a:extLst>
              <a:ext uri="{FF2B5EF4-FFF2-40B4-BE49-F238E27FC236}">
                <a16:creationId xmlns:a16="http://schemas.microsoft.com/office/drawing/2014/main" id="{A7790E9F-39C0-D360-AEC2-25FEAAF4D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5" name="Line 3239">
            <a:extLst>
              <a:ext uri="{FF2B5EF4-FFF2-40B4-BE49-F238E27FC236}">
                <a16:creationId xmlns:a16="http://schemas.microsoft.com/office/drawing/2014/main" id="{BE94EF16-55B4-E412-4B3B-5DBA2BF73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6" name="Line 3240">
            <a:extLst>
              <a:ext uri="{FF2B5EF4-FFF2-40B4-BE49-F238E27FC236}">
                <a16:creationId xmlns:a16="http://schemas.microsoft.com/office/drawing/2014/main" id="{B2647E6C-E63A-2E85-2AAE-27AD68A6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7" name="Line 3241">
            <a:extLst>
              <a:ext uri="{FF2B5EF4-FFF2-40B4-BE49-F238E27FC236}">
                <a16:creationId xmlns:a16="http://schemas.microsoft.com/office/drawing/2014/main" id="{5A141371-F48A-27C8-9393-235987CFE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8" name="Line 3242">
            <a:extLst>
              <a:ext uri="{FF2B5EF4-FFF2-40B4-BE49-F238E27FC236}">
                <a16:creationId xmlns:a16="http://schemas.microsoft.com/office/drawing/2014/main" id="{21BCEEEB-7ED0-BD3A-943E-60FEA6145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9" name="Line 3243">
            <a:extLst>
              <a:ext uri="{FF2B5EF4-FFF2-40B4-BE49-F238E27FC236}">
                <a16:creationId xmlns:a16="http://schemas.microsoft.com/office/drawing/2014/main" id="{F58D2ABE-0FB1-3742-C25C-5CD33E6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0" name="Line 3244">
            <a:extLst>
              <a:ext uri="{FF2B5EF4-FFF2-40B4-BE49-F238E27FC236}">
                <a16:creationId xmlns:a16="http://schemas.microsoft.com/office/drawing/2014/main" id="{3EEA2D84-802C-90B0-4207-AB23E613A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1" name="Line 3245">
            <a:extLst>
              <a:ext uri="{FF2B5EF4-FFF2-40B4-BE49-F238E27FC236}">
                <a16:creationId xmlns:a16="http://schemas.microsoft.com/office/drawing/2014/main" id="{FC30BF19-5923-BEFB-0C40-EBAFE9AB5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2" name="Line 3246">
            <a:extLst>
              <a:ext uri="{FF2B5EF4-FFF2-40B4-BE49-F238E27FC236}">
                <a16:creationId xmlns:a16="http://schemas.microsoft.com/office/drawing/2014/main" id="{F86808D2-5E8D-E850-770D-64137A3FD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3" name="Line 3247">
            <a:extLst>
              <a:ext uri="{FF2B5EF4-FFF2-40B4-BE49-F238E27FC236}">
                <a16:creationId xmlns:a16="http://schemas.microsoft.com/office/drawing/2014/main" id="{6D24CC33-9FE4-0ED0-6F00-0298FD471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4" name="Line 3248">
            <a:extLst>
              <a:ext uri="{FF2B5EF4-FFF2-40B4-BE49-F238E27FC236}">
                <a16:creationId xmlns:a16="http://schemas.microsoft.com/office/drawing/2014/main" id="{12911F7F-9B5F-D6DC-5D25-600F0B5B4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5" name="Line 3249">
            <a:extLst>
              <a:ext uri="{FF2B5EF4-FFF2-40B4-BE49-F238E27FC236}">
                <a16:creationId xmlns:a16="http://schemas.microsoft.com/office/drawing/2014/main" id="{46A9B36B-D16C-69FC-4E17-1DA7D2B06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6" name="Line 3250">
            <a:extLst>
              <a:ext uri="{FF2B5EF4-FFF2-40B4-BE49-F238E27FC236}">
                <a16:creationId xmlns:a16="http://schemas.microsoft.com/office/drawing/2014/main" id="{079040B9-1100-A52D-77FD-55C75C872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97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7" name="Line 3251">
            <a:extLst>
              <a:ext uri="{FF2B5EF4-FFF2-40B4-BE49-F238E27FC236}">
                <a16:creationId xmlns:a16="http://schemas.microsoft.com/office/drawing/2014/main" id="{77142B66-F63D-988E-FEAD-B722B36A2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8" name="Line 3252">
            <a:extLst>
              <a:ext uri="{FF2B5EF4-FFF2-40B4-BE49-F238E27FC236}">
                <a16:creationId xmlns:a16="http://schemas.microsoft.com/office/drawing/2014/main" id="{058FED3A-4079-C92D-5A0A-0516BBE25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9" name="Line 3253">
            <a:extLst>
              <a:ext uri="{FF2B5EF4-FFF2-40B4-BE49-F238E27FC236}">
                <a16:creationId xmlns:a16="http://schemas.microsoft.com/office/drawing/2014/main" id="{6F51D86A-0246-1BAC-8775-09F578F12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0" name="Line 3254">
            <a:extLst>
              <a:ext uri="{FF2B5EF4-FFF2-40B4-BE49-F238E27FC236}">
                <a16:creationId xmlns:a16="http://schemas.microsoft.com/office/drawing/2014/main" id="{274A5BB4-AE7A-782E-2002-62C26C37C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1" name="Line 3255">
            <a:extLst>
              <a:ext uri="{FF2B5EF4-FFF2-40B4-BE49-F238E27FC236}">
                <a16:creationId xmlns:a16="http://schemas.microsoft.com/office/drawing/2014/main" id="{4E6A4236-76FC-E5CF-12BF-C806D32C2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2" name="Line 3256">
            <a:extLst>
              <a:ext uri="{FF2B5EF4-FFF2-40B4-BE49-F238E27FC236}">
                <a16:creationId xmlns:a16="http://schemas.microsoft.com/office/drawing/2014/main" id="{D11E746E-69D6-A085-BE9E-FBAC9137F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04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3" name="Line 3257">
            <a:extLst>
              <a:ext uri="{FF2B5EF4-FFF2-40B4-BE49-F238E27FC236}">
                <a16:creationId xmlns:a16="http://schemas.microsoft.com/office/drawing/2014/main" id="{25401FA1-CD11-AE20-F629-C35D900BC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878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4" name="Line 3258">
            <a:extLst>
              <a:ext uri="{FF2B5EF4-FFF2-40B4-BE49-F238E27FC236}">
                <a16:creationId xmlns:a16="http://schemas.microsoft.com/office/drawing/2014/main" id="{A0780B98-7607-9E7B-6572-718977120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7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5" name="Line 3259">
            <a:extLst>
              <a:ext uri="{FF2B5EF4-FFF2-40B4-BE49-F238E27FC236}">
                <a16:creationId xmlns:a16="http://schemas.microsoft.com/office/drawing/2014/main" id="{2C799ED5-E9DD-CE01-FD9E-FF6E346B7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9845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6" name="Line 3260">
            <a:extLst>
              <a:ext uri="{FF2B5EF4-FFF2-40B4-BE49-F238E27FC236}">
                <a16:creationId xmlns:a16="http://schemas.microsoft.com/office/drawing/2014/main" id="{921973B8-395D-2EA5-7417-F6754B7BF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778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77" name="Line 3261">
            <a:extLst>
              <a:ext uri="{FF2B5EF4-FFF2-40B4-BE49-F238E27FC236}">
                <a16:creationId xmlns:a16="http://schemas.microsoft.com/office/drawing/2014/main" id="{B1B710D1-2CD8-BFE1-6F03-E7F68D41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78" name="Line 3262">
            <a:extLst>
              <a:ext uri="{FF2B5EF4-FFF2-40B4-BE49-F238E27FC236}">
                <a16:creationId xmlns:a16="http://schemas.microsoft.com/office/drawing/2014/main" id="{E731B15E-C844-A50F-9316-6C2BC3F2A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79" name="Line 3263">
            <a:extLst>
              <a:ext uri="{FF2B5EF4-FFF2-40B4-BE49-F238E27FC236}">
                <a16:creationId xmlns:a16="http://schemas.microsoft.com/office/drawing/2014/main" id="{AE8527E0-B266-D817-E813-92A47CA3C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0" name="Line 3264">
            <a:extLst>
              <a:ext uri="{FF2B5EF4-FFF2-40B4-BE49-F238E27FC236}">
                <a16:creationId xmlns:a16="http://schemas.microsoft.com/office/drawing/2014/main" id="{0C845835-2C12-2BA2-D6AF-EB9EF8A11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1" name="Line 3265">
            <a:extLst>
              <a:ext uri="{FF2B5EF4-FFF2-40B4-BE49-F238E27FC236}">
                <a16:creationId xmlns:a16="http://schemas.microsoft.com/office/drawing/2014/main" id="{CAAEDAB7-E55B-782F-0121-92CAD8898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2" name="Line 3266">
            <a:extLst>
              <a:ext uri="{FF2B5EF4-FFF2-40B4-BE49-F238E27FC236}">
                <a16:creationId xmlns:a16="http://schemas.microsoft.com/office/drawing/2014/main" id="{F8350056-7457-B837-93F9-C0F21026D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3" name="Line 3267">
            <a:extLst>
              <a:ext uri="{FF2B5EF4-FFF2-40B4-BE49-F238E27FC236}">
                <a16:creationId xmlns:a16="http://schemas.microsoft.com/office/drawing/2014/main" id="{456786BD-C369-1064-096D-D4D535CF0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4" name="Line 3268">
            <a:extLst>
              <a:ext uri="{FF2B5EF4-FFF2-40B4-BE49-F238E27FC236}">
                <a16:creationId xmlns:a16="http://schemas.microsoft.com/office/drawing/2014/main" id="{FD022F79-E2DB-12AD-8C23-D42925832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5" name="Line 3269">
            <a:extLst>
              <a:ext uri="{FF2B5EF4-FFF2-40B4-BE49-F238E27FC236}">
                <a16:creationId xmlns:a16="http://schemas.microsoft.com/office/drawing/2014/main" id="{BD6B2EC7-047C-4712-0F9C-0AE0637E7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6" name="Line 3270">
            <a:extLst>
              <a:ext uri="{FF2B5EF4-FFF2-40B4-BE49-F238E27FC236}">
                <a16:creationId xmlns:a16="http://schemas.microsoft.com/office/drawing/2014/main" id="{5A1E7F57-0F17-F830-F94A-59473DF60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7" name="Line 3271">
            <a:extLst>
              <a:ext uri="{FF2B5EF4-FFF2-40B4-BE49-F238E27FC236}">
                <a16:creationId xmlns:a16="http://schemas.microsoft.com/office/drawing/2014/main" id="{A1D5E964-CB05-F208-5D2F-FEF94B2A3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8" name="Line 3272">
            <a:extLst>
              <a:ext uri="{FF2B5EF4-FFF2-40B4-BE49-F238E27FC236}">
                <a16:creationId xmlns:a16="http://schemas.microsoft.com/office/drawing/2014/main" id="{FB2CCEA0-92E1-2F30-9399-E46FEA5EB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89" name="Line 3273">
            <a:extLst>
              <a:ext uri="{FF2B5EF4-FFF2-40B4-BE49-F238E27FC236}">
                <a16:creationId xmlns:a16="http://schemas.microsoft.com/office/drawing/2014/main" id="{F5D498E8-669F-C812-B69E-FE838AC67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0" name="Line 3274">
            <a:extLst>
              <a:ext uri="{FF2B5EF4-FFF2-40B4-BE49-F238E27FC236}">
                <a16:creationId xmlns:a16="http://schemas.microsoft.com/office/drawing/2014/main" id="{5FA2F394-6728-C223-817E-78726897A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1" name="Line 3275">
            <a:extLst>
              <a:ext uri="{FF2B5EF4-FFF2-40B4-BE49-F238E27FC236}">
                <a16:creationId xmlns:a16="http://schemas.microsoft.com/office/drawing/2014/main" id="{55593D79-CE65-0C29-A3AD-F654B3DDA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2" name="Line 3276">
            <a:extLst>
              <a:ext uri="{FF2B5EF4-FFF2-40B4-BE49-F238E27FC236}">
                <a16:creationId xmlns:a16="http://schemas.microsoft.com/office/drawing/2014/main" id="{1930DDE2-84FA-ECF6-42AD-872E752A1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3" name="Line 3277">
            <a:extLst>
              <a:ext uri="{FF2B5EF4-FFF2-40B4-BE49-F238E27FC236}">
                <a16:creationId xmlns:a16="http://schemas.microsoft.com/office/drawing/2014/main" id="{434827F5-B46C-72C5-3018-20524A7D3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4" name="Line 3278">
            <a:extLst>
              <a:ext uri="{FF2B5EF4-FFF2-40B4-BE49-F238E27FC236}">
                <a16:creationId xmlns:a16="http://schemas.microsoft.com/office/drawing/2014/main" id="{E40F1A47-D443-9DD0-279F-4851017F1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5" name="Line 3279">
            <a:extLst>
              <a:ext uri="{FF2B5EF4-FFF2-40B4-BE49-F238E27FC236}">
                <a16:creationId xmlns:a16="http://schemas.microsoft.com/office/drawing/2014/main" id="{F0640F67-10BE-CE48-780C-156D57B15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6" name="Line 3280">
            <a:extLst>
              <a:ext uri="{FF2B5EF4-FFF2-40B4-BE49-F238E27FC236}">
                <a16:creationId xmlns:a16="http://schemas.microsoft.com/office/drawing/2014/main" id="{619B1643-1274-86CA-51F1-340F9AE95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7" name="Line 3281">
            <a:extLst>
              <a:ext uri="{FF2B5EF4-FFF2-40B4-BE49-F238E27FC236}">
                <a16:creationId xmlns:a16="http://schemas.microsoft.com/office/drawing/2014/main" id="{B7D9D1C3-EF66-6A57-82A5-2D61A1FE1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8" name="Line 3282">
            <a:extLst>
              <a:ext uri="{FF2B5EF4-FFF2-40B4-BE49-F238E27FC236}">
                <a16:creationId xmlns:a16="http://schemas.microsoft.com/office/drawing/2014/main" id="{0FC0D9F2-6C9D-6F72-6B7D-1C1767FE1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099" name="Line 3283">
            <a:extLst>
              <a:ext uri="{FF2B5EF4-FFF2-40B4-BE49-F238E27FC236}">
                <a16:creationId xmlns:a16="http://schemas.microsoft.com/office/drawing/2014/main" id="{7B25DD89-4103-FB5C-FD47-A4CDBED8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0" name="Line 3284">
            <a:extLst>
              <a:ext uri="{FF2B5EF4-FFF2-40B4-BE49-F238E27FC236}">
                <a16:creationId xmlns:a16="http://schemas.microsoft.com/office/drawing/2014/main" id="{D1FC1103-49DD-51D8-6814-D546C641E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1" name="Line 3285">
            <a:extLst>
              <a:ext uri="{FF2B5EF4-FFF2-40B4-BE49-F238E27FC236}">
                <a16:creationId xmlns:a16="http://schemas.microsoft.com/office/drawing/2014/main" id="{9649FBBF-E9AD-79DF-2C4C-2C61466B5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337" y="123053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2" name="Line 3286">
            <a:extLst>
              <a:ext uri="{FF2B5EF4-FFF2-40B4-BE49-F238E27FC236}">
                <a16:creationId xmlns:a16="http://schemas.microsoft.com/office/drawing/2014/main" id="{D570D73C-D485-6D69-632D-A3E64573B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81" y="1196981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3" name="Line 3287">
            <a:extLst>
              <a:ext uri="{FF2B5EF4-FFF2-40B4-BE49-F238E27FC236}">
                <a16:creationId xmlns:a16="http://schemas.microsoft.com/office/drawing/2014/main" id="{32435E83-E8CC-7E42-BD85-7D3F91840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81" y="1261501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4" name="Line 3288">
            <a:extLst>
              <a:ext uri="{FF2B5EF4-FFF2-40B4-BE49-F238E27FC236}">
                <a16:creationId xmlns:a16="http://schemas.microsoft.com/office/drawing/2014/main" id="{48A728C7-BE8C-E28A-38FF-C207668F3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22795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5" name="Line 3289">
            <a:extLst>
              <a:ext uri="{FF2B5EF4-FFF2-40B4-BE49-F238E27FC236}">
                <a16:creationId xmlns:a16="http://schemas.microsoft.com/office/drawing/2014/main" id="{EC0BFF36-F905-9367-7527-0A9855CFB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281" y="126150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6" name="Line 3290">
            <a:extLst>
              <a:ext uri="{FF2B5EF4-FFF2-40B4-BE49-F238E27FC236}">
                <a16:creationId xmlns:a16="http://schemas.microsoft.com/office/drawing/2014/main" id="{FFD10497-5824-7E50-24C1-67FB55E1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22795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7" name="Line 3291">
            <a:extLst>
              <a:ext uri="{FF2B5EF4-FFF2-40B4-BE49-F238E27FC236}">
                <a16:creationId xmlns:a16="http://schemas.microsoft.com/office/drawing/2014/main" id="{EA67F493-1F84-ACD1-2D46-6AEF9AF12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69" y="1284728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8" name="Line 3292">
            <a:extLst>
              <a:ext uri="{FF2B5EF4-FFF2-40B4-BE49-F238E27FC236}">
                <a16:creationId xmlns:a16="http://schemas.microsoft.com/office/drawing/2014/main" id="{A98D4049-100E-9B05-1BF2-B6B2A9FDF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251178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09" name="Line 3293">
            <a:extLst>
              <a:ext uri="{FF2B5EF4-FFF2-40B4-BE49-F238E27FC236}">
                <a16:creationId xmlns:a16="http://schemas.microsoft.com/office/drawing/2014/main" id="{6AF919F8-6BE4-F8F4-9FBF-95F131281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408" y="133118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0" name="Line 3294">
            <a:extLst>
              <a:ext uri="{FF2B5EF4-FFF2-40B4-BE49-F238E27FC236}">
                <a16:creationId xmlns:a16="http://schemas.microsoft.com/office/drawing/2014/main" id="{11B0BB91-B59F-28E7-CBCE-2C64FE381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351" y="1297632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1" name="Line 3295">
            <a:extLst>
              <a:ext uri="{FF2B5EF4-FFF2-40B4-BE49-F238E27FC236}">
                <a16:creationId xmlns:a16="http://schemas.microsoft.com/office/drawing/2014/main" id="{C8510CD7-3301-DF4B-88C8-A4376C3EE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536" y="139441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2" name="Line 3296">
            <a:extLst>
              <a:ext uri="{FF2B5EF4-FFF2-40B4-BE49-F238E27FC236}">
                <a16:creationId xmlns:a16="http://schemas.microsoft.com/office/drawing/2014/main" id="{AD0C849F-51AA-9C57-0E33-20C250820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478" y="1362153"/>
            <a:ext cx="0" cy="6323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3" name="Line 3297">
            <a:extLst>
              <a:ext uri="{FF2B5EF4-FFF2-40B4-BE49-F238E27FC236}">
                <a16:creationId xmlns:a16="http://schemas.microsoft.com/office/drawing/2014/main" id="{CB7541CF-CF82-F7E1-6B00-B37EEDCEF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394413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4" name="Line 3298">
            <a:extLst>
              <a:ext uri="{FF2B5EF4-FFF2-40B4-BE49-F238E27FC236}">
                <a16:creationId xmlns:a16="http://schemas.microsoft.com/office/drawing/2014/main" id="{4FC8B669-1715-9984-896D-F4EE7837C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478" y="1362153"/>
            <a:ext cx="0" cy="6323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5" name="Line 3299">
            <a:extLst>
              <a:ext uri="{FF2B5EF4-FFF2-40B4-BE49-F238E27FC236}">
                <a16:creationId xmlns:a16="http://schemas.microsoft.com/office/drawing/2014/main" id="{99142C1B-8895-9950-2F46-A11EDD4D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676" y="142538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6" name="Line 3300">
            <a:extLst>
              <a:ext uri="{FF2B5EF4-FFF2-40B4-BE49-F238E27FC236}">
                <a16:creationId xmlns:a16="http://schemas.microsoft.com/office/drawing/2014/main" id="{76EB4D8C-1FBF-2300-8523-D59AC4416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7619" y="139441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7" name="Line 3301">
            <a:extLst>
              <a:ext uri="{FF2B5EF4-FFF2-40B4-BE49-F238E27FC236}">
                <a16:creationId xmlns:a16="http://schemas.microsoft.com/office/drawing/2014/main" id="{8B4FFD7B-FEA4-95A7-46F5-A0A850C78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7122" y="145635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8" name="Line 3302">
            <a:extLst>
              <a:ext uri="{FF2B5EF4-FFF2-40B4-BE49-F238E27FC236}">
                <a16:creationId xmlns:a16="http://schemas.microsoft.com/office/drawing/2014/main" id="{72DA6F37-A7F7-CC99-C8FF-5009481F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066" y="142538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19" name="Line 3303">
            <a:extLst>
              <a:ext uri="{FF2B5EF4-FFF2-40B4-BE49-F238E27FC236}">
                <a16:creationId xmlns:a16="http://schemas.microsoft.com/office/drawing/2014/main" id="{52FED5A5-89D7-376A-AE96-7ACA86DA6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8186" y="148216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0" name="Line 3304">
            <a:extLst>
              <a:ext uri="{FF2B5EF4-FFF2-40B4-BE49-F238E27FC236}">
                <a16:creationId xmlns:a16="http://schemas.microsoft.com/office/drawing/2014/main" id="{98B7B4A2-C1FB-D189-3047-315742B94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6129" y="144861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1" name="Line 3305">
            <a:extLst>
              <a:ext uri="{FF2B5EF4-FFF2-40B4-BE49-F238E27FC236}">
                <a16:creationId xmlns:a16="http://schemas.microsoft.com/office/drawing/2014/main" id="{E3045686-910D-3279-57A6-5DF329FB2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873" y="148216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2" name="Line 3306">
            <a:extLst>
              <a:ext uri="{FF2B5EF4-FFF2-40B4-BE49-F238E27FC236}">
                <a16:creationId xmlns:a16="http://schemas.microsoft.com/office/drawing/2014/main" id="{92934FAC-B2A4-1FBE-C649-915905F02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17" y="144861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3" name="Line 3307">
            <a:extLst>
              <a:ext uri="{FF2B5EF4-FFF2-40B4-BE49-F238E27FC236}">
                <a16:creationId xmlns:a16="http://schemas.microsoft.com/office/drawing/2014/main" id="{2D8420CF-CED9-E766-0270-4FAE039BE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250" y="1505388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4" name="Line 3308">
            <a:extLst>
              <a:ext uri="{FF2B5EF4-FFF2-40B4-BE49-F238E27FC236}">
                <a16:creationId xmlns:a16="http://schemas.microsoft.com/office/drawing/2014/main" id="{4B5FD14A-A403-80D8-7D10-1BE7DEF9D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193" y="1474418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5" name="Line 3309">
            <a:extLst>
              <a:ext uri="{FF2B5EF4-FFF2-40B4-BE49-F238E27FC236}">
                <a16:creationId xmlns:a16="http://schemas.microsoft.com/office/drawing/2014/main" id="{765E0C81-65C8-AA96-D2F0-B1C403F1B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938" y="151313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6" name="Line 3310">
            <a:extLst>
              <a:ext uri="{FF2B5EF4-FFF2-40B4-BE49-F238E27FC236}">
                <a16:creationId xmlns:a16="http://schemas.microsoft.com/office/drawing/2014/main" id="{AAB19152-A181-B057-62DA-D92E4262E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0880" y="1482160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7" name="Line 3311">
            <a:extLst>
              <a:ext uri="{FF2B5EF4-FFF2-40B4-BE49-F238E27FC236}">
                <a16:creationId xmlns:a16="http://schemas.microsoft.com/office/drawing/2014/main" id="{ADA0E5DC-DF42-302E-E9F5-7092D1D86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313" y="152861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8" name="Line 3312">
            <a:extLst>
              <a:ext uri="{FF2B5EF4-FFF2-40B4-BE49-F238E27FC236}">
                <a16:creationId xmlns:a16="http://schemas.microsoft.com/office/drawing/2014/main" id="{752DC127-C8BC-CF9D-3AF8-33C7408F8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8256" y="1497645"/>
            <a:ext cx="0" cy="61939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29" name="Line 3313">
            <a:extLst>
              <a:ext uri="{FF2B5EF4-FFF2-40B4-BE49-F238E27FC236}">
                <a16:creationId xmlns:a16="http://schemas.microsoft.com/office/drawing/2014/main" id="{18C4A9C3-CD52-A3EF-9A08-7E1307548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689" y="15441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0" name="Line 3314">
            <a:extLst>
              <a:ext uri="{FF2B5EF4-FFF2-40B4-BE49-F238E27FC236}">
                <a16:creationId xmlns:a16="http://schemas.microsoft.com/office/drawing/2014/main" id="{6B1BEF7B-746F-EC6B-E3B9-ED80B56A7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633" y="151313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1" name="Line 3315">
            <a:extLst>
              <a:ext uri="{FF2B5EF4-FFF2-40B4-BE49-F238E27FC236}">
                <a16:creationId xmlns:a16="http://schemas.microsoft.com/office/drawing/2014/main" id="{F730EDE2-67FA-A87F-4AAA-A26E31D55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17" y="154410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2" name="Line 3316">
            <a:extLst>
              <a:ext uri="{FF2B5EF4-FFF2-40B4-BE49-F238E27FC236}">
                <a16:creationId xmlns:a16="http://schemas.microsoft.com/office/drawing/2014/main" id="{D4FC0B66-77F6-BE0B-4671-36695D905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760" y="151313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3" name="Line 3317">
            <a:extLst>
              <a:ext uri="{FF2B5EF4-FFF2-40B4-BE49-F238E27FC236}">
                <a16:creationId xmlns:a16="http://schemas.microsoft.com/office/drawing/2014/main" id="{B9A46E19-B760-C66C-D4C3-798B1D602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6340" y="16112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4" name="Line 3318">
            <a:extLst>
              <a:ext uri="{FF2B5EF4-FFF2-40B4-BE49-F238E27FC236}">
                <a16:creationId xmlns:a16="http://schemas.microsoft.com/office/drawing/2014/main" id="{45F2069C-CF29-8752-74F1-AF2AF7C3C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282" y="15776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5" name="Line 3319">
            <a:extLst>
              <a:ext uri="{FF2B5EF4-FFF2-40B4-BE49-F238E27FC236}">
                <a16:creationId xmlns:a16="http://schemas.microsoft.com/office/drawing/2014/main" id="{6F847E85-2710-F66D-5717-E90C27860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4779" y="162668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6" name="Line 3320">
            <a:extLst>
              <a:ext uri="{FF2B5EF4-FFF2-40B4-BE49-F238E27FC236}">
                <a16:creationId xmlns:a16="http://schemas.microsoft.com/office/drawing/2014/main" id="{8BB5485A-7A60-2045-7029-161439858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722" y="159571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7" name="Line 3321">
            <a:extLst>
              <a:ext uri="{FF2B5EF4-FFF2-40B4-BE49-F238E27FC236}">
                <a16:creationId xmlns:a16="http://schemas.microsoft.com/office/drawing/2014/main" id="{60BA05B9-D87A-E87F-5D04-13170BC08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218" y="164991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8" name="Line 3322">
            <a:extLst>
              <a:ext uri="{FF2B5EF4-FFF2-40B4-BE49-F238E27FC236}">
                <a16:creationId xmlns:a16="http://schemas.microsoft.com/office/drawing/2014/main" id="{0B92BD9A-53F5-A4E7-CF37-7566E3485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1162" y="161894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39" name="Line 3323">
            <a:extLst>
              <a:ext uri="{FF2B5EF4-FFF2-40B4-BE49-F238E27FC236}">
                <a16:creationId xmlns:a16="http://schemas.microsoft.com/office/drawing/2014/main" id="{0FD7556B-5294-A24A-EE72-0016C91A3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9034" y="164991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0" name="Line 3324">
            <a:extLst>
              <a:ext uri="{FF2B5EF4-FFF2-40B4-BE49-F238E27FC236}">
                <a16:creationId xmlns:a16="http://schemas.microsoft.com/office/drawing/2014/main" id="{A075683F-D504-4D95-A3DA-99D2807D8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6978" y="161894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1" name="Line 3325">
            <a:extLst>
              <a:ext uri="{FF2B5EF4-FFF2-40B4-BE49-F238E27FC236}">
                <a16:creationId xmlns:a16="http://schemas.microsoft.com/office/drawing/2014/main" id="{9867A84E-E775-638B-EAD3-596E98596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9105" y="166023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2" name="Line 3326">
            <a:extLst>
              <a:ext uri="{FF2B5EF4-FFF2-40B4-BE49-F238E27FC236}">
                <a16:creationId xmlns:a16="http://schemas.microsoft.com/office/drawing/2014/main" id="{EB7379A4-AC95-3A2C-C58F-7BB009D1F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047" y="1626685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3" name="Line 3327">
            <a:extLst>
              <a:ext uri="{FF2B5EF4-FFF2-40B4-BE49-F238E27FC236}">
                <a16:creationId xmlns:a16="http://schemas.microsoft.com/office/drawing/2014/main" id="{A7359C3A-CB31-3558-97EC-8E122AEC0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175" y="1667978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4" name="Line 3328">
            <a:extLst>
              <a:ext uri="{FF2B5EF4-FFF2-40B4-BE49-F238E27FC236}">
                <a16:creationId xmlns:a16="http://schemas.microsoft.com/office/drawing/2014/main" id="{0772B7D3-4B8D-9D39-C48D-B65955FD2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430" y="16344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5" name="Line 3329">
            <a:extLst>
              <a:ext uri="{FF2B5EF4-FFF2-40B4-BE49-F238E27FC236}">
                <a16:creationId xmlns:a16="http://schemas.microsoft.com/office/drawing/2014/main" id="{A8EE750C-EA4B-2AE9-C421-627D3001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33" y="168346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6" name="Line 3330">
            <a:extLst>
              <a:ext uri="{FF2B5EF4-FFF2-40B4-BE49-F238E27FC236}">
                <a16:creationId xmlns:a16="http://schemas.microsoft.com/office/drawing/2014/main" id="{B204B42C-51F4-9D08-C7BA-5DE11CEFF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876" y="165249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7" name="Line 3331">
            <a:extLst>
              <a:ext uri="{FF2B5EF4-FFF2-40B4-BE49-F238E27FC236}">
                <a16:creationId xmlns:a16="http://schemas.microsoft.com/office/drawing/2014/main" id="{B0FCBBA0-F7AD-72FA-3EF6-A4558E2B0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997" y="1683462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8" name="Line 3332">
            <a:extLst>
              <a:ext uri="{FF2B5EF4-FFF2-40B4-BE49-F238E27FC236}">
                <a16:creationId xmlns:a16="http://schemas.microsoft.com/office/drawing/2014/main" id="{F2A3B819-4C22-97C0-4B83-449BDFA25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251" y="165249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49" name="Line 3333">
            <a:extLst>
              <a:ext uri="{FF2B5EF4-FFF2-40B4-BE49-F238E27FC236}">
                <a16:creationId xmlns:a16="http://schemas.microsoft.com/office/drawing/2014/main" id="{68914D73-D7A5-D4D1-FE5D-B535E7A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2436" y="1691205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0" name="Line 3334">
            <a:extLst>
              <a:ext uri="{FF2B5EF4-FFF2-40B4-BE49-F238E27FC236}">
                <a16:creationId xmlns:a16="http://schemas.microsoft.com/office/drawing/2014/main" id="{CF620D03-BA6B-DADC-97C2-4992B7A6A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380" y="1660235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1" name="Line 3335">
            <a:extLst>
              <a:ext uri="{FF2B5EF4-FFF2-40B4-BE49-F238E27FC236}">
                <a16:creationId xmlns:a16="http://schemas.microsoft.com/office/drawing/2014/main" id="{9BDE1AB5-16B6-21FF-5414-A8EB1192A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1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2" name="Line 3336">
            <a:extLst>
              <a:ext uri="{FF2B5EF4-FFF2-40B4-BE49-F238E27FC236}">
                <a16:creationId xmlns:a16="http://schemas.microsoft.com/office/drawing/2014/main" id="{ADDBE423-DED1-7AE9-D4A8-C95A91B0A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144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3" name="Line 3337">
            <a:extLst>
              <a:ext uri="{FF2B5EF4-FFF2-40B4-BE49-F238E27FC236}">
                <a16:creationId xmlns:a16="http://schemas.microsoft.com/office/drawing/2014/main" id="{FB5171E1-BDEC-554F-49A0-0A7A647F3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641" y="1701528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4" name="Line 3338">
            <a:extLst>
              <a:ext uri="{FF2B5EF4-FFF2-40B4-BE49-F238E27FC236}">
                <a16:creationId xmlns:a16="http://schemas.microsoft.com/office/drawing/2014/main" id="{A7012C91-1A14-87C5-B942-1615D048A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83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5" name="Line 3339">
            <a:extLst>
              <a:ext uri="{FF2B5EF4-FFF2-40B4-BE49-F238E27FC236}">
                <a16:creationId xmlns:a16="http://schemas.microsoft.com/office/drawing/2014/main" id="{26190F1C-6F3A-C2D4-3DA0-431167F1A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150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6" name="Line 3340">
            <a:extLst>
              <a:ext uri="{FF2B5EF4-FFF2-40B4-BE49-F238E27FC236}">
                <a16:creationId xmlns:a16="http://schemas.microsoft.com/office/drawing/2014/main" id="{CA8C8230-62CB-3899-EC4B-35A54C7DD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093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7" name="Line 3341">
            <a:extLst>
              <a:ext uri="{FF2B5EF4-FFF2-40B4-BE49-F238E27FC236}">
                <a16:creationId xmlns:a16="http://schemas.microsoft.com/office/drawing/2014/main" id="{AB723EE2-802A-7EA6-0507-235C613EA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5838" y="1701528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8" name="Line 3342">
            <a:extLst>
              <a:ext uri="{FF2B5EF4-FFF2-40B4-BE49-F238E27FC236}">
                <a16:creationId xmlns:a16="http://schemas.microsoft.com/office/drawing/2014/main" id="{3A6F7581-4542-E860-A27A-787D7CE25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782" y="1667978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59" name="Line 3343">
            <a:extLst>
              <a:ext uri="{FF2B5EF4-FFF2-40B4-BE49-F238E27FC236}">
                <a16:creationId xmlns:a16="http://schemas.microsoft.com/office/drawing/2014/main" id="{17EDB0DA-B3BD-B05F-BD63-05598F6B4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2148" y="174282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0" name="Line 3344">
            <a:extLst>
              <a:ext uri="{FF2B5EF4-FFF2-40B4-BE49-F238E27FC236}">
                <a16:creationId xmlns:a16="http://schemas.microsoft.com/office/drawing/2014/main" id="{AB77F005-FEB1-ED0A-A93C-3D373C9CD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089" y="1711851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1" name="Line 3345">
            <a:extLst>
              <a:ext uri="{FF2B5EF4-FFF2-40B4-BE49-F238E27FC236}">
                <a16:creationId xmlns:a16="http://schemas.microsoft.com/office/drawing/2014/main" id="{67BCE8BC-51ED-C8F7-6821-206CAAE61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2" y="175314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2" name="Line 3346">
            <a:extLst>
              <a:ext uri="{FF2B5EF4-FFF2-40B4-BE49-F238E27FC236}">
                <a16:creationId xmlns:a16="http://schemas.microsoft.com/office/drawing/2014/main" id="{2878BF19-28DE-53AB-F927-C9AE29D6D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466" y="1719594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3" name="Line 3347">
            <a:extLst>
              <a:ext uri="{FF2B5EF4-FFF2-40B4-BE49-F238E27FC236}">
                <a16:creationId xmlns:a16="http://schemas.microsoft.com/office/drawing/2014/main" id="{A15A5DD7-7211-7C51-64E8-F25FE54E8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3211" y="175314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4" name="Line 3348">
            <a:extLst>
              <a:ext uri="{FF2B5EF4-FFF2-40B4-BE49-F238E27FC236}">
                <a16:creationId xmlns:a16="http://schemas.microsoft.com/office/drawing/2014/main" id="{E0186BD5-E3CF-9D53-C6C1-B638F3B5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154" y="1719594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165" name="Line 3349">
            <a:extLst>
              <a:ext uri="{FF2B5EF4-FFF2-40B4-BE49-F238E27FC236}">
                <a16:creationId xmlns:a16="http://schemas.microsoft.com/office/drawing/2014/main" id="{17DA326B-1E31-264F-0045-D150FA609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7677" y="1786695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6" name="Line 3350">
            <a:extLst>
              <a:ext uri="{FF2B5EF4-FFF2-40B4-BE49-F238E27FC236}">
                <a16:creationId xmlns:a16="http://schemas.microsoft.com/office/drawing/2014/main" id="{ABF54D7F-71EC-7E9E-7762-E92B1058C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620" y="175572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7" name="Line 3351">
            <a:extLst>
              <a:ext uri="{FF2B5EF4-FFF2-40B4-BE49-F238E27FC236}">
                <a16:creationId xmlns:a16="http://schemas.microsoft.com/office/drawing/2014/main" id="{49414555-6B95-FC95-282F-EC866BB8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639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8" name="Line 3352">
            <a:extLst>
              <a:ext uri="{FF2B5EF4-FFF2-40B4-BE49-F238E27FC236}">
                <a16:creationId xmlns:a16="http://schemas.microsoft.com/office/drawing/2014/main" id="{EF01A49E-9F16-5244-38FE-C0B50467A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9" name="Line 3353">
            <a:extLst>
              <a:ext uri="{FF2B5EF4-FFF2-40B4-BE49-F238E27FC236}">
                <a16:creationId xmlns:a16="http://schemas.microsoft.com/office/drawing/2014/main" id="{C244657E-05A8-4BDC-BD54-D97EDFA4F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766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0" name="Line 3354">
            <a:extLst>
              <a:ext uri="{FF2B5EF4-FFF2-40B4-BE49-F238E27FC236}">
                <a16:creationId xmlns:a16="http://schemas.microsoft.com/office/drawing/2014/main" id="{1E079877-CE15-55CB-E642-28598A551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270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1" name="Line 3355">
            <a:extLst>
              <a:ext uri="{FF2B5EF4-FFF2-40B4-BE49-F238E27FC236}">
                <a16:creationId xmlns:a16="http://schemas.microsoft.com/office/drawing/2014/main" id="{ECD87204-AFE3-EA35-EFE6-6CE9DD96C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455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2" name="Line 3356">
            <a:extLst>
              <a:ext uri="{FF2B5EF4-FFF2-40B4-BE49-F238E27FC236}">
                <a16:creationId xmlns:a16="http://schemas.microsoft.com/office/drawing/2014/main" id="{DCF2C606-9551-F66D-0C8A-4062CBE84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397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3" name="Line 3357">
            <a:extLst>
              <a:ext uri="{FF2B5EF4-FFF2-40B4-BE49-F238E27FC236}">
                <a16:creationId xmlns:a16="http://schemas.microsoft.com/office/drawing/2014/main" id="{0E2A8AC8-078C-AAD7-23EF-59A20CA45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830" y="1804761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4" name="Line 3358">
            <a:extLst>
              <a:ext uri="{FF2B5EF4-FFF2-40B4-BE49-F238E27FC236}">
                <a16:creationId xmlns:a16="http://schemas.microsoft.com/office/drawing/2014/main" id="{6B02E64A-319C-FA8A-6B3D-950C1C4BE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3773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5" name="Line 3359">
            <a:extLst>
              <a:ext uri="{FF2B5EF4-FFF2-40B4-BE49-F238E27FC236}">
                <a16:creationId xmlns:a16="http://schemas.microsoft.com/office/drawing/2014/main" id="{48BE089D-0881-015D-2BFD-AEB5A49A9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804761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6" name="Line 3360">
            <a:extLst>
              <a:ext uri="{FF2B5EF4-FFF2-40B4-BE49-F238E27FC236}">
                <a16:creationId xmlns:a16="http://schemas.microsoft.com/office/drawing/2014/main" id="{F8EE2254-8072-213D-7A6D-F4CAF2ABC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7" name="Line 3361">
            <a:extLst>
              <a:ext uri="{FF2B5EF4-FFF2-40B4-BE49-F238E27FC236}">
                <a16:creationId xmlns:a16="http://schemas.microsoft.com/office/drawing/2014/main" id="{C2C172F7-A962-0896-B115-B34FE93A8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804761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8" name="Line 3362">
            <a:extLst>
              <a:ext uri="{FF2B5EF4-FFF2-40B4-BE49-F238E27FC236}">
                <a16:creationId xmlns:a16="http://schemas.microsoft.com/office/drawing/2014/main" id="{5A976E87-65AE-FC03-DCE3-6E99117A2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77120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9" name="Line 3363">
            <a:extLst>
              <a:ext uri="{FF2B5EF4-FFF2-40B4-BE49-F238E27FC236}">
                <a16:creationId xmlns:a16="http://schemas.microsoft.com/office/drawing/2014/main" id="{08071B48-F5D2-27F9-F9E3-E03A73E8F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269" y="181250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0" name="Line 3364">
            <a:extLst>
              <a:ext uri="{FF2B5EF4-FFF2-40B4-BE49-F238E27FC236}">
                <a16:creationId xmlns:a16="http://schemas.microsoft.com/office/drawing/2014/main" id="{A0F88C47-C9CF-C6E4-AC78-72FA4D0F6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213" y="1781534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1" name="Line 3365">
            <a:extLst>
              <a:ext uri="{FF2B5EF4-FFF2-40B4-BE49-F238E27FC236}">
                <a16:creationId xmlns:a16="http://schemas.microsoft.com/office/drawing/2014/main" id="{F7B47B4C-405A-FD36-D801-814B43CF3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907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2" name="Line 3366">
            <a:extLst>
              <a:ext uri="{FF2B5EF4-FFF2-40B4-BE49-F238E27FC236}">
                <a16:creationId xmlns:a16="http://schemas.microsoft.com/office/drawing/2014/main" id="{816F0B1B-DBE8-A33A-12F3-6EE424245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850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3" name="Line 3367">
            <a:extLst>
              <a:ext uri="{FF2B5EF4-FFF2-40B4-BE49-F238E27FC236}">
                <a16:creationId xmlns:a16="http://schemas.microsoft.com/office/drawing/2014/main" id="{64E22A57-E22E-3F42-2EDB-BFA7B8E4A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907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4" name="Line 3368">
            <a:extLst>
              <a:ext uri="{FF2B5EF4-FFF2-40B4-BE49-F238E27FC236}">
                <a16:creationId xmlns:a16="http://schemas.microsoft.com/office/drawing/2014/main" id="{C965E34B-2214-5A72-FB95-E23E0AC4B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850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5" name="Line 3369">
            <a:extLst>
              <a:ext uri="{FF2B5EF4-FFF2-40B4-BE49-F238E27FC236}">
                <a16:creationId xmlns:a16="http://schemas.microsoft.com/office/drawing/2014/main" id="{0E17F38D-DE65-0C60-150E-607CE9378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970" y="183056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6" name="Line 3370">
            <a:extLst>
              <a:ext uri="{FF2B5EF4-FFF2-40B4-BE49-F238E27FC236}">
                <a16:creationId xmlns:a16="http://schemas.microsoft.com/office/drawing/2014/main" id="{008C0B1B-E967-9343-C4D7-A87FB9506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3914" y="1799599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7" name="Line 3371">
            <a:extLst>
              <a:ext uri="{FF2B5EF4-FFF2-40B4-BE49-F238E27FC236}">
                <a16:creationId xmlns:a16="http://schemas.microsoft.com/office/drawing/2014/main" id="{E0136D6D-A175-AAB2-13D4-E972307CD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041" y="184863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8" name="Line 3372">
            <a:extLst>
              <a:ext uri="{FF2B5EF4-FFF2-40B4-BE49-F238E27FC236}">
                <a16:creationId xmlns:a16="http://schemas.microsoft.com/office/drawing/2014/main" id="{E8CF95E9-9126-238A-4292-F6ACA8BB6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3984" y="181766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89" name="Line 3373">
            <a:extLst>
              <a:ext uri="{FF2B5EF4-FFF2-40B4-BE49-F238E27FC236}">
                <a16:creationId xmlns:a16="http://schemas.microsoft.com/office/drawing/2014/main" id="{3464579D-9634-F9B5-77D8-73C340E6A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360" y="1866700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0" name="Line 3374">
            <a:extLst>
              <a:ext uri="{FF2B5EF4-FFF2-40B4-BE49-F238E27FC236}">
                <a16:creationId xmlns:a16="http://schemas.microsoft.com/office/drawing/2014/main" id="{FFF18B39-60A2-C06A-E432-61B71B2E9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302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1" name="Line 3375">
            <a:extLst>
              <a:ext uri="{FF2B5EF4-FFF2-40B4-BE49-F238E27FC236}">
                <a16:creationId xmlns:a16="http://schemas.microsoft.com/office/drawing/2014/main" id="{578B5C22-E172-1E72-EFA2-6F44E99ED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5048" y="186670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2" name="Line 3376">
            <a:extLst>
              <a:ext uri="{FF2B5EF4-FFF2-40B4-BE49-F238E27FC236}">
                <a16:creationId xmlns:a16="http://schemas.microsoft.com/office/drawing/2014/main" id="{F7052E30-ABE2-6A18-BF95-B73F263EA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2991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3" name="Line 3377">
            <a:extLst>
              <a:ext uri="{FF2B5EF4-FFF2-40B4-BE49-F238E27FC236}">
                <a16:creationId xmlns:a16="http://schemas.microsoft.com/office/drawing/2014/main" id="{FB46A82D-91A4-17B7-077A-8BF569A96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799" y="18667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4" name="Line 3378">
            <a:extLst>
              <a:ext uri="{FF2B5EF4-FFF2-40B4-BE49-F238E27FC236}">
                <a16:creationId xmlns:a16="http://schemas.microsoft.com/office/drawing/2014/main" id="{368838F8-FA20-06C4-82CA-7FF6075B2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742" y="1835730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5" name="Line 3379">
            <a:extLst>
              <a:ext uri="{FF2B5EF4-FFF2-40B4-BE49-F238E27FC236}">
                <a16:creationId xmlns:a16="http://schemas.microsoft.com/office/drawing/2014/main" id="{E7804680-ECEC-97C8-7545-3E53D0564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250" y="1913154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6" name="Line 3380">
            <a:extLst>
              <a:ext uri="{FF2B5EF4-FFF2-40B4-BE49-F238E27FC236}">
                <a16:creationId xmlns:a16="http://schemas.microsoft.com/office/drawing/2014/main" id="{322B4A91-3E73-6033-3D36-31AE7DE39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93" y="1882185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7" name="Line 3381">
            <a:extLst>
              <a:ext uri="{FF2B5EF4-FFF2-40B4-BE49-F238E27FC236}">
                <a16:creationId xmlns:a16="http://schemas.microsoft.com/office/drawing/2014/main" id="{6E674BEC-C21F-1438-BC6E-07047A1B5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5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8" name="Line 3382">
            <a:extLst>
              <a:ext uri="{FF2B5EF4-FFF2-40B4-BE49-F238E27FC236}">
                <a16:creationId xmlns:a16="http://schemas.microsoft.com/office/drawing/2014/main" id="{FF08CA74-7FEC-F02B-6A01-9CAB53E35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8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99" name="Line 3383">
            <a:extLst>
              <a:ext uri="{FF2B5EF4-FFF2-40B4-BE49-F238E27FC236}">
                <a16:creationId xmlns:a16="http://schemas.microsoft.com/office/drawing/2014/main" id="{FAD200CE-153A-B47A-B9B6-7445764D6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951" y="1923477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0" name="Line 3384">
            <a:extLst>
              <a:ext uri="{FF2B5EF4-FFF2-40B4-BE49-F238E27FC236}">
                <a16:creationId xmlns:a16="http://schemas.microsoft.com/office/drawing/2014/main" id="{442CE009-E7EE-29BA-812A-0F928B7A8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894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1" name="Line 3385">
            <a:extLst>
              <a:ext uri="{FF2B5EF4-FFF2-40B4-BE49-F238E27FC236}">
                <a16:creationId xmlns:a16="http://schemas.microsoft.com/office/drawing/2014/main" id="{7842D9B8-7EF0-C865-5F27-D01B8485A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2" name="Line 3386">
            <a:extLst>
              <a:ext uri="{FF2B5EF4-FFF2-40B4-BE49-F238E27FC236}">
                <a16:creationId xmlns:a16="http://schemas.microsoft.com/office/drawing/2014/main" id="{60162B54-2C05-8B1F-5B3A-5D8F1AEBA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2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3" name="Line 3387">
            <a:extLst>
              <a:ext uri="{FF2B5EF4-FFF2-40B4-BE49-F238E27FC236}">
                <a16:creationId xmlns:a16="http://schemas.microsoft.com/office/drawing/2014/main" id="{AB63FCA2-685F-FD00-11E7-8A3720BB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4" name="Line 3388">
            <a:extLst>
              <a:ext uri="{FF2B5EF4-FFF2-40B4-BE49-F238E27FC236}">
                <a16:creationId xmlns:a16="http://schemas.microsoft.com/office/drawing/2014/main" id="{5F0BB548-1FA9-D1D8-A1F6-E6F75C9C7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2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5" name="Line 3389">
            <a:extLst>
              <a:ext uri="{FF2B5EF4-FFF2-40B4-BE49-F238E27FC236}">
                <a16:creationId xmlns:a16="http://schemas.microsoft.com/office/drawing/2014/main" id="{8C09BEB1-9123-2892-B47F-10846DF99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702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6" name="Line 3390">
            <a:extLst>
              <a:ext uri="{FF2B5EF4-FFF2-40B4-BE49-F238E27FC236}">
                <a16:creationId xmlns:a16="http://schemas.microsoft.com/office/drawing/2014/main" id="{4DE516F1-D7AE-7D52-F70F-A44558D58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45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7" name="Line 3391">
            <a:extLst>
              <a:ext uri="{FF2B5EF4-FFF2-40B4-BE49-F238E27FC236}">
                <a16:creationId xmlns:a16="http://schemas.microsoft.com/office/drawing/2014/main" id="{9B8BB78C-357B-2414-86E7-3D193992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702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8" name="Line 3392">
            <a:extLst>
              <a:ext uri="{FF2B5EF4-FFF2-40B4-BE49-F238E27FC236}">
                <a16:creationId xmlns:a16="http://schemas.microsoft.com/office/drawing/2014/main" id="{CABEEA99-E3B7-D142-18FA-23E56C34D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45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09" name="Line 3393">
            <a:extLst>
              <a:ext uri="{FF2B5EF4-FFF2-40B4-BE49-F238E27FC236}">
                <a16:creationId xmlns:a16="http://schemas.microsoft.com/office/drawing/2014/main" id="{F927E2CD-46BE-FF16-1589-023336979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923477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0" name="Line 3394">
            <a:extLst>
              <a:ext uri="{FF2B5EF4-FFF2-40B4-BE49-F238E27FC236}">
                <a16:creationId xmlns:a16="http://schemas.microsoft.com/office/drawing/2014/main" id="{381568F8-FDDE-D36E-CFC4-35B4E30FD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148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1" name="Line 3395">
            <a:extLst>
              <a:ext uri="{FF2B5EF4-FFF2-40B4-BE49-F238E27FC236}">
                <a16:creationId xmlns:a16="http://schemas.microsoft.com/office/drawing/2014/main" id="{AA72076A-8A9C-7409-D7A3-110F5332E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2" name="Line 3396">
            <a:extLst>
              <a:ext uri="{FF2B5EF4-FFF2-40B4-BE49-F238E27FC236}">
                <a16:creationId xmlns:a16="http://schemas.microsoft.com/office/drawing/2014/main" id="{F19E3AB8-106C-2B64-ECBC-25613BCF0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148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3" name="Line 3397">
            <a:extLst>
              <a:ext uri="{FF2B5EF4-FFF2-40B4-BE49-F238E27FC236}">
                <a16:creationId xmlns:a16="http://schemas.microsoft.com/office/drawing/2014/main" id="{3350D43D-8CAB-A596-A696-833AD0F48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461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4" name="Line 3399">
            <a:extLst>
              <a:ext uri="{FF2B5EF4-FFF2-40B4-BE49-F238E27FC236}">
                <a16:creationId xmlns:a16="http://schemas.microsoft.com/office/drawing/2014/main" id="{1D34193D-5FA1-0990-ADE0-2396DB932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4403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5" name="Line 3400">
            <a:extLst>
              <a:ext uri="{FF2B5EF4-FFF2-40B4-BE49-F238E27FC236}">
                <a16:creationId xmlns:a16="http://schemas.microsoft.com/office/drawing/2014/main" id="{535B1981-1413-D663-50B3-D3CDAADE8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587" y="1923477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6" name="Line 3401">
            <a:extLst>
              <a:ext uri="{FF2B5EF4-FFF2-40B4-BE49-F238E27FC236}">
                <a16:creationId xmlns:a16="http://schemas.microsoft.com/office/drawing/2014/main" id="{5485B290-9660-4A63-D529-40FF269F0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6530" y="188992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7" name="Line 3402">
            <a:extLst>
              <a:ext uri="{FF2B5EF4-FFF2-40B4-BE49-F238E27FC236}">
                <a16:creationId xmlns:a16="http://schemas.microsoft.com/office/drawing/2014/main" id="{74D338F6-6873-9896-DF96-43118692B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15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8" name="Line 3403">
            <a:extLst>
              <a:ext uri="{FF2B5EF4-FFF2-40B4-BE49-F238E27FC236}">
                <a16:creationId xmlns:a16="http://schemas.microsoft.com/office/drawing/2014/main" id="{2C201878-E087-F015-946E-E9F04C76E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709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9" name="Line 3404">
            <a:extLst>
              <a:ext uri="{FF2B5EF4-FFF2-40B4-BE49-F238E27FC236}">
                <a16:creationId xmlns:a16="http://schemas.microsoft.com/office/drawing/2014/main" id="{29BCFA22-67B4-CA5E-BCE4-F7B4C07A0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841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0" name="Line 3405">
            <a:extLst>
              <a:ext uri="{FF2B5EF4-FFF2-40B4-BE49-F238E27FC236}">
                <a16:creationId xmlns:a16="http://schemas.microsoft.com/office/drawing/2014/main" id="{297579B7-447B-A284-2DF4-19E19538E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0784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1" name="Line 3406">
            <a:extLst>
              <a:ext uri="{FF2B5EF4-FFF2-40B4-BE49-F238E27FC236}">
                <a16:creationId xmlns:a16="http://schemas.microsoft.com/office/drawing/2014/main" id="{189FA2D1-B599-61AB-0938-9485AE362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59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2" name="Line 3407">
            <a:extLst>
              <a:ext uri="{FF2B5EF4-FFF2-40B4-BE49-F238E27FC236}">
                <a16:creationId xmlns:a16="http://schemas.microsoft.com/office/drawing/2014/main" id="{426FEF58-E0A3-2534-23E4-60D11D6B5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553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3" name="Line 3408">
            <a:extLst>
              <a:ext uri="{FF2B5EF4-FFF2-40B4-BE49-F238E27FC236}">
                <a16:creationId xmlns:a16="http://schemas.microsoft.com/office/drawing/2014/main" id="{8EAE4481-DA82-7FB2-0375-3FC89B004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281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4" name="Line 3409">
            <a:extLst>
              <a:ext uri="{FF2B5EF4-FFF2-40B4-BE49-F238E27FC236}">
                <a16:creationId xmlns:a16="http://schemas.microsoft.com/office/drawing/2014/main" id="{3338B320-92FF-69FB-F94D-3E4BCD799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224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5" name="Line 3410">
            <a:extLst>
              <a:ext uri="{FF2B5EF4-FFF2-40B4-BE49-F238E27FC236}">
                <a16:creationId xmlns:a16="http://schemas.microsoft.com/office/drawing/2014/main" id="{08163ADF-3855-B2C0-4CFA-CC4886888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479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6" name="Line 3411">
            <a:extLst>
              <a:ext uri="{FF2B5EF4-FFF2-40B4-BE49-F238E27FC236}">
                <a16:creationId xmlns:a16="http://schemas.microsoft.com/office/drawing/2014/main" id="{C6893416-F2C8-9619-2A49-B6803EA7A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1422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7" name="Line 3412">
            <a:extLst>
              <a:ext uri="{FF2B5EF4-FFF2-40B4-BE49-F238E27FC236}">
                <a16:creationId xmlns:a16="http://schemas.microsoft.com/office/drawing/2014/main" id="{2C6CF42D-A01C-205E-9D04-EF720787F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429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8" name="Line 3413">
            <a:extLst>
              <a:ext uri="{FF2B5EF4-FFF2-40B4-BE49-F238E27FC236}">
                <a16:creationId xmlns:a16="http://schemas.microsoft.com/office/drawing/2014/main" id="{5B31F27A-5401-87CC-EF01-24259AA1D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8372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9" name="Line 3414">
            <a:extLst>
              <a:ext uri="{FF2B5EF4-FFF2-40B4-BE49-F238E27FC236}">
                <a16:creationId xmlns:a16="http://schemas.microsoft.com/office/drawing/2014/main" id="{5041E56D-4F58-03D4-093A-9EB6BD642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435" y="193122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0" name="Line 3415">
            <a:extLst>
              <a:ext uri="{FF2B5EF4-FFF2-40B4-BE49-F238E27FC236}">
                <a16:creationId xmlns:a16="http://schemas.microsoft.com/office/drawing/2014/main" id="{CAAA5C79-2E59-9765-EF36-253952AD6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690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1" name="Line 3416">
            <a:extLst>
              <a:ext uri="{FF2B5EF4-FFF2-40B4-BE49-F238E27FC236}">
                <a16:creationId xmlns:a16="http://schemas.microsoft.com/office/drawing/2014/main" id="{720236A9-9F10-BA52-266B-E8468FD9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875" y="1931220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2" name="Line 3417">
            <a:extLst>
              <a:ext uri="{FF2B5EF4-FFF2-40B4-BE49-F238E27FC236}">
                <a16:creationId xmlns:a16="http://schemas.microsoft.com/office/drawing/2014/main" id="{3B1E3CED-B9BC-2993-FE7A-465763180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3" name="Line 3418">
            <a:extLst>
              <a:ext uri="{FF2B5EF4-FFF2-40B4-BE49-F238E27FC236}">
                <a16:creationId xmlns:a16="http://schemas.microsoft.com/office/drawing/2014/main" id="{32F6D4B1-1058-2E26-4D21-776AF37B7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6314" y="193122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4" name="Line 3419">
            <a:extLst>
              <a:ext uri="{FF2B5EF4-FFF2-40B4-BE49-F238E27FC236}">
                <a16:creationId xmlns:a16="http://schemas.microsoft.com/office/drawing/2014/main" id="{71BE0908-6209-CA33-3EDB-B923F1C09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5" name="Line 3420">
            <a:extLst>
              <a:ext uri="{FF2B5EF4-FFF2-40B4-BE49-F238E27FC236}">
                <a16:creationId xmlns:a16="http://schemas.microsoft.com/office/drawing/2014/main" id="{4FBB42FE-970E-A43A-3FF3-2D01CBEF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4753" y="1931220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6" name="Line 3421">
            <a:extLst>
              <a:ext uri="{FF2B5EF4-FFF2-40B4-BE49-F238E27FC236}">
                <a16:creationId xmlns:a16="http://schemas.microsoft.com/office/drawing/2014/main" id="{1FF36B4C-F0D6-5C04-2ACF-39F11759D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00250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7" name="Line 3422">
            <a:extLst>
              <a:ext uri="{FF2B5EF4-FFF2-40B4-BE49-F238E27FC236}">
                <a16:creationId xmlns:a16="http://schemas.microsoft.com/office/drawing/2014/main" id="{B5E06A52-4BFF-B0B9-7673-B6A2311B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8" name="Line 3423">
            <a:extLst>
              <a:ext uri="{FF2B5EF4-FFF2-40B4-BE49-F238E27FC236}">
                <a16:creationId xmlns:a16="http://schemas.microsoft.com/office/drawing/2014/main" id="{1EFD9EDF-1F21-3718-B0C6-20799D9B6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39" name="Line 3424">
            <a:extLst>
              <a:ext uri="{FF2B5EF4-FFF2-40B4-BE49-F238E27FC236}">
                <a16:creationId xmlns:a16="http://schemas.microsoft.com/office/drawing/2014/main" id="{1CB01960-F2BD-7200-658C-0DD8E2190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0" name="Line 3425">
            <a:extLst>
              <a:ext uri="{FF2B5EF4-FFF2-40B4-BE49-F238E27FC236}">
                <a16:creationId xmlns:a16="http://schemas.microsoft.com/office/drawing/2014/main" id="{908C5C53-B5D9-37E5-EF96-68A1C0083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1" name="Line 3426">
            <a:extLst>
              <a:ext uri="{FF2B5EF4-FFF2-40B4-BE49-F238E27FC236}">
                <a16:creationId xmlns:a16="http://schemas.microsoft.com/office/drawing/2014/main" id="{89BC6ABF-127E-81E3-F9BA-846FE7FA8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2" name="Line 3427">
            <a:extLst>
              <a:ext uri="{FF2B5EF4-FFF2-40B4-BE49-F238E27FC236}">
                <a16:creationId xmlns:a16="http://schemas.microsoft.com/office/drawing/2014/main" id="{E24D87B4-AB92-824F-CD1A-63B96A48B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3" name="Line 3428">
            <a:extLst>
              <a:ext uri="{FF2B5EF4-FFF2-40B4-BE49-F238E27FC236}">
                <a16:creationId xmlns:a16="http://schemas.microsoft.com/office/drawing/2014/main" id="{1764FA16-A0AC-D3F6-88FE-449D57C8E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4" name="Line 3429">
            <a:extLst>
              <a:ext uri="{FF2B5EF4-FFF2-40B4-BE49-F238E27FC236}">
                <a16:creationId xmlns:a16="http://schemas.microsoft.com/office/drawing/2014/main" id="{3E5D0755-C21C-37A4-85F1-F7A7B899F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5" name="Line 3430">
            <a:extLst>
              <a:ext uri="{FF2B5EF4-FFF2-40B4-BE49-F238E27FC236}">
                <a16:creationId xmlns:a16="http://schemas.microsoft.com/office/drawing/2014/main" id="{D6811FEA-5A35-7E2E-3A11-8C80F6BF9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94154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6" name="Line 3431">
            <a:extLst>
              <a:ext uri="{FF2B5EF4-FFF2-40B4-BE49-F238E27FC236}">
                <a16:creationId xmlns:a16="http://schemas.microsoft.com/office/drawing/2014/main" id="{1E07ED5D-9539-281B-5721-39B45E94B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10573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7" name="Line 3432">
            <a:extLst>
              <a:ext uri="{FF2B5EF4-FFF2-40B4-BE49-F238E27FC236}">
                <a16:creationId xmlns:a16="http://schemas.microsoft.com/office/drawing/2014/main" id="{068DB6FC-870A-94A7-D6BD-8619384AF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8" name="Line 3433">
            <a:extLst>
              <a:ext uri="{FF2B5EF4-FFF2-40B4-BE49-F238E27FC236}">
                <a16:creationId xmlns:a16="http://schemas.microsoft.com/office/drawing/2014/main" id="{28E29896-30DC-2F42-B40E-B6F421F67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49" name="Line 3434">
            <a:extLst>
              <a:ext uri="{FF2B5EF4-FFF2-40B4-BE49-F238E27FC236}">
                <a16:creationId xmlns:a16="http://schemas.microsoft.com/office/drawing/2014/main" id="{A20A0B8F-B00A-542F-E481-980FA8BC4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0" name="Line 3435">
            <a:extLst>
              <a:ext uri="{FF2B5EF4-FFF2-40B4-BE49-F238E27FC236}">
                <a16:creationId xmlns:a16="http://schemas.microsoft.com/office/drawing/2014/main" id="{8D731066-84BC-CE90-DB33-CB9BA07CE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1" name="Line 3436">
            <a:extLst>
              <a:ext uri="{FF2B5EF4-FFF2-40B4-BE49-F238E27FC236}">
                <a16:creationId xmlns:a16="http://schemas.microsoft.com/office/drawing/2014/main" id="{D6D12EAB-CAF3-2469-22CE-A6CCCDD2F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94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2" name="Line 3437">
            <a:extLst>
              <a:ext uri="{FF2B5EF4-FFF2-40B4-BE49-F238E27FC236}">
                <a16:creationId xmlns:a16="http://schemas.microsoft.com/office/drawing/2014/main" id="{A0B32557-3426-5B55-B9AC-6F05EEBE6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8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3" name="Line 3438">
            <a:extLst>
              <a:ext uri="{FF2B5EF4-FFF2-40B4-BE49-F238E27FC236}">
                <a16:creationId xmlns:a16="http://schemas.microsoft.com/office/drawing/2014/main" id="{9A2C5BAD-ED4B-A8D1-DE38-CBD07CEE4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4" name="Line 3439">
            <a:extLst>
              <a:ext uri="{FF2B5EF4-FFF2-40B4-BE49-F238E27FC236}">
                <a16:creationId xmlns:a16="http://schemas.microsoft.com/office/drawing/2014/main" id="{55FA4154-867C-E0E3-3F8F-4E8B85D65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5" name="Line 3440">
            <a:extLst>
              <a:ext uri="{FF2B5EF4-FFF2-40B4-BE49-F238E27FC236}">
                <a16:creationId xmlns:a16="http://schemas.microsoft.com/office/drawing/2014/main" id="{7F21F7A3-AB3D-40F2-7DCB-E29700017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6" name="Line 3441">
            <a:extLst>
              <a:ext uri="{FF2B5EF4-FFF2-40B4-BE49-F238E27FC236}">
                <a16:creationId xmlns:a16="http://schemas.microsoft.com/office/drawing/2014/main" id="{E0F530E4-4B6B-DEDA-D8DF-A6034E19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7" name="Line 3442">
            <a:extLst>
              <a:ext uri="{FF2B5EF4-FFF2-40B4-BE49-F238E27FC236}">
                <a16:creationId xmlns:a16="http://schemas.microsoft.com/office/drawing/2014/main" id="{324B8283-9055-35FF-2E4A-13067C416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8" name="Line 3443">
            <a:extLst>
              <a:ext uri="{FF2B5EF4-FFF2-40B4-BE49-F238E27FC236}">
                <a16:creationId xmlns:a16="http://schemas.microsoft.com/office/drawing/2014/main" id="{78F4BDD5-D143-F32A-B12A-7F8A63588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59" name="Line 3444">
            <a:extLst>
              <a:ext uri="{FF2B5EF4-FFF2-40B4-BE49-F238E27FC236}">
                <a16:creationId xmlns:a16="http://schemas.microsoft.com/office/drawing/2014/main" id="{0D660459-1CEA-E865-393E-FF3C7661C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0" name="Line 3445">
            <a:extLst>
              <a:ext uri="{FF2B5EF4-FFF2-40B4-BE49-F238E27FC236}">
                <a16:creationId xmlns:a16="http://schemas.microsoft.com/office/drawing/2014/main" id="{A3233046-1E7B-0A92-6E6F-4426FB0A6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1" name="Line 3446">
            <a:extLst>
              <a:ext uri="{FF2B5EF4-FFF2-40B4-BE49-F238E27FC236}">
                <a16:creationId xmlns:a16="http://schemas.microsoft.com/office/drawing/2014/main" id="{58DDB6D4-A7E1-54E5-EA2E-0EBA8BB0E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2" name="Line 3447">
            <a:extLst>
              <a:ext uri="{FF2B5EF4-FFF2-40B4-BE49-F238E27FC236}">
                <a16:creationId xmlns:a16="http://schemas.microsoft.com/office/drawing/2014/main" id="{F225AC75-8093-635F-E806-3597F372C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3" name="Line 3448">
            <a:extLst>
              <a:ext uri="{FF2B5EF4-FFF2-40B4-BE49-F238E27FC236}">
                <a16:creationId xmlns:a16="http://schemas.microsoft.com/office/drawing/2014/main" id="{1B3554FA-F780-0D71-3044-C7DE498EB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4" name="Line 3449">
            <a:extLst>
              <a:ext uri="{FF2B5EF4-FFF2-40B4-BE49-F238E27FC236}">
                <a16:creationId xmlns:a16="http://schemas.microsoft.com/office/drawing/2014/main" id="{CBBE7F5D-73D0-9582-75D7-452BDEEB3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5" name="Line 3450">
            <a:extLst>
              <a:ext uri="{FF2B5EF4-FFF2-40B4-BE49-F238E27FC236}">
                <a16:creationId xmlns:a16="http://schemas.microsoft.com/office/drawing/2014/main" id="{5AD21451-9AE3-B7A7-957B-3931616EC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6" name="Line 3451">
            <a:extLst>
              <a:ext uri="{FF2B5EF4-FFF2-40B4-BE49-F238E27FC236}">
                <a16:creationId xmlns:a16="http://schemas.microsoft.com/office/drawing/2014/main" id="{4109F0B1-A8BE-1724-34CD-1159AA90B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7" name="Line 3452">
            <a:extLst>
              <a:ext uri="{FF2B5EF4-FFF2-40B4-BE49-F238E27FC236}">
                <a16:creationId xmlns:a16="http://schemas.microsoft.com/office/drawing/2014/main" id="{D64AD659-BA7E-B67B-58BC-C88520E33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8" name="Line 3453">
            <a:extLst>
              <a:ext uri="{FF2B5EF4-FFF2-40B4-BE49-F238E27FC236}">
                <a16:creationId xmlns:a16="http://schemas.microsoft.com/office/drawing/2014/main" id="{8D80F4CC-15B0-8B17-C2BC-3C489CABD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69" name="Line 3454">
            <a:extLst>
              <a:ext uri="{FF2B5EF4-FFF2-40B4-BE49-F238E27FC236}">
                <a16:creationId xmlns:a16="http://schemas.microsoft.com/office/drawing/2014/main" id="{5720BAA7-9128-51AE-F7D2-1240A94F0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0" name="Line 3455">
            <a:extLst>
              <a:ext uri="{FF2B5EF4-FFF2-40B4-BE49-F238E27FC236}">
                <a16:creationId xmlns:a16="http://schemas.microsoft.com/office/drawing/2014/main" id="{77C1EC3C-491C-E4AB-1F8F-6CBB5784F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1" name="Line 3456">
            <a:extLst>
              <a:ext uri="{FF2B5EF4-FFF2-40B4-BE49-F238E27FC236}">
                <a16:creationId xmlns:a16="http://schemas.microsoft.com/office/drawing/2014/main" id="{17EF57DC-E8E7-9973-B0B0-3645CD542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2" name="Line 3457">
            <a:extLst>
              <a:ext uri="{FF2B5EF4-FFF2-40B4-BE49-F238E27FC236}">
                <a16:creationId xmlns:a16="http://schemas.microsoft.com/office/drawing/2014/main" id="{0303A77E-F25F-44DC-8312-897451EB6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3" name="Line 3458">
            <a:extLst>
              <a:ext uri="{FF2B5EF4-FFF2-40B4-BE49-F238E27FC236}">
                <a16:creationId xmlns:a16="http://schemas.microsoft.com/office/drawing/2014/main" id="{FE24FBAA-B099-E6D3-30CF-B1C84ECC8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4" name="Line 3459">
            <a:extLst>
              <a:ext uri="{FF2B5EF4-FFF2-40B4-BE49-F238E27FC236}">
                <a16:creationId xmlns:a16="http://schemas.microsoft.com/office/drawing/2014/main" id="{D8B44023-8A2B-D6D7-30A6-E2B22D940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5" name="Line 3460">
            <a:extLst>
              <a:ext uri="{FF2B5EF4-FFF2-40B4-BE49-F238E27FC236}">
                <a16:creationId xmlns:a16="http://schemas.microsoft.com/office/drawing/2014/main" id="{B560588F-3779-06C7-2849-B7F143354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6" name="Line 3461">
            <a:extLst>
              <a:ext uri="{FF2B5EF4-FFF2-40B4-BE49-F238E27FC236}">
                <a16:creationId xmlns:a16="http://schemas.microsoft.com/office/drawing/2014/main" id="{9970C12B-C304-FCA9-DC2C-7727BCBAC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7" name="Line 3462">
            <a:extLst>
              <a:ext uri="{FF2B5EF4-FFF2-40B4-BE49-F238E27FC236}">
                <a16:creationId xmlns:a16="http://schemas.microsoft.com/office/drawing/2014/main" id="{27F45D86-4AE8-3663-71BE-7D00A8EFF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8" name="Line 3463">
            <a:extLst>
              <a:ext uri="{FF2B5EF4-FFF2-40B4-BE49-F238E27FC236}">
                <a16:creationId xmlns:a16="http://schemas.microsoft.com/office/drawing/2014/main" id="{E9DC2FAD-CFD2-183E-19F5-0589151F5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9" name="Line 3464">
            <a:extLst>
              <a:ext uri="{FF2B5EF4-FFF2-40B4-BE49-F238E27FC236}">
                <a16:creationId xmlns:a16="http://schemas.microsoft.com/office/drawing/2014/main" id="{C3FF0AB0-39A6-570C-10E4-1583C2140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0" name="Line 3465">
            <a:extLst>
              <a:ext uri="{FF2B5EF4-FFF2-40B4-BE49-F238E27FC236}">
                <a16:creationId xmlns:a16="http://schemas.microsoft.com/office/drawing/2014/main" id="{8E2516A9-44F5-ECBB-4A6D-6500B8CC3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1" name="Line 3466">
            <a:extLst>
              <a:ext uri="{FF2B5EF4-FFF2-40B4-BE49-F238E27FC236}">
                <a16:creationId xmlns:a16="http://schemas.microsoft.com/office/drawing/2014/main" id="{9C6839F7-2106-5039-5A6C-AE38DB3CB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2" name="Line 3467">
            <a:extLst>
              <a:ext uri="{FF2B5EF4-FFF2-40B4-BE49-F238E27FC236}">
                <a16:creationId xmlns:a16="http://schemas.microsoft.com/office/drawing/2014/main" id="{56C51C39-97A2-02BB-DCDC-053EE929E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3" name="Line 3468">
            <a:extLst>
              <a:ext uri="{FF2B5EF4-FFF2-40B4-BE49-F238E27FC236}">
                <a16:creationId xmlns:a16="http://schemas.microsoft.com/office/drawing/2014/main" id="{999023E9-71CF-046C-F5E8-684EDDD5C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4" name="Line 3469">
            <a:extLst>
              <a:ext uri="{FF2B5EF4-FFF2-40B4-BE49-F238E27FC236}">
                <a16:creationId xmlns:a16="http://schemas.microsoft.com/office/drawing/2014/main" id="{438ED489-487D-BCF8-DA03-1B73FF823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5" name="Line 3470">
            <a:extLst>
              <a:ext uri="{FF2B5EF4-FFF2-40B4-BE49-F238E27FC236}">
                <a16:creationId xmlns:a16="http://schemas.microsoft.com/office/drawing/2014/main" id="{3DF83ADA-231C-D12B-0EEE-DAC5C1B67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6" name="Line 3471">
            <a:extLst>
              <a:ext uri="{FF2B5EF4-FFF2-40B4-BE49-F238E27FC236}">
                <a16:creationId xmlns:a16="http://schemas.microsoft.com/office/drawing/2014/main" id="{026363F4-20DA-EE04-B66D-1A427CBA9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7" name="Line 3472">
            <a:extLst>
              <a:ext uri="{FF2B5EF4-FFF2-40B4-BE49-F238E27FC236}">
                <a16:creationId xmlns:a16="http://schemas.microsoft.com/office/drawing/2014/main" id="{D650EC5B-CBCF-2D16-A6A2-94A6BE4BE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8" name="Line 3473">
            <a:extLst>
              <a:ext uri="{FF2B5EF4-FFF2-40B4-BE49-F238E27FC236}">
                <a16:creationId xmlns:a16="http://schemas.microsoft.com/office/drawing/2014/main" id="{26708C72-C1B4-EFB3-A32B-4208C0B59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89" name="Line 3474">
            <a:extLst>
              <a:ext uri="{FF2B5EF4-FFF2-40B4-BE49-F238E27FC236}">
                <a16:creationId xmlns:a16="http://schemas.microsoft.com/office/drawing/2014/main" id="{C0D8B27E-96EE-1BA7-F5E8-2C6D9947F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0" name="Line 3475">
            <a:extLst>
              <a:ext uri="{FF2B5EF4-FFF2-40B4-BE49-F238E27FC236}">
                <a16:creationId xmlns:a16="http://schemas.microsoft.com/office/drawing/2014/main" id="{8D07C25D-CC49-F1A6-D577-274ABFD34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1" name="Line 3476">
            <a:extLst>
              <a:ext uri="{FF2B5EF4-FFF2-40B4-BE49-F238E27FC236}">
                <a16:creationId xmlns:a16="http://schemas.microsoft.com/office/drawing/2014/main" id="{FD7CAD47-0254-2ADF-4D82-E48AA1EAF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2" name="Line 3477">
            <a:extLst>
              <a:ext uri="{FF2B5EF4-FFF2-40B4-BE49-F238E27FC236}">
                <a16:creationId xmlns:a16="http://schemas.microsoft.com/office/drawing/2014/main" id="{A01F16AD-824A-54F0-A335-F8C050839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3" name="Line 3478">
            <a:extLst>
              <a:ext uri="{FF2B5EF4-FFF2-40B4-BE49-F238E27FC236}">
                <a16:creationId xmlns:a16="http://schemas.microsoft.com/office/drawing/2014/main" id="{D8C3B991-6595-C3CD-E9A0-D03789E52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4" name="Line 3479">
            <a:extLst>
              <a:ext uri="{FF2B5EF4-FFF2-40B4-BE49-F238E27FC236}">
                <a16:creationId xmlns:a16="http://schemas.microsoft.com/office/drawing/2014/main" id="{34336502-6A1A-2671-59C8-903FCCA53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5" name="Line 3480">
            <a:extLst>
              <a:ext uri="{FF2B5EF4-FFF2-40B4-BE49-F238E27FC236}">
                <a16:creationId xmlns:a16="http://schemas.microsoft.com/office/drawing/2014/main" id="{F9EC8259-D2CC-ED0A-70D0-0EC557B1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6" name="Line 3481">
            <a:extLst>
              <a:ext uri="{FF2B5EF4-FFF2-40B4-BE49-F238E27FC236}">
                <a16:creationId xmlns:a16="http://schemas.microsoft.com/office/drawing/2014/main" id="{C0FDBF22-6BE0-0E7B-BD92-B2251F2C4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7" name="Line 3482">
            <a:extLst>
              <a:ext uri="{FF2B5EF4-FFF2-40B4-BE49-F238E27FC236}">
                <a16:creationId xmlns:a16="http://schemas.microsoft.com/office/drawing/2014/main" id="{5D91B181-06F8-2D32-0604-CBE43DEF1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8" name="Line 3483">
            <a:extLst>
              <a:ext uri="{FF2B5EF4-FFF2-40B4-BE49-F238E27FC236}">
                <a16:creationId xmlns:a16="http://schemas.microsoft.com/office/drawing/2014/main" id="{FF8EC1AB-8E62-7889-2461-C8C5FCCD9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99" name="Line 3484">
            <a:extLst>
              <a:ext uri="{FF2B5EF4-FFF2-40B4-BE49-F238E27FC236}">
                <a16:creationId xmlns:a16="http://schemas.microsoft.com/office/drawing/2014/main" id="{14C60C8A-475C-12AC-3D93-3B8F88501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0" name="Line 3485">
            <a:extLst>
              <a:ext uri="{FF2B5EF4-FFF2-40B4-BE49-F238E27FC236}">
                <a16:creationId xmlns:a16="http://schemas.microsoft.com/office/drawing/2014/main" id="{51CDE0CC-D5DF-8558-D22B-1E8634971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1" name="Line 3486">
            <a:extLst>
              <a:ext uri="{FF2B5EF4-FFF2-40B4-BE49-F238E27FC236}">
                <a16:creationId xmlns:a16="http://schemas.microsoft.com/office/drawing/2014/main" id="{386FE14D-C9E8-3185-6ECD-B0BF63420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2" name="Line 3487">
            <a:extLst>
              <a:ext uri="{FF2B5EF4-FFF2-40B4-BE49-F238E27FC236}">
                <a16:creationId xmlns:a16="http://schemas.microsoft.com/office/drawing/2014/main" id="{CBC954E4-1AA8-150C-10DA-39297463A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3" name="Line 3488">
            <a:extLst>
              <a:ext uri="{FF2B5EF4-FFF2-40B4-BE49-F238E27FC236}">
                <a16:creationId xmlns:a16="http://schemas.microsoft.com/office/drawing/2014/main" id="{35429E52-635B-E75A-E615-A2112A7F6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4" name="Line 3489">
            <a:extLst>
              <a:ext uri="{FF2B5EF4-FFF2-40B4-BE49-F238E27FC236}">
                <a16:creationId xmlns:a16="http://schemas.microsoft.com/office/drawing/2014/main" id="{91F54B34-EB6A-B35A-8BE3-08A8CDCA8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5" name="Line 3490">
            <a:extLst>
              <a:ext uri="{FF2B5EF4-FFF2-40B4-BE49-F238E27FC236}">
                <a16:creationId xmlns:a16="http://schemas.microsoft.com/office/drawing/2014/main" id="{B5EC1605-95CF-30C5-034E-39478B915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6" name="Line 3491">
            <a:extLst>
              <a:ext uri="{FF2B5EF4-FFF2-40B4-BE49-F238E27FC236}">
                <a16:creationId xmlns:a16="http://schemas.microsoft.com/office/drawing/2014/main" id="{735822EF-F3DB-5242-2BF0-34E5F9155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7" name="Line 3492">
            <a:extLst>
              <a:ext uri="{FF2B5EF4-FFF2-40B4-BE49-F238E27FC236}">
                <a16:creationId xmlns:a16="http://schemas.microsoft.com/office/drawing/2014/main" id="{02BC2832-8CCB-C2DA-DB8F-39BE2AF65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8" name="Line 3493">
            <a:extLst>
              <a:ext uri="{FF2B5EF4-FFF2-40B4-BE49-F238E27FC236}">
                <a16:creationId xmlns:a16="http://schemas.microsoft.com/office/drawing/2014/main" id="{E02E874A-154C-DD00-367D-DB637EBB9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09" name="Line 3494">
            <a:extLst>
              <a:ext uri="{FF2B5EF4-FFF2-40B4-BE49-F238E27FC236}">
                <a16:creationId xmlns:a16="http://schemas.microsoft.com/office/drawing/2014/main" id="{7BA9330E-5DBF-B48A-4D5A-086CD4854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0" name="Line 3495">
            <a:extLst>
              <a:ext uri="{FF2B5EF4-FFF2-40B4-BE49-F238E27FC236}">
                <a16:creationId xmlns:a16="http://schemas.microsoft.com/office/drawing/2014/main" id="{0B34327C-CA79-1D52-AB34-DB38F0024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1" name="Line 3496">
            <a:extLst>
              <a:ext uri="{FF2B5EF4-FFF2-40B4-BE49-F238E27FC236}">
                <a16:creationId xmlns:a16="http://schemas.microsoft.com/office/drawing/2014/main" id="{04D3B82F-3892-774E-1322-464CDD902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2" name="Line 3497">
            <a:extLst>
              <a:ext uri="{FF2B5EF4-FFF2-40B4-BE49-F238E27FC236}">
                <a16:creationId xmlns:a16="http://schemas.microsoft.com/office/drawing/2014/main" id="{35C7BC8B-B9D1-700A-EC26-C64BA3ED1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3" name="Line 3498">
            <a:extLst>
              <a:ext uri="{FF2B5EF4-FFF2-40B4-BE49-F238E27FC236}">
                <a16:creationId xmlns:a16="http://schemas.microsoft.com/office/drawing/2014/main" id="{BA491EA9-56B5-32B1-2DD9-86E64FA7C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4" name="Line 3499">
            <a:extLst>
              <a:ext uri="{FF2B5EF4-FFF2-40B4-BE49-F238E27FC236}">
                <a16:creationId xmlns:a16="http://schemas.microsoft.com/office/drawing/2014/main" id="{92E5B77B-A1A8-7F71-81E2-DD91E294A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5" name="Line 3500">
            <a:extLst>
              <a:ext uri="{FF2B5EF4-FFF2-40B4-BE49-F238E27FC236}">
                <a16:creationId xmlns:a16="http://schemas.microsoft.com/office/drawing/2014/main" id="{C4215523-C927-BF47-9B78-E2E9DF221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6" name="Line 3501">
            <a:extLst>
              <a:ext uri="{FF2B5EF4-FFF2-40B4-BE49-F238E27FC236}">
                <a16:creationId xmlns:a16="http://schemas.microsoft.com/office/drawing/2014/main" id="{66AC16BD-B428-40EC-DCBC-256CA4C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7" name="Line 3502">
            <a:extLst>
              <a:ext uri="{FF2B5EF4-FFF2-40B4-BE49-F238E27FC236}">
                <a16:creationId xmlns:a16="http://schemas.microsoft.com/office/drawing/2014/main" id="{4C361396-42CF-9273-AD6D-92D05A4A7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8" name="Line 3503">
            <a:extLst>
              <a:ext uri="{FF2B5EF4-FFF2-40B4-BE49-F238E27FC236}">
                <a16:creationId xmlns:a16="http://schemas.microsoft.com/office/drawing/2014/main" id="{0063B1BE-A6B7-4136-C552-0F9353653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19" name="Line 3504">
            <a:extLst>
              <a:ext uri="{FF2B5EF4-FFF2-40B4-BE49-F238E27FC236}">
                <a16:creationId xmlns:a16="http://schemas.microsoft.com/office/drawing/2014/main" id="{FEE6C9A5-FC4C-689F-2DFE-D1E10E78D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0" name="Line 3505">
            <a:extLst>
              <a:ext uri="{FF2B5EF4-FFF2-40B4-BE49-F238E27FC236}">
                <a16:creationId xmlns:a16="http://schemas.microsoft.com/office/drawing/2014/main" id="{29F303F0-3957-50AD-60A1-0C45B02B6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1" name="Line 3506">
            <a:extLst>
              <a:ext uri="{FF2B5EF4-FFF2-40B4-BE49-F238E27FC236}">
                <a16:creationId xmlns:a16="http://schemas.microsoft.com/office/drawing/2014/main" id="{01CE3795-92D1-58CB-8C20-160BB03D7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2" name="Line 3507">
            <a:extLst>
              <a:ext uri="{FF2B5EF4-FFF2-40B4-BE49-F238E27FC236}">
                <a16:creationId xmlns:a16="http://schemas.microsoft.com/office/drawing/2014/main" id="{94BD1749-182E-4425-502C-4BD53CAC7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3" name="Line 3508">
            <a:extLst>
              <a:ext uri="{FF2B5EF4-FFF2-40B4-BE49-F238E27FC236}">
                <a16:creationId xmlns:a16="http://schemas.microsoft.com/office/drawing/2014/main" id="{10F98F4C-DF4C-030F-197A-202C7B82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4" name="Line 3509">
            <a:extLst>
              <a:ext uri="{FF2B5EF4-FFF2-40B4-BE49-F238E27FC236}">
                <a16:creationId xmlns:a16="http://schemas.microsoft.com/office/drawing/2014/main" id="{9518F7BC-8D77-BDB4-9F5A-E2296CCF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5" name="Line 3510">
            <a:extLst>
              <a:ext uri="{FF2B5EF4-FFF2-40B4-BE49-F238E27FC236}">
                <a16:creationId xmlns:a16="http://schemas.microsoft.com/office/drawing/2014/main" id="{5AE5D9A3-D0A5-F1C1-4D4A-E44CC185B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6" name="Line 3511">
            <a:extLst>
              <a:ext uri="{FF2B5EF4-FFF2-40B4-BE49-F238E27FC236}">
                <a16:creationId xmlns:a16="http://schemas.microsoft.com/office/drawing/2014/main" id="{7254FA17-ED85-B92F-D916-9A85D8F80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7" name="Line 3512">
            <a:extLst>
              <a:ext uri="{FF2B5EF4-FFF2-40B4-BE49-F238E27FC236}">
                <a16:creationId xmlns:a16="http://schemas.microsoft.com/office/drawing/2014/main" id="{148BA3B3-019D-26C1-F5F4-0E260C2E9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8" name="Line 3513">
            <a:extLst>
              <a:ext uri="{FF2B5EF4-FFF2-40B4-BE49-F238E27FC236}">
                <a16:creationId xmlns:a16="http://schemas.microsoft.com/office/drawing/2014/main" id="{6C404B21-D6B0-8A8A-D318-2A9354A43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29" name="Line 3514">
            <a:extLst>
              <a:ext uri="{FF2B5EF4-FFF2-40B4-BE49-F238E27FC236}">
                <a16:creationId xmlns:a16="http://schemas.microsoft.com/office/drawing/2014/main" id="{206996D5-C2B1-8B55-0845-F996AEA52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0" name="Line 3515">
            <a:extLst>
              <a:ext uri="{FF2B5EF4-FFF2-40B4-BE49-F238E27FC236}">
                <a16:creationId xmlns:a16="http://schemas.microsoft.com/office/drawing/2014/main" id="{7BC3D6DA-CA98-829E-3C06-27936D16A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1" name="Line 3516">
            <a:extLst>
              <a:ext uri="{FF2B5EF4-FFF2-40B4-BE49-F238E27FC236}">
                <a16:creationId xmlns:a16="http://schemas.microsoft.com/office/drawing/2014/main" id="{720E2DF1-4B60-5F10-27D3-2BD0175C5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2" name="Line 3517">
            <a:extLst>
              <a:ext uri="{FF2B5EF4-FFF2-40B4-BE49-F238E27FC236}">
                <a16:creationId xmlns:a16="http://schemas.microsoft.com/office/drawing/2014/main" id="{3572572F-433A-D241-51DB-E60F95530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3" name="Line 3518">
            <a:extLst>
              <a:ext uri="{FF2B5EF4-FFF2-40B4-BE49-F238E27FC236}">
                <a16:creationId xmlns:a16="http://schemas.microsoft.com/office/drawing/2014/main" id="{A422A0D6-BD08-AFA6-F45B-BDB0C424E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4" name="Line 3519">
            <a:extLst>
              <a:ext uri="{FF2B5EF4-FFF2-40B4-BE49-F238E27FC236}">
                <a16:creationId xmlns:a16="http://schemas.microsoft.com/office/drawing/2014/main" id="{F9B85DCF-8DDF-3835-4BCE-50FAA1C58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5" name="Line 3520">
            <a:extLst>
              <a:ext uri="{FF2B5EF4-FFF2-40B4-BE49-F238E27FC236}">
                <a16:creationId xmlns:a16="http://schemas.microsoft.com/office/drawing/2014/main" id="{464F6172-301C-085D-B84A-ECA3DA634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6" name="Line 3521">
            <a:extLst>
              <a:ext uri="{FF2B5EF4-FFF2-40B4-BE49-F238E27FC236}">
                <a16:creationId xmlns:a16="http://schemas.microsoft.com/office/drawing/2014/main" id="{F2F37181-0032-6004-4708-F27A9DEAA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7" name="Line 3522">
            <a:extLst>
              <a:ext uri="{FF2B5EF4-FFF2-40B4-BE49-F238E27FC236}">
                <a16:creationId xmlns:a16="http://schemas.microsoft.com/office/drawing/2014/main" id="{CA823351-A20B-15C6-FECB-260B17395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8" name="Line 3523">
            <a:extLst>
              <a:ext uri="{FF2B5EF4-FFF2-40B4-BE49-F238E27FC236}">
                <a16:creationId xmlns:a16="http://schemas.microsoft.com/office/drawing/2014/main" id="{5244AFCE-00CF-A99F-DE08-2C2693E8A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39" name="Line 3524">
            <a:extLst>
              <a:ext uri="{FF2B5EF4-FFF2-40B4-BE49-F238E27FC236}">
                <a16:creationId xmlns:a16="http://schemas.microsoft.com/office/drawing/2014/main" id="{84317603-418D-72EF-1577-EA266D2F0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0" name="Line 3525">
            <a:extLst>
              <a:ext uri="{FF2B5EF4-FFF2-40B4-BE49-F238E27FC236}">
                <a16:creationId xmlns:a16="http://schemas.microsoft.com/office/drawing/2014/main" id="{DDCB9641-ED17-C969-CA07-0F8EA9599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1" name="Line 3526">
            <a:extLst>
              <a:ext uri="{FF2B5EF4-FFF2-40B4-BE49-F238E27FC236}">
                <a16:creationId xmlns:a16="http://schemas.microsoft.com/office/drawing/2014/main" id="{4C8C8A7F-8E14-77BD-374A-71907AEE3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2" name="Line 3527">
            <a:extLst>
              <a:ext uri="{FF2B5EF4-FFF2-40B4-BE49-F238E27FC236}">
                <a16:creationId xmlns:a16="http://schemas.microsoft.com/office/drawing/2014/main" id="{BE770056-B551-F0F8-3E5C-B6334F90B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3" name="Line 3528">
            <a:extLst>
              <a:ext uri="{FF2B5EF4-FFF2-40B4-BE49-F238E27FC236}">
                <a16:creationId xmlns:a16="http://schemas.microsoft.com/office/drawing/2014/main" id="{204F34DF-9B74-D842-ABA3-993E55E53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4" name="Line 3529">
            <a:extLst>
              <a:ext uri="{FF2B5EF4-FFF2-40B4-BE49-F238E27FC236}">
                <a16:creationId xmlns:a16="http://schemas.microsoft.com/office/drawing/2014/main" id="{57F05893-6A8F-7DCA-954E-0A3A6A513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5" name="Line 3530">
            <a:extLst>
              <a:ext uri="{FF2B5EF4-FFF2-40B4-BE49-F238E27FC236}">
                <a16:creationId xmlns:a16="http://schemas.microsoft.com/office/drawing/2014/main" id="{90928E59-784B-336B-730B-53A3859CA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6" name="Line 3531">
            <a:extLst>
              <a:ext uri="{FF2B5EF4-FFF2-40B4-BE49-F238E27FC236}">
                <a16:creationId xmlns:a16="http://schemas.microsoft.com/office/drawing/2014/main" id="{E274C971-32C2-CD18-DC31-630E3D07D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7" name="Line 3532">
            <a:extLst>
              <a:ext uri="{FF2B5EF4-FFF2-40B4-BE49-F238E27FC236}">
                <a16:creationId xmlns:a16="http://schemas.microsoft.com/office/drawing/2014/main" id="{DF8951B5-FB10-0CCE-4DD8-B1C22F27E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8" name="Line 3533">
            <a:extLst>
              <a:ext uri="{FF2B5EF4-FFF2-40B4-BE49-F238E27FC236}">
                <a16:creationId xmlns:a16="http://schemas.microsoft.com/office/drawing/2014/main" id="{23069E87-9F81-D228-400A-7A1EF4075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49" name="Line 3534">
            <a:extLst>
              <a:ext uri="{FF2B5EF4-FFF2-40B4-BE49-F238E27FC236}">
                <a16:creationId xmlns:a16="http://schemas.microsoft.com/office/drawing/2014/main" id="{65617A47-4616-4C43-46B6-12C99448B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0" name="Line 3535">
            <a:extLst>
              <a:ext uri="{FF2B5EF4-FFF2-40B4-BE49-F238E27FC236}">
                <a16:creationId xmlns:a16="http://schemas.microsoft.com/office/drawing/2014/main" id="{C174C218-8FD9-750C-9C5D-9FDCA6BF2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1" name="Line 3536">
            <a:extLst>
              <a:ext uri="{FF2B5EF4-FFF2-40B4-BE49-F238E27FC236}">
                <a16:creationId xmlns:a16="http://schemas.microsoft.com/office/drawing/2014/main" id="{0C7EAA37-4533-D2C9-636A-D728F6636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2" name="Line 3537">
            <a:extLst>
              <a:ext uri="{FF2B5EF4-FFF2-40B4-BE49-F238E27FC236}">
                <a16:creationId xmlns:a16="http://schemas.microsoft.com/office/drawing/2014/main" id="{3916D1FD-9146-986E-6786-A896A35E1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3" name="Line 3538">
            <a:extLst>
              <a:ext uri="{FF2B5EF4-FFF2-40B4-BE49-F238E27FC236}">
                <a16:creationId xmlns:a16="http://schemas.microsoft.com/office/drawing/2014/main" id="{94883973-208F-A0F4-92B2-838387CEF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4" name="Line 3539">
            <a:extLst>
              <a:ext uri="{FF2B5EF4-FFF2-40B4-BE49-F238E27FC236}">
                <a16:creationId xmlns:a16="http://schemas.microsoft.com/office/drawing/2014/main" id="{BC12BC34-789E-F8BA-4689-91FAE2964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5" name="Line 3540">
            <a:extLst>
              <a:ext uri="{FF2B5EF4-FFF2-40B4-BE49-F238E27FC236}">
                <a16:creationId xmlns:a16="http://schemas.microsoft.com/office/drawing/2014/main" id="{C7DD2ACC-2310-30A6-BA5E-53575FA66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6" name="Line 3541">
            <a:extLst>
              <a:ext uri="{FF2B5EF4-FFF2-40B4-BE49-F238E27FC236}">
                <a16:creationId xmlns:a16="http://schemas.microsoft.com/office/drawing/2014/main" id="{006E386C-5227-CC72-97AD-45EDBB422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7" name="Line 3542">
            <a:extLst>
              <a:ext uri="{FF2B5EF4-FFF2-40B4-BE49-F238E27FC236}">
                <a16:creationId xmlns:a16="http://schemas.microsoft.com/office/drawing/2014/main" id="{ADABA473-BAF1-0864-87A9-D4CAC8399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8" name="Line 3543">
            <a:extLst>
              <a:ext uri="{FF2B5EF4-FFF2-40B4-BE49-F238E27FC236}">
                <a16:creationId xmlns:a16="http://schemas.microsoft.com/office/drawing/2014/main" id="{B341783B-CCB4-E888-03DF-EBD6A2AE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59" name="Line 3544">
            <a:extLst>
              <a:ext uri="{FF2B5EF4-FFF2-40B4-BE49-F238E27FC236}">
                <a16:creationId xmlns:a16="http://schemas.microsoft.com/office/drawing/2014/main" id="{77D90137-4573-204E-DAE4-529132270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0" name="Line 3545">
            <a:extLst>
              <a:ext uri="{FF2B5EF4-FFF2-40B4-BE49-F238E27FC236}">
                <a16:creationId xmlns:a16="http://schemas.microsoft.com/office/drawing/2014/main" id="{F6787F0A-2167-1BC4-7CD2-6396176E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1" name="Line 3546">
            <a:extLst>
              <a:ext uri="{FF2B5EF4-FFF2-40B4-BE49-F238E27FC236}">
                <a16:creationId xmlns:a16="http://schemas.microsoft.com/office/drawing/2014/main" id="{83926D8A-C788-38D2-7193-8D713A45A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2" name="Line 3547">
            <a:extLst>
              <a:ext uri="{FF2B5EF4-FFF2-40B4-BE49-F238E27FC236}">
                <a16:creationId xmlns:a16="http://schemas.microsoft.com/office/drawing/2014/main" id="{745ACB6F-7A68-3268-F2B0-D23CB8441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3" name="Line 3548">
            <a:extLst>
              <a:ext uri="{FF2B5EF4-FFF2-40B4-BE49-F238E27FC236}">
                <a16:creationId xmlns:a16="http://schemas.microsoft.com/office/drawing/2014/main" id="{DDFCE7CE-5A44-3AE6-310E-AA7F50289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4" name="Line 3549">
            <a:extLst>
              <a:ext uri="{FF2B5EF4-FFF2-40B4-BE49-F238E27FC236}">
                <a16:creationId xmlns:a16="http://schemas.microsoft.com/office/drawing/2014/main" id="{18801F3E-CFB7-B37B-528C-0A2E3BBF9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5" name="Line 3550">
            <a:extLst>
              <a:ext uri="{FF2B5EF4-FFF2-40B4-BE49-F238E27FC236}">
                <a16:creationId xmlns:a16="http://schemas.microsoft.com/office/drawing/2014/main" id="{B7D2A5D7-3CA8-5621-711B-498E83D5D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6" name="Line 3551">
            <a:extLst>
              <a:ext uri="{FF2B5EF4-FFF2-40B4-BE49-F238E27FC236}">
                <a16:creationId xmlns:a16="http://schemas.microsoft.com/office/drawing/2014/main" id="{9E5264B1-EFEA-9B03-176E-E65FBED67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7" name="Line 3552">
            <a:extLst>
              <a:ext uri="{FF2B5EF4-FFF2-40B4-BE49-F238E27FC236}">
                <a16:creationId xmlns:a16="http://schemas.microsoft.com/office/drawing/2014/main" id="{78933407-1676-99E2-F011-739E17833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8" name="Line 3553">
            <a:extLst>
              <a:ext uri="{FF2B5EF4-FFF2-40B4-BE49-F238E27FC236}">
                <a16:creationId xmlns:a16="http://schemas.microsoft.com/office/drawing/2014/main" id="{BF8E5754-88C0-47F6-3E80-4D63F0774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45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9" name="Line 3554">
            <a:extLst>
              <a:ext uri="{FF2B5EF4-FFF2-40B4-BE49-F238E27FC236}">
                <a16:creationId xmlns:a16="http://schemas.microsoft.com/office/drawing/2014/main" id="{593F6ADF-FA93-6196-BF98-A622D3D85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887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0" name="Line 3555">
            <a:extLst>
              <a:ext uri="{FF2B5EF4-FFF2-40B4-BE49-F238E27FC236}">
                <a16:creationId xmlns:a16="http://schemas.microsoft.com/office/drawing/2014/main" id="{899C8507-3D46-B666-30F1-C949EF452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83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1" name="Line 3556">
            <a:extLst>
              <a:ext uri="{FF2B5EF4-FFF2-40B4-BE49-F238E27FC236}">
                <a16:creationId xmlns:a16="http://schemas.microsoft.com/office/drawing/2014/main" id="{2D12C934-A1EA-8612-A9AA-4989B1FB6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2" name="Line 3557">
            <a:extLst>
              <a:ext uri="{FF2B5EF4-FFF2-40B4-BE49-F238E27FC236}">
                <a16:creationId xmlns:a16="http://schemas.microsoft.com/office/drawing/2014/main" id="{F7103B3F-B175-1573-E39B-75106D6C4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3" name="Line 3558">
            <a:extLst>
              <a:ext uri="{FF2B5EF4-FFF2-40B4-BE49-F238E27FC236}">
                <a16:creationId xmlns:a16="http://schemas.microsoft.com/office/drawing/2014/main" id="{3C103334-35E0-44FD-692B-EF118AF9C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4" name="Line 3559">
            <a:extLst>
              <a:ext uri="{FF2B5EF4-FFF2-40B4-BE49-F238E27FC236}">
                <a16:creationId xmlns:a16="http://schemas.microsoft.com/office/drawing/2014/main" id="{598AF102-255B-57A4-3FDE-351FAEA93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5" name="Line 3560">
            <a:extLst>
              <a:ext uri="{FF2B5EF4-FFF2-40B4-BE49-F238E27FC236}">
                <a16:creationId xmlns:a16="http://schemas.microsoft.com/office/drawing/2014/main" id="{769EACB8-E4B8-FBF6-1489-E59A6E645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6" name="Line 3561">
            <a:extLst>
              <a:ext uri="{FF2B5EF4-FFF2-40B4-BE49-F238E27FC236}">
                <a16:creationId xmlns:a16="http://schemas.microsoft.com/office/drawing/2014/main" id="{D149C647-B3CA-0CB4-790F-C1257148A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334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7" name="Line 3562">
            <a:extLst>
              <a:ext uri="{FF2B5EF4-FFF2-40B4-BE49-F238E27FC236}">
                <a16:creationId xmlns:a16="http://schemas.microsoft.com/office/drawing/2014/main" id="{9DFE4199-8A0C-D8FA-D1CE-2FE6CF75E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8" name="Line 3563">
            <a:extLst>
              <a:ext uri="{FF2B5EF4-FFF2-40B4-BE49-F238E27FC236}">
                <a16:creationId xmlns:a16="http://schemas.microsoft.com/office/drawing/2014/main" id="{1B889CDD-91F6-7A9B-1DCF-04C005DF0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021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9" name="Line 3564">
            <a:extLst>
              <a:ext uri="{FF2B5EF4-FFF2-40B4-BE49-F238E27FC236}">
                <a16:creationId xmlns:a16="http://schemas.microsoft.com/office/drawing/2014/main" id="{75DD3DD2-1464-DE4D-B80A-A821E9AC0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0" name="Line 3565">
            <a:extLst>
              <a:ext uri="{FF2B5EF4-FFF2-40B4-BE49-F238E27FC236}">
                <a16:creationId xmlns:a16="http://schemas.microsoft.com/office/drawing/2014/main" id="{58E97AD9-6C8C-F8B3-B8D2-8C17DED51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148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1" name="Line 3566">
            <a:extLst>
              <a:ext uri="{FF2B5EF4-FFF2-40B4-BE49-F238E27FC236}">
                <a16:creationId xmlns:a16="http://schemas.microsoft.com/office/drawing/2014/main" id="{91E6302F-337C-641A-2B65-FCC7A52F4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2" name="Line 3567">
            <a:extLst>
              <a:ext uri="{FF2B5EF4-FFF2-40B4-BE49-F238E27FC236}">
                <a16:creationId xmlns:a16="http://schemas.microsoft.com/office/drawing/2014/main" id="{F70AE117-A620-8262-547D-6FD532FC8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2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3" name="Line 3568">
            <a:extLst>
              <a:ext uri="{FF2B5EF4-FFF2-40B4-BE49-F238E27FC236}">
                <a16:creationId xmlns:a16="http://schemas.microsoft.com/office/drawing/2014/main" id="{2234C6E5-386A-EE9B-48A7-4A11830AB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1774" y="195186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4" name="Line 3569">
            <a:extLst>
              <a:ext uri="{FF2B5EF4-FFF2-40B4-BE49-F238E27FC236}">
                <a16:creationId xmlns:a16="http://schemas.microsoft.com/office/drawing/2014/main" id="{025C40BB-82E5-3D03-D3BF-2DF9D7F1A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9715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5" name="Line 3570">
            <a:extLst>
              <a:ext uri="{FF2B5EF4-FFF2-40B4-BE49-F238E27FC236}">
                <a16:creationId xmlns:a16="http://schemas.microsoft.com/office/drawing/2014/main" id="{BD001EE4-E37D-C8DF-5D68-93E1B112C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595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6" name="Line 3571">
            <a:extLst>
              <a:ext uri="{FF2B5EF4-FFF2-40B4-BE49-F238E27FC236}">
                <a16:creationId xmlns:a16="http://schemas.microsoft.com/office/drawing/2014/main" id="{193640F8-5957-3CB8-20A4-0719BB31C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538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7" name="Line 3572">
            <a:extLst>
              <a:ext uri="{FF2B5EF4-FFF2-40B4-BE49-F238E27FC236}">
                <a16:creationId xmlns:a16="http://schemas.microsoft.com/office/drawing/2014/main" id="{18586B08-DCF9-F98A-756E-B6DBDCF88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282" y="195186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8" name="Line 3573">
            <a:extLst>
              <a:ext uri="{FF2B5EF4-FFF2-40B4-BE49-F238E27FC236}">
                <a16:creationId xmlns:a16="http://schemas.microsoft.com/office/drawing/2014/main" id="{75A55424-309D-8D39-FE27-3AAA31934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226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89" name="Line 3574">
            <a:extLst>
              <a:ext uri="{FF2B5EF4-FFF2-40B4-BE49-F238E27FC236}">
                <a16:creationId xmlns:a16="http://schemas.microsoft.com/office/drawing/2014/main" id="{9B3D012A-2088-B848-7EBC-4279DF7D0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098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0" name="Line 3575">
            <a:extLst>
              <a:ext uri="{FF2B5EF4-FFF2-40B4-BE49-F238E27FC236}">
                <a16:creationId xmlns:a16="http://schemas.microsoft.com/office/drawing/2014/main" id="{353AF56A-FA53-F2BF-CD73-B0EE14D83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42" y="1920897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1" name="Line 3576">
            <a:extLst>
              <a:ext uri="{FF2B5EF4-FFF2-40B4-BE49-F238E27FC236}">
                <a16:creationId xmlns:a16="http://schemas.microsoft.com/office/drawing/2014/main" id="{A487FD36-AE0B-3170-E1EF-0E6760082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226" y="1951866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2" name="Line 3577">
            <a:extLst>
              <a:ext uri="{FF2B5EF4-FFF2-40B4-BE49-F238E27FC236}">
                <a16:creationId xmlns:a16="http://schemas.microsoft.com/office/drawing/2014/main" id="{C4E42D51-D4E3-1F6D-AC99-98140D293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169" y="1920897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3" name="Line 3578">
            <a:extLst>
              <a:ext uri="{FF2B5EF4-FFF2-40B4-BE49-F238E27FC236}">
                <a16:creationId xmlns:a16="http://schemas.microsoft.com/office/drawing/2014/main" id="{E5EF518C-B4A5-6018-E2C7-43BCF5D47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105" y="1971223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4" name="Line 3579">
            <a:extLst>
              <a:ext uri="{FF2B5EF4-FFF2-40B4-BE49-F238E27FC236}">
                <a16:creationId xmlns:a16="http://schemas.microsoft.com/office/drawing/2014/main" id="{7373CBE5-D65C-8D88-5AAD-95589AA0E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3048" y="1938962"/>
            <a:ext cx="0" cy="65811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5" name="Line 3580">
            <a:extLst>
              <a:ext uri="{FF2B5EF4-FFF2-40B4-BE49-F238E27FC236}">
                <a16:creationId xmlns:a16="http://schemas.microsoft.com/office/drawing/2014/main" id="{AEA7923C-51B9-571E-30B7-2C46820B6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430" y="197122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6" name="Line 3581">
            <a:extLst>
              <a:ext uri="{FF2B5EF4-FFF2-40B4-BE49-F238E27FC236}">
                <a16:creationId xmlns:a16="http://schemas.microsoft.com/office/drawing/2014/main" id="{E1E00BCE-740A-7D78-42A1-6B8E02DB9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373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7" name="Line 3582">
            <a:extLst>
              <a:ext uri="{FF2B5EF4-FFF2-40B4-BE49-F238E27FC236}">
                <a16:creationId xmlns:a16="http://schemas.microsoft.com/office/drawing/2014/main" id="{16C89DD1-97CA-82A4-4B47-65FBB54C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7870" y="1971223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8" name="Line 3583">
            <a:extLst>
              <a:ext uri="{FF2B5EF4-FFF2-40B4-BE49-F238E27FC236}">
                <a16:creationId xmlns:a16="http://schemas.microsoft.com/office/drawing/2014/main" id="{A1F59AC3-3584-6F55-276B-A158F0D34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813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9" name="Line 3584">
            <a:extLst>
              <a:ext uri="{FF2B5EF4-FFF2-40B4-BE49-F238E27FC236}">
                <a16:creationId xmlns:a16="http://schemas.microsoft.com/office/drawing/2014/main" id="{407982C4-12FD-4CAD-616A-C02E1B80C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4749" y="1971223"/>
            <a:ext cx="92198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0" name="Line 3585">
            <a:extLst>
              <a:ext uri="{FF2B5EF4-FFF2-40B4-BE49-F238E27FC236}">
                <a16:creationId xmlns:a16="http://schemas.microsoft.com/office/drawing/2014/main" id="{22AC8E83-9E87-F9B8-F48E-665DBF6BA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38962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1" name="Line 3586">
            <a:extLst>
              <a:ext uri="{FF2B5EF4-FFF2-40B4-BE49-F238E27FC236}">
                <a16:creationId xmlns:a16="http://schemas.microsoft.com/office/drawing/2014/main" id="{12002AA6-E2B2-CF41-4953-44A1E0DC2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91869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2" name="Line 3587">
            <a:extLst>
              <a:ext uri="{FF2B5EF4-FFF2-40B4-BE49-F238E27FC236}">
                <a16:creationId xmlns:a16="http://schemas.microsoft.com/office/drawing/2014/main" id="{1AC98360-E318-C1F0-31F7-D60B3DE11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1957028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3" name="Line 3588">
            <a:extLst>
              <a:ext uri="{FF2B5EF4-FFF2-40B4-BE49-F238E27FC236}">
                <a16:creationId xmlns:a16="http://schemas.microsoft.com/office/drawing/2014/main" id="{BF8F9CD3-EFA3-1E6F-A838-2CF44AB97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91869"/>
            <a:ext cx="95885" cy="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4" name="Line 3589">
            <a:extLst>
              <a:ext uri="{FF2B5EF4-FFF2-40B4-BE49-F238E27FC236}">
                <a16:creationId xmlns:a16="http://schemas.microsoft.com/office/drawing/2014/main" id="{F7F473C3-A34B-7F7C-1975-7C9F4967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1957028"/>
            <a:ext cx="0" cy="65811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5" name="Line 3590">
            <a:extLst>
              <a:ext uri="{FF2B5EF4-FFF2-40B4-BE49-F238E27FC236}">
                <a16:creationId xmlns:a16="http://schemas.microsoft.com/office/drawing/2014/main" id="{1A90F601-3EEA-1228-06EA-B5817E321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6" name="Line 3591">
            <a:extLst>
              <a:ext uri="{FF2B5EF4-FFF2-40B4-BE49-F238E27FC236}">
                <a16:creationId xmlns:a16="http://schemas.microsoft.com/office/drawing/2014/main" id="{251835A3-4F39-0F66-4E79-E14BCEF50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7" name="Line 3592">
            <a:extLst>
              <a:ext uri="{FF2B5EF4-FFF2-40B4-BE49-F238E27FC236}">
                <a16:creationId xmlns:a16="http://schemas.microsoft.com/office/drawing/2014/main" id="{61DE44ED-BCB0-36AF-CD53-6A77F00EE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8" name="Line 3593">
            <a:extLst>
              <a:ext uri="{FF2B5EF4-FFF2-40B4-BE49-F238E27FC236}">
                <a16:creationId xmlns:a16="http://schemas.microsoft.com/office/drawing/2014/main" id="{A2FA7BF9-30CD-5743-9D38-183EA231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09" name="Line 3594">
            <a:extLst>
              <a:ext uri="{FF2B5EF4-FFF2-40B4-BE49-F238E27FC236}">
                <a16:creationId xmlns:a16="http://schemas.microsoft.com/office/drawing/2014/main" id="{40F6A699-B597-B788-82F0-8340A16B1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0" name="Line 3595">
            <a:extLst>
              <a:ext uri="{FF2B5EF4-FFF2-40B4-BE49-F238E27FC236}">
                <a16:creationId xmlns:a16="http://schemas.microsoft.com/office/drawing/2014/main" id="{F486DEDB-CAC9-D901-A29D-74F9A7DC0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1" name="Line 3596">
            <a:extLst>
              <a:ext uri="{FF2B5EF4-FFF2-40B4-BE49-F238E27FC236}">
                <a16:creationId xmlns:a16="http://schemas.microsoft.com/office/drawing/2014/main" id="{0BC27A38-73D1-578D-DB44-D4D7E62CF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2" name="Line 3597">
            <a:extLst>
              <a:ext uri="{FF2B5EF4-FFF2-40B4-BE49-F238E27FC236}">
                <a16:creationId xmlns:a16="http://schemas.microsoft.com/office/drawing/2014/main" id="{2355912C-B124-338C-EEEE-808B2E82F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97031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3" name="Line 3598">
            <a:extLst>
              <a:ext uri="{FF2B5EF4-FFF2-40B4-BE49-F238E27FC236}">
                <a16:creationId xmlns:a16="http://schemas.microsoft.com/office/drawing/2014/main" id="{EB291E28-8327-0C69-BCD6-BDB8AA365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2028000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4" name="Line 3600">
            <a:extLst>
              <a:ext uri="{FF2B5EF4-FFF2-40B4-BE49-F238E27FC236}">
                <a16:creationId xmlns:a16="http://schemas.microsoft.com/office/drawing/2014/main" id="{B599DBBE-673F-BC13-4033-78CB51C88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2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5" name="Line 3601">
            <a:extLst>
              <a:ext uri="{FF2B5EF4-FFF2-40B4-BE49-F238E27FC236}">
                <a16:creationId xmlns:a16="http://schemas.microsoft.com/office/drawing/2014/main" id="{DDF0A20C-7A44-3425-0FB6-F1939EFE8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9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6" name="Line 3602">
            <a:extLst>
              <a:ext uri="{FF2B5EF4-FFF2-40B4-BE49-F238E27FC236}">
                <a16:creationId xmlns:a16="http://schemas.microsoft.com/office/drawing/2014/main" id="{3FBFAE39-0956-DD4C-5098-F46B22EDF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2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7" name="Line 3603">
            <a:extLst>
              <a:ext uri="{FF2B5EF4-FFF2-40B4-BE49-F238E27FC236}">
                <a16:creationId xmlns:a16="http://schemas.microsoft.com/office/drawing/2014/main" id="{798792F6-F43D-CDAE-E6C4-06A275005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9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8" name="Line 3604">
            <a:extLst>
              <a:ext uri="{FF2B5EF4-FFF2-40B4-BE49-F238E27FC236}">
                <a16:creationId xmlns:a16="http://schemas.microsoft.com/office/drawing/2014/main" id="{1D874ECA-FEE1-03E4-A738-7866AFF33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2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9" name="Line 3605">
            <a:extLst>
              <a:ext uri="{FF2B5EF4-FFF2-40B4-BE49-F238E27FC236}">
                <a16:creationId xmlns:a16="http://schemas.microsoft.com/office/drawing/2014/main" id="{C8E24573-4BBE-6EFC-645B-1ED111846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9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0" name="Line 3606">
            <a:extLst>
              <a:ext uri="{FF2B5EF4-FFF2-40B4-BE49-F238E27FC236}">
                <a16:creationId xmlns:a16="http://schemas.microsoft.com/office/drawing/2014/main" id="{DFAC2DB1-E09C-3F5B-B74F-64EFD2270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2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1" name="Line 3607">
            <a:extLst>
              <a:ext uri="{FF2B5EF4-FFF2-40B4-BE49-F238E27FC236}">
                <a16:creationId xmlns:a16="http://schemas.microsoft.com/office/drawing/2014/main" id="{61272E1D-12D5-CAD5-3B87-2E7703785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2" name="Line 3608">
            <a:extLst>
              <a:ext uri="{FF2B5EF4-FFF2-40B4-BE49-F238E27FC236}">
                <a16:creationId xmlns:a16="http://schemas.microsoft.com/office/drawing/2014/main" id="{0D357A3B-F143-364F-1BAD-748565A8F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60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3" name="Line 3609">
            <a:extLst>
              <a:ext uri="{FF2B5EF4-FFF2-40B4-BE49-F238E27FC236}">
                <a16:creationId xmlns:a16="http://schemas.microsoft.com/office/drawing/2014/main" id="{9731471F-61D9-0036-35DC-0B844849E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5" y="2027999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4" name="Line 3610">
            <a:extLst>
              <a:ext uri="{FF2B5EF4-FFF2-40B4-BE49-F238E27FC236}">
                <a16:creationId xmlns:a16="http://schemas.microsoft.com/office/drawing/2014/main" id="{09A68C41-0A78-39C2-6373-F5D9E7FF6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5" name="Line 3611">
            <a:extLst>
              <a:ext uri="{FF2B5EF4-FFF2-40B4-BE49-F238E27FC236}">
                <a16:creationId xmlns:a16="http://schemas.microsoft.com/office/drawing/2014/main" id="{A541D4C9-9824-C773-1545-04B9849D1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5" y="2027999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6" name="Line 3612">
            <a:extLst>
              <a:ext uri="{FF2B5EF4-FFF2-40B4-BE49-F238E27FC236}">
                <a16:creationId xmlns:a16="http://schemas.microsoft.com/office/drawing/2014/main" id="{DD4F39C0-6542-1AC7-A8CE-FC75C31DF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7" name="Line 3613">
            <a:extLst>
              <a:ext uri="{FF2B5EF4-FFF2-40B4-BE49-F238E27FC236}">
                <a16:creationId xmlns:a16="http://schemas.microsoft.com/office/drawing/2014/main" id="{B64883B8-2562-E367-4C24-DFC5A4802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3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8" name="Line 3614">
            <a:extLst>
              <a:ext uri="{FF2B5EF4-FFF2-40B4-BE49-F238E27FC236}">
                <a16:creationId xmlns:a16="http://schemas.microsoft.com/office/drawing/2014/main" id="{CD679F25-B94F-3056-4109-1706E2548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6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9" name="Line 3615">
            <a:extLst>
              <a:ext uri="{FF2B5EF4-FFF2-40B4-BE49-F238E27FC236}">
                <a16:creationId xmlns:a16="http://schemas.microsoft.com/office/drawing/2014/main" id="{0467B5B1-B889-1881-7AE6-38457B2EE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3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0" name="Line 3616">
            <a:extLst>
              <a:ext uri="{FF2B5EF4-FFF2-40B4-BE49-F238E27FC236}">
                <a16:creationId xmlns:a16="http://schemas.microsoft.com/office/drawing/2014/main" id="{8B1AE535-F60C-CE5C-8E34-09AE7CF07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6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1" name="Line 3617">
            <a:extLst>
              <a:ext uri="{FF2B5EF4-FFF2-40B4-BE49-F238E27FC236}">
                <a16:creationId xmlns:a16="http://schemas.microsoft.com/office/drawing/2014/main" id="{7C072BF6-7A57-FFA6-6678-B5D7CE575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3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2" name="Line 3618">
            <a:extLst>
              <a:ext uri="{FF2B5EF4-FFF2-40B4-BE49-F238E27FC236}">
                <a16:creationId xmlns:a16="http://schemas.microsoft.com/office/drawing/2014/main" id="{446315D7-DF8A-9F0D-F0F0-04C48B4AC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6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3" name="Line 3619">
            <a:extLst>
              <a:ext uri="{FF2B5EF4-FFF2-40B4-BE49-F238E27FC236}">
                <a16:creationId xmlns:a16="http://schemas.microsoft.com/office/drawing/2014/main" id="{5A37FA3F-EEE9-B87B-A629-55BAE652A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3" y="2027999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4" name="Line 3620">
            <a:extLst>
              <a:ext uri="{FF2B5EF4-FFF2-40B4-BE49-F238E27FC236}">
                <a16:creationId xmlns:a16="http://schemas.microsoft.com/office/drawing/2014/main" id="{32A2332E-61BD-A242-882E-6AE4FEF12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6" y="1997030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5" name="Line 3621">
            <a:extLst>
              <a:ext uri="{FF2B5EF4-FFF2-40B4-BE49-F238E27FC236}">
                <a16:creationId xmlns:a16="http://schemas.microsoft.com/office/drawing/2014/main" id="{A8CBDE1D-27A3-CA4A-5E92-1890FA760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6" name="Line 3622">
            <a:extLst>
              <a:ext uri="{FF2B5EF4-FFF2-40B4-BE49-F238E27FC236}">
                <a16:creationId xmlns:a16="http://schemas.microsoft.com/office/drawing/2014/main" id="{CD5F4F91-2536-B757-F11B-EDA1ED3C0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7" name="Line 3623">
            <a:extLst>
              <a:ext uri="{FF2B5EF4-FFF2-40B4-BE49-F238E27FC236}">
                <a16:creationId xmlns:a16="http://schemas.microsoft.com/office/drawing/2014/main" id="{B90CFC7C-6705-4886-10AC-D502A5575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8" name="Line 3624">
            <a:extLst>
              <a:ext uri="{FF2B5EF4-FFF2-40B4-BE49-F238E27FC236}">
                <a16:creationId xmlns:a16="http://schemas.microsoft.com/office/drawing/2014/main" id="{8C3F08E3-A71B-FBE5-74C0-7A332309D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39" name="Line 3625">
            <a:extLst>
              <a:ext uri="{FF2B5EF4-FFF2-40B4-BE49-F238E27FC236}">
                <a16:creationId xmlns:a16="http://schemas.microsoft.com/office/drawing/2014/main" id="{5F27310B-2139-5A59-6304-F91299D37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0" name="Line 3626">
            <a:extLst>
              <a:ext uri="{FF2B5EF4-FFF2-40B4-BE49-F238E27FC236}">
                <a16:creationId xmlns:a16="http://schemas.microsoft.com/office/drawing/2014/main" id="{DE8AC82E-EDEC-9C7E-EF62-4D6F6DEF2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1" name="Line 3627">
            <a:extLst>
              <a:ext uri="{FF2B5EF4-FFF2-40B4-BE49-F238E27FC236}">
                <a16:creationId xmlns:a16="http://schemas.microsoft.com/office/drawing/2014/main" id="{8D9DB5EE-C6B1-AEB4-2B50-E9EA949BD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2" name="Line 3628">
            <a:extLst>
              <a:ext uri="{FF2B5EF4-FFF2-40B4-BE49-F238E27FC236}">
                <a16:creationId xmlns:a16="http://schemas.microsoft.com/office/drawing/2014/main" id="{28F173BE-F882-D6E1-1E38-694C2849B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3" name="Line 3629">
            <a:extLst>
              <a:ext uri="{FF2B5EF4-FFF2-40B4-BE49-F238E27FC236}">
                <a16:creationId xmlns:a16="http://schemas.microsoft.com/office/drawing/2014/main" id="{7FA99AB3-3E8E-A7C8-6493-219EF8E55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4" name="Line 3630">
            <a:extLst>
              <a:ext uri="{FF2B5EF4-FFF2-40B4-BE49-F238E27FC236}">
                <a16:creationId xmlns:a16="http://schemas.microsoft.com/office/drawing/2014/main" id="{E5CF02CA-9AE0-83CD-AEB4-C7B0A84C7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5" name="Line 3631">
            <a:extLst>
              <a:ext uri="{FF2B5EF4-FFF2-40B4-BE49-F238E27FC236}">
                <a16:creationId xmlns:a16="http://schemas.microsoft.com/office/drawing/2014/main" id="{3E97E73C-4902-548A-7DD2-09DF2CAD9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6" name="Line 3632">
            <a:extLst>
              <a:ext uri="{FF2B5EF4-FFF2-40B4-BE49-F238E27FC236}">
                <a16:creationId xmlns:a16="http://schemas.microsoft.com/office/drawing/2014/main" id="{7EB1B041-1071-AEF2-7FD2-7435C0C43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7" name="Line 3633">
            <a:extLst>
              <a:ext uri="{FF2B5EF4-FFF2-40B4-BE49-F238E27FC236}">
                <a16:creationId xmlns:a16="http://schemas.microsoft.com/office/drawing/2014/main" id="{1C4AE997-37C9-A5FA-3299-524C2C5C5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8" name="Line 3634">
            <a:extLst>
              <a:ext uri="{FF2B5EF4-FFF2-40B4-BE49-F238E27FC236}">
                <a16:creationId xmlns:a16="http://schemas.microsoft.com/office/drawing/2014/main" id="{B64B00DB-8286-F625-16FC-CAECEB811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9" name="Line 3635">
            <a:extLst>
              <a:ext uri="{FF2B5EF4-FFF2-40B4-BE49-F238E27FC236}">
                <a16:creationId xmlns:a16="http://schemas.microsoft.com/office/drawing/2014/main" id="{BF332C17-9ED6-FF1B-5C7D-FC9E2FAAC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0" name="Line 3636">
            <a:extLst>
              <a:ext uri="{FF2B5EF4-FFF2-40B4-BE49-F238E27FC236}">
                <a16:creationId xmlns:a16="http://schemas.microsoft.com/office/drawing/2014/main" id="{C0A69541-9EAE-AA39-194D-0BEC783E4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1" name="Line 3637">
            <a:extLst>
              <a:ext uri="{FF2B5EF4-FFF2-40B4-BE49-F238E27FC236}">
                <a16:creationId xmlns:a16="http://schemas.microsoft.com/office/drawing/2014/main" id="{6F61BD8F-6792-496F-11C5-1445268E4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2" name="Line 3638">
            <a:extLst>
              <a:ext uri="{FF2B5EF4-FFF2-40B4-BE49-F238E27FC236}">
                <a16:creationId xmlns:a16="http://schemas.microsoft.com/office/drawing/2014/main" id="{9977FD96-D526-88E7-B921-DE4D21DA9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3" name="Line 3639">
            <a:extLst>
              <a:ext uri="{FF2B5EF4-FFF2-40B4-BE49-F238E27FC236}">
                <a16:creationId xmlns:a16="http://schemas.microsoft.com/office/drawing/2014/main" id="{02BF7D34-62AC-EF8F-890C-962F056E2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4" name="Line 3640">
            <a:extLst>
              <a:ext uri="{FF2B5EF4-FFF2-40B4-BE49-F238E27FC236}">
                <a16:creationId xmlns:a16="http://schemas.microsoft.com/office/drawing/2014/main" id="{B757336A-CBF2-EF27-B23D-E0644BC4F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5" name="Line 3641">
            <a:extLst>
              <a:ext uri="{FF2B5EF4-FFF2-40B4-BE49-F238E27FC236}">
                <a16:creationId xmlns:a16="http://schemas.microsoft.com/office/drawing/2014/main" id="{54670140-8142-E0E6-356F-D25AA5BF5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6" name="Line 3642">
            <a:extLst>
              <a:ext uri="{FF2B5EF4-FFF2-40B4-BE49-F238E27FC236}">
                <a16:creationId xmlns:a16="http://schemas.microsoft.com/office/drawing/2014/main" id="{22229651-3005-8109-08C0-AAC244ACF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7" name="Line 3643">
            <a:extLst>
              <a:ext uri="{FF2B5EF4-FFF2-40B4-BE49-F238E27FC236}">
                <a16:creationId xmlns:a16="http://schemas.microsoft.com/office/drawing/2014/main" id="{D66E0E54-611E-2176-4B2E-3F52613CE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8" name="Line 3644">
            <a:extLst>
              <a:ext uri="{FF2B5EF4-FFF2-40B4-BE49-F238E27FC236}">
                <a16:creationId xmlns:a16="http://schemas.microsoft.com/office/drawing/2014/main" id="{6B525E96-D4B0-884F-4DFD-C1D77B9EB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59" name="Line 3645">
            <a:extLst>
              <a:ext uri="{FF2B5EF4-FFF2-40B4-BE49-F238E27FC236}">
                <a16:creationId xmlns:a16="http://schemas.microsoft.com/office/drawing/2014/main" id="{FA178E83-B91E-0170-0656-8DB615698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0" name="Line 3646">
            <a:extLst>
              <a:ext uri="{FF2B5EF4-FFF2-40B4-BE49-F238E27FC236}">
                <a16:creationId xmlns:a16="http://schemas.microsoft.com/office/drawing/2014/main" id="{B9119B2B-01B1-D51F-B3F3-DA999F569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1" name="Line 3647">
            <a:extLst>
              <a:ext uri="{FF2B5EF4-FFF2-40B4-BE49-F238E27FC236}">
                <a16:creationId xmlns:a16="http://schemas.microsoft.com/office/drawing/2014/main" id="{65AEC6A1-76C2-F330-CAE7-34E507BEC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2" name="Line 3648">
            <a:extLst>
              <a:ext uri="{FF2B5EF4-FFF2-40B4-BE49-F238E27FC236}">
                <a16:creationId xmlns:a16="http://schemas.microsoft.com/office/drawing/2014/main" id="{6CE5B26E-1F35-0361-5A09-1F16CFE23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3" name="Line 3649">
            <a:extLst>
              <a:ext uri="{FF2B5EF4-FFF2-40B4-BE49-F238E27FC236}">
                <a16:creationId xmlns:a16="http://schemas.microsoft.com/office/drawing/2014/main" id="{7D522C57-05DD-EA57-7340-168EB10FC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4" name="Line 3650">
            <a:extLst>
              <a:ext uri="{FF2B5EF4-FFF2-40B4-BE49-F238E27FC236}">
                <a16:creationId xmlns:a16="http://schemas.microsoft.com/office/drawing/2014/main" id="{BF80929E-FD24-EEFC-EF91-0229B9FBF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5" name="Line 3651">
            <a:extLst>
              <a:ext uri="{FF2B5EF4-FFF2-40B4-BE49-F238E27FC236}">
                <a16:creationId xmlns:a16="http://schemas.microsoft.com/office/drawing/2014/main" id="{6D3F75D9-6A37-A2A2-6700-678BB2AE7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6" name="Line 3652">
            <a:extLst>
              <a:ext uri="{FF2B5EF4-FFF2-40B4-BE49-F238E27FC236}">
                <a16:creationId xmlns:a16="http://schemas.microsoft.com/office/drawing/2014/main" id="{E1422D2D-12AB-6FEB-0589-F8ADEACFB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7" name="Line 3653">
            <a:extLst>
              <a:ext uri="{FF2B5EF4-FFF2-40B4-BE49-F238E27FC236}">
                <a16:creationId xmlns:a16="http://schemas.microsoft.com/office/drawing/2014/main" id="{DB407BED-8349-8683-4CCD-E98475F0B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8" name="Line 3654">
            <a:extLst>
              <a:ext uri="{FF2B5EF4-FFF2-40B4-BE49-F238E27FC236}">
                <a16:creationId xmlns:a16="http://schemas.microsoft.com/office/drawing/2014/main" id="{1649CF3E-2F2D-8B8F-F51B-8E8F45E0E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9" name="Line 3655">
            <a:extLst>
              <a:ext uri="{FF2B5EF4-FFF2-40B4-BE49-F238E27FC236}">
                <a16:creationId xmlns:a16="http://schemas.microsoft.com/office/drawing/2014/main" id="{E87BAF0B-F058-AB01-628A-9DB6E371D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0" name="Line 3656">
            <a:extLst>
              <a:ext uri="{FF2B5EF4-FFF2-40B4-BE49-F238E27FC236}">
                <a16:creationId xmlns:a16="http://schemas.microsoft.com/office/drawing/2014/main" id="{0D96F8C4-653A-78FF-4C3C-8BE3C92F6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1" name="Line 3657">
            <a:extLst>
              <a:ext uri="{FF2B5EF4-FFF2-40B4-BE49-F238E27FC236}">
                <a16:creationId xmlns:a16="http://schemas.microsoft.com/office/drawing/2014/main" id="{B8444995-71D2-AC7B-DB94-C9D34E199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2" name="Line 3658">
            <a:extLst>
              <a:ext uri="{FF2B5EF4-FFF2-40B4-BE49-F238E27FC236}">
                <a16:creationId xmlns:a16="http://schemas.microsoft.com/office/drawing/2014/main" id="{81B65445-A814-9C77-B502-0DBDC7977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3" name="Line 3659">
            <a:extLst>
              <a:ext uri="{FF2B5EF4-FFF2-40B4-BE49-F238E27FC236}">
                <a16:creationId xmlns:a16="http://schemas.microsoft.com/office/drawing/2014/main" id="{47091B9C-04E6-2063-ABE1-4D34E81C6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4" name="Line 3660">
            <a:extLst>
              <a:ext uri="{FF2B5EF4-FFF2-40B4-BE49-F238E27FC236}">
                <a16:creationId xmlns:a16="http://schemas.microsoft.com/office/drawing/2014/main" id="{442A9D92-7C22-9A53-41C4-7259AB2F9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5" name="Line 3661">
            <a:extLst>
              <a:ext uri="{FF2B5EF4-FFF2-40B4-BE49-F238E27FC236}">
                <a16:creationId xmlns:a16="http://schemas.microsoft.com/office/drawing/2014/main" id="{997A9CFC-C3B1-F77E-A0E9-7BCB28E2C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6" name="Line 3662">
            <a:extLst>
              <a:ext uri="{FF2B5EF4-FFF2-40B4-BE49-F238E27FC236}">
                <a16:creationId xmlns:a16="http://schemas.microsoft.com/office/drawing/2014/main" id="{A4213B75-44AA-62A7-5685-7000273F1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7" name="Line 3663">
            <a:extLst>
              <a:ext uri="{FF2B5EF4-FFF2-40B4-BE49-F238E27FC236}">
                <a16:creationId xmlns:a16="http://schemas.microsoft.com/office/drawing/2014/main" id="{BE1CF7C0-183A-3983-C1F0-FFCB85A9F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8" name="Line 3664">
            <a:extLst>
              <a:ext uri="{FF2B5EF4-FFF2-40B4-BE49-F238E27FC236}">
                <a16:creationId xmlns:a16="http://schemas.microsoft.com/office/drawing/2014/main" id="{2D6EF3A5-6F15-CAA3-0F86-36C92EDAC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9" name="Line 3665">
            <a:extLst>
              <a:ext uri="{FF2B5EF4-FFF2-40B4-BE49-F238E27FC236}">
                <a16:creationId xmlns:a16="http://schemas.microsoft.com/office/drawing/2014/main" id="{D1D31286-D61F-A9C3-1E43-1C22DBE8C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0" name="Line 3666">
            <a:extLst>
              <a:ext uri="{FF2B5EF4-FFF2-40B4-BE49-F238E27FC236}">
                <a16:creationId xmlns:a16="http://schemas.microsoft.com/office/drawing/2014/main" id="{1F64ECF0-CFFC-68CD-BDB2-79C80385D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1" name="Line 3667">
            <a:extLst>
              <a:ext uri="{FF2B5EF4-FFF2-40B4-BE49-F238E27FC236}">
                <a16:creationId xmlns:a16="http://schemas.microsoft.com/office/drawing/2014/main" id="{E693C39D-91B6-B18E-A073-2FAC7A3EE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2" name="Line 3668">
            <a:extLst>
              <a:ext uri="{FF2B5EF4-FFF2-40B4-BE49-F238E27FC236}">
                <a16:creationId xmlns:a16="http://schemas.microsoft.com/office/drawing/2014/main" id="{7B920C89-E6B7-A286-921E-25FA2CF81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3" name="Line 3669">
            <a:extLst>
              <a:ext uri="{FF2B5EF4-FFF2-40B4-BE49-F238E27FC236}">
                <a16:creationId xmlns:a16="http://schemas.microsoft.com/office/drawing/2014/main" id="{D2A4D657-A6B3-36BD-B4CA-C50593CD0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6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4" name="Line 3670">
            <a:extLst>
              <a:ext uri="{FF2B5EF4-FFF2-40B4-BE49-F238E27FC236}">
                <a16:creationId xmlns:a16="http://schemas.microsoft.com/office/drawing/2014/main" id="{AB8F7838-6458-F783-9EC4-4693F2B05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5" name="Line 3671">
            <a:extLst>
              <a:ext uri="{FF2B5EF4-FFF2-40B4-BE49-F238E27FC236}">
                <a16:creationId xmlns:a16="http://schemas.microsoft.com/office/drawing/2014/main" id="{EA14169A-F56C-A859-2B2F-D800FCCA3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6" name="Line 3672">
            <a:extLst>
              <a:ext uri="{FF2B5EF4-FFF2-40B4-BE49-F238E27FC236}">
                <a16:creationId xmlns:a16="http://schemas.microsoft.com/office/drawing/2014/main" id="{EC38D80D-3156-2944-D755-573047280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7" name="Line 3673">
            <a:extLst>
              <a:ext uri="{FF2B5EF4-FFF2-40B4-BE49-F238E27FC236}">
                <a16:creationId xmlns:a16="http://schemas.microsoft.com/office/drawing/2014/main" id="{3F6810E4-8965-43DC-1DF0-4B6A1F744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8" name="Line 3674">
            <a:extLst>
              <a:ext uri="{FF2B5EF4-FFF2-40B4-BE49-F238E27FC236}">
                <a16:creationId xmlns:a16="http://schemas.microsoft.com/office/drawing/2014/main" id="{3623F441-6A57-6204-AEBD-1BBDB8C07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89" name="Line 3676">
            <a:extLst>
              <a:ext uri="{FF2B5EF4-FFF2-40B4-BE49-F238E27FC236}">
                <a16:creationId xmlns:a16="http://schemas.microsoft.com/office/drawing/2014/main" id="{5123D6B6-18BD-57AB-2C20-655FDBAF7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0" name="Line 3677">
            <a:extLst>
              <a:ext uri="{FF2B5EF4-FFF2-40B4-BE49-F238E27FC236}">
                <a16:creationId xmlns:a16="http://schemas.microsoft.com/office/drawing/2014/main" id="{9F49DDEF-E926-6154-71A3-B578BFE3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1" name="Line 3678">
            <a:extLst>
              <a:ext uri="{FF2B5EF4-FFF2-40B4-BE49-F238E27FC236}">
                <a16:creationId xmlns:a16="http://schemas.microsoft.com/office/drawing/2014/main" id="{184AC6DF-66D5-7B19-453D-5D87353E8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2" name="Line 3679">
            <a:extLst>
              <a:ext uri="{FF2B5EF4-FFF2-40B4-BE49-F238E27FC236}">
                <a16:creationId xmlns:a16="http://schemas.microsoft.com/office/drawing/2014/main" id="{A649E867-89C2-636C-CE9A-EF38BC4AA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3" name="Line 3680">
            <a:extLst>
              <a:ext uri="{FF2B5EF4-FFF2-40B4-BE49-F238E27FC236}">
                <a16:creationId xmlns:a16="http://schemas.microsoft.com/office/drawing/2014/main" id="{3AF3BEC4-33B6-EC60-FF57-E3B4009FB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4" name="Line 3681">
            <a:extLst>
              <a:ext uri="{FF2B5EF4-FFF2-40B4-BE49-F238E27FC236}">
                <a16:creationId xmlns:a16="http://schemas.microsoft.com/office/drawing/2014/main" id="{BE7673D3-34AC-A326-A6F3-3AD5C36CB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5" name="Line 3682">
            <a:extLst>
              <a:ext uri="{FF2B5EF4-FFF2-40B4-BE49-F238E27FC236}">
                <a16:creationId xmlns:a16="http://schemas.microsoft.com/office/drawing/2014/main" id="{672D721F-D2BD-949A-C3C8-A1DCEF7FF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6" name="Line 3683">
            <a:extLst>
              <a:ext uri="{FF2B5EF4-FFF2-40B4-BE49-F238E27FC236}">
                <a16:creationId xmlns:a16="http://schemas.microsoft.com/office/drawing/2014/main" id="{36F43D9F-0519-19EF-8DD7-DC59C9C39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7" name="Line 3684">
            <a:extLst>
              <a:ext uri="{FF2B5EF4-FFF2-40B4-BE49-F238E27FC236}">
                <a16:creationId xmlns:a16="http://schemas.microsoft.com/office/drawing/2014/main" id="{6930F139-BC36-202B-165F-09C4D2E70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8" name="Line 3685">
            <a:extLst>
              <a:ext uri="{FF2B5EF4-FFF2-40B4-BE49-F238E27FC236}">
                <a16:creationId xmlns:a16="http://schemas.microsoft.com/office/drawing/2014/main" id="{82345D15-6CAD-F6A0-D3F5-8A5DF3745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9" name="Line 3686">
            <a:extLst>
              <a:ext uri="{FF2B5EF4-FFF2-40B4-BE49-F238E27FC236}">
                <a16:creationId xmlns:a16="http://schemas.microsoft.com/office/drawing/2014/main" id="{CCC8AB23-5E65-F495-DB37-0831948B5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6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0" name="Line 3687">
            <a:extLst>
              <a:ext uri="{FF2B5EF4-FFF2-40B4-BE49-F238E27FC236}">
                <a16:creationId xmlns:a16="http://schemas.microsoft.com/office/drawing/2014/main" id="{61C19E71-7F13-1F7D-D753-BE7DD9345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1" name="Line 3688">
            <a:extLst>
              <a:ext uri="{FF2B5EF4-FFF2-40B4-BE49-F238E27FC236}">
                <a16:creationId xmlns:a16="http://schemas.microsoft.com/office/drawing/2014/main" id="{E0E56536-D79E-0540-6EAC-C8569D875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2" name="Line 3689">
            <a:extLst>
              <a:ext uri="{FF2B5EF4-FFF2-40B4-BE49-F238E27FC236}">
                <a16:creationId xmlns:a16="http://schemas.microsoft.com/office/drawing/2014/main" id="{14EFF7C8-FB42-0DB3-3B83-53EBAAC42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3" name="Line 3690">
            <a:extLst>
              <a:ext uri="{FF2B5EF4-FFF2-40B4-BE49-F238E27FC236}">
                <a16:creationId xmlns:a16="http://schemas.microsoft.com/office/drawing/2014/main" id="{8D1B3FD8-3CC3-1816-B187-93D8F2B53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4" name="Line 3691">
            <a:extLst>
              <a:ext uri="{FF2B5EF4-FFF2-40B4-BE49-F238E27FC236}">
                <a16:creationId xmlns:a16="http://schemas.microsoft.com/office/drawing/2014/main" id="{3CA75FAD-DC37-FE6A-3B1B-86901AEAD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5" name="Line 3692">
            <a:extLst>
              <a:ext uri="{FF2B5EF4-FFF2-40B4-BE49-F238E27FC236}">
                <a16:creationId xmlns:a16="http://schemas.microsoft.com/office/drawing/2014/main" id="{AD1F4FC2-44C0-51CC-3A83-07DE359E9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6" name="Line 3693">
            <a:extLst>
              <a:ext uri="{FF2B5EF4-FFF2-40B4-BE49-F238E27FC236}">
                <a16:creationId xmlns:a16="http://schemas.microsoft.com/office/drawing/2014/main" id="{08118ED3-E515-E552-0ADA-AD81706F2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7" name="Line 3694">
            <a:extLst>
              <a:ext uri="{FF2B5EF4-FFF2-40B4-BE49-F238E27FC236}">
                <a16:creationId xmlns:a16="http://schemas.microsoft.com/office/drawing/2014/main" id="{9F015EF7-E54A-DA33-AF25-63E7FF413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3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8" name="Line 3695">
            <a:extLst>
              <a:ext uri="{FF2B5EF4-FFF2-40B4-BE49-F238E27FC236}">
                <a16:creationId xmlns:a16="http://schemas.microsoft.com/office/drawing/2014/main" id="{5CBA9712-410A-2F9F-9CC3-2E1743E9C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9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09" name="Line 3696">
            <a:extLst>
              <a:ext uri="{FF2B5EF4-FFF2-40B4-BE49-F238E27FC236}">
                <a16:creationId xmlns:a16="http://schemas.microsoft.com/office/drawing/2014/main" id="{64B478AA-3030-FE5A-0D31-6BEAF73C7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450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0" name="Line 3697">
            <a:extLst>
              <a:ext uri="{FF2B5EF4-FFF2-40B4-BE49-F238E27FC236}">
                <a16:creationId xmlns:a16="http://schemas.microsoft.com/office/drawing/2014/main" id="{EC57853F-A4C1-CEE0-9D6E-EA1C196E1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6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1" name="Line 3698">
            <a:extLst>
              <a:ext uri="{FF2B5EF4-FFF2-40B4-BE49-F238E27FC236}">
                <a16:creationId xmlns:a16="http://schemas.microsoft.com/office/drawing/2014/main" id="{AF8B5147-65DB-6985-FE97-3EDF46459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2" name="Line 3699">
            <a:extLst>
              <a:ext uri="{FF2B5EF4-FFF2-40B4-BE49-F238E27FC236}">
                <a16:creationId xmlns:a16="http://schemas.microsoft.com/office/drawing/2014/main" id="{E0CC6967-B91F-6FA7-6B0C-D362334BF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6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3" name="Line 3700">
            <a:extLst>
              <a:ext uri="{FF2B5EF4-FFF2-40B4-BE49-F238E27FC236}">
                <a16:creationId xmlns:a16="http://schemas.microsoft.com/office/drawing/2014/main" id="{72A2C913-78EA-6D44-26BF-6FD7666F9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9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4" name="Line 3701">
            <a:extLst>
              <a:ext uri="{FF2B5EF4-FFF2-40B4-BE49-F238E27FC236}">
                <a16:creationId xmlns:a16="http://schemas.microsoft.com/office/drawing/2014/main" id="{0339593C-D433-9CD5-BFED-82D3D85D5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5" name="Line 3702">
            <a:extLst>
              <a:ext uri="{FF2B5EF4-FFF2-40B4-BE49-F238E27FC236}">
                <a16:creationId xmlns:a16="http://schemas.microsoft.com/office/drawing/2014/main" id="{026997BA-5FBB-CC19-2774-1F88748FE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827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6" name="Line 3705">
            <a:extLst>
              <a:ext uri="{FF2B5EF4-FFF2-40B4-BE49-F238E27FC236}">
                <a16:creationId xmlns:a16="http://schemas.microsoft.com/office/drawing/2014/main" id="{88F8EBA3-B70F-8058-CBE3-51C26A5DF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2" y="2051226"/>
            <a:ext cx="97730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7" name="Line 3706">
            <a:extLst>
              <a:ext uri="{FF2B5EF4-FFF2-40B4-BE49-F238E27FC236}">
                <a16:creationId xmlns:a16="http://schemas.microsoft.com/office/drawing/2014/main" id="{59F669D3-1B1F-3393-192F-C09936D15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954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8" name="Line 3707">
            <a:extLst>
              <a:ext uri="{FF2B5EF4-FFF2-40B4-BE49-F238E27FC236}">
                <a16:creationId xmlns:a16="http://schemas.microsoft.com/office/drawing/2014/main" id="{4EC409EF-02B7-6D11-12DE-11956B192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9925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9" name="Line 3708">
            <a:extLst>
              <a:ext uri="{FF2B5EF4-FFF2-40B4-BE49-F238E27FC236}">
                <a16:creationId xmlns:a16="http://schemas.microsoft.com/office/drawing/2014/main" id="{D7DC4BB4-7500-1013-E1D5-DB204C41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868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0" name="Line 3709">
            <a:extLst>
              <a:ext uri="{FF2B5EF4-FFF2-40B4-BE49-F238E27FC236}">
                <a16:creationId xmlns:a16="http://schemas.microsoft.com/office/drawing/2014/main" id="{04727433-9D19-6130-ABBA-28DFAC6D6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5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1" name="Line 3710">
            <a:extLst>
              <a:ext uri="{FF2B5EF4-FFF2-40B4-BE49-F238E27FC236}">
                <a16:creationId xmlns:a16="http://schemas.microsoft.com/office/drawing/2014/main" id="{BB15DE31-1FE0-7617-8614-1613A63ED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995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2" name="Line 3711">
            <a:extLst>
              <a:ext uri="{FF2B5EF4-FFF2-40B4-BE49-F238E27FC236}">
                <a16:creationId xmlns:a16="http://schemas.microsoft.com/office/drawing/2014/main" id="{1061E96B-FC2F-9151-91D5-28D58D58B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680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3" name="Line 3712">
            <a:extLst>
              <a:ext uri="{FF2B5EF4-FFF2-40B4-BE49-F238E27FC236}">
                <a16:creationId xmlns:a16="http://schemas.microsoft.com/office/drawing/2014/main" id="{202714B0-F6AE-AD7E-04EB-CC21C9109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4747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4" name="Line 3713">
            <a:extLst>
              <a:ext uri="{FF2B5EF4-FFF2-40B4-BE49-F238E27FC236}">
                <a16:creationId xmlns:a16="http://schemas.microsoft.com/office/drawing/2014/main" id="{20B122F0-BCF7-20C2-F368-A0DEB5E59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1059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5" name="Line 3714">
            <a:extLst>
              <a:ext uri="{FF2B5EF4-FFF2-40B4-BE49-F238E27FC236}">
                <a16:creationId xmlns:a16="http://schemas.microsoft.com/office/drawing/2014/main" id="{53346B78-5C46-E24B-693E-A54302F5D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9002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6" name="Line 3715">
            <a:extLst>
              <a:ext uri="{FF2B5EF4-FFF2-40B4-BE49-F238E27FC236}">
                <a16:creationId xmlns:a16="http://schemas.microsoft.com/office/drawing/2014/main" id="{A778FF8D-2B28-F137-BBF5-3EBFFF1B9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498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7" name="Line 3716">
            <a:extLst>
              <a:ext uri="{FF2B5EF4-FFF2-40B4-BE49-F238E27FC236}">
                <a16:creationId xmlns:a16="http://schemas.microsoft.com/office/drawing/2014/main" id="{753CDEFA-B03E-1E29-3C8A-5977A958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7442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8" name="Line 3717">
            <a:extLst>
              <a:ext uri="{FF2B5EF4-FFF2-40B4-BE49-F238E27FC236}">
                <a16:creationId xmlns:a16="http://schemas.microsoft.com/office/drawing/2014/main" id="{F65E9808-08EB-D0CB-E95F-C7473E864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7442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9" name="Line 3718">
            <a:extLst>
              <a:ext uri="{FF2B5EF4-FFF2-40B4-BE49-F238E27FC236}">
                <a16:creationId xmlns:a16="http://schemas.microsoft.com/office/drawing/2014/main" id="{C49CFE23-6805-122B-981D-D4F06A336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385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0" name="Line 3719">
            <a:extLst>
              <a:ext uri="{FF2B5EF4-FFF2-40B4-BE49-F238E27FC236}">
                <a16:creationId xmlns:a16="http://schemas.microsoft.com/office/drawing/2014/main" id="{7D5D2B37-B000-A9B1-D09C-3C457422B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1" name="Line 3720">
            <a:extLst>
              <a:ext uri="{FF2B5EF4-FFF2-40B4-BE49-F238E27FC236}">
                <a16:creationId xmlns:a16="http://schemas.microsoft.com/office/drawing/2014/main" id="{7C2BE6E6-51BA-0B77-238D-D80755A10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2" name="Line 3721">
            <a:extLst>
              <a:ext uri="{FF2B5EF4-FFF2-40B4-BE49-F238E27FC236}">
                <a16:creationId xmlns:a16="http://schemas.microsoft.com/office/drawing/2014/main" id="{4665F2C8-063C-ED06-AB18-CCE560BFC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3" name="Line 3722">
            <a:extLst>
              <a:ext uri="{FF2B5EF4-FFF2-40B4-BE49-F238E27FC236}">
                <a16:creationId xmlns:a16="http://schemas.microsoft.com/office/drawing/2014/main" id="{F1C9C6ED-4499-7602-AB55-33B832F60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4" name="Line 3723">
            <a:extLst>
              <a:ext uri="{FF2B5EF4-FFF2-40B4-BE49-F238E27FC236}">
                <a16:creationId xmlns:a16="http://schemas.microsoft.com/office/drawing/2014/main" id="{E2DD1B94-6E88-3C4F-CFAF-6C230744D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5" name="Line 3724">
            <a:extLst>
              <a:ext uri="{FF2B5EF4-FFF2-40B4-BE49-F238E27FC236}">
                <a16:creationId xmlns:a16="http://schemas.microsoft.com/office/drawing/2014/main" id="{1E344785-AF8C-7BEB-A34D-80B1AFAD0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6" name="Line 3725">
            <a:extLst>
              <a:ext uri="{FF2B5EF4-FFF2-40B4-BE49-F238E27FC236}">
                <a16:creationId xmlns:a16="http://schemas.microsoft.com/office/drawing/2014/main" id="{867951D9-1401-FE9F-6D49-7E12430B4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4531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7" name="Line 3726">
            <a:extLst>
              <a:ext uri="{FF2B5EF4-FFF2-40B4-BE49-F238E27FC236}">
                <a16:creationId xmlns:a16="http://schemas.microsoft.com/office/drawing/2014/main" id="{02FB6620-A311-D5F5-6F0E-7F2E1C3C1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474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8" name="Line 3727">
            <a:extLst>
              <a:ext uri="{FF2B5EF4-FFF2-40B4-BE49-F238E27FC236}">
                <a16:creationId xmlns:a16="http://schemas.microsoft.com/office/drawing/2014/main" id="{312E07DF-6DA3-500A-3E4B-EF9C7D59D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9" name="Line 3728">
            <a:extLst>
              <a:ext uri="{FF2B5EF4-FFF2-40B4-BE49-F238E27FC236}">
                <a16:creationId xmlns:a16="http://schemas.microsoft.com/office/drawing/2014/main" id="{F56FA9F2-EB27-2093-122F-1F8CDE797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0" name="Line 3729">
            <a:extLst>
              <a:ext uri="{FF2B5EF4-FFF2-40B4-BE49-F238E27FC236}">
                <a16:creationId xmlns:a16="http://schemas.microsoft.com/office/drawing/2014/main" id="{D00EA670-500D-5422-83F5-40127E341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1" name="Line 3730">
            <a:extLst>
              <a:ext uri="{FF2B5EF4-FFF2-40B4-BE49-F238E27FC236}">
                <a16:creationId xmlns:a16="http://schemas.microsoft.com/office/drawing/2014/main" id="{D2DE4B5E-8877-4F26-8F23-725664AD4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2" name="Line 3731">
            <a:extLst>
              <a:ext uri="{FF2B5EF4-FFF2-40B4-BE49-F238E27FC236}">
                <a16:creationId xmlns:a16="http://schemas.microsoft.com/office/drawing/2014/main" id="{320E2E05-5288-0F6B-CD9B-C232D77F2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3" name="Line 3732">
            <a:extLst>
              <a:ext uri="{FF2B5EF4-FFF2-40B4-BE49-F238E27FC236}">
                <a16:creationId xmlns:a16="http://schemas.microsoft.com/office/drawing/2014/main" id="{66E5624E-5EB5-7D26-5B9E-79492D1A0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4" name="Line 3733">
            <a:extLst>
              <a:ext uri="{FF2B5EF4-FFF2-40B4-BE49-F238E27FC236}">
                <a16:creationId xmlns:a16="http://schemas.microsoft.com/office/drawing/2014/main" id="{1C3328D6-3BF2-C08A-7E0A-D379FC63A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5" name="Line 3734">
            <a:extLst>
              <a:ext uri="{FF2B5EF4-FFF2-40B4-BE49-F238E27FC236}">
                <a16:creationId xmlns:a16="http://schemas.microsoft.com/office/drawing/2014/main" id="{7CF1D8CD-188F-1823-0BC9-4BBEB62B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6" name="Line 3735">
            <a:extLst>
              <a:ext uri="{FF2B5EF4-FFF2-40B4-BE49-F238E27FC236}">
                <a16:creationId xmlns:a16="http://schemas.microsoft.com/office/drawing/2014/main" id="{4D0328FC-1203-FA1C-CD0C-697AA26AD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7" name="Line 3736">
            <a:extLst>
              <a:ext uri="{FF2B5EF4-FFF2-40B4-BE49-F238E27FC236}">
                <a16:creationId xmlns:a16="http://schemas.microsoft.com/office/drawing/2014/main" id="{7FB1CE01-55EA-3991-D86A-7D08ACD23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8" name="Line 3737">
            <a:extLst>
              <a:ext uri="{FF2B5EF4-FFF2-40B4-BE49-F238E27FC236}">
                <a16:creationId xmlns:a16="http://schemas.microsoft.com/office/drawing/2014/main" id="{C2235057-FD7E-CC68-0BF6-1BFDA8F6D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9" name="Line 3738">
            <a:extLst>
              <a:ext uri="{FF2B5EF4-FFF2-40B4-BE49-F238E27FC236}">
                <a16:creationId xmlns:a16="http://schemas.microsoft.com/office/drawing/2014/main" id="{1C2CE00A-72DE-E15E-CF54-00B2966E9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0" name="Line 3739">
            <a:extLst>
              <a:ext uri="{FF2B5EF4-FFF2-40B4-BE49-F238E27FC236}">
                <a16:creationId xmlns:a16="http://schemas.microsoft.com/office/drawing/2014/main" id="{CAA3C0D8-DFB8-C4F5-BE38-A9494F897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1" name="Line 3740">
            <a:extLst>
              <a:ext uri="{FF2B5EF4-FFF2-40B4-BE49-F238E27FC236}">
                <a16:creationId xmlns:a16="http://schemas.microsoft.com/office/drawing/2014/main" id="{DA90B43A-D638-81A9-CC14-9A9C43F50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2" name="Line 3741">
            <a:extLst>
              <a:ext uri="{FF2B5EF4-FFF2-40B4-BE49-F238E27FC236}">
                <a16:creationId xmlns:a16="http://schemas.microsoft.com/office/drawing/2014/main" id="{161D692A-1781-B4FA-BBED-A5A8C02D0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3" name="Line 3742">
            <a:extLst>
              <a:ext uri="{FF2B5EF4-FFF2-40B4-BE49-F238E27FC236}">
                <a16:creationId xmlns:a16="http://schemas.microsoft.com/office/drawing/2014/main" id="{5899BBA2-CE4F-DBB0-468A-46716C080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4" name="Line 3743">
            <a:extLst>
              <a:ext uri="{FF2B5EF4-FFF2-40B4-BE49-F238E27FC236}">
                <a16:creationId xmlns:a16="http://schemas.microsoft.com/office/drawing/2014/main" id="{38CDF72F-341E-3985-6C22-FEAC82ECE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5" name="Line 3744">
            <a:extLst>
              <a:ext uri="{FF2B5EF4-FFF2-40B4-BE49-F238E27FC236}">
                <a16:creationId xmlns:a16="http://schemas.microsoft.com/office/drawing/2014/main" id="{A95802AF-7B3F-7FB2-58AA-6BF751B14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6" name="Line 3745">
            <a:extLst>
              <a:ext uri="{FF2B5EF4-FFF2-40B4-BE49-F238E27FC236}">
                <a16:creationId xmlns:a16="http://schemas.microsoft.com/office/drawing/2014/main" id="{95C264F4-D5FF-BFBD-A6E9-8FF23A783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7" name="Line 3746">
            <a:extLst>
              <a:ext uri="{FF2B5EF4-FFF2-40B4-BE49-F238E27FC236}">
                <a16:creationId xmlns:a16="http://schemas.microsoft.com/office/drawing/2014/main" id="{9BA8918B-199F-A894-7F8D-69DD9A85A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8" name="Line 3747">
            <a:extLst>
              <a:ext uri="{FF2B5EF4-FFF2-40B4-BE49-F238E27FC236}">
                <a16:creationId xmlns:a16="http://schemas.microsoft.com/office/drawing/2014/main" id="{92A91B45-91F2-4A39-9256-784ECA4F7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9" name="Line 3748">
            <a:extLst>
              <a:ext uri="{FF2B5EF4-FFF2-40B4-BE49-F238E27FC236}">
                <a16:creationId xmlns:a16="http://schemas.microsoft.com/office/drawing/2014/main" id="{A4FE28A0-A675-85B6-F2AB-FA6C1E7CF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1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0" name="Line 3749">
            <a:extLst>
              <a:ext uri="{FF2B5EF4-FFF2-40B4-BE49-F238E27FC236}">
                <a16:creationId xmlns:a16="http://schemas.microsoft.com/office/drawing/2014/main" id="{605B0BD5-FEFB-D44D-0754-7662F8F73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1" name="Line 3750">
            <a:extLst>
              <a:ext uri="{FF2B5EF4-FFF2-40B4-BE49-F238E27FC236}">
                <a16:creationId xmlns:a16="http://schemas.microsoft.com/office/drawing/2014/main" id="{39029E1F-E709-2050-ED8D-E17BF122D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2" name="Line 3751">
            <a:extLst>
              <a:ext uri="{FF2B5EF4-FFF2-40B4-BE49-F238E27FC236}">
                <a16:creationId xmlns:a16="http://schemas.microsoft.com/office/drawing/2014/main" id="{E2973988-FCD2-95A5-A37B-350C0ABF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3" name="Line 3752">
            <a:extLst>
              <a:ext uri="{FF2B5EF4-FFF2-40B4-BE49-F238E27FC236}">
                <a16:creationId xmlns:a16="http://schemas.microsoft.com/office/drawing/2014/main" id="{F72F582E-D609-3346-DDBD-91E64AEE4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2020257"/>
            <a:ext cx="0" cy="64520"/>
          </a:xfrm>
          <a:prstGeom prst="line">
            <a:avLst/>
          </a:prstGeom>
          <a:noFill/>
          <a:ln w="9525" cap="sq">
            <a:solidFill>
              <a:srgbClr val="7B55D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4" name="Line 3753">
            <a:extLst>
              <a:ext uri="{FF2B5EF4-FFF2-40B4-BE49-F238E27FC236}">
                <a16:creationId xmlns:a16="http://schemas.microsoft.com/office/drawing/2014/main" id="{C0C8B883-78A8-B4C8-7D3B-9FB31E333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5" name="Line 3754">
            <a:extLst>
              <a:ext uri="{FF2B5EF4-FFF2-40B4-BE49-F238E27FC236}">
                <a16:creationId xmlns:a16="http://schemas.microsoft.com/office/drawing/2014/main" id="{7A95FBF6-1A47-2940-F8C3-EEFA391E2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6" name="Line 3755">
            <a:extLst>
              <a:ext uri="{FF2B5EF4-FFF2-40B4-BE49-F238E27FC236}">
                <a16:creationId xmlns:a16="http://schemas.microsoft.com/office/drawing/2014/main" id="{0A81F7C6-35C0-27EC-82D2-5F438E72E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2051226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7" name="Line 3756">
            <a:extLst>
              <a:ext uri="{FF2B5EF4-FFF2-40B4-BE49-F238E27FC236}">
                <a16:creationId xmlns:a16="http://schemas.microsoft.com/office/drawing/2014/main" id="{9E72F624-E9F3-B8F8-3967-9C422A738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978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8" name="Line 3757">
            <a:extLst>
              <a:ext uri="{FF2B5EF4-FFF2-40B4-BE49-F238E27FC236}">
                <a16:creationId xmlns:a16="http://schemas.microsoft.com/office/drawing/2014/main" id="{EEA8321C-2C2D-321F-FA25-9E1E83528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723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9" name="Line 3758">
            <a:extLst>
              <a:ext uri="{FF2B5EF4-FFF2-40B4-BE49-F238E27FC236}">
                <a16:creationId xmlns:a16="http://schemas.microsoft.com/office/drawing/2014/main" id="{59AEDC87-9764-14C1-D85A-0D37A1A12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665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0" name="Line 3759">
            <a:extLst>
              <a:ext uri="{FF2B5EF4-FFF2-40B4-BE49-F238E27FC236}">
                <a16:creationId xmlns:a16="http://schemas.microsoft.com/office/drawing/2014/main" id="{A6E01398-38D7-7661-C6B1-DE73FEB38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723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1" name="Line 3760">
            <a:extLst>
              <a:ext uri="{FF2B5EF4-FFF2-40B4-BE49-F238E27FC236}">
                <a16:creationId xmlns:a16="http://schemas.microsoft.com/office/drawing/2014/main" id="{A5A0CB59-6DE7-CEFF-2725-501A4FCCA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665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2" name="Line 3761">
            <a:extLst>
              <a:ext uri="{FF2B5EF4-FFF2-40B4-BE49-F238E27FC236}">
                <a16:creationId xmlns:a16="http://schemas.microsoft.com/office/drawing/2014/main" id="{EF4EDFAB-AF3D-0477-E41B-647B30F55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3" name="Line 3762">
            <a:extLst>
              <a:ext uri="{FF2B5EF4-FFF2-40B4-BE49-F238E27FC236}">
                <a16:creationId xmlns:a16="http://schemas.microsoft.com/office/drawing/2014/main" id="{FF31FDC4-35F6-3567-6C87-E61547207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4" name="Line 3763">
            <a:extLst>
              <a:ext uri="{FF2B5EF4-FFF2-40B4-BE49-F238E27FC236}">
                <a16:creationId xmlns:a16="http://schemas.microsoft.com/office/drawing/2014/main" id="{EE8048EA-5D2B-1D03-FB8F-8CEC76EBF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5" name="Line 3764">
            <a:extLst>
              <a:ext uri="{FF2B5EF4-FFF2-40B4-BE49-F238E27FC236}">
                <a16:creationId xmlns:a16="http://schemas.microsoft.com/office/drawing/2014/main" id="{2279F946-27B7-53D3-FBD9-D41D1B6E3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6" name="Line 3765">
            <a:extLst>
              <a:ext uri="{FF2B5EF4-FFF2-40B4-BE49-F238E27FC236}">
                <a16:creationId xmlns:a16="http://schemas.microsoft.com/office/drawing/2014/main" id="{4E39470C-42C6-8590-9F2C-0689281F4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7" name="Line 3766">
            <a:extLst>
              <a:ext uri="{FF2B5EF4-FFF2-40B4-BE49-F238E27FC236}">
                <a16:creationId xmlns:a16="http://schemas.microsoft.com/office/drawing/2014/main" id="{ABBD9503-F5AB-63A7-8604-A9ED51851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041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8" name="Line 3767">
            <a:extLst>
              <a:ext uri="{FF2B5EF4-FFF2-40B4-BE49-F238E27FC236}">
                <a16:creationId xmlns:a16="http://schemas.microsoft.com/office/drawing/2014/main" id="{7D4918D1-B44B-C196-A775-A97DE11DA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105" y="2229302"/>
            <a:ext cx="92198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9" name="Line 3768">
            <a:extLst>
              <a:ext uri="{FF2B5EF4-FFF2-40B4-BE49-F238E27FC236}">
                <a16:creationId xmlns:a16="http://schemas.microsoft.com/office/drawing/2014/main" id="{5FFAFBDA-A15D-F365-42E5-5C5FB8E92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359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0" name="Line 3769">
            <a:extLst>
              <a:ext uri="{FF2B5EF4-FFF2-40B4-BE49-F238E27FC236}">
                <a16:creationId xmlns:a16="http://schemas.microsoft.com/office/drawing/2014/main" id="{DA9FFDA5-D60D-E56D-04D9-CBFC0C550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1481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1" name="Line 3770">
            <a:extLst>
              <a:ext uri="{FF2B5EF4-FFF2-40B4-BE49-F238E27FC236}">
                <a16:creationId xmlns:a16="http://schemas.microsoft.com/office/drawing/2014/main" id="{3059D55D-EDCD-D401-C3ED-DB0904937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9424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2" name="Line 3771">
            <a:extLst>
              <a:ext uri="{FF2B5EF4-FFF2-40B4-BE49-F238E27FC236}">
                <a16:creationId xmlns:a16="http://schemas.microsoft.com/office/drawing/2014/main" id="{F7C338EE-6BDC-2E7B-C42F-EB0A06915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5168" y="2229302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3" name="Line 3772">
            <a:extLst>
              <a:ext uri="{FF2B5EF4-FFF2-40B4-BE49-F238E27FC236}">
                <a16:creationId xmlns:a16="http://schemas.microsoft.com/office/drawing/2014/main" id="{6AD835DF-661D-D2F6-D9DC-4DDBEC0F9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112" y="2198333"/>
            <a:ext cx="0" cy="61939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4" name="Line 3773">
            <a:extLst>
              <a:ext uri="{FF2B5EF4-FFF2-40B4-BE49-F238E27FC236}">
                <a16:creationId xmlns:a16="http://schemas.microsoft.com/office/drawing/2014/main" id="{75C472A4-7304-9DBC-EC3D-DFAFBF141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85" name="Line 3774">
            <a:extLst>
              <a:ext uri="{FF2B5EF4-FFF2-40B4-BE49-F238E27FC236}">
                <a16:creationId xmlns:a16="http://schemas.microsoft.com/office/drawing/2014/main" id="{B775197A-356B-FA88-0C61-6912E2FB1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86" name="Line 3775">
            <a:extLst>
              <a:ext uri="{FF2B5EF4-FFF2-40B4-BE49-F238E27FC236}">
                <a16:creationId xmlns:a16="http://schemas.microsoft.com/office/drawing/2014/main" id="{6CD2B03E-FB78-19A2-EB2C-E89F5877D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87" name="Line 3776">
            <a:extLst>
              <a:ext uri="{FF2B5EF4-FFF2-40B4-BE49-F238E27FC236}">
                <a16:creationId xmlns:a16="http://schemas.microsoft.com/office/drawing/2014/main" id="{B4379C24-98FC-8D52-8AE0-BE018FBC5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88" name="Line 3777">
            <a:extLst>
              <a:ext uri="{FF2B5EF4-FFF2-40B4-BE49-F238E27FC236}">
                <a16:creationId xmlns:a16="http://schemas.microsoft.com/office/drawing/2014/main" id="{C8A23712-C80C-34F5-5A4A-95CDE798A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89" name="Line 3778">
            <a:extLst>
              <a:ext uri="{FF2B5EF4-FFF2-40B4-BE49-F238E27FC236}">
                <a16:creationId xmlns:a16="http://schemas.microsoft.com/office/drawing/2014/main" id="{7BA25285-CAE6-D1AE-AFC4-041BDA09B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0" name="Line 3779">
            <a:extLst>
              <a:ext uri="{FF2B5EF4-FFF2-40B4-BE49-F238E27FC236}">
                <a16:creationId xmlns:a16="http://schemas.microsoft.com/office/drawing/2014/main" id="{C20A43A8-5642-AC8F-4498-3889DAEED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1" name="Line 3780">
            <a:extLst>
              <a:ext uri="{FF2B5EF4-FFF2-40B4-BE49-F238E27FC236}">
                <a16:creationId xmlns:a16="http://schemas.microsoft.com/office/drawing/2014/main" id="{AA63873C-5A40-03FE-95F2-5181872A6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2" name="Line 3781">
            <a:extLst>
              <a:ext uri="{FF2B5EF4-FFF2-40B4-BE49-F238E27FC236}">
                <a16:creationId xmlns:a16="http://schemas.microsoft.com/office/drawing/2014/main" id="{79853AC1-B62C-2D02-7E34-390E60B37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3" name="Line 3782">
            <a:extLst>
              <a:ext uri="{FF2B5EF4-FFF2-40B4-BE49-F238E27FC236}">
                <a16:creationId xmlns:a16="http://schemas.microsoft.com/office/drawing/2014/main" id="{15770029-DD52-EC15-29BF-BD7E571EC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4" name="Line 3783">
            <a:extLst>
              <a:ext uri="{FF2B5EF4-FFF2-40B4-BE49-F238E27FC236}">
                <a16:creationId xmlns:a16="http://schemas.microsoft.com/office/drawing/2014/main" id="{77B7F446-8DD0-9BD2-5C7E-E6260F7A1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5" name="Line 3784">
            <a:extLst>
              <a:ext uri="{FF2B5EF4-FFF2-40B4-BE49-F238E27FC236}">
                <a16:creationId xmlns:a16="http://schemas.microsoft.com/office/drawing/2014/main" id="{52FBB9DC-D5F8-A008-2377-372D7059C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6" name="Line 3785">
            <a:extLst>
              <a:ext uri="{FF2B5EF4-FFF2-40B4-BE49-F238E27FC236}">
                <a16:creationId xmlns:a16="http://schemas.microsoft.com/office/drawing/2014/main" id="{2A181023-EE37-4B01-5870-4E22A1EB7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7" name="Line 3786">
            <a:extLst>
              <a:ext uri="{FF2B5EF4-FFF2-40B4-BE49-F238E27FC236}">
                <a16:creationId xmlns:a16="http://schemas.microsoft.com/office/drawing/2014/main" id="{CDF26035-BB7F-2804-A10E-CECAFE9D8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8" name="Line 3787">
            <a:extLst>
              <a:ext uri="{FF2B5EF4-FFF2-40B4-BE49-F238E27FC236}">
                <a16:creationId xmlns:a16="http://schemas.microsoft.com/office/drawing/2014/main" id="{95FB4586-4799-9F82-33C0-519F8A01B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599" name="Line 3788">
            <a:extLst>
              <a:ext uri="{FF2B5EF4-FFF2-40B4-BE49-F238E27FC236}">
                <a16:creationId xmlns:a16="http://schemas.microsoft.com/office/drawing/2014/main" id="{E83D5E4C-A4FC-B301-0365-CED0419D1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0" name="Line 3789">
            <a:extLst>
              <a:ext uri="{FF2B5EF4-FFF2-40B4-BE49-F238E27FC236}">
                <a16:creationId xmlns:a16="http://schemas.microsoft.com/office/drawing/2014/main" id="{E5DC446C-755B-8D1E-DF11-77A78FCE3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1" name="Line 3790">
            <a:extLst>
              <a:ext uri="{FF2B5EF4-FFF2-40B4-BE49-F238E27FC236}">
                <a16:creationId xmlns:a16="http://schemas.microsoft.com/office/drawing/2014/main" id="{5B9D56C9-9BA8-A53C-08E3-894394AD5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2" name="Line 3791">
            <a:extLst>
              <a:ext uri="{FF2B5EF4-FFF2-40B4-BE49-F238E27FC236}">
                <a16:creationId xmlns:a16="http://schemas.microsoft.com/office/drawing/2014/main" id="{19B5187C-2E32-0482-D78F-3FBAA4367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3" name="Line 3792">
            <a:extLst>
              <a:ext uri="{FF2B5EF4-FFF2-40B4-BE49-F238E27FC236}">
                <a16:creationId xmlns:a16="http://schemas.microsoft.com/office/drawing/2014/main" id="{BEC037FE-5B62-7108-F7A9-005CA2BB7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4" name="Line 3793">
            <a:extLst>
              <a:ext uri="{FF2B5EF4-FFF2-40B4-BE49-F238E27FC236}">
                <a16:creationId xmlns:a16="http://schemas.microsoft.com/office/drawing/2014/main" id="{45E52E15-3729-EFED-687F-FC5157E56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035" y="120730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5" name="Line 3794">
            <a:extLst>
              <a:ext uri="{FF2B5EF4-FFF2-40B4-BE49-F238E27FC236}">
                <a16:creationId xmlns:a16="http://schemas.microsoft.com/office/drawing/2014/main" id="{BBABF861-5FAC-A3D5-CC96-E245EF9A8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977" y="117375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6" name="Line 3795">
            <a:extLst>
              <a:ext uri="{FF2B5EF4-FFF2-40B4-BE49-F238E27FC236}">
                <a16:creationId xmlns:a16="http://schemas.microsoft.com/office/drawing/2014/main" id="{7F89F3ED-176C-9884-C4FA-80B8CFD6F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77" y="12227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7" name="Line 3796">
            <a:extLst>
              <a:ext uri="{FF2B5EF4-FFF2-40B4-BE49-F238E27FC236}">
                <a16:creationId xmlns:a16="http://schemas.microsoft.com/office/drawing/2014/main" id="{24C3D018-C5DC-E570-8A42-E2CF90FD3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720" y="118923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8" name="Line 3797">
            <a:extLst>
              <a:ext uri="{FF2B5EF4-FFF2-40B4-BE49-F238E27FC236}">
                <a16:creationId xmlns:a16="http://schemas.microsoft.com/office/drawing/2014/main" id="{CBF43AB4-6C95-66EB-9154-FDB91B14E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69" y="126924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09" name="Line 3798">
            <a:extLst>
              <a:ext uri="{FF2B5EF4-FFF2-40B4-BE49-F238E27FC236}">
                <a16:creationId xmlns:a16="http://schemas.microsoft.com/office/drawing/2014/main" id="{6BDE3B29-6BC6-B6A1-668D-D16F63633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24" y="123569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0" name="Line 3799">
            <a:extLst>
              <a:ext uri="{FF2B5EF4-FFF2-40B4-BE49-F238E27FC236}">
                <a16:creationId xmlns:a16="http://schemas.microsoft.com/office/drawing/2014/main" id="{6C46DB9E-B05C-7FDA-67F2-79BC8BE4E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344" y="129247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1" name="Line 3801">
            <a:extLst>
              <a:ext uri="{FF2B5EF4-FFF2-40B4-BE49-F238E27FC236}">
                <a16:creationId xmlns:a16="http://schemas.microsoft.com/office/drawing/2014/main" id="{E62FED93-6D57-6307-AF82-3599606C9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4286" y="12589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2" name="Line 3802">
            <a:extLst>
              <a:ext uri="{FF2B5EF4-FFF2-40B4-BE49-F238E27FC236}">
                <a16:creationId xmlns:a16="http://schemas.microsoft.com/office/drawing/2014/main" id="{580E098D-8DDB-6F82-EFB6-D5EF14AA7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719" y="131569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3" name="Line 3803">
            <a:extLst>
              <a:ext uri="{FF2B5EF4-FFF2-40B4-BE49-F238E27FC236}">
                <a16:creationId xmlns:a16="http://schemas.microsoft.com/office/drawing/2014/main" id="{E84CF550-064D-588D-89C6-6C4D0F177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662" y="128214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4" name="Line 3804">
            <a:extLst>
              <a:ext uri="{FF2B5EF4-FFF2-40B4-BE49-F238E27FC236}">
                <a16:creationId xmlns:a16="http://schemas.microsoft.com/office/drawing/2014/main" id="{B6CD6633-9276-F9ED-96DC-AB523196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408" y="133118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5" name="Line 3805">
            <a:extLst>
              <a:ext uri="{FF2B5EF4-FFF2-40B4-BE49-F238E27FC236}">
                <a16:creationId xmlns:a16="http://schemas.microsoft.com/office/drawing/2014/main" id="{10DCC9D3-A7AC-2599-35E7-762BA5933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5350" y="129763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6" name="Line 3806">
            <a:extLst>
              <a:ext uri="{FF2B5EF4-FFF2-40B4-BE49-F238E27FC236}">
                <a16:creationId xmlns:a16="http://schemas.microsoft.com/office/drawing/2014/main" id="{7DF59F40-44ED-6A69-1B27-ECCD08CBD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471" y="135441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7" name="Line 3807">
            <a:extLst>
              <a:ext uri="{FF2B5EF4-FFF2-40B4-BE49-F238E27FC236}">
                <a16:creationId xmlns:a16="http://schemas.microsoft.com/office/drawing/2014/main" id="{BEA8334A-1894-710F-D44B-C42ED56E7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6413" y="1320859"/>
            <a:ext cx="0" cy="65811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8" name="Line 3808">
            <a:extLst>
              <a:ext uri="{FF2B5EF4-FFF2-40B4-BE49-F238E27FC236}">
                <a16:creationId xmlns:a16="http://schemas.microsoft.com/office/drawing/2014/main" id="{848E97FB-6898-1C95-DB8F-D0F111E77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599" y="137892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19" name="Line 3809">
            <a:extLst>
              <a:ext uri="{FF2B5EF4-FFF2-40B4-BE49-F238E27FC236}">
                <a16:creationId xmlns:a16="http://schemas.microsoft.com/office/drawing/2014/main" id="{FC2F4F1B-CBE3-C7F8-DABE-8D1CF86C3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542" y="134666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0" name="Line 3810">
            <a:extLst>
              <a:ext uri="{FF2B5EF4-FFF2-40B4-BE49-F238E27FC236}">
                <a16:creationId xmlns:a16="http://schemas.microsoft.com/office/drawing/2014/main" id="{745B6E3D-ACF5-9365-BAA7-1AEDD2F97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248" y="147183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1" name="Line 3811">
            <a:extLst>
              <a:ext uri="{FF2B5EF4-FFF2-40B4-BE49-F238E27FC236}">
                <a16:creationId xmlns:a16="http://schemas.microsoft.com/office/drawing/2014/main" id="{F48D8DFC-8C4C-B149-2C90-45855ED09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504" y="144086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2" name="Line 3812">
            <a:extLst>
              <a:ext uri="{FF2B5EF4-FFF2-40B4-BE49-F238E27FC236}">
                <a16:creationId xmlns:a16="http://schemas.microsoft.com/office/drawing/2014/main" id="{AE211DC3-AB9A-BF48-0EFE-15BD39FA5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6624" y="1489903"/>
            <a:ext cx="95885" cy="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3" name="Line 3813">
            <a:extLst>
              <a:ext uri="{FF2B5EF4-FFF2-40B4-BE49-F238E27FC236}">
                <a16:creationId xmlns:a16="http://schemas.microsoft.com/office/drawing/2014/main" id="{C25D8326-4B8D-C02A-55A0-E8B3F394B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568" y="145635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4" name="Line 3814">
            <a:extLst>
              <a:ext uri="{FF2B5EF4-FFF2-40B4-BE49-F238E27FC236}">
                <a16:creationId xmlns:a16="http://schemas.microsoft.com/office/drawing/2014/main" id="{96419736-57BC-194D-D083-8A7E4ABAF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688" y="148990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5" name="Line 3815">
            <a:extLst>
              <a:ext uri="{FF2B5EF4-FFF2-40B4-BE49-F238E27FC236}">
                <a16:creationId xmlns:a16="http://schemas.microsoft.com/office/drawing/2014/main" id="{A89B0308-747E-03F0-DC38-D9F56C1EF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631" y="1456353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6" name="Line 3816">
            <a:extLst>
              <a:ext uri="{FF2B5EF4-FFF2-40B4-BE49-F238E27FC236}">
                <a16:creationId xmlns:a16="http://schemas.microsoft.com/office/drawing/2014/main" id="{A481DF93-1653-3FE8-EDFD-7DECBEF05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0880" y="149764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7" name="Line 3817">
            <a:extLst>
              <a:ext uri="{FF2B5EF4-FFF2-40B4-BE49-F238E27FC236}">
                <a16:creationId xmlns:a16="http://schemas.microsoft.com/office/drawing/2014/main" id="{0BA8C487-88D2-503E-A979-5850A1DF2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822" y="1464095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8" name="Line 3818">
            <a:extLst>
              <a:ext uri="{FF2B5EF4-FFF2-40B4-BE49-F238E27FC236}">
                <a16:creationId xmlns:a16="http://schemas.microsoft.com/office/drawing/2014/main" id="{B5E565FE-FA5D-CE10-1CF2-1FB64B08A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4779" y="152861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29" name="Line 3819">
            <a:extLst>
              <a:ext uri="{FF2B5EF4-FFF2-40B4-BE49-F238E27FC236}">
                <a16:creationId xmlns:a16="http://schemas.microsoft.com/office/drawing/2014/main" id="{55123523-AA10-51E0-EADD-C66AF8138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720" y="149764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0" name="Line 3820">
            <a:extLst>
              <a:ext uri="{FF2B5EF4-FFF2-40B4-BE49-F238E27FC236}">
                <a16:creationId xmlns:a16="http://schemas.microsoft.com/office/drawing/2014/main" id="{544FDB33-95E5-61AB-D3CD-EEE1985D7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945" y="159313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1" name="Line 3821">
            <a:extLst>
              <a:ext uri="{FF2B5EF4-FFF2-40B4-BE49-F238E27FC236}">
                <a16:creationId xmlns:a16="http://schemas.microsoft.com/office/drawing/2014/main" id="{99363430-6238-8A28-12CC-33B57E946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0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2" name="Line 3822">
            <a:extLst>
              <a:ext uri="{FF2B5EF4-FFF2-40B4-BE49-F238E27FC236}">
                <a16:creationId xmlns:a16="http://schemas.microsoft.com/office/drawing/2014/main" id="{55F07ACF-2E69-6CA2-DB46-E9FAE3186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5200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3" name="Line 3823">
            <a:extLst>
              <a:ext uri="{FF2B5EF4-FFF2-40B4-BE49-F238E27FC236}">
                <a16:creationId xmlns:a16="http://schemas.microsoft.com/office/drawing/2014/main" id="{0F2E483F-380F-EEA0-9620-CB086899A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143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4" name="Line 3824">
            <a:extLst>
              <a:ext uri="{FF2B5EF4-FFF2-40B4-BE49-F238E27FC236}">
                <a16:creationId xmlns:a16="http://schemas.microsoft.com/office/drawing/2014/main" id="{D1EBB600-BB15-D632-A255-7DF95282D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639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5" name="Line 3825">
            <a:extLst>
              <a:ext uri="{FF2B5EF4-FFF2-40B4-BE49-F238E27FC236}">
                <a16:creationId xmlns:a16="http://schemas.microsoft.com/office/drawing/2014/main" id="{3EAE0E24-7C1D-56B7-0298-1FD76FAFF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83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6" name="Line 3826">
            <a:extLst>
              <a:ext uri="{FF2B5EF4-FFF2-40B4-BE49-F238E27FC236}">
                <a16:creationId xmlns:a16="http://schemas.microsoft.com/office/drawing/2014/main" id="{8BDF7B09-72B4-DBA7-5B59-73A5745F4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7397" y="159313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7" name="Line 3827">
            <a:extLst>
              <a:ext uri="{FF2B5EF4-FFF2-40B4-BE49-F238E27FC236}">
                <a16:creationId xmlns:a16="http://schemas.microsoft.com/office/drawing/2014/main" id="{144B100F-D49B-00B9-90B3-ED13D0786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5340" y="156216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8" name="Line 3828">
            <a:extLst>
              <a:ext uri="{FF2B5EF4-FFF2-40B4-BE49-F238E27FC236}">
                <a16:creationId xmlns:a16="http://schemas.microsoft.com/office/drawing/2014/main" id="{958D97D5-0406-0073-040C-643A5817F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5837" y="160861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39" name="Line 3829">
            <a:extLst>
              <a:ext uri="{FF2B5EF4-FFF2-40B4-BE49-F238E27FC236}">
                <a16:creationId xmlns:a16="http://schemas.microsoft.com/office/drawing/2014/main" id="{8C91A8DD-A7C0-752C-6E88-9F1DD221A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780" y="157765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0" name="Line 3830">
            <a:extLst>
              <a:ext uri="{FF2B5EF4-FFF2-40B4-BE49-F238E27FC236}">
                <a16:creationId xmlns:a16="http://schemas.microsoft.com/office/drawing/2014/main" id="{1D454C85-B6A8-4526-BDC0-C68CDD326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723" y="1616362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1" name="Line 3831">
            <a:extLst>
              <a:ext uri="{FF2B5EF4-FFF2-40B4-BE49-F238E27FC236}">
                <a16:creationId xmlns:a16="http://schemas.microsoft.com/office/drawing/2014/main" id="{ECBB4D9F-12AF-3682-D1E9-FBF40D516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9665" y="158539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2" name="Line 3832">
            <a:extLst>
              <a:ext uri="{FF2B5EF4-FFF2-40B4-BE49-F238E27FC236}">
                <a16:creationId xmlns:a16="http://schemas.microsoft.com/office/drawing/2014/main" id="{D1721EAF-33DE-E88B-6502-C799D800D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395" y="163442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3" name="Line 3833">
            <a:extLst>
              <a:ext uri="{FF2B5EF4-FFF2-40B4-BE49-F238E27FC236}">
                <a16:creationId xmlns:a16="http://schemas.microsoft.com/office/drawing/2014/main" id="{75982E65-7A92-4BE1-DE64-CF531594D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5338" y="160087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4" name="Line 3834">
            <a:extLst>
              <a:ext uri="{FF2B5EF4-FFF2-40B4-BE49-F238E27FC236}">
                <a16:creationId xmlns:a16="http://schemas.microsoft.com/office/drawing/2014/main" id="{AD38EC6B-985E-9540-C1AE-8C373DDF2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651" y="1649912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5" name="Line 3835">
            <a:extLst>
              <a:ext uri="{FF2B5EF4-FFF2-40B4-BE49-F238E27FC236}">
                <a16:creationId xmlns:a16="http://schemas.microsoft.com/office/drawing/2014/main" id="{07077352-8E7B-BAC7-1998-850E7B19E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593" y="1618943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6" name="Line 3836">
            <a:extLst>
              <a:ext uri="{FF2B5EF4-FFF2-40B4-BE49-F238E27FC236}">
                <a16:creationId xmlns:a16="http://schemas.microsoft.com/office/drawing/2014/main" id="{D21AC199-CBFD-F0E8-B8C9-518B1A437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600" y="16576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1647" name="Line 3837">
            <a:extLst>
              <a:ext uri="{FF2B5EF4-FFF2-40B4-BE49-F238E27FC236}">
                <a16:creationId xmlns:a16="http://schemas.microsoft.com/office/drawing/2014/main" id="{D3F23B02-37DE-C639-E72F-06C88D1DF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6543" y="1626685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48" name="Line 3838">
            <a:extLst>
              <a:ext uri="{FF2B5EF4-FFF2-40B4-BE49-F238E27FC236}">
                <a16:creationId xmlns:a16="http://schemas.microsoft.com/office/drawing/2014/main" id="{A6149582-0959-DEAE-A193-ACC9C8639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5550" y="166539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49" name="Line 3839">
            <a:extLst>
              <a:ext uri="{FF2B5EF4-FFF2-40B4-BE49-F238E27FC236}">
                <a16:creationId xmlns:a16="http://schemas.microsoft.com/office/drawing/2014/main" id="{BC276467-C367-4A8B-3E2B-EB4307F93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491" y="163442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0" name="Line 3840">
            <a:extLst>
              <a:ext uri="{FF2B5EF4-FFF2-40B4-BE49-F238E27FC236}">
                <a16:creationId xmlns:a16="http://schemas.microsoft.com/office/drawing/2014/main" id="{2A69D5B5-EA63-5EE9-BBCD-07B9A0FC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867" y="169894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1" name="Line 3841">
            <a:extLst>
              <a:ext uri="{FF2B5EF4-FFF2-40B4-BE49-F238E27FC236}">
                <a16:creationId xmlns:a16="http://schemas.microsoft.com/office/drawing/2014/main" id="{EDE6D039-E7C4-FAC6-C43C-3C5CA3AAA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8811" y="1667978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2" name="Line 3842">
            <a:extLst>
              <a:ext uri="{FF2B5EF4-FFF2-40B4-BE49-F238E27FC236}">
                <a16:creationId xmlns:a16="http://schemas.microsoft.com/office/drawing/2014/main" id="{E8BD790E-CB18-D6A7-6775-4875AF043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690" y="170669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3" name="Line 3843">
            <a:extLst>
              <a:ext uri="{FF2B5EF4-FFF2-40B4-BE49-F238E27FC236}">
                <a16:creationId xmlns:a16="http://schemas.microsoft.com/office/drawing/2014/main" id="{786E5416-9305-4055-FD6C-E3E29BB6E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3632" y="16757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4" name="Line 3844">
            <a:extLst>
              <a:ext uri="{FF2B5EF4-FFF2-40B4-BE49-F238E27FC236}">
                <a16:creationId xmlns:a16="http://schemas.microsoft.com/office/drawing/2014/main" id="{D8C3861D-7693-4DBC-600D-89A7DAB38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065" y="170669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5" name="Line 3845">
            <a:extLst>
              <a:ext uri="{FF2B5EF4-FFF2-40B4-BE49-F238E27FC236}">
                <a16:creationId xmlns:a16="http://schemas.microsoft.com/office/drawing/2014/main" id="{C891AD25-1AC0-400C-0CC2-A1FC716A1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008" y="1675720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6" name="Line 3846">
            <a:extLst>
              <a:ext uri="{FF2B5EF4-FFF2-40B4-BE49-F238E27FC236}">
                <a16:creationId xmlns:a16="http://schemas.microsoft.com/office/drawing/2014/main" id="{5427BF92-FF08-413A-E5D3-B38E4A819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639" y="171701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7" name="Line 3847">
            <a:extLst>
              <a:ext uri="{FF2B5EF4-FFF2-40B4-BE49-F238E27FC236}">
                <a16:creationId xmlns:a16="http://schemas.microsoft.com/office/drawing/2014/main" id="{0B3F93C0-6371-AC4D-344F-35A21D8C3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68346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8" name="Line 3848">
            <a:extLst>
              <a:ext uri="{FF2B5EF4-FFF2-40B4-BE49-F238E27FC236}">
                <a16:creationId xmlns:a16="http://schemas.microsoft.com/office/drawing/2014/main" id="{3BBECB23-CFFE-BE80-4F53-E672CFF8D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59" name="Line 3849">
            <a:extLst>
              <a:ext uri="{FF2B5EF4-FFF2-40B4-BE49-F238E27FC236}">
                <a16:creationId xmlns:a16="http://schemas.microsoft.com/office/drawing/2014/main" id="{09CEBBD6-2D45-C1F0-D01E-A798EAADE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0" name="Line 3850">
            <a:extLst>
              <a:ext uri="{FF2B5EF4-FFF2-40B4-BE49-F238E27FC236}">
                <a16:creationId xmlns:a16="http://schemas.microsoft.com/office/drawing/2014/main" id="{D83179BD-8107-2501-BD90-87A673244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206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1" name="Line 3851">
            <a:extLst>
              <a:ext uri="{FF2B5EF4-FFF2-40B4-BE49-F238E27FC236}">
                <a16:creationId xmlns:a16="http://schemas.microsoft.com/office/drawing/2014/main" id="{B4ABB22D-5652-81D8-01AF-103F707E0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149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2" name="Line 3852">
            <a:extLst>
              <a:ext uri="{FF2B5EF4-FFF2-40B4-BE49-F238E27FC236}">
                <a16:creationId xmlns:a16="http://schemas.microsoft.com/office/drawing/2014/main" id="{BD47E66B-EA1F-741E-91F4-4A1BF01B4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0582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3" name="Line 3853">
            <a:extLst>
              <a:ext uri="{FF2B5EF4-FFF2-40B4-BE49-F238E27FC236}">
                <a16:creationId xmlns:a16="http://schemas.microsoft.com/office/drawing/2014/main" id="{8C0F528B-B596-78B8-6EC5-32C156059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8525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4" name="Line 3854">
            <a:extLst>
              <a:ext uri="{FF2B5EF4-FFF2-40B4-BE49-F238E27FC236}">
                <a16:creationId xmlns:a16="http://schemas.microsoft.com/office/drawing/2014/main" id="{739F7C23-414A-94F6-D0E0-79F6A124E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9022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5" name="Line 3855">
            <a:extLst>
              <a:ext uri="{FF2B5EF4-FFF2-40B4-BE49-F238E27FC236}">
                <a16:creationId xmlns:a16="http://schemas.microsoft.com/office/drawing/2014/main" id="{1C1C79B8-F2C3-2195-019F-697EBBD12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964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6" name="Line 3856">
            <a:extLst>
              <a:ext uri="{FF2B5EF4-FFF2-40B4-BE49-F238E27FC236}">
                <a16:creationId xmlns:a16="http://schemas.microsoft.com/office/drawing/2014/main" id="{782C34DD-AF2B-58D4-6176-8496CDD53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397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7" name="Line 3857">
            <a:extLst>
              <a:ext uri="{FF2B5EF4-FFF2-40B4-BE49-F238E27FC236}">
                <a16:creationId xmlns:a16="http://schemas.microsoft.com/office/drawing/2014/main" id="{97A08ACE-6107-DAA2-865E-A2449BA34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40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8" name="Line 3858">
            <a:extLst>
              <a:ext uri="{FF2B5EF4-FFF2-40B4-BE49-F238E27FC236}">
                <a16:creationId xmlns:a16="http://schemas.microsoft.com/office/drawing/2014/main" id="{076185BB-3920-5706-33B4-3D7AF407A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462" y="172475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69" name="Line 3859">
            <a:extLst>
              <a:ext uri="{FF2B5EF4-FFF2-40B4-BE49-F238E27FC236}">
                <a16:creationId xmlns:a16="http://schemas.microsoft.com/office/drawing/2014/main" id="{CBA72D84-FD5D-6A89-DC0B-9DA10F626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403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0" name="Line 3860">
            <a:extLst>
              <a:ext uri="{FF2B5EF4-FFF2-40B4-BE49-F238E27FC236}">
                <a16:creationId xmlns:a16="http://schemas.microsoft.com/office/drawing/2014/main" id="{B4B84D04-108B-932C-5FDF-D52DA6C06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836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1" name="Line 3861">
            <a:extLst>
              <a:ext uri="{FF2B5EF4-FFF2-40B4-BE49-F238E27FC236}">
                <a16:creationId xmlns:a16="http://schemas.microsoft.com/office/drawing/2014/main" id="{B5C3D622-3F31-87B7-31C6-44C5355A2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2780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2" name="Line 3862">
            <a:extLst>
              <a:ext uri="{FF2B5EF4-FFF2-40B4-BE49-F238E27FC236}">
                <a16:creationId xmlns:a16="http://schemas.microsoft.com/office/drawing/2014/main" id="{CF536E1A-1E75-A87B-6E86-4DE1304B3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900" y="172475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3" name="Line 3863">
            <a:extLst>
              <a:ext uri="{FF2B5EF4-FFF2-40B4-BE49-F238E27FC236}">
                <a16:creationId xmlns:a16="http://schemas.microsoft.com/office/drawing/2014/main" id="{C10A011A-0D25-FA76-749F-C5CCA048F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3843" y="169378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4" name="Line 3864">
            <a:extLst>
              <a:ext uri="{FF2B5EF4-FFF2-40B4-BE49-F238E27FC236}">
                <a16:creationId xmlns:a16="http://schemas.microsoft.com/office/drawing/2014/main" id="{C010DA20-8789-5AB8-2A9D-F2C3FA49F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2424" y="175056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5" name="Line 3865">
            <a:extLst>
              <a:ext uri="{FF2B5EF4-FFF2-40B4-BE49-F238E27FC236}">
                <a16:creationId xmlns:a16="http://schemas.microsoft.com/office/drawing/2014/main" id="{96C831D9-32CF-E7CB-7B5E-2BB430322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366" y="171959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6" name="Line 3866">
            <a:extLst>
              <a:ext uri="{FF2B5EF4-FFF2-40B4-BE49-F238E27FC236}">
                <a16:creationId xmlns:a16="http://schemas.microsoft.com/office/drawing/2014/main" id="{B7545670-F123-522E-F71B-9B750089D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3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7" name="Line 3867">
            <a:extLst>
              <a:ext uri="{FF2B5EF4-FFF2-40B4-BE49-F238E27FC236}">
                <a16:creationId xmlns:a16="http://schemas.microsoft.com/office/drawing/2014/main" id="{0391B128-A71B-986E-C119-6870DD970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6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8" name="Line 3868">
            <a:extLst>
              <a:ext uri="{FF2B5EF4-FFF2-40B4-BE49-F238E27FC236}">
                <a16:creationId xmlns:a16="http://schemas.microsoft.com/office/drawing/2014/main" id="{AA9894E4-C849-8BC7-CFD6-B7238915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3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79" name="Line 3869">
            <a:extLst>
              <a:ext uri="{FF2B5EF4-FFF2-40B4-BE49-F238E27FC236}">
                <a16:creationId xmlns:a16="http://schemas.microsoft.com/office/drawing/2014/main" id="{200D8F31-D1F6-ADE8-3479-A41329BBB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516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0" name="Line 3870">
            <a:extLst>
              <a:ext uri="{FF2B5EF4-FFF2-40B4-BE49-F238E27FC236}">
                <a16:creationId xmlns:a16="http://schemas.microsoft.com/office/drawing/2014/main" id="{5D98C581-02FA-7210-0738-D04376578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4262" y="180218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1" name="Line 3871">
            <a:extLst>
              <a:ext uri="{FF2B5EF4-FFF2-40B4-BE49-F238E27FC236}">
                <a16:creationId xmlns:a16="http://schemas.microsoft.com/office/drawing/2014/main" id="{1C52E358-1C8D-3B10-DBB7-64B5B15BA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205" y="177120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2" name="Line 3872">
            <a:extLst>
              <a:ext uri="{FF2B5EF4-FFF2-40B4-BE49-F238E27FC236}">
                <a16:creationId xmlns:a16="http://schemas.microsoft.com/office/drawing/2014/main" id="{C7988A51-0C46-78DE-FFB1-9583BF4C7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638" y="181250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3" name="Line 3873">
            <a:extLst>
              <a:ext uri="{FF2B5EF4-FFF2-40B4-BE49-F238E27FC236}">
                <a16:creationId xmlns:a16="http://schemas.microsoft.com/office/drawing/2014/main" id="{0A65DBBC-7094-74F5-69A8-F46345395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80" y="178153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4" name="Line 3874">
            <a:extLst>
              <a:ext uri="{FF2B5EF4-FFF2-40B4-BE49-F238E27FC236}">
                <a16:creationId xmlns:a16="http://schemas.microsoft.com/office/drawing/2014/main" id="{87F25070-7708-D3B8-71E2-F0E635FD5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077" y="183056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5" name="Line 3875">
            <a:extLst>
              <a:ext uri="{FF2B5EF4-FFF2-40B4-BE49-F238E27FC236}">
                <a16:creationId xmlns:a16="http://schemas.microsoft.com/office/drawing/2014/main" id="{C3C78423-16C5-8ED1-D76D-6F1C285F1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020" y="179701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6" name="Line 3876">
            <a:extLst>
              <a:ext uri="{FF2B5EF4-FFF2-40B4-BE49-F238E27FC236}">
                <a16:creationId xmlns:a16="http://schemas.microsoft.com/office/drawing/2014/main" id="{DF3723FD-F1F8-0647-5404-F734B5CD3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893" y="183056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7" name="Line 3877">
            <a:extLst>
              <a:ext uri="{FF2B5EF4-FFF2-40B4-BE49-F238E27FC236}">
                <a16:creationId xmlns:a16="http://schemas.microsoft.com/office/drawing/2014/main" id="{7D7B3FDD-8F84-B166-80F7-93F1D95A3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836" y="1797018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8" name="Line 3878">
            <a:extLst>
              <a:ext uri="{FF2B5EF4-FFF2-40B4-BE49-F238E27FC236}">
                <a16:creationId xmlns:a16="http://schemas.microsoft.com/office/drawing/2014/main" id="{37AB8BE6-7F3C-5A3B-E50C-B3F7B64B2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174" y="1838311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89" name="Line 3879">
            <a:extLst>
              <a:ext uri="{FF2B5EF4-FFF2-40B4-BE49-F238E27FC236}">
                <a16:creationId xmlns:a16="http://schemas.microsoft.com/office/drawing/2014/main" id="{EDE68CB2-18DC-EED1-DBC5-2C70E2477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116" y="1807342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0" name="Line 3880">
            <a:extLst>
              <a:ext uri="{FF2B5EF4-FFF2-40B4-BE49-F238E27FC236}">
                <a16:creationId xmlns:a16="http://schemas.microsoft.com/office/drawing/2014/main" id="{41B2341A-9120-EDA4-B54C-4D14E44E1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116" y="184863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1" name="Line 3881">
            <a:extLst>
              <a:ext uri="{FF2B5EF4-FFF2-40B4-BE49-F238E27FC236}">
                <a16:creationId xmlns:a16="http://schemas.microsoft.com/office/drawing/2014/main" id="{08346507-B449-260A-7646-1DCB6DF4F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059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2" name="Line 3882">
            <a:extLst>
              <a:ext uri="{FF2B5EF4-FFF2-40B4-BE49-F238E27FC236}">
                <a16:creationId xmlns:a16="http://schemas.microsoft.com/office/drawing/2014/main" id="{44FDB662-F40D-ED8F-52C9-C6ACB0ED7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435" y="184863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3" name="Line 3883">
            <a:extLst>
              <a:ext uri="{FF2B5EF4-FFF2-40B4-BE49-F238E27FC236}">
                <a16:creationId xmlns:a16="http://schemas.microsoft.com/office/drawing/2014/main" id="{122A2956-0F1F-5580-0A48-57A81F352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690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4" name="Line 3884">
            <a:extLst>
              <a:ext uri="{FF2B5EF4-FFF2-40B4-BE49-F238E27FC236}">
                <a16:creationId xmlns:a16="http://schemas.microsoft.com/office/drawing/2014/main" id="{18402A30-06C7-66A0-790E-E137FA933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875" y="184863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5" name="Line 3885">
            <a:extLst>
              <a:ext uri="{FF2B5EF4-FFF2-40B4-BE49-F238E27FC236}">
                <a16:creationId xmlns:a16="http://schemas.microsoft.com/office/drawing/2014/main" id="{97D62D71-8A76-FFE1-866B-6ADCD7FC4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7" y="181508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6" name="Line 3886">
            <a:extLst>
              <a:ext uri="{FF2B5EF4-FFF2-40B4-BE49-F238E27FC236}">
                <a16:creationId xmlns:a16="http://schemas.microsoft.com/office/drawing/2014/main" id="{664885CE-C7FC-694E-1EF8-8017EFA81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130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7" name="Line 3887">
            <a:extLst>
              <a:ext uri="{FF2B5EF4-FFF2-40B4-BE49-F238E27FC236}">
                <a16:creationId xmlns:a16="http://schemas.microsoft.com/office/drawing/2014/main" id="{6F7F38BE-9F02-FB34-12E7-3FD12EFD7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8" name="Line 3888">
            <a:extLst>
              <a:ext uri="{FF2B5EF4-FFF2-40B4-BE49-F238E27FC236}">
                <a16:creationId xmlns:a16="http://schemas.microsoft.com/office/drawing/2014/main" id="{2CA9D809-95F4-CA34-75B0-3E3D474FD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817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99" name="Line 3889">
            <a:extLst>
              <a:ext uri="{FF2B5EF4-FFF2-40B4-BE49-F238E27FC236}">
                <a16:creationId xmlns:a16="http://schemas.microsoft.com/office/drawing/2014/main" id="{96666401-9569-BA6A-A7D2-652032905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0" name="Line 3890">
            <a:extLst>
              <a:ext uri="{FF2B5EF4-FFF2-40B4-BE49-F238E27FC236}">
                <a16:creationId xmlns:a16="http://schemas.microsoft.com/office/drawing/2014/main" id="{0786AE9C-AE46-350E-2D87-282C5ED7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193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1" name="Line 3891">
            <a:extLst>
              <a:ext uri="{FF2B5EF4-FFF2-40B4-BE49-F238E27FC236}">
                <a16:creationId xmlns:a16="http://schemas.microsoft.com/office/drawing/2014/main" id="{81E01331-862A-D862-1BD2-5CAEC4B52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2" name="Line 3892">
            <a:extLst>
              <a:ext uri="{FF2B5EF4-FFF2-40B4-BE49-F238E27FC236}">
                <a16:creationId xmlns:a16="http://schemas.microsoft.com/office/drawing/2014/main" id="{A56868A5-78E7-D76E-5F36-009B6B76E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3" name="Line 3893">
            <a:extLst>
              <a:ext uri="{FF2B5EF4-FFF2-40B4-BE49-F238E27FC236}">
                <a16:creationId xmlns:a16="http://schemas.microsoft.com/office/drawing/2014/main" id="{F5B7F758-4165-94EA-D36D-E0808509C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4" name="Line 3894">
            <a:extLst>
              <a:ext uri="{FF2B5EF4-FFF2-40B4-BE49-F238E27FC236}">
                <a16:creationId xmlns:a16="http://schemas.microsoft.com/office/drawing/2014/main" id="{98A1A778-27F4-7082-A910-1D05F50A0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5" name="Line 3895">
            <a:extLst>
              <a:ext uri="{FF2B5EF4-FFF2-40B4-BE49-F238E27FC236}">
                <a16:creationId xmlns:a16="http://schemas.microsoft.com/office/drawing/2014/main" id="{9C13490B-8147-D0AA-FD54-458A28992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6" name="Line 3896">
            <a:extLst>
              <a:ext uri="{FF2B5EF4-FFF2-40B4-BE49-F238E27FC236}">
                <a16:creationId xmlns:a16="http://schemas.microsoft.com/office/drawing/2014/main" id="{77542C15-CF99-C251-934D-C9439F901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7" name="Line 3897">
            <a:extLst>
              <a:ext uri="{FF2B5EF4-FFF2-40B4-BE49-F238E27FC236}">
                <a16:creationId xmlns:a16="http://schemas.microsoft.com/office/drawing/2014/main" id="{7FF037E3-467E-EB7E-7A82-7166B35FB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8" name="Line 3898">
            <a:extLst>
              <a:ext uri="{FF2B5EF4-FFF2-40B4-BE49-F238E27FC236}">
                <a16:creationId xmlns:a16="http://schemas.microsoft.com/office/drawing/2014/main" id="{6F3E5E24-A074-4096-77A1-FBEF3684E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09" name="Line 3899">
            <a:extLst>
              <a:ext uri="{FF2B5EF4-FFF2-40B4-BE49-F238E27FC236}">
                <a16:creationId xmlns:a16="http://schemas.microsoft.com/office/drawing/2014/main" id="{F83E4E86-8854-ACCE-67FF-18738785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0" name="Line 3900">
            <a:extLst>
              <a:ext uri="{FF2B5EF4-FFF2-40B4-BE49-F238E27FC236}">
                <a16:creationId xmlns:a16="http://schemas.microsoft.com/office/drawing/2014/main" id="{5541DCC7-6754-3BBC-DD08-68A4A0766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1" name="Line 3901">
            <a:extLst>
              <a:ext uri="{FF2B5EF4-FFF2-40B4-BE49-F238E27FC236}">
                <a16:creationId xmlns:a16="http://schemas.microsoft.com/office/drawing/2014/main" id="{4DC8D9B7-7847-EB91-1272-FFB2A6213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2" name="Line 3902">
            <a:extLst>
              <a:ext uri="{FF2B5EF4-FFF2-40B4-BE49-F238E27FC236}">
                <a16:creationId xmlns:a16="http://schemas.microsoft.com/office/drawing/2014/main" id="{1356F5D4-14BD-0F3C-E610-6D3CCCB44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3" name="Line 3903">
            <a:extLst>
              <a:ext uri="{FF2B5EF4-FFF2-40B4-BE49-F238E27FC236}">
                <a16:creationId xmlns:a16="http://schemas.microsoft.com/office/drawing/2014/main" id="{04785ED9-B78B-1220-809D-3EF5FDEBC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4" name="Line 3904">
            <a:extLst>
              <a:ext uri="{FF2B5EF4-FFF2-40B4-BE49-F238E27FC236}">
                <a16:creationId xmlns:a16="http://schemas.microsoft.com/office/drawing/2014/main" id="{55F21E5F-88A8-7CDE-1582-66445D541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5" name="Line 3905">
            <a:extLst>
              <a:ext uri="{FF2B5EF4-FFF2-40B4-BE49-F238E27FC236}">
                <a16:creationId xmlns:a16="http://schemas.microsoft.com/office/drawing/2014/main" id="{5A6089FF-1C3F-D1A3-175D-238E095A3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6" name="Line 3906">
            <a:extLst>
              <a:ext uri="{FF2B5EF4-FFF2-40B4-BE49-F238E27FC236}">
                <a16:creationId xmlns:a16="http://schemas.microsoft.com/office/drawing/2014/main" id="{A2216FEA-5763-928B-F0F8-DE9D8877E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0569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7" name="Line 3907">
            <a:extLst>
              <a:ext uri="{FF2B5EF4-FFF2-40B4-BE49-F238E27FC236}">
                <a16:creationId xmlns:a16="http://schemas.microsoft.com/office/drawing/2014/main" id="{9025434A-4836-467F-64E7-10CC16B75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8" name="Line 3908">
            <a:extLst>
              <a:ext uri="{FF2B5EF4-FFF2-40B4-BE49-F238E27FC236}">
                <a16:creationId xmlns:a16="http://schemas.microsoft.com/office/drawing/2014/main" id="{51E9125F-47E4-261E-502A-575CDF2D0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85637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19" name="Line 3909">
            <a:extLst>
              <a:ext uri="{FF2B5EF4-FFF2-40B4-BE49-F238E27FC236}">
                <a16:creationId xmlns:a16="http://schemas.microsoft.com/office/drawing/2014/main" id="{EDF99077-6479-744E-8C94-31A627881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0" name="Line 3910">
            <a:extLst>
              <a:ext uri="{FF2B5EF4-FFF2-40B4-BE49-F238E27FC236}">
                <a16:creationId xmlns:a16="http://schemas.microsoft.com/office/drawing/2014/main" id="{228CA48D-8BAD-C7FA-F1F1-843E0FAC8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856377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1" name="Line 3911">
            <a:extLst>
              <a:ext uri="{FF2B5EF4-FFF2-40B4-BE49-F238E27FC236}">
                <a16:creationId xmlns:a16="http://schemas.microsoft.com/office/drawing/2014/main" id="{AA64FC55-B68A-4734-3546-9173BEA48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2" name="Line 3912">
            <a:extLst>
              <a:ext uri="{FF2B5EF4-FFF2-40B4-BE49-F238E27FC236}">
                <a16:creationId xmlns:a16="http://schemas.microsoft.com/office/drawing/2014/main" id="{81A08B2A-D693-FC88-AEDA-BBD83444A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3" name="Line 3913">
            <a:extLst>
              <a:ext uri="{FF2B5EF4-FFF2-40B4-BE49-F238E27FC236}">
                <a16:creationId xmlns:a16="http://schemas.microsoft.com/office/drawing/2014/main" id="{3C435E49-C784-0822-A3EC-3D7891E72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4" name="Line 3914">
            <a:extLst>
              <a:ext uri="{FF2B5EF4-FFF2-40B4-BE49-F238E27FC236}">
                <a16:creationId xmlns:a16="http://schemas.microsoft.com/office/drawing/2014/main" id="{02666A67-E67F-DF64-293C-6A6378C25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257" y="1856377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5" name="Line 3915">
            <a:extLst>
              <a:ext uri="{FF2B5EF4-FFF2-40B4-BE49-F238E27FC236}">
                <a16:creationId xmlns:a16="http://schemas.microsoft.com/office/drawing/2014/main" id="{D973F69A-9AC2-9007-1F77-E26E12C0A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825407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6" name="Line 3916">
            <a:extLst>
              <a:ext uri="{FF2B5EF4-FFF2-40B4-BE49-F238E27FC236}">
                <a16:creationId xmlns:a16="http://schemas.microsoft.com/office/drawing/2014/main" id="{201B8685-DA98-1711-FDCB-0FD14FDFD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7" name="Line 3917">
            <a:extLst>
              <a:ext uri="{FF2B5EF4-FFF2-40B4-BE49-F238E27FC236}">
                <a16:creationId xmlns:a16="http://schemas.microsoft.com/office/drawing/2014/main" id="{A894AB3C-079D-292D-DC75-562DF9E50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8" name="Line 3918">
            <a:extLst>
              <a:ext uri="{FF2B5EF4-FFF2-40B4-BE49-F238E27FC236}">
                <a16:creationId xmlns:a16="http://schemas.microsoft.com/office/drawing/2014/main" id="{75C527F2-D2D4-76F2-FDA8-A2E1A68F0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633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29" name="Line 3919">
            <a:extLst>
              <a:ext uri="{FF2B5EF4-FFF2-40B4-BE49-F238E27FC236}">
                <a16:creationId xmlns:a16="http://schemas.microsoft.com/office/drawing/2014/main" id="{27896B2B-6220-A328-0E44-7F0C5C1A6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0" name="Line 3920">
            <a:extLst>
              <a:ext uri="{FF2B5EF4-FFF2-40B4-BE49-F238E27FC236}">
                <a16:creationId xmlns:a16="http://schemas.microsoft.com/office/drawing/2014/main" id="{4818A5CA-4D8B-C1A6-BDFD-E735AEDDD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1" name="Line 3921">
            <a:extLst>
              <a:ext uri="{FF2B5EF4-FFF2-40B4-BE49-F238E27FC236}">
                <a16:creationId xmlns:a16="http://schemas.microsoft.com/office/drawing/2014/main" id="{F00D7980-1E28-8B33-949F-7ED74AFC1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2" name="Line 3922">
            <a:extLst>
              <a:ext uri="{FF2B5EF4-FFF2-40B4-BE49-F238E27FC236}">
                <a16:creationId xmlns:a16="http://schemas.microsoft.com/office/drawing/2014/main" id="{A736B807-0E97-7790-2402-B5C4351B1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3" name="Line 3923">
            <a:extLst>
              <a:ext uri="{FF2B5EF4-FFF2-40B4-BE49-F238E27FC236}">
                <a16:creationId xmlns:a16="http://schemas.microsoft.com/office/drawing/2014/main" id="{A1A600BB-8B77-FF30-5BD5-425CC851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4" name="Line 3924">
            <a:extLst>
              <a:ext uri="{FF2B5EF4-FFF2-40B4-BE49-F238E27FC236}">
                <a16:creationId xmlns:a16="http://schemas.microsoft.com/office/drawing/2014/main" id="{BCC4DAFB-4614-7ECB-D614-E7906C05C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5" name="Line 3925">
            <a:extLst>
              <a:ext uri="{FF2B5EF4-FFF2-40B4-BE49-F238E27FC236}">
                <a16:creationId xmlns:a16="http://schemas.microsoft.com/office/drawing/2014/main" id="{ACEFD94E-6BD6-F3EC-63F3-2B7C89B0A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6" name="Line 3926">
            <a:extLst>
              <a:ext uri="{FF2B5EF4-FFF2-40B4-BE49-F238E27FC236}">
                <a16:creationId xmlns:a16="http://schemas.microsoft.com/office/drawing/2014/main" id="{58640182-B281-93CC-E0EE-DC262F2EC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32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7" name="Line 3927">
            <a:extLst>
              <a:ext uri="{FF2B5EF4-FFF2-40B4-BE49-F238E27FC236}">
                <a16:creationId xmlns:a16="http://schemas.microsoft.com/office/drawing/2014/main" id="{73E1EB3C-1F0F-B6FC-4414-70786F277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8" name="Line 3928">
            <a:extLst>
              <a:ext uri="{FF2B5EF4-FFF2-40B4-BE49-F238E27FC236}">
                <a16:creationId xmlns:a16="http://schemas.microsoft.com/office/drawing/2014/main" id="{DCB48519-13FC-DCC1-66B9-E51C490D1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39" name="Line 3929">
            <a:extLst>
              <a:ext uri="{FF2B5EF4-FFF2-40B4-BE49-F238E27FC236}">
                <a16:creationId xmlns:a16="http://schemas.microsoft.com/office/drawing/2014/main" id="{27BB2ED2-AA58-A04D-4863-3C6403ED1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0" name="Line 3930">
            <a:extLst>
              <a:ext uri="{FF2B5EF4-FFF2-40B4-BE49-F238E27FC236}">
                <a16:creationId xmlns:a16="http://schemas.microsoft.com/office/drawing/2014/main" id="{CD761A47-77ED-59B1-BCDB-0A8B021B2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1" name="Line 3931">
            <a:extLst>
              <a:ext uri="{FF2B5EF4-FFF2-40B4-BE49-F238E27FC236}">
                <a16:creationId xmlns:a16="http://schemas.microsoft.com/office/drawing/2014/main" id="{4B324DE5-2851-B8C1-A3D2-6536A1768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2" name="Line 3932">
            <a:extLst>
              <a:ext uri="{FF2B5EF4-FFF2-40B4-BE49-F238E27FC236}">
                <a16:creationId xmlns:a16="http://schemas.microsoft.com/office/drawing/2014/main" id="{A890D3C5-B849-E11A-17DC-54CAFC325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3" name="Line 3933">
            <a:extLst>
              <a:ext uri="{FF2B5EF4-FFF2-40B4-BE49-F238E27FC236}">
                <a16:creationId xmlns:a16="http://schemas.microsoft.com/office/drawing/2014/main" id="{6A8451A2-F83E-5930-2262-33260DA1D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4" name="Line 3934">
            <a:extLst>
              <a:ext uri="{FF2B5EF4-FFF2-40B4-BE49-F238E27FC236}">
                <a16:creationId xmlns:a16="http://schemas.microsoft.com/office/drawing/2014/main" id="{A179A368-34A6-3BAB-E579-C3CFA1881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5" name="Line 3935">
            <a:extLst>
              <a:ext uri="{FF2B5EF4-FFF2-40B4-BE49-F238E27FC236}">
                <a16:creationId xmlns:a16="http://schemas.microsoft.com/office/drawing/2014/main" id="{7F96CC4B-86E4-20EB-1649-ED0DA1A23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6" name="Line 3936">
            <a:extLst>
              <a:ext uri="{FF2B5EF4-FFF2-40B4-BE49-F238E27FC236}">
                <a16:creationId xmlns:a16="http://schemas.microsoft.com/office/drawing/2014/main" id="{BDF106A4-3C61-AF8D-3A7A-D0F6C5F69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7" name="Line 3937">
            <a:extLst>
              <a:ext uri="{FF2B5EF4-FFF2-40B4-BE49-F238E27FC236}">
                <a16:creationId xmlns:a16="http://schemas.microsoft.com/office/drawing/2014/main" id="{480C8E20-341C-CDCC-A984-79121F08C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8" name="Line 3938">
            <a:extLst>
              <a:ext uri="{FF2B5EF4-FFF2-40B4-BE49-F238E27FC236}">
                <a16:creationId xmlns:a16="http://schemas.microsoft.com/office/drawing/2014/main" id="{530B253E-6F9B-C54A-682A-288C0B7FC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9" name="Line 3939">
            <a:extLst>
              <a:ext uri="{FF2B5EF4-FFF2-40B4-BE49-F238E27FC236}">
                <a16:creationId xmlns:a16="http://schemas.microsoft.com/office/drawing/2014/main" id="{BA06E5F8-57AC-C18A-EC9D-2B9D657F5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0" name="Line 3940">
            <a:extLst>
              <a:ext uri="{FF2B5EF4-FFF2-40B4-BE49-F238E27FC236}">
                <a16:creationId xmlns:a16="http://schemas.microsoft.com/office/drawing/2014/main" id="{BEB8A28B-43E0-58E0-A818-8624FAACD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1" name="Line 3941">
            <a:extLst>
              <a:ext uri="{FF2B5EF4-FFF2-40B4-BE49-F238E27FC236}">
                <a16:creationId xmlns:a16="http://schemas.microsoft.com/office/drawing/2014/main" id="{2020E121-05B1-BCD5-3ABA-1E9FF10E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2" name="Line 3942">
            <a:extLst>
              <a:ext uri="{FF2B5EF4-FFF2-40B4-BE49-F238E27FC236}">
                <a16:creationId xmlns:a16="http://schemas.microsoft.com/office/drawing/2014/main" id="{A92F3BB4-597D-0745-1523-A1EA071D2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009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3" name="Line 3943">
            <a:extLst>
              <a:ext uri="{FF2B5EF4-FFF2-40B4-BE49-F238E27FC236}">
                <a16:creationId xmlns:a16="http://schemas.microsoft.com/office/drawing/2014/main" id="{0CE21EB7-4D39-0236-6807-1DEA81410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4" name="Line 3944">
            <a:extLst>
              <a:ext uri="{FF2B5EF4-FFF2-40B4-BE49-F238E27FC236}">
                <a16:creationId xmlns:a16="http://schemas.microsoft.com/office/drawing/2014/main" id="{728E10FC-C1CB-9543-0B47-1EA5F8BA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5" name="Line 3945">
            <a:extLst>
              <a:ext uri="{FF2B5EF4-FFF2-40B4-BE49-F238E27FC236}">
                <a16:creationId xmlns:a16="http://schemas.microsoft.com/office/drawing/2014/main" id="{B6703E74-3334-EDC9-5CCA-FF441420A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6" name="Line 3946">
            <a:extLst>
              <a:ext uri="{FF2B5EF4-FFF2-40B4-BE49-F238E27FC236}">
                <a16:creationId xmlns:a16="http://schemas.microsoft.com/office/drawing/2014/main" id="{5DF54E1E-6026-8253-31C7-DAE8CD5DB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7" name="Line 3947">
            <a:extLst>
              <a:ext uri="{FF2B5EF4-FFF2-40B4-BE49-F238E27FC236}">
                <a16:creationId xmlns:a16="http://schemas.microsoft.com/office/drawing/2014/main" id="{78DD51BF-4BF8-6CB6-835F-477B9CE55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8" name="Line 3948">
            <a:extLst>
              <a:ext uri="{FF2B5EF4-FFF2-40B4-BE49-F238E27FC236}">
                <a16:creationId xmlns:a16="http://schemas.microsoft.com/office/drawing/2014/main" id="{27ACB047-602C-B3D3-294B-0D86F7303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9" name="Line 3949">
            <a:extLst>
              <a:ext uri="{FF2B5EF4-FFF2-40B4-BE49-F238E27FC236}">
                <a16:creationId xmlns:a16="http://schemas.microsoft.com/office/drawing/2014/main" id="{4FF27F7E-EBFB-3CAE-F285-F199DA9F0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0" name="Line 3950">
            <a:extLst>
              <a:ext uri="{FF2B5EF4-FFF2-40B4-BE49-F238E27FC236}">
                <a16:creationId xmlns:a16="http://schemas.microsoft.com/office/drawing/2014/main" id="{98CC3BC1-696A-982E-D061-A6579FFE7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1" name="Line 3951">
            <a:extLst>
              <a:ext uri="{FF2B5EF4-FFF2-40B4-BE49-F238E27FC236}">
                <a16:creationId xmlns:a16="http://schemas.microsoft.com/office/drawing/2014/main" id="{908942BA-41B8-F51A-0740-E9E0C5C8C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2" name="Line 3952">
            <a:extLst>
              <a:ext uri="{FF2B5EF4-FFF2-40B4-BE49-F238E27FC236}">
                <a16:creationId xmlns:a16="http://schemas.microsoft.com/office/drawing/2014/main" id="{84708B26-E601-A959-2478-314CF0422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3" name="Line 3953">
            <a:extLst>
              <a:ext uri="{FF2B5EF4-FFF2-40B4-BE49-F238E27FC236}">
                <a16:creationId xmlns:a16="http://schemas.microsoft.com/office/drawing/2014/main" id="{85319F64-AC1A-3C58-C257-513904C39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4" name="Line 3954">
            <a:extLst>
              <a:ext uri="{FF2B5EF4-FFF2-40B4-BE49-F238E27FC236}">
                <a16:creationId xmlns:a16="http://schemas.microsoft.com/office/drawing/2014/main" id="{C6493EB0-3466-9015-587E-BF3950B8E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5" name="Line 3955">
            <a:extLst>
              <a:ext uri="{FF2B5EF4-FFF2-40B4-BE49-F238E27FC236}">
                <a16:creationId xmlns:a16="http://schemas.microsoft.com/office/drawing/2014/main" id="{291758A3-8847-2575-1C68-697409B7B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6" name="Line 3956">
            <a:extLst>
              <a:ext uri="{FF2B5EF4-FFF2-40B4-BE49-F238E27FC236}">
                <a16:creationId xmlns:a16="http://schemas.microsoft.com/office/drawing/2014/main" id="{4DCF34B3-7F09-1949-A028-4D6E585D6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7" name="Line 3957">
            <a:extLst>
              <a:ext uri="{FF2B5EF4-FFF2-40B4-BE49-F238E27FC236}">
                <a16:creationId xmlns:a16="http://schemas.microsoft.com/office/drawing/2014/main" id="{4339CCEF-56AB-234C-DCE1-0F3EDD7CC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8" name="Line 3958">
            <a:extLst>
              <a:ext uri="{FF2B5EF4-FFF2-40B4-BE49-F238E27FC236}">
                <a16:creationId xmlns:a16="http://schemas.microsoft.com/office/drawing/2014/main" id="{63A26482-BBD5-D054-3691-48CC4F6CD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9" name="Line 3959">
            <a:extLst>
              <a:ext uri="{FF2B5EF4-FFF2-40B4-BE49-F238E27FC236}">
                <a16:creationId xmlns:a16="http://schemas.microsoft.com/office/drawing/2014/main" id="{785EF4BE-1107-7498-9301-9E43E878F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0" name="Line 3960">
            <a:extLst>
              <a:ext uri="{FF2B5EF4-FFF2-40B4-BE49-F238E27FC236}">
                <a16:creationId xmlns:a16="http://schemas.microsoft.com/office/drawing/2014/main" id="{F8196414-DA0B-D514-76AC-019C00B8E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1" name="Line 3961">
            <a:extLst>
              <a:ext uri="{FF2B5EF4-FFF2-40B4-BE49-F238E27FC236}">
                <a16:creationId xmlns:a16="http://schemas.microsoft.com/office/drawing/2014/main" id="{D7CE70A8-8E58-6CD6-9B1A-7B173B8CF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2" name="Line 3962">
            <a:extLst>
              <a:ext uri="{FF2B5EF4-FFF2-40B4-BE49-F238E27FC236}">
                <a16:creationId xmlns:a16="http://schemas.microsoft.com/office/drawing/2014/main" id="{557B90CA-046C-A362-A2B9-189A8F16F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3" name="Line 3963">
            <a:extLst>
              <a:ext uri="{FF2B5EF4-FFF2-40B4-BE49-F238E27FC236}">
                <a16:creationId xmlns:a16="http://schemas.microsoft.com/office/drawing/2014/main" id="{3853501B-CD6D-2189-67D6-A1B0A0324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4" name="Line 3964">
            <a:extLst>
              <a:ext uri="{FF2B5EF4-FFF2-40B4-BE49-F238E27FC236}">
                <a16:creationId xmlns:a16="http://schemas.microsoft.com/office/drawing/2014/main" id="{7669905A-4B8F-F2DE-7382-06D82331C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5" name="Line 3965">
            <a:extLst>
              <a:ext uri="{FF2B5EF4-FFF2-40B4-BE49-F238E27FC236}">
                <a16:creationId xmlns:a16="http://schemas.microsoft.com/office/drawing/2014/main" id="{40FECB29-FCF3-744C-B847-46CA74717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6" name="Line 3966">
            <a:extLst>
              <a:ext uri="{FF2B5EF4-FFF2-40B4-BE49-F238E27FC236}">
                <a16:creationId xmlns:a16="http://schemas.microsoft.com/office/drawing/2014/main" id="{9FF6A576-0CF8-1FFF-CD3E-8D7D93C7E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2697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7" name="Line 3967">
            <a:extLst>
              <a:ext uri="{FF2B5EF4-FFF2-40B4-BE49-F238E27FC236}">
                <a16:creationId xmlns:a16="http://schemas.microsoft.com/office/drawing/2014/main" id="{72559D69-1782-ACBA-63AE-E190495EC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8" name="Line 3968">
            <a:extLst>
              <a:ext uri="{FF2B5EF4-FFF2-40B4-BE49-F238E27FC236}">
                <a16:creationId xmlns:a16="http://schemas.microsoft.com/office/drawing/2014/main" id="{D966A2FD-F2BF-B22C-3914-A81650D4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79" name="Line 3969">
            <a:extLst>
              <a:ext uri="{FF2B5EF4-FFF2-40B4-BE49-F238E27FC236}">
                <a16:creationId xmlns:a16="http://schemas.microsoft.com/office/drawing/2014/main" id="{D94B0923-96BE-0803-9EE4-242C8B778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0" name="Line 3970">
            <a:extLst>
              <a:ext uri="{FF2B5EF4-FFF2-40B4-BE49-F238E27FC236}">
                <a16:creationId xmlns:a16="http://schemas.microsoft.com/office/drawing/2014/main" id="{FBCC0330-BB13-8DED-8133-0229F37E0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1" name="Line 3971">
            <a:extLst>
              <a:ext uri="{FF2B5EF4-FFF2-40B4-BE49-F238E27FC236}">
                <a16:creationId xmlns:a16="http://schemas.microsoft.com/office/drawing/2014/main" id="{7C76F359-51F7-06D4-5D9B-59187F2FB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2" name="Line 3972">
            <a:extLst>
              <a:ext uri="{FF2B5EF4-FFF2-40B4-BE49-F238E27FC236}">
                <a16:creationId xmlns:a16="http://schemas.microsoft.com/office/drawing/2014/main" id="{1EF00B51-2566-3987-B3C8-1FD389D38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3" name="Line 3973">
            <a:extLst>
              <a:ext uri="{FF2B5EF4-FFF2-40B4-BE49-F238E27FC236}">
                <a16:creationId xmlns:a16="http://schemas.microsoft.com/office/drawing/2014/main" id="{8AD57CC6-EFB8-68E0-39BC-08DFC5230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4" name="Line 3974">
            <a:extLst>
              <a:ext uri="{FF2B5EF4-FFF2-40B4-BE49-F238E27FC236}">
                <a16:creationId xmlns:a16="http://schemas.microsoft.com/office/drawing/2014/main" id="{C3C5FAA6-C543-4895-8C91-02CC4719E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5" name="Line 3975">
            <a:extLst>
              <a:ext uri="{FF2B5EF4-FFF2-40B4-BE49-F238E27FC236}">
                <a16:creationId xmlns:a16="http://schemas.microsoft.com/office/drawing/2014/main" id="{4E7FB92D-2DD2-89E1-0C88-0F2C0921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6" name="Line 3976">
            <a:extLst>
              <a:ext uri="{FF2B5EF4-FFF2-40B4-BE49-F238E27FC236}">
                <a16:creationId xmlns:a16="http://schemas.microsoft.com/office/drawing/2014/main" id="{A1CED662-436E-B62B-D988-8B35749B2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7" name="Line 3977">
            <a:extLst>
              <a:ext uri="{FF2B5EF4-FFF2-40B4-BE49-F238E27FC236}">
                <a16:creationId xmlns:a16="http://schemas.microsoft.com/office/drawing/2014/main" id="{517B33C2-B39C-7971-AE20-FD19CB32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8" name="Line 3978">
            <a:extLst>
              <a:ext uri="{FF2B5EF4-FFF2-40B4-BE49-F238E27FC236}">
                <a16:creationId xmlns:a16="http://schemas.microsoft.com/office/drawing/2014/main" id="{DAA5C0E4-E933-C062-C35A-7F6EEA555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9" name="Line 3979">
            <a:extLst>
              <a:ext uri="{FF2B5EF4-FFF2-40B4-BE49-F238E27FC236}">
                <a16:creationId xmlns:a16="http://schemas.microsoft.com/office/drawing/2014/main" id="{AE6F4C84-BB41-6F6A-F9C3-7F4B0326A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0" name="Line 3980">
            <a:extLst>
              <a:ext uri="{FF2B5EF4-FFF2-40B4-BE49-F238E27FC236}">
                <a16:creationId xmlns:a16="http://schemas.microsoft.com/office/drawing/2014/main" id="{44348903-8368-DE33-B5AF-218F915C5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1" name="Line 3981">
            <a:extLst>
              <a:ext uri="{FF2B5EF4-FFF2-40B4-BE49-F238E27FC236}">
                <a16:creationId xmlns:a16="http://schemas.microsoft.com/office/drawing/2014/main" id="{147BB79E-00A4-896D-0913-EAB20FBD7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2" name="Line 3982">
            <a:extLst>
              <a:ext uri="{FF2B5EF4-FFF2-40B4-BE49-F238E27FC236}">
                <a16:creationId xmlns:a16="http://schemas.microsoft.com/office/drawing/2014/main" id="{761257A0-91AD-3BD5-DFC4-B0A10C80F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3" name="Line 3983">
            <a:extLst>
              <a:ext uri="{FF2B5EF4-FFF2-40B4-BE49-F238E27FC236}">
                <a16:creationId xmlns:a16="http://schemas.microsoft.com/office/drawing/2014/main" id="{840459F2-1435-DB43-C374-FCB38509E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4" name="Line 3984">
            <a:extLst>
              <a:ext uri="{FF2B5EF4-FFF2-40B4-BE49-F238E27FC236}">
                <a16:creationId xmlns:a16="http://schemas.microsoft.com/office/drawing/2014/main" id="{FC408809-0D08-65F3-9B3A-AA8C1FE9E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5" name="Line 3985">
            <a:extLst>
              <a:ext uri="{FF2B5EF4-FFF2-40B4-BE49-F238E27FC236}">
                <a16:creationId xmlns:a16="http://schemas.microsoft.com/office/drawing/2014/main" id="{D4CF2FEF-3069-3015-BC3A-2FD96B727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6" name="Line 3986">
            <a:extLst>
              <a:ext uri="{FF2B5EF4-FFF2-40B4-BE49-F238E27FC236}">
                <a16:creationId xmlns:a16="http://schemas.microsoft.com/office/drawing/2014/main" id="{F54A6AB7-E600-26AE-8F86-686123D86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7" name="Line 3987">
            <a:extLst>
              <a:ext uri="{FF2B5EF4-FFF2-40B4-BE49-F238E27FC236}">
                <a16:creationId xmlns:a16="http://schemas.microsoft.com/office/drawing/2014/main" id="{6C462551-3DE7-BCA5-E43B-E02781917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8" name="Line 3988">
            <a:extLst>
              <a:ext uri="{FF2B5EF4-FFF2-40B4-BE49-F238E27FC236}">
                <a16:creationId xmlns:a16="http://schemas.microsoft.com/office/drawing/2014/main" id="{73E2C542-23E2-C954-D2DE-0BE2C3D94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99" name="Line 3989">
            <a:extLst>
              <a:ext uri="{FF2B5EF4-FFF2-40B4-BE49-F238E27FC236}">
                <a16:creationId xmlns:a16="http://schemas.microsoft.com/office/drawing/2014/main" id="{BDCEA97D-9770-B7B7-0447-E33417495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0" name="Line 3990">
            <a:extLst>
              <a:ext uri="{FF2B5EF4-FFF2-40B4-BE49-F238E27FC236}">
                <a16:creationId xmlns:a16="http://schemas.microsoft.com/office/drawing/2014/main" id="{544DB823-A493-CD08-8C81-89BC77FDF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1" name="Line 3991">
            <a:extLst>
              <a:ext uri="{FF2B5EF4-FFF2-40B4-BE49-F238E27FC236}">
                <a16:creationId xmlns:a16="http://schemas.microsoft.com/office/drawing/2014/main" id="{9273586D-F8CC-6F87-CE8C-BC3C9942A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2" name="Line 3992">
            <a:extLst>
              <a:ext uri="{FF2B5EF4-FFF2-40B4-BE49-F238E27FC236}">
                <a16:creationId xmlns:a16="http://schemas.microsoft.com/office/drawing/2014/main" id="{E9CF8BC5-8138-662B-CC60-C4248437C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3" name="Line 3993">
            <a:extLst>
              <a:ext uri="{FF2B5EF4-FFF2-40B4-BE49-F238E27FC236}">
                <a16:creationId xmlns:a16="http://schemas.microsoft.com/office/drawing/2014/main" id="{A3539810-3225-D715-5FAE-3F5934C5B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4" name="Line 3994">
            <a:extLst>
              <a:ext uri="{FF2B5EF4-FFF2-40B4-BE49-F238E27FC236}">
                <a16:creationId xmlns:a16="http://schemas.microsoft.com/office/drawing/2014/main" id="{A81A0626-C7A7-7470-390E-A08F78B97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5" name="Line 3995">
            <a:extLst>
              <a:ext uri="{FF2B5EF4-FFF2-40B4-BE49-F238E27FC236}">
                <a16:creationId xmlns:a16="http://schemas.microsoft.com/office/drawing/2014/main" id="{B5600423-F001-BE4D-1454-5307CE3D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6" name="Line 3996">
            <a:extLst>
              <a:ext uri="{FF2B5EF4-FFF2-40B4-BE49-F238E27FC236}">
                <a16:creationId xmlns:a16="http://schemas.microsoft.com/office/drawing/2014/main" id="{B77A1A8F-CE3E-DBAD-6434-1CFCA51D5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7" name="Line 3997">
            <a:extLst>
              <a:ext uri="{FF2B5EF4-FFF2-40B4-BE49-F238E27FC236}">
                <a16:creationId xmlns:a16="http://schemas.microsoft.com/office/drawing/2014/main" id="{FE529D28-F9B8-004A-AEFE-DF9858F9F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8" name="Line 3998">
            <a:extLst>
              <a:ext uri="{FF2B5EF4-FFF2-40B4-BE49-F238E27FC236}">
                <a16:creationId xmlns:a16="http://schemas.microsoft.com/office/drawing/2014/main" id="{3CC0DB57-2731-2BF0-2540-D35DB6D6C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38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09" name="Line 3999">
            <a:extLst>
              <a:ext uri="{FF2B5EF4-FFF2-40B4-BE49-F238E27FC236}">
                <a16:creationId xmlns:a16="http://schemas.microsoft.com/office/drawing/2014/main" id="{BFF7986C-E728-A266-07A6-42CA32562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32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0" name="Line 4000">
            <a:extLst>
              <a:ext uri="{FF2B5EF4-FFF2-40B4-BE49-F238E27FC236}">
                <a16:creationId xmlns:a16="http://schemas.microsoft.com/office/drawing/2014/main" id="{4AF52F01-E413-45C0-CD67-737665DB2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3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1" name="Line 4002">
            <a:extLst>
              <a:ext uri="{FF2B5EF4-FFF2-40B4-BE49-F238E27FC236}">
                <a16:creationId xmlns:a16="http://schemas.microsoft.com/office/drawing/2014/main" id="{91B76C21-03C2-787D-2298-3F4D7D6A7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8015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2" name="Line 4003">
            <a:extLst>
              <a:ext uri="{FF2B5EF4-FFF2-40B4-BE49-F238E27FC236}">
                <a16:creationId xmlns:a16="http://schemas.microsoft.com/office/drawing/2014/main" id="{1AA70ED0-5C39-630C-C721-11A8C65B0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3" name="Line 4004">
            <a:extLst>
              <a:ext uri="{FF2B5EF4-FFF2-40B4-BE49-F238E27FC236}">
                <a16:creationId xmlns:a16="http://schemas.microsoft.com/office/drawing/2014/main" id="{DC15FF1E-EE1F-0829-6C91-BF68D623B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4" name="Line 4005">
            <a:extLst>
              <a:ext uri="{FF2B5EF4-FFF2-40B4-BE49-F238E27FC236}">
                <a16:creationId xmlns:a16="http://schemas.microsoft.com/office/drawing/2014/main" id="{C4EFCEBD-60B8-2A9A-64FA-248CA1FBB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5" name="Line 4006">
            <a:extLst>
              <a:ext uri="{FF2B5EF4-FFF2-40B4-BE49-F238E27FC236}">
                <a16:creationId xmlns:a16="http://schemas.microsoft.com/office/drawing/2014/main" id="{C19B09B1-CD16-C03B-DE0E-D3365058B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6" name="Line 4007">
            <a:extLst>
              <a:ext uri="{FF2B5EF4-FFF2-40B4-BE49-F238E27FC236}">
                <a16:creationId xmlns:a16="http://schemas.microsoft.com/office/drawing/2014/main" id="{B8ED5946-9ADE-4CD5-0666-999AF3BCC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7" name="Line 4008">
            <a:extLst>
              <a:ext uri="{FF2B5EF4-FFF2-40B4-BE49-F238E27FC236}">
                <a16:creationId xmlns:a16="http://schemas.microsoft.com/office/drawing/2014/main" id="{FFE66081-843D-B860-658D-589414B83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8" name="Line 4009">
            <a:extLst>
              <a:ext uri="{FF2B5EF4-FFF2-40B4-BE49-F238E27FC236}">
                <a16:creationId xmlns:a16="http://schemas.microsoft.com/office/drawing/2014/main" id="{284F0DA7-A626-0B06-4DCA-6DBF65D22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19" name="Line 4010">
            <a:extLst>
              <a:ext uri="{FF2B5EF4-FFF2-40B4-BE49-F238E27FC236}">
                <a16:creationId xmlns:a16="http://schemas.microsoft.com/office/drawing/2014/main" id="{506C0070-B8B0-7268-DF78-AA898621A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0" name="Line 4011">
            <a:extLst>
              <a:ext uri="{FF2B5EF4-FFF2-40B4-BE49-F238E27FC236}">
                <a16:creationId xmlns:a16="http://schemas.microsoft.com/office/drawing/2014/main" id="{AB4E61E8-AA99-8396-B8EC-7D1082DD0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1" name="Line 4012">
            <a:extLst>
              <a:ext uri="{FF2B5EF4-FFF2-40B4-BE49-F238E27FC236}">
                <a16:creationId xmlns:a16="http://schemas.microsoft.com/office/drawing/2014/main" id="{3322A017-361D-816B-BB6D-DE66E0194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2" name="Line 4013">
            <a:extLst>
              <a:ext uri="{FF2B5EF4-FFF2-40B4-BE49-F238E27FC236}">
                <a16:creationId xmlns:a16="http://schemas.microsoft.com/office/drawing/2014/main" id="{62CD27C1-4813-02CE-88F8-FEE286951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3" name="Line 4014">
            <a:extLst>
              <a:ext uri="{FF2B5EF4-FFF2-40B4-BE49-F238E27FC236}">
                <a16:creationId xmlns:a16="http://schemas.microsoft.com/office/drawing/2014/main" id="{E6D9CD65-258D-1854-3A6F-AAB135826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4" name="Line 4015">
            <a:extLst>
              <a:ext uri="{FF2B5EF4-FFF2-40B4-BE49-F238E27FC236}">
                <a16:creationId xmlns:a16="http://schemas.microsoft.com/office/drawing/2014/main" id="{839A95C6-5553-1975-A215-E77E5FEA9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76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5" name="Line 4016">
            <a:extLst>
              <a:ext uri="{FF2B5EF4-FFF2-40B4-BE49-F238E27FC236}">
                <a16:creationId xmlns:a16="http://schemas.microsoft.com/office/drawing/2014/main" id="{0C8A2844-0CA1-5075-E2E8-C6179C43E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6" name="Line 4017">
            <a:extLst>
              <a:ext uri="{FF2B5EF4-FFF2-40B4-BE49-F238E27FC236}">
                <a16:creationId xmlns:a16="http://schemas.microsoft.com/office/drawing/2014/main" id="{80B58225-E819-7141-33C9-6893EEFBD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7448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7" name="Line 4018">
            <a:extLst>
              <a:ext uri="{FF2B5EF4-FFF2-40B4-BE49-F238E27FC236}">
                <a16:creationId xmlns:a16="http://schemas.microsoft.com/office/drawing/2014/main" id="{BED8B658-0D92-AD33-99D2-ED0B4BEC8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391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8" name="Line 4019">
            <a:extLst>
              <a:ext uri="{FF2B5EF4-FFF2-40B4-BE49-F238E27FC236}">
                <a16:creationId xmlns:a16="http://schemas.microsoft.com/office/drawing/2014/main" id="{796CF78B-880D-EC39-E305-75CC81153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36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29" name="Line 4020">
            <a:extLst>
              <a:ext uri="{FF2B5EF4-FFF2-40B4-BE49-F238E27FC236}">
                <a16:creationId xmlns:a16="http://schemas.microsoft.com/office/drawing/2014/main" id="{F97B3D64-2D91-B312-B893-4F2862EC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0" name="Line 4021">
            <a:extLst>
              <a:ext uri="{FF2B5EF4-FFF2-40B4-BE49-F238E27FC236}">
                <a16:creationId xmlns:a16="http://schemas.microsoft.com/office/drawing/2014/main" id="{115EEE3A-1D78-908B-7D4A-8AD979DC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1" name="Line 4022">
            <a:extLst>
              <a:ext uri="{FF2B5EF4-FFF2-40B4-BE49-F238E27FC236}">
                <a16:creationId xmlns:a16="http://schemas.microsoft.com/office/drawing/2014/main" id="{45BAE78B-5F8B-B8BE-64E2-833E19126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2" name="Line 4023">
            <a:extLst>
              <a:ext uri="{FF2B5EF4-FFF2-40B4-BE49-F238E27FC236}">
                <a16:creationId xmlns:a16="http://schemas.microsoft.com/office/drawing/2014/main" id="{F7AD9D20-9471-1932-920F-C04CE6499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3" name="Line 4024">
            <a:extLst>
              <a:ext uri="{FF2B5EF4-FFF2-40B4-BE49-F238E27FC236}">
                <a16:creationId xmlns:a16="http://schemas.microsoft.com/office/drawing/2014/main" id="{5570306F-9C47-37AA-D23A-89F46ADCC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4" name="Line 4025">
            <a:extLst>
              <a:ext uri="{FF2B5EF4-FFF2-40B4-BE49-F238E27FC236}">
                <a16:creationId xmlns:a16="http://schemas.microsoft.com/office/drawing/2014/main" id="{9313E62F-448C-E07F-C502-FD863FEE0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5" name="Line 4026">
            <a:extLst>
              <a:ext uri="{FF2B5EF4-FFF2-40B4-BE49-F238E27FC236}">
                <a16:creationId xmlns:a16="http://schemas.microsoft.com/office/drawing/2014/main" id="{8FCE7E8F-2478-435C-9882-BA117F99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6" name="Line 4027">
            <a:extLst>
              <a:ext uri="{FF2B5EF4-FFF2-40B4-BE49-F238E27FC236}">
                <a16:creationId xmlns:a16="http://schemas.microsoft.com/office/drawing/2014/main" id="{98E715D0-236A-9317-E09B-CA89BEEEE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824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7" name="Line 4028">
            <a:extLst>
              <a:ext uri="{FF2B5EF4-FFF2-40B4-BE49-F238E27FC236}">
                <a16:creationId xmlns:a16="http://schemas.microsoft.com/office/drawing/2014/main" id="{8FBC0AA5-7211-6C8F-4DCE-DB928FF44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8" name="Line 4029">
            <a:extLst>
              <a:ext uri="{FF2B5EF4-FFF2-40B4-BE49-F238E27FC236}">
                <a16:creationId xmlns:a16="http://schemas.microsoft.com/office/drawing/2014/main" id="{7DBAA162-236B-42DF-23C6-6A939E8C3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39" name="Line 4030">
            <a:extLst>
              <a:ext uri="{FF2B5EF4-FFF2-40B4-BE49-F238E27FC236}">
                <a16:creationId xmlns:a16="http://schemas.microsoft.com/office/drawing/2014/main" id="{F3622D58-C230-2812-9C71-0B46D30C3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0" name="Line 4031">
            <a:extLst>
              <a:ext uri="{FF2B5EF4-FFF2-40B4-BE49-F238E27FC236}">
                <a16:creationId xmlns:a16="http://schemas.microsoft.com/office/drawing/2014/main" id="{6C88585E-A7C4-9727-FF3A-FFA126F7F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1" name="Line 4032">
            <a:extLst>
              <a:ext uri="{FF2B5EF4-FFF2-40B4-BE49-F238E27FC236}">
                <a16:creationId xmlns:a16="http://schemas.microsoft.com/office/drawing/2014/main" id="{39986FA2-9171-59B4-158F-FA19FF252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76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2" name="Line 4033">
            <a:extLst>
              <a:ext uri="{FF2B5EF4-FFF2-40B4-BE49-F238E27FC236}">
                <a16:creationId xmlns:a16="http://schemas.microsoft.com/office/drawing/2014/main" id="{B3113A2E-383B-CC31-4E52-B256A9C27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8513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3" name="Line 4034">
            <a:extLst>
              <a:ext uri="{FF2B5EF4-FFF2-40B4-BE49-F238E27FC236}">
                <a16:creationId xmlns:a16="http://schemas.microsoft.com/office/drawing/2014/main" id="{B8E1C016-660D-9BF3-F108-9BDED7E09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45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4" name="Line 4035">
            <a:extLst>
              <a:ext uri="{FF2B5EF4-FFF2-40B4-BE49-F238E27FC236}">
                <a16:creationId xmlns:a16="http://schemas.microsoft.com/office/drawing/2014/main" id="{0FA82A87-786F-C891-FAF2-81A87AF43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200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5" name="Line 4036">
            <a:extLst>
              <a:ext uri="{FF2B5EF4-FFF2-40B4-BE49-F238E27FC236}">
                <a16:creationId xmlns:a16="http://schemas.microsoft.com/office/drawing/2014/main" id="{4D88DD50-DCA8-CBB0-FADC-51420E2D3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143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6" name="Line 4037">
            <a:extLst>
              <a:ext uri="{FF2B5EF4-FFF2-40B4-BE49-F238E27FC236}">
                <a16:creationId xmlns:a16="http://schemas.microsoft.com/office/drawing/2014/main" id="{10B5A090-7A33-6561-B6A7-8240FBA38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576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7" name="Line 4038">
            <a:extLst>
              <a:ext uri="{FF2B5EF4-FFF2-40B4-BE49-F238E27FC236}">
                <a16:creationId xmlns:a16="http://schemas.microsoft.com/office/drawing/2014/main" id="{5B39AC36-059D-89F0-729C-9523AD808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518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8" name="Line 4039">
            <a:extLst>
              <a:ext uri="{FF2B5EF4-FFF2-40B4-BE49-F238E27FC236}">
                <a16:creationId xmlns:a16="http://schemas.microsoft.com/office/drawing/2014/main" id="{58498507-14F3-C133-B4B8-AAFD8D536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264" y="1866700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49" name="Line 4040">
            <a:extLst>
              <a:ext uri="{FF2B5EF4-FFF2-40B4-BE49-F238E27FC236}">
                <a16:creationId xmlns:a16="http://schemas.microsoft.com/office/drawing/2014/main" id="{F6ACC3E5-0CBD-538C-8BDE-212F414FA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207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0" name="Line 4041">
            <a:extLst>
              <a:ext uri="{FF2B5EF4-FFF2-40B4-BE49-F238E27FC236}">
                <a16:creationId xmlns:a16="http://schemas.microsoft.com/office/drawing/2014/main" id="{8C3BCCA9-FC09-4B24-5100-FA27AE411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951" y="1866700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1" name="Line 4042">
            <a:extLst>
              <a:ext uri="{FF2B5EF4-FFF2-40B4-BE49-F238E27FC236}">
                <a16:creationId xmlns:a16="http://schemas.microsoft.com/office/drawing/2014/main" id="{23454AF4-2C1A-EFD4-AB60-4B4CCC120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894" y="1835730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2" name="Line 4043">
            <a:extLst>
              <a:ext uri="{FF2B5EF4-FFF2-40B4-BE49-F238E27FC236}">
                <a16:creationId xmlns:a16="http://schemas.microsoft.com/office/drawing/2014/main" id="{84A42E74-C8E0-13F1-0C16-415D40556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82185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3" name="Line 4044">
            <a:extLst>
              <a:ext uri="{FF2B5EF4-FFF2-40B4-BE49-F238E27FC236}">
                <a16:creationId xmlns:a16="http://schemas.microsoft.com/office/drawing/2014/main" id="{B07B4742-5D4C-D070-E92D-9C30A0115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894" y="184863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4" name="Line 4045">
            <a:extLst>
              <a:ext uri="{FF2B5EF4-FFF2-40B4-BE49-F238E27FC236}">
                <a16:creationId xmlns:a16="http://schemas.microsoft.com/office/drawing/2014/main" id="{4254FA93-82D5-461D-981B-5E1F25162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0" y="1882185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5" name="Line 4046">
            <a:extLst>
              <a:ext uri="{FF2B5EF4-FFF2-40B4-BE49-F238E27FC236}">
                <a16:creationId xmlns:a16="http://schemas.microsoft.com/office/drawing/2014/main" id="{6595EE78-1979-B1CA-AE9E-8C7D6FA4D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848634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6" name="Line 4047">
            <a:extLst>
              <a:ext uri="{FF2B5EF4-FFF2-40B4-BE49-F238E27FC236}">
                <a16:creationId xmlns:a16="http://schemas.microsoft.com/office/drawing/2014/main" id="{FC3A174D-71B7-1B63-04F9-DAF89BDA7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03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7" name="Line 4048">
            <a:extLst>
              <a:ext uri="{FF2B5EF4-FFF2-40B4-BE49-F238E27FC236}">
                <a16:creationId xmlns:a16="http://schemas.microsoft.com/office/drawing/2014/main" id="{F9F155D8-B656-CEE0-1901-CCC43B900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647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8" name="Line 4049">
            <a:extLst>
              <a:ext uri="{FF2B5EF4-FFF2-40B4-BE49-F238E27FC236}">
                <a16:creationId xmlns:a16="http://schemas.microsoft.com/office/drawing/2014/main" id="{2BE01D24-FDC5-9FED-B15B-CF7F1D0D1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080" y="1895089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59" name="Line 4050">
            <a:extLst>
              <a:ext uri="{FF2B5EF4-FFF2-40B4-BE49-F238E27FC236}">
                <a16:creationId xmlns:a16="http://schemas.microsoft.com/office/drawing/2014/main" id="{9A88E267-7AF0-88F9-D4F0-43751FA39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7021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0" name="Line 4051">
            <a:extLst>
              <a:ext uri="{FF2B5EF4-FFF2-40B4-BE49-F238E27FC236}">
                <a16:creationId xmlns:a16="http://schemas.microsoft.com/office/drawing/2014/main" id="{050725F1-7B93-675D-4C73-22F009BEA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143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1" name="Line 4052">
            <a:extLst>
              <a:ext uri="{FF2B5EF4-FFF2-40B4-BE49-F238E27FC236}">
                <a16:creationId xmlns:a16="http://schemas.microsoft.com/office/drawing/2014/main" id="{6CA444B0-E1A4-E6F8-A9A8-2663A215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085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2" name="Line 4053">
            <a:extLst>
              <a:ext uri="{FF2B5EF4-FFF2-40B4-BE49-F238E27FC236}">
                <a16:creationId xmlns:a16="http://schemas.microsoft.com/office/drawing/2014/main" id="{034EAE80-9A54-DC16-16B6-88E329A9E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582" y="1895089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3" name="Line 4054">
            <a:extLst>
              <a:ext uri="{FF2B5EF4-FFF2-40B4-BE49-F238E27FC236}">
                <a16:creationId xmlns:a16="http://schemas.microsoft.com/office/drawing/2014/main" id="{3BA6CC51-F186-56D8-90E5-01C72CBBD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25" y="1864119"/>
            <a:ext cx="0" cy="6452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4" name="Line 4055">
            <a:extLst>
              <a:ext uri="{FF2B5EF4-FFF2-40B4-BE49-F238E27FC236}">
                <a16:creationId xmlns:a16="http://schemas.microsoft.com/office/drawing/2014/main" id="{1A6AFC2A-3EBB-66B1-BDBF-A78D03C06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0710" y="191057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5" name="Line 4056">
            <a:extLst>
              <a:ext uri="{FF2B5EF4-FFF2-40B4-BE49-F238E27FC236}">
                <a16:creationId xmlns:a16="http://schemas.microsoft.com/office/drawing/2014/main" id="{31C3C011-C79C-0569-FB26-2C89F9C0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652" y="187960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6" name="Line 4057">
            <a:extLst>
              <a:ext uri="{FF2B5EF4-FFF2-40B4-BE49-F238E27FC236}">
                <a16:creationId xmlns:a16="http://schemas.microsoft.com/office/drawing/2014/main" id="{2A932BFD-A94A-2A60-E07D-9679B561B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148" y="191057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7" name="Line 4058">
            <a:extLst>
              <a:ext uri="{FF2B5EF4-FFF2-40B4-BE49-F238E27FC236}">
                <a16:creationId xmlns:a16="http://schemas.microsoft.com/office/drawing/2014/main" id="{ADAA5C26-78B6-C96C-C90C-03F15C588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092" y="1879604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8" name="Line 4059">
            <a:extLst>
              <a:ext uri="{FF2B5EF4-FFF2-40B4-BE49-F238E27FC236}">
                <a16:creationId xmlns:a16="http://schemas.microsoft.com/office/drawing/2014/main" id="{AD3D0CC0-4A5F-98F6-BFA8-B02EB524F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0781" y="192605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69" name="Line 4061">
            <a:extLst>
              <a:ext uri="{FF2B5EF4-FFF2-40B4-BE49-F238E27FC236}">
                <a16:creationId xmlns:a16="http://schemas.microsoft.com/office/drawing/2014/main" id="{738C6838-B041-27AD-3FFD-22C5D4120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3475" y="194154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0" name="Line 4062">
            <a:extLst>
              <a:ext uri="{FF2B5EF4-FFF2-40B4-BE49-F238E27FC236}">
                <a16:creationId xmlns:a16="http://schemas.microsoft.com/office/drawing/2014/main" id="{40B13EDB-6388-7357-60F9-DCCB2DB1E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416" y="1910573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1" name="Line 4063">
            <a:extLst>
              <a:ext uri="{FF2B5EF4-FFF2-40B4-BE49-F238E27FC236}">
                <a16:creationId xmlns:a16="http://schemas.microsoft.com/office/drawing/2014/main" id="{042C9DD4-C1A4-362D-0639-77B109722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92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2" name="Line 4064">
            <a:extLst>
              <a:ext uri="{FF2B5EF4-FFF2-40B4-BE49-F238E27FC236}">
                <a16:creationId xmlns:a16="http://schemas.microsoft.com/office/drawing/2014/main" id="{78481217-C3F7-CD92-AF06-3F898B4C3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86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3" name="Line 4065">
            <a:extLst>
              <a:ext uri="{FF2B5EF4-FFF2-40B4-BE49-F238E27FC236}">
                <a16:creationId xmlns:a16="http://schemas.microsoft.com/office/drawing/2014/main" id="{F14DF5F3-DE85-705E-C80D-B8CD0C921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4112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4" name="Line 4066">
            <a:extLst>
              <a:ext uri="{FF2B5EF4-FFF2-40B4-BE49-F238E27FC236}">
                <a16:creationId xmlns:a16="http://schemas.microsoft.com/office/drawing/2014/main" id="{16CAD079-6C30-87F3-7149-A5156BC71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205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5" name="Line 4067">
            <a:extLst>
              <a:ext uri="{FF2B5EF4-FFF2-40B4-BE49-F238E27FC236}">
                <a16:creationId xmlns:a16="http://schemas.microsoft.com/office/drawing/2014/main" id="{FF8DD3AC-7CA6-4B08-8668-CD166AB98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4679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6" name="Line 4068">
            <a:extLst>
              <a:ext uri="{FF2B5EF4-FFF2-40B4-BE49-F238E27FC236}">
                <a16:creationId xmlns:a16="http://schemas.microsoft.com/office/drawing/2014/main" id="{6412170C-46E2-F5B2-31F4-F3EE20AE7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2621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7" name="Line 4070">
            <a:extLst>
              <a:ext uri="{FF2B5EF4-FFF2-40B4-BE49-F238E27FC236}">
                <a16:creationId xmlns:a16="http://schemas.microsoft.com/office/drawing/2014/main" id="{E6F0EA41-B5B3-78D6-9167-949D83029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212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8" name="Line 4071">
            <a:extLst>
              <a:ext uri="{FF2B5EF4-FFF2-40B4-BE49-F238E27FC236}">
                <a16:creationId xmlns:a16="http://schemas.microsoft.com/office/drawing/2014/main" id="{2BED2FB5-633A-6AD6-3379-3C2E79A3E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933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79" name="Line 4072">
            <a:extLst>
              <a:ext uri="{FF2B5EF4-FFF2-40B4-BE49-F238E27FC236}">
                <a16:creationId xmlns:a16="http://schemas.microsoft.com/office/drawing/2014/main" id="{0EB77A5D-8ED7-57FB-16C0-0029AC65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877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0" name="Line 4073">
            <a:extLst>
              <a:ext uri="{FF2B5EF4-FFF2-40B4-BE49-F238E27FC236}">
                <a16:creationId xmlns:a16="http://schemas.microsoft.com/office/drawing/2014/main" id="{04248196-4FA2-DD57-4393-623E309EC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2621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1" name="Line 4074">
            <a:extLst>
              <a:ext uri="{FF2B5EF4-FFF2-40B4-BE49-F238E27FC236}">
                <a16:creationId xmlns:a16="http://schemas.microsoft.com/office/drawing/2014/main" id="{AE9AEDB2-2D80-7079-6E04-74B6AEBB6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2" name="Line 4075">
            <a:extLst>
              <a:ext uri="{FF2B5EF4-FFF2-40B4-BE49-F238E27FC236}">
                <a16:creationId xmlns:a16="http://schemas.microsoft.com/office/drawing/2014/main" id="{BA3F0727-4525-BF5B-47C9-D07C6A1CF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437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3" name="Line 4076">
            <a:extLst>
              <a:ext uri="{FF2B5EF4-FFF2-40B4-BE49-F238E27FC236}">
                <a16:creationId xmlns:a16="http://schemas.microsoft.com/office/drawing/2014/main" id="{68865664-C957-D12B-D04E-DCFE4EEB7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4" name="Line 4077">
            <a:extLst>
              <a:ext uri="{FF2B5EF4-FFF2-40B4-BE49-F238E27FC236}">
                <a16:creationId xmlns:a16="http://schemas.microsoft.com/office/drawing/2014/main" id="{C32B921F-81A9-6373-389E-848C5E33A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3188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5" name="Line 4078">
            <a:extLst>
              <a:ext uri="{FF2B5EF4-FFF2-40B4-BE49-F238E27FC236}">
                <a16:creationId xmlns:a16="http://schemas.microsoft.com/office/drawing/2014/main" id="{51B06E18-81AF-B0A0-0895-2921BED35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6" name="Line 4079">
            <a:extLst>
              <a:ext uri="{FF2B5EF4-FFF2-40B4-BE49-F238E27FC236}">
                <a16:creationId xmlns:a16="http://schemas.microsoft.com/office/drawing/2014/main" id="{BDA95C4D-0757-0BAB-7A96-C0D9FC411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564" y="1957028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7" name="Line 4080">
            <a:extLst>
              <a:ext uri="{FF2B5EF4-FFF2-40B4-BE49-F238E27FC236}">
                <a16:creationId xmlns:a16="http://schemas.microsoft.com/office/drawing/2014/main" id="{35688AA6-1C0A-447F-78C8-CE23F295F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8" name="Line 4081">
            <a:extLst>
              <a:ext uri="{FF2B5EF4-FFF2-40B4-BE49-F238E27FC236}">
                <a16:creationId xmlns:a16="http://schemas.microsoft.com/office/drawing/2014/main" id="{FCB673D5-30C7-2E5A-3042-70C9415E5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4253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89" name="Line 4082">
            <a:extLst>
              <a:ext uri="{FF2B5EF4-FFF2-40B4-BE49-F238E27FC236}">
                <a16:creationId xmlns:a16="http://schemas.microsoft.com/office/drawing/2014/main" id="{FA53A7B0-A9F8-44DA-3D68-D3E96041D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5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0" name="Line 4083">
            <a:extLst>
              <a:ext uri="{FF2B5EF4-FFF2-40B4-BE49-F238E27FC236}">
                <a16:creationId xmlns:a16="http://schemas.microsoft.com/office/drawing/2014/main" id="{E6A8C02E-3BCA-4D3B-74B2-CDB113CB3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1" name="Line 4084">
            <a:extLst>
              <a:ext uri="{FF2B5EF4-FFF2-40B4-BE49-F238E27FC236}">
                <a16:creationId xmlns:a16="http://schemas.microsoft.com/office/drawing/2014/main" id="{A3FEFEE7-54CB-4823-909E-E49FD4BD1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2" name="Line 4085">
            <a:extLst>
              <a:ext uri="{FF2B5EF4-FFF2-40B4-BE49-F238E27FC236}">
                <a16:creationId xmlns:a16="http://schemas.microsoft.com/office/drawing/2014/main" id="{5C7909DD-AD86-2D51-7C46-579E696D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3" name="Line 4086">
            <a:extLst>
              <a:ext uri="{FF2B5EF4-FFF2-40B4-BE49-F238E27FC236}">
                <a16:creationId xmlns:a16="http://schemas.microsoft.com/office/drawing/2014/main" id="{0A1D50CD-5813-656B-9566-159F6B33C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4" name="Line 4087">
            <a:extLst>
              <a:ext uri="{FF2B5EF4-FFF2-40B4-BE49-F238E27FC236}">
                <a16:creationId xmlns:a16="http://schemas.microsoft.com/office/drawing/2014/main" id="{C5C13963-21BA-4770-366B-40A03AD92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5" name="Line 4088">
            <a:extLst>
              <a:ext uri="{FF2B5EF4-FFF2-40B4-BE49-F238E27FC236}">
                <a16:creationId xmlns:a16="http://schemas.microsoft.com/office/drawing/2014/main" id="{C4CAFEB3-5480-6D8E-041F-69A4CC42B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6" name="Line 4089">
            <a:extLst>
              <a:ext uri="{FF2B5EF4-FFF2-40B4-BE49-F238E27FC236}">
                <a16:creationId xmlns:a16="http://schemas.microsoft.com/office/drawing/2014/main" id="{6CDEC042-C515-7E15-956F-B8734E9C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7" name="Line 4090">
            <a:extLst>
              <a:ext uri="{FF2B5EF4-FFF2-40B4-BE49-F238E27FC236}">
                <a16:creationId xmlns:a16="http://schemas.microsoft.com/office/drawing/2014/main" id="{5CE7932F-4E8F-5DC8-FCAA-C41E83948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8" name="Line 4091">
            <a:extLst>
              <a:ext uri="{FF2B5EF4-FFF2-40B4-BE49-F238E27FC236}">
                <a16:creationId xmlns:a16="http://schemas.microsoft.com/office/drawing/2014/main" id="{607E6E15-655A-2102-87BE-940E9CFF8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99" name="Line 4092">
            <a:extLst>
              <a:ext uri="{FF2B5EF4-FFF2-40B4-BE49-F238E27FC236}">
                <a16:creationId xmlns:a16="http://schemas.microsoft.com/office/drawing/2014/main" id="{88E22D0D-2C5D-15FF-7CC9-DC2FBAD9D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0" name="Line 4093">
            <a:extLst>
              <a:ext uri="{FF2B5EF4-FFF2-40B4-BE49-F238E27FC236}">
                <a16:creationId xmlns:a16="http://schemas.microsoft.com/office/drawing/2014/main" id="{64032967-4038-C060-AFD3-57B4D4F29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7940" y="1957028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1" name="Line 4094">
            <a:extLst>
              <a:ext uri="{FF2B5EF4-FFF2-40B4-BE49-F238E27FC236}">
                <a16:creationId xmlns:a16="http://schemas.microsoft.com/office/drawing/2014/main" id="{0D41B29E-0CA0-ECD7-222B-41EB7D344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1926058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2" name="Line 4095">
            <a:extLst>
              <a:ext uri="{FF2B5EF4-FFF2-40B4-BE49-F238E27FC236}">
                <a16:creationId xmlns:a16="http://schemas.microsoft.com/office/drawing/2014/main" id="{89E330F1-CFC6-BA6D-1081-EFE8BD4F3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3" name="Line 4096">
            <a:extLst>
              <a:ext uri="{FF2B5EF4-FFF2-40B4-BE49-F238E27FC236}">
                <a16:creationId xmlns:a16="http://schemas.microsoft.com/office/drawing/2014/main" id="{1E165D5D-CF93-CE2E-9AAC-DA16D468E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4" name="Line 4097">
            <a:extLst>
              <a:ext uri="{FF2B5EF4-FFF2-40B4-BE49-F238E27FC236}">
                <a16:creationId xmlns:a16="http://schemas.microsoft.com/office/drawing/2014/main" id="{F895518F-A2A7-E4CB-FE5C-4BD3D52F8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5" name="Line 4098">
            <a:extLst>
              <a:ext uri="{FF2B5EF4-FFF2-40B4-BE49-F238E27FC236}">
                <a16:creationId xmlns:a16="http://schemas.microsoft.com/office/drawing/2014/main" id="{3D97F554-F077-0DBF-1639-A46D415BD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6" name="Line 4099">
            <a:extLst>
              <a:ext uri="{FF2B5EF4-FFF2-40B4-BE49-F238E27FC236}">
                <a16:creationId xmlns:a16="http://schemas.microsoft.com/office/drawing/2014/main" id="{9C728B1B-D192-D0E8-D2EF-BA49BF009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7" name="Line 4100">
            <a:extLst>
              <a:ext uri="{FF2B5EF4-FFF2-40B4-BE49-F238E27FC236}">
                <a16:creationId xmlns:a16="http://schemas.microsoft.com/office/drawing/2014/main" id="{5B113BEC-4471-12F5-A706-32BC4708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8" name="Line 4101">
            <a:extLst>
              <a:ext uri="{FF2B5EF4-FFF2-40B4-BE49-F238E27FC236}">
                <a16:creationId xmlns:a16="http://schemas.microsoft.com/office/drawing/2014/main" id="{B6F6CB5C-EE83-3F6D-EDCC-2D8226E4E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09" name="Line 4102">
            <a:extLst>
              <a:ext uri="{FF2B5EF4-FFF2-40B4-BE49-F238E27FC236}">
                <a16:creationId xmlns:a16="http://schemas.microsoft.com/office/drawing/2014/main" id="{AA2C5826-1FE8-DDD1-2810-05D6BE229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0" name="Line 4103">
            <a:extLst>
              <a:ext uri="{FF2B5EF4-FFF2-40B4-BE49-F238E27FC236}">
                <a16:creationId xmlns:a16="http://schemas.microsoft.com/office/drawing/2014/main" id="{6D51C880-70C3-7403-FBE1-EF35DC527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1" name="Line 4104">
            <a:extLst>
              <a:ext uri="{FF2B5EF4-FFF2-40B4-BE49-F238E27FC236}">
                <a16:creationId xmlns:a16="http://schemas.microsoft.com/office/drawing/2014/main" id="{67EA7062-E80B-97DE-2779-317CC440A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2" name="Line 4105">
            <a:extLst>
              <a:ext uri="{FF2B5EF4-FFF2-40B4-BE49-F238E27FC236}">
                <a16:creationId xmlns:a16="http://schemas.microsoft.com/office/drawing/2014/main" id="{A5FFC6EB-EDCC-1083-7A05-1CEA1BB5C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3" name="Line 4106">
            <a:extLst>
              <a:ext uri="{FF2B5EF4-FFF2-40B4-BE49-F238E27FC236}">
                <a16:creationId xmlns:a16="http://schemas.microsoft.com/office/drawing/2014/main" id="{FF5FE190-5CAD-B8E4-8B86-3A619F97B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4" name="Line 4107">
            <a:extLst>
              <a:ext uri="{FF2B5EF4-FFF2-40B4-BE49-F238E27FC236}">
                <a16:creationId xmlns:a16="http://schemas.microsoft.com/office/drawing/2014/main" id="{29946C0B-3280-00A9-F42A-872027078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5" name="Line 4108">
            <a:extLst>
              <a:ext uri="{FF2B5EF4-FFF2-40B4-BE49-F238E27FC236}">
                <a16:creationId xmlns:a16="http://schemas.microsoft.com/office/drawing/2014/main" id="{F1CF459A-98D8-F47A-51DA-14E39C7BA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6" name="Line 4109">
            <a:extLst>
              <a:ext uri="{FF2B5EF4-FFF2-40B4-BE49-F238E27FC236}">
                <a16:creationId xmlns:a16="http://schemas.microsoft.com/office/drawing/2014/main" id="{C35758EE-5DA7-DF72-0058-219970DA9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7" name="Line 4110">
            <a:extLst>
              <a:ext uri="{FF2B5EF4-FFF2-40B4-BE49-F238E27FC236}">
                <a16:creationId xmlns:a16="http://schemas.microsoft.com/office/drawing/2014/main" id="{9C5C0B12-F5B3-EAC5-1EA2-65E8F8CDA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8" name="Line 4111">
            <a:extLst>
              <a:ext uri="{FF2B5EF4-FFF2-40B4-BE49-F238E27FC236}">
                <a16:creationId xmlns:a16="http://schemas.microsoft.com/office/drawing/2014/main" id="{5B4865A8-314A-25BC-A62D-21476E9CD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19" name="Line 4112">
            <a:extLst>
              <a:ext uri="{FF2B5EF4-FFF2-40B4-BE49-F238E27FC236}">
                <a16:creationId xmlns:a16="http://schemas.microsoft.com/office/drawing/2014/main" id="{7D7B5F1A-0CA7-89AE-D5A3-F79BC4C8C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0" name="Line 4113">
            <a:extLst>
              <a:ext uri="{FF2B5EF4-FFF2-40B4-BE49-F238E27FC236}">
                <a16:creationId xmlns:a16="http://schemas.microsoft.com/office/drawing/2014/main" id="{71E64AB5-FDAD-303C-9D82-CBD8F81A9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628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1" name="Line 4114">
            <a:extLst>
              <a:ext uri="{FF2B5EF4-FFF2-40B4-BE49-F238E27FC236}">
                <a16:creationId xmlns:a16="http://schemas.microsoft.com/office/drawing/2014/main" id="{5E87CA4B-F2DD-A1D1-D94B-77839CA23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57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2" name="Line 4115">
            <a:extLst>
              <a:ext uri="{FF2B5EF4-FFF2-40B4-BE49-F238E27FC236}">
                <a16:creationId xmlns:a16="http://schemas.microsoft.com/office/drawing/2014/main" id="{7B1F4F9C-32F6-BBB3-EEEA-E658C1971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3" name="Line 4116">
            <a:extLst>
              <a:ext uri="{FF2B5EF4-FFF2-40B4-BE49-F238E27FC236}">
                <a16:creationId xmlns:a16="http://schemas.microsoft.com/office/drawing/2014/main" id="{1F6F87CC-A8B7-DA8E-2446-04C16DD78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4" name="Line 4117">
            <a:extLst>
              <a:ext uri="{FF2B5EF4-FFF2-40B4-BE49-F238E27FC236}">
                <a16:creationId xmlns:a16="http://schemas.microsoft.com/office/drawing/2014/main" id="{2E61E2A8-C3A5-0260-E88D-10BC6DF86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5" name="Line 4118">
            <a:extLst>
              <a:ext uri="{FF2B5EF4-FFF2-40B4-BE49-F238E27FC236}">
                <a16:creationId xmlns:a16="http://schemas.microsoft.com/office/drawing/2014/main" id="{8B92758B-CDD3-0A4A-DA76-98038F50A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6" name="Line 4119">
            <a:extLst>
              <a:ext uri="{FF2B5EF4-FFF2-40B4-BE49-F238E27FC236}">
                <a16:creationId xmlns:a16="http://schemas.microsoft.com/office/drawing/2014/main" id="{FFDD161B-3AE6-A579-484B-241F3DF07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316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7" name="Line 4120">
            <a:extLst>
              <a:ext uri="{FF2B5EF4-FFF2-40B4-BE49-F238E27FC236}">
                <a16:creationId xmlns:a16="http://schemas.microsoft.com/office/drawing/2014/main" id="{9FDF888C-2DFB-9230-DAFD-DACE53F77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8" name="Line 4121">
            <a:extLst>
              <a:ext uri="{FF2B5EF4-FFF2-40B4-BE49-F238E27FC236}">
                <a16:creationId xmlns:a16="http://schemas.microsoft.com/office/drawing/2014/main" id="{314041F2-0389-98B5-9221-D9DEBA1CD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29" name="Line 4122">
            <a:extLst>
              <a:ext uri="{FF2B5EF4-FFF2-40B4-BE49-F238E27FC236}">
                <a16:creationId xmlns:a16="http://schemas.microsoft.com/office/drawing/2014/main" id="{B16FDB21-42F0-3ECF-8E37-FE3FCEF5A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0" name="Line 4123">
            <a:extLst>
              <a:ext uri="{FF2B5EF4-FFF2-40B4-BE49-F238E27FC236}">
                <a16:creationId xmlns:a16="http://schemas.microsoft.com/office/drawing/2014/main" id="{516FAB47-6BBD-29F9-EB44-9016F04AB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1" name="Line 4124">
            <a:extLst>
              <a:ext uri="{FF2B5EF4-FFF2-40B4-BE49-F238E27FC236}">
                <a16:creationId xmlns:a16="http://schemas.microsoft.com/office/drawing/2014/main" id="{22387408-F83C-5A17-46E3-3FBDD9B16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2" name="Line 4125">
            <a:extLst>
              <a:ext uri="{FF2B5EF4-FFF2-40B4-BE49-F238E27FC236}">
                <a16:creationId xmlns:a16="http://schemas.microsoft.com/office/drawing/2014/main" id="{BDA61FC3-19A7-F2C3-11D0-C4F79B04E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3" name="Line 4126">
            <a:extLst>
              <a:ext uri="{FF2B5EF4-FFF2-40B4-BE49-F238E27FC236}">
                <a16:creationId xmlns:a16="http://schemas.microsoft.com/office/drawing/2014/main" id="{AB0C11C3-524D-16D9-9F08-008D83B3B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4" name="Line 4127">
            <a:extLst>
              <a:ext uri="{FF2B5EF4-FFF2-40B4-BE49-F238E27FC236}">
                <a16:creationId xmlns:a16="http://schemas.microsoft.com/office/drawing/2014/main" id="{F15E3006-2FC2-9393-CC0D-7CE560E1B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5" name="Line 4128">
            <a:extLst>
              <a:ext uri="{FF2B5EF4-FFF2-40B4-BE49-F238E27FC236}">
                <a16:creationId xmlns:a16="http://schemas.microsoft.com/office/drawing/2014/main" id="{6F4051EA-9744-6AD3-B8D1-8D5F86397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6" name="Line 4129">
            <a:extLst>
              <a:ext uri="{FF2B5EF4-FFF2-40B4-BE49-F238E27FC236}">
                <a16:creationId xmlns:a16="http://schemas.microsoft.com/office/drawing/2014/main" id="{8E615B68-FEF1-7D6F-94FB-DFF7D5140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7" name="Line 4130">
            <a:extLst>
              <a:ext uri="{FF2B5EF4-FFF2-40B4-BE49-F238E27FC236}">
                <a16:creationId xmlns:a16="http://schemas.microsoft.com/office/drawing/2014/main" id="{7C5387BD-C33B-2879-F0EB-3BEDB1661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8" name="Line 4131">
            <a:extLst>
              <a:ext uri="{FF2B5EF4-FFF2-40B4-BE49-F238E27FC236}">
                <a16:creationId xmlns:a16="http://schemas.microsoft.com/office/drawing/2014/main" id="{AB30B793-A77D-667C-43E2-4DD3D2687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00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39" name="Line 4132">
            <a:extLst>
              <a:ext uri="{FF2B5EF4-FFF2-40B4-BE49-F238E27FC236}">
                <a16:creationId xmlns:a16="http://schemas.microsoft.com/office/drawing/2014/main" id="{3729DEF9-F8FE-83B2-1CE6-D982FD855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0" name="Line 4133">
            <a:extLst>
              <a:ext uri="{FF2B5EF4-FFF2-40B4-BE49-F238E27FC236}">
                <a16:creationId xmlns:a16="http://schemas.microsoft.com/office/drawing/2014/main" id="{A143C100-0458-7D40-2455-B436DD07E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1" name="Line 4134">
            <a:extLst>
              <a:ext uri="{FF2B5EF4-FFF2-40B4-BE49-F238E27FC236}">
                <a16:creationId xmlns:a16="http://schemas.microsoft.com/office/drawing/2014/main" id="{55107CD7-99C5-9F2E-6625-3F209A02E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2" name="Line 4135">
            <a:extLst>
              <a:ext uri="{FF2B5EF4-FFF2-40B4-BE49-F238E27FC236}">
                <a16:creationId xmlns:a16="http://schemas.microsoft.com/office/drawing/2014/main" id="{65E670C6-8DDD-D2A4-4C3C-987A57FEE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3" name="Line 4136">
            <a:extLst>
              <a:ext uri="{FF2B5EF4-FFF2-40B4-BE49-F238E27FC236}">
                <a16:creationId xmlns:a16="http://schemas.microsoft.com/office/drawing/2014/main" id="{1F0EC928-02BE-82E8-7E09-1F6E2BD08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4" name="Line 4137">
            <a:extLst>
              <a:ext uri="{FF2B5EF4-FFF2-40B4-BE49-F238E27FC236}">
                <a16:creationId xmlns:a16="http://schemas.microsoft.com/office/drawing/2014/main" id="{02E21665-0001-A1BA-712D-7A88CFCC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5" name="Line 4138">
            <a:extLst>
              <a:ext uri="{FF2B5EF4-FFF2-40B4-BE49-F238E27FC236}">
                <a16:creationId xmlns:a16="http://schemas.microsoft.com/office/drawing/2014/main" id="{5A63290A-1972-A3C0-F34A-4510521F1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6" name="Line 4139">
            <a:extLst>
              <a:ext uri="{FF2B5EF4-FFF2-40B4-BE49-F238E27FC236}">
                <a16:creationId xmlns:a16="http://schemas.microsoft.com/office/drawing/2014/main" id="{67EA7525-7405-496F-048C-3AF7FCEEA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7" name="Line 4140">
            <a:extLst>
              <a:ext uri="{FF2B5EF4-FFF2-40B4-BE49-F238E27FC236}">
                <a16:creationId xmlns:a16="http://schemas.microsoft.com/office/drawing/2014/main" id="{EE6DA31B-CBB5-545D-4A6B-F2DA0C5DE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8" name="Line 4141">
            <a:extLst>
              <a:ext uri="{FF2B5EF4-FFF2-40B4-BE49-F238E27FC236}">
                <a16:creationId xmlns:a16="http://schemas.microsoft.com/office/drawing/2014/main" id="{16CDBDEC-6475-CB66-C7FB-C4A38EE00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691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49" name="Line 4142">
            <a:extLst>
              <a:ext uri="{FF2B5EF4-FFF2-40B4-BE49-F238E27FC236}">
                <a16:creationId xmlns:a16="http://schemas.microsoft.com/office/drawing/2014/main" id="{E7423DA9-6AD5-A799-F7F2-721A79BC0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0" name="Line 4143">
            <a:extLst>
              <a:ext uri="{FF2B5EF4-FFF2-40B4-BE49-F238E27FC236}">
                <a16:creationId xmlns:a16="http://schemas.microsoft.com/office/drawing/2014/main" id="{8F1B4CD3-EE62-1202-8792-A981A29EB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1" name="Line 4144">
            <a:extLst>
              <a:ext uri="{FF2B5EF4-FFF2-40B4-BE49-F238E27FC236}">
                <a16:creationId xmlns:a16="http://schemas.microsoft.com/office/drawing/2014/main" id="{D544EB52-076D-52E6-6198-44A1B2580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2" name="Line 4145">
            <a:extLst>
              <a:ext uri="{FF2B5EF4-FFF2-40B4-BE49-F238E27FC236}">
                <a16:creationId xmlns:a16="http://schemas.microsoft.com/office/drawing/2014/main" id="{89EB9271-14D3-D949-7FBE-13B06AC71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3" name="Line 4146">
            <a:extLst>
              <a:ext uri="{FF2B5EF4-FFF2-40B4-BE49-F238E27FC236}">
                <a16:creationId xmlns:a16="http://schemas.microsoft.com/office/drawing/2014/main" id="{68E6A0AD-2CCB-82EC-EB44-209F5235D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4" name="Line 4147">
            <a:extLst>
              <a:ext uri="{FF2B5EF4-FFF2-40B4-BE49-F238E27FC236}">
                <a16:creationId xmlns:a16="http://schemas.microsoft.com/office/drawing/2014/main" id="{081AD0F4-F7C8-14B1-3E82-EB389BD8C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5" name="Line 4148">
            <a:extLst>
              <a:ext uri="{FF2B5EF4-FFF2-40B4-BE49-F238E27FC236}">
                <a16:creationId xmlns:a16="http://schemas.microsoft.com/office/drawing/2014/main" id="{FC9147C6-EB7D-1595-D69F-05FE6814E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6" name="Line 4149">
            <a:extLst>
              <a:ext uri="{FF2B5EF4-FFF2-40B4-BE49-F238E27FC236}">
                <a16:creationId xmlns:a16="http://schemas.microsoft.com/office/drawing/2014/main" id="{2022DDC9-8303-4BFF-6D11-658F16F4A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7" name="Line 4150">
            <a:extLst>
              <a:ext uri="{FF2B5EF4-FFF2-40B4-BE49-F238E27FC236}">
                <a16:creationId xmlns:a16="http://schemas.microsoft.com/office/drawing/2014/main" id="{89D05CC1-A775-100A-316D-86D01DF4B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8" name="Line 4151">
            <a:extLst>
              <a:ext uri="{FF2B5EF4-FFF2-40B4-BE49-F238E27FC236}">
                <a16:creationId xmlns:a16="http://schemas.microsoft.com/office/drawing/2014/main" id="{2B9BA42D-A504-E275-3887-F340B28A8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59" name="Line 4152">
            <a:extLst>
              <a:ext uri="{FF2B5EF4-FFF2-40B4-BE49-F238E27FC236}">
                <a16:creationId xmlns:a16="http://schemas.microsoft.com/office/drawing/2014/main" id="{A86EB9D6-A847-6E82-6937-98CFAD14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0" name="Line 4153">
            <a:extLst>
              <a:ext uri="{FF2B5EF4-FFF2-40B4-BE49-F238E27FC236}">
                <a16:creationId xmlns:a16="http://schemas.microsoft.com/office/drawing/2014/main" id="{49DECFEC-C5C3-E3B4-8096-CF1A02929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1" name="Line 4154">
            <a:extLst>
              <a:ext uri="{FF2B5EF4-FFF2-40B4-BE49-F238E27FC236}">
                <a16:creationId xmlns:a16="http://schemas.microsoft.com/office/drawing/2014/main" id="{27DD7EC4-E704-7FB4-D460-C7300A195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2" name="Line 4155">
            <a:extLst>
              <a:ext uri="{FF2B5EF4-FFF2-40B4-BE49-F238E27FC236}">
                <a16:creationId xmlns:a16="http://schemas.microsoft.com/office/drawing/2014/main" id="{F6F32A40-B587-5643-380C-6242AB098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3" name="Line 4156">
            <a:extLst>
              <a:ext uri="{FF2B5EF4-FFF2-40B4-BE49-F238E27FC236}">
                <a16:creationId xmlns:a16="http://schemas.microsoft.com/office/drawing/2014/main" id="{CDDE6B94-160A-A004-3CF3-CDE77E74B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4" name="Line 4157">
            <a:extLst>
              <a:ext uri="{FF2B5EF4-FFF2-40B4-BE49-F238E27FC236}">
                <a16:creationId xmlns:a16="http://schemas.microsoft.com/office/drawing/2014/main" id="{BA1C8D26-A6BB-4979-09D0-3E2BB7397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5" name="Line 4158">
            <a:extLst>
              <a:ext uri="{FF2B5EF4-FFF2-40B4-BE49-F238E27FC236}">
                <a16:creationId xmlns:a16="http://schemas.microsoft.com/office/drawing/2014/main" id="{2206C5F9-0FBB-373F-BBAD-2E459BEA7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6" name="Line 4159">
            <a:extLst>
              <a:ext uri="{FF2B5EF4-FFF2-40B4-BE49-F238E27FC236}">
                <a16:creationId xmlns:a16="http://schemas.microsoft.com/office/drawing/2014/main" id="{8399ACF6-08EB-38BB-3CAE-F693D1898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7" name="Line 4160">
            <a:extLst>
              <a:ext uri="{FF2B5EF4-FFF2-40B4-BE49-F238E27FC236}">
                <a16:creationId xmlns:a16="http://schemas.microsoft.com/office/drawing/2014/main" id="{8DBE32AB-0F50-0D70-6DDD-FB1D9ADB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8" name="Line 4161">
            <a:extLst>
              <a:ext uri="{FF2B5EF4-FFF2-40B4-BE49-F238E27FC236}">
                <a16:creationId xmlns:a16="http://schemas.microsoft.com/office/drawing/2014/main" id="{8E1A7C03-7D26-D77D-5E8B-1E3F48468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380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69" name="Line 4162">
            <a:extLst>
              <a:ext uri="{FF2B5EF4-FFF2-40B4-BE49-F238E27FC236}">
                <a16:creationId xmlns:a16="http://schemas.microsoft.com/office/drawing/2014/main" id="{AF3B311C-42F6-58C3-CBCF-3EC83169C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0" name="Line 4163">
            <a:extLst>
              <a:ext uri="{FF2B5EF4-FFF2-40B4-BE49-F238E27FC236}">
                <a16:creationId xmlns:a16="http://schemas.microsoft.com/office/drawing/2014/main" id="{060CBD41-703B-D4B7-7CCC-6649FDEEA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1" name="Line 4164">
            <a:extLst>
              <a:ext uri="{FF2B5EF4-FFF2-40B4-BE49-F238E27FC236}">
                <a16:creationId xmlns:a16="http://schemas.microsoft.com/office/drawing/2014/main" id="{F4D614DC-1BAC-D0AE-AC62-12DA5B73C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2" name="Line 4165">
            <a:extLst>
              <a:ext uri="{FF2B5EF4-FFF2-40B4-BE49-F238E27FC236}">
                <a16:creationId xmlns:a16="http://schemas.microsoft.com/office/drawing/2014/main" id="{CE5298C8-3882-4682-BE7F-B1C06D3C4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3" name="Line 4166">
            <a:extLst>
              <a:ext uri="{FF2B5EF4-FFF2-40B4-BE49-F238E27FC236}">
                <a16:creationId xmlns:a16="http://schemas.microsoft.com/office/drawing/2014/main" id="{B83B302B-730E-AA7E-6D1D-3116A7C2F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4" name="Line 4167">
            <a:extLst>
              <a:ext uri="{FF2B5EF4-FFF2-40B4-BE49-F238E27FC236}">
                <a16:creationId xmlns:a16="http://schemas.microsoft.com/office/drawing/2014/main" id="{BF707CA0-6280-ECE3-3C21-509485033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5" name="Line 4168">
            <a:extLst>
              <a:ext uri="{FF2B5EF4-FFF2-40B4-BE49-F238E27FC236}">
                <a16:creationId xmlns:a16="http://schemas.microsoft.com/office/drawing/2014/main" id="{787B3E96-BE63-B293-2437-45038631F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6" name="Line 4169">
            <a:extLst>
              <a:ext uri="{FF2B5EF4-FFF2-40B4-BE49-F238E27FC236}">
                <a16:creationId xmlns:a16="http://schemas.microsoft.com/office/drawing/2014/main" id="{57BABDC0-D1F4-5B3F-3E76-76DB94CF2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7" name="Line 4170">
            <a:extLst>
              <a:ext uri="{FF2B5EF4-FFF2-40B4-BE49-F238E27FC236}">
                <a16:creationId xmlns:a16="http://schemas.microsoft.com/office/drawing/2014/main" id="{D06E8450-23F8-DEBF-A83F-C9998A7BF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8" name="Line 4171">
            <a:extLst>
              <a:ext uri="{FF2B5EF4-FFF2-40B4-BE49-F238E27FC236}">
                <a16:creationId xmlns:a16="http://schemas.microsoft.com/office/drawing/2014/main" id="{06B40011-A1F2-08D8-9D36-0C5E2B6B7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79" name="Line 4172">
            <a:extLst>
              <a:ext uri="{FF2B5EF4-FFF2-40B4-BE49-F238E27FC236}">
                <a16:creationId xmlns:a16="http://schemas.microsoft.com/office/drawing/2014/main" id="{6AC583A1-E4EB-4B46-BB1D-069FF6855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0" name="Line 4173">
            <a:extLst>
              <a:ext uri="{FF2B5EF4-FFF2-40B4-BE49-F238E27FC236}">
                <a16:creationId xmlns:a16="http://schemas.microsoft.com/office/drawing/2014/main" id="{3034783F-14C7-E2FC-B4B8-CE69FB088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1" name="Line 4174">
            <a:extLst>
              <a:ext uri="{FF2B5EF4-FFF2-40B4-BE49-F238E27FC236}">
                <a16:creationId xmlns:a16="http://schemas.microsoft.com/office/drawing/2014/main" id="{03D9DB19-6ADD-06FD-3502-F4C276B83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2" name="Line 4175">
            <a:extLst>
              <a:ext uri="{FF2B5EF4-FFF2-40B4-BE49-F238E27FC236}">
                <a16:creationId xmlns:a16="http://schemas.microsoft.com/office/drawing/2014/main" id="{CF71ACDD-CB16-0C36-8613-DF44E615B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3" name="Line 4176">
            <a:extLst>
              <a:ext uri="{FF2B5EF4-FFF2-40B4-BE49-F238E27FC236}">
                <a16:creationId xmlns:a16="http://schemas.microsoft.com/office/drawing/2014/main" id="{CB667B85-4FAB-8A4D-A66A-712378153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4" name="Line 4177">
            <a:extLst>
              <a:ext uri="{FF2B5EF4-FFF2-40B4-BE49-F238E27FC236}">
                <a16:creationId xmlns:a16="http://schemas.microsoft.com/office/drawing/2014/main" id="{7509D082-4F6A-A666-FAC5-D5A9C022C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5" name="Line 4178">
            <a:extLst>
              <a:ext uri="{FF2B5EF4-FFF2-40B4-BE49-F238E27FC236}">
                <a16:creationId xmlns:a16="http://schemas.microsoft.com/office/drawing/2014/main" id="{BC7202A6-7496-FDC7-49AD-0D31B4D2A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6" name="Line 4179">
            <a:extLst>
              <a:ext uri="{FF2B5EF4-FFF2-40B4-BE49-F238E27FC236}">
                <a16:creationId xmlns:a16="http://schemas.microsoft.com/office/drawing/2014/main" id="{40F81DCB-A6C5-C9B9-EBC4-C55C85E61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7" name="Line 4180">
            <a:extLst>
              <a:ext uri="{FF2B5EF4-FFF2-40B4-BE49-F238E27FC236}">
                <a16:creationId xmlns:a16="http://schemas.microsoft.com/office/drawing/2014/main" id="{4316324B-BA10-F0C5-448E-60190F52D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8" name="Line 4181">
            <a:extLst>
              <a:ext uri="{FF2B5EF4-FFF2-40B4-BE49-F238E27FC236}">
                <a16:creationId xmlns:a16="http://schemas.microsoft.com/office/drawing/2014/main" id="{069AD4AE-3B2F-9E29-E420-8B7D3C5F1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89" name="Line 4182">
            <a:extLst>
              <a:ext uri="{FF2B5EF4-FFF2-40B4-BE49-F238E27FC236}">
                <a16:creationId xmlns:a16="http://schemas.microsoft.com/office/drawing/2014/main" id="{7CC10023-E29A-9B87-8BB5-E9797BAD1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0" name="Line 4183">
            <a:extLst>
              <a:ext uri="{FF2B5EF4-FFF2-40B4-BE49-F238E27FC236}">
                <a16:creationId xmlns:a16="http://schemas.microsoft.com/office/drawing/2014/main" id="{AE6F85F6-D21A-4F14-2D70-3F3D21490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067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1" name="Line 4184">
            <a:extLst>
              <a:ext uri="{FF2B5EF4-FFF2-40B4-BE49-F238E27FC236}">
                <a16:creationId xmlns:a16="http://schemas.microsoft.com/office/drawing/2014/main" id="{F4B7F292-A8AC-016B-9910-E0F495AE5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11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2" name="Line 4185">
            <a:extLst>
              <a:ext uri="{FF2B5EF4-FFF2-40B4-BE49-F238E27FC236}">
                <a16:creationId xmlns:a16="http://schemas.microsoft.com/office/drawing/2014/main" id="{E289EF65-6757-9514-1107-96C48F877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3" name="Line 4186">
            <a:extLst>
              <a:ext uri="{FF2B5EF4-FFF2-40B4-BE49-F238E27FC236}">
                <a16:creationId xmlns:a16="http://schemas.microsoft.com/office/drawing/2014/main" id="{33BBEB87-EC07-5DC9-4386-814F18069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4" name="Line 4187">
            <a:extLst>
              <a:ext uri="{FF2B5EF4-FFF2-40B4-BE49-F238E27FC236}">
                <a16:creationId xmlns:a16="http://schemas.microsoft.com/office/drawing/2014/main" id="{DBA9CF42-DA38-38C4-28F9-8C9D396CE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5" name="Line 4188">
            <a:extLst>
              <a:ext uri="{FF2B5EF4-FFF2-40B4-BE49-F238E27FC236}">
                <a16:creationId xmlns:a16="http://schemas.microsoft.com/office/drawing/2014/main" id="{F7E1DB0A-815C-2CA8-690C-9B0CAC883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6" name="Line 4189">
            <a:extLst>
              <a:ext uri="{FF2B5EF4-FFF2-40B4-BE49-F238E27FC236}">
                <a16:creationId xmlns:a16="http://schemas.microsoft.com/office/drawing/2014/main" id="{72FCF661-7E91-91F4-816B-4CBE2F859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7" name="Line 4190">
            <a:extLst>
              <a:ext uri="{FF2B5EF4-FFF2-40B4-BE49-F238E27FC236}">
                <a16:creationId xmlns:a16="http://schemas.microsoft.com/office/drawing/2014/main" id="{42EEC9B9-F090-BA40-DF49-78AD0FAE4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8" name="Line 4191">
            <a:extLst>
              <a:ext uri="{FF2B5EF4-FFF2-40B4-BE49-F238E27FC236}">
                <a16:creationId xmlns:a16="http://schemas.microsoft.com/office/drawing/2014/main" id="{880C9D47-7FF5-EDDA-3C14-629725115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99" name="Line 4192">
            <a:extLst>
              <a:ext uri="{FF2B5EF4-FFF2-40B4-BE49-F238E27FC236}">
                <a16:creationId xmlns:a16="http://schemas.microsoft.com/office/drawing/2014/main" id="{1454286D-18A7-0749-C656-7F65DFC1E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0" name="Line 4193">
            <a:extLst>
              <a:ext uri="{FF2B5EF4-FFF2-40B4-BE49-F238E27FC236}">
                <a16:creationId xmlns:a16="http://schemas.microsoft.com/office/drawing/2014/main" id="{48B14697-3EF0-B23E-FFC7-C75EE8A88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1" name="Line 4194">
            <a:extLst>
              <a:ext uri="{FF2B5EF4-FFF2-40B4-BE49-F238E27FC236}">
                <a16:creationId xmlns:a16="http://schemas.microsoft.com/office/drawing/2014/main" id="{31367336-E1ED-20F8-5C49-AE0627968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2" name="Line 4195">
            <a:extLst>
              <a:ext uri="{FF2B5EF4-FFF2-40B4-BE49-F238E27FC236}">
                <a16:creationId xmlns:a16="http://schemas.microsoft.com/office/drawing/2014/main" id="{72B30CAA-BFCA-AE35-5792-81FF085A7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3" name="Line 4196">
            <a:extLst>
              <a:ext uri="{FF2B5EF4-FFF2-40B4-BE49-F238E27FC236}">
                <a16:creationId xmlns:a16="http://schemas.microsoft.com/office/drawing/2014/main" id="{97997D5E-3475-DCFA-3675-F6472EEE9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4" name="Line 4197">
            <a:extLst>
              <a:ext uri="{FF2B5EF4-FFF2-40B4-BE49-F238E27FC236}">
                <a16:creationId xmlns:a16="http://schemas.microsoft.com/office/drawing/2014/main" id="{17B6B843-DAAB-F1B6-2A1B-227D385A7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755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5" name="Line 4198">
            <a:extLst>
              <a:ext uri="{FF2B5EF4-FFF2-40B4-BE49-F238E27FC236}">
                <a16:creationId xmlns:a16="http://schemas.microsoft.com/office/drawing/2014/main" id="{D960DC8E-47FD-9AE2-9B9D-BFAC7BA91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6" name="Line 4199">
            <a:extLst>
              <a:ext uri="{FF2B5EF4-FFF2-40B4-BE49-F238E27FC236}">
                <a16:creationId xmlns:a16="http://schemas.microsoft.com/office/drawing/2014/main" id="{562A0755-295C-F5BA-EDE7-BD7B18B61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444" y="1976384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7" name="Line 4200">
            <a:extLst>
              <a:ext uri="{FF2B5EF4-FFF2-40B4-BE49-F238E27FC236}">
                <a16:creationId xmlns:a16="http://schemas.microsoft.com/office/drawing/2014/main" id="{0214BA4B-D395-AC20-4879-C7F31DED3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8" name="Line 4201">
            <a:extLst>
              <a:ext uri="{FF2B5EF4-FFF2-40B4-BE49-F238E27FC236}">
                <a16:creationId xmlns:a16="http://schemas.microsoft.com/office/drawing/2014/main" id="{40B3F55F-1442-C93A-277E-F465D9EA1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4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09" name="Line 4203">
            <a:extLst>
              <a:ext uri="{FF2B5EF4-FFF2-40B4-BE49-F238E27FC236}">
                <a16:creationId xmlns:a16="http://schemas.microsoft.com/office/drawing/2014/main" id="{A0BFB897-26F4-E094-9AB6-47B52F2DC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0" name="Line 4204">
            <a:extLst>
              <a:ext uri="{FF2B5EF4-FFF2-40B4-BE49-F238E27FC236}">
                <a16:creationId xmlns:a16="http://schemas.microsoft.com/office/drawing/2014/main" id="{5A26CF31-6A8C-9A8F-3F1D-0C8B98847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1" name="Line 4205">
            <a:extLst>
              <a:ext uri="{FF2B5EF4-FFF2-40B4-BE49-F238E27FC236}">
                <a16:creationId xmlns:a16="http://schemas.microsoft.com/office/drawing/2014/main" id="{3C6BE062-E547-727F-840C-B2B43EE53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2" name="Line 4206">
            <a:extLst>
              <a:ext uri="{FF2B5EF4-FFF2-40B4-BE49-F238E27FC236}">
                <a16:creationId xmlns:a16="http://schemas.microsoft.com/office/drawing/2014/main" id="{D9652091-E58A-49E9-CA2D-09716E5D4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131" y="1976383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3" name="Line 4207">
            <a:extLst>
              <a:ext uri="{FF2B5EF4-FFF2-40B4-BE49-F238E27FC236}">
                <a16:creationId xmlns:a16="http://schemas.microsoft.com/office/drawing/2014/main" id="{B6804F52-DD80-3BBD-102F-B3852526C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074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4" name="Line 4208">
            <a:extLst>
              <a:ext uri="{FF2B5EF4-FFF2-40B4-BE49-F238E27FC236}">
                <a16:creationId xmlns:a16="http://schemas.microsoft.com/office/drawing/2014/main" id="{C36DFFF8-6034-A3A4-C66F-84C3D38C3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7638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5" name="Line 4209">
            <a:extLst>
              <a:ext uri="{FF2B5EF4-FFF2-40B4-BE49-F238E27FC236}">
                <a16:creationId xmlns:a16="http://schemas.microsoft.com/office/drawing/2014/main" id="{818493DB-5B99-A864-0F61-6A4B2C361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6" name="Line 4210">
            <a:extLst>
              <a:ext uri="{FF2B5EF4-FFF2-40B4-BE49-F238E27FC236}">
                <a16:creationId xmlns:a16="http://schemas.microsoft.com/office/drawing/2014/main" id="{0C75A4B2-C913-576E-15F5-8581723AE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4820" y="1976383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7" name="Line 4211">
            <a:extLst>
              <a:ext uri="{FF2B5EF4-FFF2-40B4-BE49-F238E27FC236}">
                <a16:creationId xmlns:a16="http://schemas.microsoft.com/office/drawing/2014/main" id="{98D7DF9D-C909-70D9-C9A2-7AAC55A21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1944124"/>
            <a:ext cx="0" cy="6323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8" name="Line 4212">
            <a:extLst>
              <a:ext uri="{FF2B5EF4-FFF2-40B4-BE49-F238E27FC236}">
                <a16:creationId xmlns:a16="http://schemas.microsoft.com/office/drawing/2014/main" id="{7913CC64-F43A-0D19-D2C7-E47905E08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07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19" name="Line 4213">
            <a:extLst>
              <a:ext uri="{FF2B5EF4-FFF2-40B4-BE49-F238E27FC236}">
                <a16:creationId xmlns:a16="http://schemas.microsoft.com/office/drawing/2014/main" id="{FA9C1CF7-13DB-3F55-9166-014757DF6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450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0" name="Line 4214">
            <a:extLst>
              <a:ext uri="{FF2B5EF4-FFF2-40B4-BE49-F238E27FC236}">
                <a16:creationId xmlns:a16="http://schemas.microsoft.com/office/drawing/2014/main" id="{E0D9729A-4320-24C6-5E87-08B3616E9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5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1" name="Line 4215">
            <a:extLst>
              <a:ext uri="{FF2B5EF4-FFF2-40B4-BE49-F238E27FC236}">
                <a16:creationId xmlns:a16="http://schemas.microsoft.com/office/drawing/2014/main" id="{DD3221E8-3FA5-0D10-846B-67FE510DD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2" name="Line 4216">
            <a:extLst>
              <a:ext uri="{FF2B5EF4-FFF2-40B4-BE49-F238E27FC236}">
                <a16:creationId xmlns:a16="http://schemas.microsoft.com/office/drawing/2014/main" id="{A5B4F6D2-62B4-6C81-B4A7-4B3FF99E0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5883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3" name="Line 4217">
            <a:extLst>
              <a:ext uri="{FF2B5EF4-FFF2-40B4-BE49-F238E27FC236}">
                <a16:creationId xmlns:a16="http://schemas.microsoft.com/office/drawing/2014/main" id="{1DF8C3FF-5C8B-B9DD-CECB-A8DD2EAF2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8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4" name="Line 4218">
            <a:extLst>
              <a:ext uri="{FF2B5EF4-FFF2-40B4-BE49-F238E27FC236}">
                <a16:creationId xmlns:a16="http://schemas.microsoft.com/office/drawing/2014/main" id="{3E2C0B62-7BE1-74E3-6096-CD9DDC8CE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2017676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5" name="Line 4219">
            <a:extLst>
              <a:ext uri="{FF2B5EF4-FFF2-40B4-BE49-F238E27FC236}">
                <a16:creationId xmlns:a16="http://schemas.microsoft.com/office/drawing/2014/main" id="{AC857216-DDD6-F1A7-0E4E-CFE432BB0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6" name="Line 4220">
            <a:extLst>
              <a:ext uri="{FF2B5EF4-FFF2-40B4-BE49-F238E27FC236}">
                <a16:creationId xmlns:a16="http://schemas.microsoft.com/office/drawing/2014/main" id="{D0F10162-52BC-81DE-D502-717E8713F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58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7" name="Line 4221">
            <a:extLst>
              <a:ext uri="{FF2B5EF4-FFF2-40B4-BE49-F238E27FC236}">
                <a16:creationId xmlns:a16="http://schemas.microsoft.com/office/drawing/2014/main" id="{3DA2D679-E760-AC88-8FBA-936988331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120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8" name="Line 4222">
            <a:extLst>
              <a:ext uri="{FF2B5EF4-FFF2-40B4-BE49-F238E27FC236}">
                <a16:creationId xmlns:a16="http://schemas.microsoft.com/office/drawing/2014/main" id="{5C30E9EC-0A60-C4D2-A410-1C57B6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947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29" name="Line 4223">
            <a:extLst>
              <a:ext uri="{FF2B5EF4-FFF2-40B4-BE49-F238E27FC236}">
                <a16:creationId xmlns:a16="http://schemas.microsoft.com/office/drawing/2014/main" id="{49DD4902-EBB7-94B1-2DDE-3EB46E77B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4889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0" name="Line 4224">
            <a:extLst>
              <a:ext uri="{FF2B5EF4-FFF2-40B4-BE49-F238E27FC236}">
                <a16:creationId xmlns:a16="http://schemas.microsoft.com/office/drawing/2014/main" id="{94D2B19B-C4AD-7DE8-0DCF-8F7E93DB8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634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1" name="Line 4225">
            <a:extLst>
              <a:ext uri="{FF2B5EF4-FFF2-40B4-BE49-F238E27FC236}">
                <a16:creationId xmlns:a16="http://schemas.microsoft.com/office/drawing/2014/main" id="{5766C725-6496-851F-1B18-8B9792613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857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2" name="Line 4226">
            <a:extLst>
              <a:ext uri="{FF2B5EF4-FFF2-40B4-BE49-F238E27FC236}">
                <a16:creationId xmlns:a16="http://schemas.microsoft.com/office/drawing/2014/main" id="{C79A72CA-E234-46F5-9E5E-68288023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322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3" name="Line 4227">
            <a:extLst>
              <a:ext uri="{FF2B5EF4-FFF2-40B4-BE49-F238E27FC236}">
                <a16:creationId xmlns:a16="http://schemas.microsoft.com/office/drawing/2014/main" id="{86374CA9-7CA8-1076-139F-456E52A85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26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4" name="Line 4228">
            <a:extLst>
              <a:ext uri="{FF2B5EF4-FFF2-40B4-BE49-F238E27FC236}">
                <a16:creationId xmlns:a16="http://schemas.microsoft.com/office/drawing/2014/main" id="{8FB48497-B2D1-9D88-EAE3-591D35E07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2017676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5" name="Line 4229">
            <a:extLst>
              <a:ext uri="{FF2B5EF4-FFF2-40B4-BE49-F238E27FC236}">
                <a16:creationId xmlns:a16="http://schemas.microsoft.com/office/drawing/2014/main" id="{8BEF99E8-BD4F-9723-80AB-C6958F8A9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6" name="Line 4230">
            <a:extLst>
              <a:ext uri="{FF2B5EF4-FFF2-40B4-BE49-F238E27FC236}">
                <a16:creationId xmlns:a16="http://schemas.microsoft.com/office/drawing/2014/main" id="{6BE499CD-E524-BD1F-E751-F7D462C5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698" y="2017676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7" name="Line 4231">
            <a:extLst>
              <a:ext uri="{FF2B5EF4-FFF2-40B4-BE49-F238E27FC236}">
                <a16:creationId xmlns:a16="http://schemas.microsoft.com/office/drawing/2014/main" id="{37B68DA3-4351-34A4-7A34-9AEC9D06E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8" name="Line 4232">
            <a:extLst>
              <a:ext uri="{FF2B5EF4-FFF2-40B4-BE49-F238E27FC236}">
                <a16:creationId xmlns:a16="http://schemas.microsoft.com/office/drawing/2014/main" id="{0930E727-FD7B-32EF-BC6F-223AE9426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387" y="2017676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39" name="Line 4233">
            <a:extLst>
              <a:ext uri="{FF2B5EF4-FFF2-40B4-BE49-F238E27FC236}">
                <a16:creationId xmlns:a16="http://schemas.microsoft.com/office/drawing/2014/main" id="{EABB18AE-FB6F-229D-2DCD-44923989F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964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0" name="Line 4234">
            <a:extLst>
              <a:ext uri="{FF2B5EF4-FFF2-40B4-BE49-F238E27FC236}">
                <a16:creationId xmlns:a16="http://schemas.microsoft.com/office/drawing/2014/main" id="{3AE700AC-F96A-3B90-B9A1-D4BC494B8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762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1" name="Line 4235">
            <a:extLst>
              <a:ext uri="{FF2B5EF4-FFF2-40B4-BE49-F238E27FC236}">
                <a16:creationId xmlns:a16="http://schemas.microsoft.com/office/drawing/2014/main" id="{6F551329-EB17-D140-445E-C344287E8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070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2" name="Line 4236">
            <a:extLst>
              <a:ext uri="{FF2B5EF4-FFF2-40B4-BE49-F238E27FC236}">
                <a16:creationId xmlns:a16="http://schemas.microsoft.com/office/drawing/2014/main" id="{E8E93228-C603-4D76-1E40-948A238B6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514" y="2017676"/>
            <a:ext cx="94043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3" name="Line 4237">
            <a:extLst>
              <a:ext uri="{FF2B5EF4-FFF2-40B4-BE49-F238E27FC236}">
                <a16:creationId xmlns:a16="http://schemas.microsoft.com/office/drawing/2014/main" id="{FBA0BB50-C82E-ABEF-9AEA-584AA6074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6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4" name="Line 4238">
            <a:extLst>
              <a:ext uri="{FF2B5EF4-FFF2-40B4-BE49-F238E27FC236}">
                <a16:creationId xmlns:a16="http://schemas.microsoft.com/office/drawing/2014/main" id="{7524F3DD-5F51-0652-5E5E-ED3715741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265" y="2017676"/>
            <a:ext cx="97730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5" name="Line 4239">
            <a:extLst>
              <a:ext uri="{FF2B5EF4-FFF2-40B4-BE49-F238E27FC236}">
                <a16:creationId xmlns:a16="http://schemas.microsoft.com/office/drawing/2014/main" id="{3643A9C1-E812-532A-3B62-796C27688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5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6" name="Line 4240">
            <a:extLst>
              <a:ext uri="{FF2B5EF4-FFF2-40B4-BE49-F238E27FC236}">
                <a16:creationId xmlns:a16="http://schemas.microsoft.com/office/drawing/2014/main" id="{0D3E8C82-24FF-A2B9-4261-92DF7EC86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74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7" name="Line 4241">
            <a:extLst>
              <a:ext uri="{FF2B5EF4-FFF2-40B4-BE49-F238E27FC236}">
                <a16:creationId xmlns:a16="http://schemas.microsoft.com/office/drawing/2014/main" id="{37DA736A-EAA9-59D0-F5DA-F84EDAD1E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68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8" name="Line 4242">
            <a:extLst>
              <a:ext uri="{FF2B5EF4-FFF2-40B4-BE49-F238E27FC236}">
                <a16:creationId xmlns:a16="http://schemas.microsoft.com/office/drawing/2014/main" id="{41FA11C9-3E23-43F8-9925-8BDF5F756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875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49" name="Line 4243">
            <a:extLst>
              <a:ext uri="{FF2B5EF4-FFF2-40B4-BE49-F238E27FC236}">
                <a16:creationId xmlns:a16="http://schemas.microsoft.com/office/drawing/2014/main" id="{D76E92CE-6E09-12F7-FE80-02E40CD3D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81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0" name="Line 4244">
            <a:extLst>
              <a:ext uri="{FF2B5EF4-FFF2-40B4-BE49-F238E27FC236}">
                <a16:creationId xmlns:a16="http://schemas.microsoft.com/office/drawing/2014/main" id="{CDBBCCD9-D7BD-B21C-8375-49EB2E39E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9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1" name="Line 4245">
            <a:extLst>
              <a:ext uri="{FF2B5EF4-FFF2-40B4-BE49-F238E27FC236}">
                <a16:creationId xmlns:a16="http://schemas.microsoft.com/office/drawing/2014/main" id="{818A91A9-6EE4-C922-E564-4E4186FBC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2" name="Line 4246">
            <a:extLst>
              <a:ext uri="{FF2B5EF4-FFF2-40B4-BE49-F238E27FC236}">
                <a16:creationId xmlns:a16="http://schemas.microsoft.com/office/drawing/2014/main" id="{2A7EA42A-DA83-6128-CB7A-5497EE8F5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3" name="Line 4247">
            <a:extLst>
              <a:ext uri="{FF2B5EF4-FFF2-40B4-BE49-F238E27FC236}">
                <a16:creationId xmlns:a16="http://schemas.microsoft.com/office/drawing/2014/main" id="{FD5FAE65-DF31-B02D-0EB7-72AF6C0E0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4" name="Line 4248">
            <a:extLst>
              <a:ext uri="{FF2B5EF4-FFF2-40B4-BE49-F238E27FC236}">
                <a16:creationId xmlns:a16="http://schemas.microsoft.com/office/drawing/2014/main" id="{F7210D7E-785A-C633-1249-9F7634993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5" name="Line 4249">
            <a:extLst>
              <a:ext uri="{FF2B5EF4-FFF2-40B4-BE49-F238E27FC236}">
                <a16:creationId xmlns:a16="http://schemas.microsoft.com/office/drawing/2014/main" id="{1CB0F7B6-567A-F559-7D35-D46739589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6" name="Line 4250">
            <a:extLst>
              <a:ext uri="{FF2B5EF4-FFF2-40B4-BE49-F238E27FC236}">
                <a16:creationId xmlns:a16="http://schemas.microsoft.com/office/drawing/2014/main" id="{EA8B9211-49B8-40E7-453A-CAC597034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56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7" name="Line 4251">
            <a:extLst>
              <a:ext uri="{FF2B5EF4-FFF2-40B4-BE49-F238E27FC236}">
                <a16:creationId xmlns:a16="http://schemas.microsoft.com/office/drawing/2014/main" id="{61B3999F-D044-193E-1D77-349D47E11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8" name="Line 4252">
            <a:extLst>
              <a:ext uri="{FF2B5EF4-FFF2-40B4-BE49-F238E27FC236}">
                <a16:creationId xmlns:a16="http://schemas.microsoft.com/office/drawing/2014/main" id="{6C256D33-529E-CBFE-E208-AC7C1FFF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59" name="Line 4253">
            <a:extLst>
              <a:ext uri="{FF2B5EF4-FFF2-40B4-BE49-F238E27FC236}">
                <a16:creationId xmlns:a16="http://schemas.microsoft.com/office/drawing/2014/main" id="{8B7147A8-21B9-0E70-8DEB-3C188A61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0" name="Line 4254">
            <a:extLst>
              <a:ext uri="{FF2B5EF4-FFF2-40B4-BE49-F238E27FC236}">
                <a16:creationId xmlns:a16="http://schemas.microsoft.com/office/drawing/2014/main" id="{7373D9BB-EA38-272F-8AEB-21D082C85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1" name="Line 4255">
            <a:extLst>
              <a:ext uri="{FF2B5EF4-FFF2-40B4-BE49-F238E27FC236}">
                <a16:creationId xmlns:a16="http://schemas.microsoft.com/office/drawing/2014/main" id="{D2CD3912-8E91-C78C-7206-9F4CAFD2A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2" name="Line 4256">
            <a:extLst>
              <a:ext uri="{FF2B5EF4-FFF2-40B4-BE49-F238E27FC236}">
                <a16:creationId xmlns:a16="http://schemas.microsoft.com/office/drawing/2014/main" id="{5EC4072B-3C88-7940-C5B6-4F3B29C0B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84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3" name="Line 4257">
            <a:extLst>
              <a:ext uri="{FF2B5EF4-FFF2-40B4-BE49-F238E27FC236}">
                <a16:creationId xmlns:a16="http://schemas.microsoft.com/office/drawing/2014/main" id="{488E391B-6F9E-7C49-EE7B-0BB470D8A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8787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4" name="Line 4258">
            <a:extLst>
              <a:ext uri="{FF2B5EF4-FFF2-40B4-BE49-F238E27FC236}">
                <a16:creationId xmlns:a16="http://schemas.microsoft.com/office/drawing/2014/main" id="{C6413D20-4479-B65F-FF31-B6BF74FC8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5" name="Line 4259">
            <a:extLst>
              <a:ext uri="{FF2B5EF4-FFF2-40B4-BE49-F238E27FC236}">
                <a16:creationId xmlns:a16="http://schemas.microsoft.com/office/drawing/2014/main" id="{70302DD9-5C0E-B792-69BB-92AEE9A72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6" name="Line 4260">
            <a:extLst>
              <a:ext uri="{FF2B5EF4-FFF2-40B4-BE49-F238E27FC236}">
                <a16:creationId xmlns:a16="http://schemas.microsoft.com/office/drawing/2014/main" id="{6EF7697B-3AC3-C0A1-2D9A-A743659C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220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7" name="Line 4261">
            <a:extLst>
              <a:ext uri="{FF2B5EF4-FFF2-40B4-BE49-F238E27FC236}">
                <a16:creationId xmlns:a16="http://schemas.microsoft.com/office/drawing/2014/main" id="{372137E5-4FED-16F5-DD5D-15FC490D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6162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8" name="Line 4262">
            <a:extLst>
              <a:ext uri="{FF2B5EF4-FFF2-40B4-BE49-F238E27FC236}">
                <a16:creationId xmlns:a16="http://schemas.microsoft.com/office/drawing/2014/main" id="{DB4C2E68-9921-43C0-902E-B74213EC1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1907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69" name="Line 4263">
            <a:extLst>
              <a:ext uri="{FF2B5EF4-FFF2-40B4-BE49-F238E27FC236}">
                <a16:creationId xmlns:a16="http://schemas.microsoft.com/office/drawing/2014/main" id="{876AA1E6-1C36-3951-0EA8-20BEA3BAE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50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0" name="Line 4264">
            <a:extLst>
              <a:ext uri="{FF2B5EF4-FFF2-40B4-BE49-F238E27FC236}">
                <a16:creationId xmlns:a16="http://schemas.microsoft.com/office/drawing/2014/main" id="{D86326C6-381A-7405-C403-24565C5E9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5595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1" name="Line 4265">
            <a:extLst>
              <a:ext uri="{FF2B5EF4-FFF2-40B4-BE49-F238E27FC236}">
                <a16:creationId xmlns:a16="http://schemas.microsoft.com/office/drawing/2014/main" id="{B857D523-D1B0-18CC-0D5E-EF7DFA0BE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2" name="Line 4266">
            <a:extLst>
              <a:ext uri="{FF2B5EF4-FFF2-40B4-BE49-F238E27FC236}">
                <a16:creationId xmlns:a16="http://schemas.microsoft.com/office/drawing/2014/main" id="{1A8CF18D-E068-DE24-3A4E-602346E9E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3" name="Line 4267">
            <a:extLst>
              <a:ext uri="{FF2B5EF4-FFF2-40B4-BE49-F238E27FC236}">
                <a16:creationId xmlns:a16="http://schemas.microsoft.com/office/drawing/2014/main" id="{6B829B25-0CEC-0B66-9101-1E41C37F8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4" name="Line 4268">
            <a:extLst>
              <a:ext uri="{FF2B5EF4-FFF2-40B4-BE49-F238E27FC236}">
                <a16:creationId xmlns:a16="http://schemas.microsoft.com/office/drawing/2014/main" id="{3D86544F-2664-40DB-0216-106CBF8C8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5" name="Line 4269">
            <a:extLst>
              <a:ext uri="{FF2B5EF4-FFF2-40B4-BE49-F238E27FC236}">
                <a16:creationId xmlns:a16="http://schemas.microsoft.com/office/drawing/2014/main" id="{B4965307-4DFD-CFB8-A2BA-7E7553557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6" name="Line 4270">
            <a:extLst>
              <a:ext uri="{FF2B5EF4-FFF2-40B4-BE49-F238E27FC236}">
                <a16:creationId xmlns:a16="http://schemas.microsoft.com/office/drawing/2014/main" id="{586D309D-D0DC-E83C-105B-9EB299F60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7" name="Line 4271">
            <a:extLst>
              <a:ext uri="{FF2B5EF4-FFF2-40B4-BE49-F238E27FC236}">
                <a16:creationId xmlns:a16="http://schemas.microsoft.com/office/drawing/2014/main" id="{98B5DC63-0CB9-33A7-70EE-876515A62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8" name="Line 4272">
            <a:extLst>
              <a:ext uri="{FF2B5EF4-FFF2-40B4-BE49-F238E27FC236}">
                <a16:creationId xmlns:a16="http://schemas.microsoft.com/office/drawing/2014/main" id="{FD36261E-AD99-258A-2E36-216CCE7D2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2198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79" name="Line 4273">
            <a:extLst>
              <a:ext uri="{FF2B5EF4-FFF2-40B4-BE49-F238E27FC236}">
                <a16:creationId xmlns:a16="http://schemas.microsoft.com/office/drawing/2014/main" id="{BB2361B2-996B-5EBC-4655-8E480C1EA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53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0" name="Line 4274">
            <a:extLst>
              <a:ext uri="{FF2B5EF4-FFF2-40B4-BE49-F238E27FC236}">
                <a16:creationId xmlns:a16="http://schemas.microsoft.com/office/drawing/2014/main" id="{7F52B414-7AD6-F6A8-2FAA-525DF86C8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1" name="Line 4275">
            <a:extLst>
              <a:ext uri="{FF2B5EF4-FFF2-40B4-BE49-F238E27FC236}">
                <a16:creationId xmlns:a16="http://schemas.microsoft.com/office/drawing/2014/main" id="{2CF7C49C-173F-30D0-5C35-F72AEF462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2" name="Line 4276">
            <a:extLst>
              <a:ext uri="{FF2B5EF4-FFF2-40B4-BE49-F238E27FC236}">
                <a16:creationId xmlns:a16="http://schemas.microsoft.com/office/drawing/2014/main" id="{B4EDC08B-01FE-486A-E22C-401C0ADA9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3" name="Line 4277">
            <a:extLst>
              <a:ext uri="{FF2B5EF4-FFF2-40B4-BE49-F238E27FC236}">
                <a16:creationId xmlns:a16="http://schemas.microsoft.com/office/drawing/2014/main" id="{F3C7F2F8-0FCC-A068-5828-5C7E0197D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4" name="Line 4278">
            <a:extLst>
              <a:ext uri="{FF2B5EF4-FFF2-40B4-BE49-F238E27FC236}">
                <a16:creationId xmlns:a16="http://schemas.microsoft.com/office/drawing/2014/main" id="{EB31B0BB-06FC-58DE-A7D7-DE4BAC3D6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5" name="Line 4279">
            <a:extLst>
              <a:ext uri="{FF2B5EF4-FFF2-40B4-BE49-F238E27FC236}">
                <a16:creationId xmlns:a16="http://schemas.microsoft.com/office/drawing/2014/main" id="{45354B65-5353-D4B8-5071-E56A01326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6" name="Line 4280">
            <a:extLst>
              <a:ext uri="{FF2B5EF4-FFF2-40B4-BE49-F238E27FC236}">
                <a16:creationId xmlns:a16="http://schemas.microsoft.com/office/drawing/2014/main" id="{9CFAA016-83F4-647C-3C0F-F615A5AFA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283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7" name="Line 4281">
            <a:extLst>
              <a:ext uri="{FF2B5EF4-FFF2-40B4-BE49-F238E27FC236}">
                <a16:creationId xmlns:a16="http://schemas.microsoft.com/office/drawing/2014/main" id="{2BB03849-2940-EF8B-B4F6-D72FC52EA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2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8" name="Line 4282">
            <a:extLst>
              <a:ext uri="{FF2B5EF4-FFF2-40B4-BE49-F238E27FC236}">
                <a16:creationId xmlns:a16="http://schemas.microsoft.com/office/drawing/2014/main" id="{63FBDADF-F74F-163B-B3E1-D4D70B71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89" name="Line 4283">
            <a:extLst>
              <a:ext uri="{FF2B5EF4-FFF2-40B4-BE49-F238E27FC236}">
                <a16:creationId xmlns:a16="http://schemas.microsoft.com/office/drawing/2014/main" id="{4115B50E-C15D-405A-9FDB-9689389C2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0" name="Line 4284">
            <a:extLst>
              <a:ext uri="{FF2B5EF4-FFF2-40B4-BE49-F238E27FC236}">
                <a16:creationId xmlns:a16="http://schemas.microsoft.com/office/drawing/2014/main" id="{42434518-31D7-84EE-80F3-2D5B6C333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7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1" name="Line 4285">
            <a:extLst>
              <a:ext uri="{FF2B5EF4-FFF2-40B4-BE49-F238E27FC236}">
                <a16:creationId xmlns:a16="http://schemas.microsoft.com/office/drawing/2014/main" id="{27D477E9-70B8-5087-88D1-481294984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91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2" name="Line 4286">
            <a:extLst>
              <a:ext uri="{FF2B5EF4-FFF2-40B4-BE49-F238E27FC236}">
                <a16:creationId xmlns:a16="http://schemas.microsoft.com/office/drawing/2014/main" id="{18A34FD7-68A9-9B0C-74E9-3C076963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347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3" name="Line 4287">
            <a:extLst>
              <a:ext uri="{FF2B5EF4-FFF2-40B4-BE49-F238E27FC236}">
                <a16:creationId xmlns:a16="http://schemas.microsoft.com/office/drawing/2014/main" id="{2F76D272-9B1B-4514-CC1A-481797125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290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4" name="Line 4288">
            <a:extLst>
              <a:ext uri="{FF2B5EF4-FFF2-40B4-BE49-F238E27FC236}">
                <a16:creationId xmlns:a16="http://schemas.microsoft.com/office/drawing/2014/main" id="{DEE2A280-15FB-0B43-E092-B2A817E56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34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5" name="Line 4289">
            <a:extLst>
              <a:ext uri="{FF2B5EF4-FFF2-40B4-BE49-F238E27FC236}">
                <a16:creationId xmlns:a16="http://schemas.microsoft.com/office/drawing/2014/main" id="{97DCF5D5-B533-A01D-ABB4-1FDD3BCAC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97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6" name="Line 4290">
            <a:extLst>
              <a:ext uri="{FF2B5EF4-FFF2-40B4-BE49-F238E27FC236}">
                <a16:creationId xmlns:a16="http://schemas.microsoft.com/office/drawing/2014/main" id="{F01E4ACA-AF55-E7A1-266B-A450EB44B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7" name="Line 4291">
            <a:extLst>
              <a:ext uri="{FF2B5EF4-FFF2-40B4-BE49-F238E27FC236}">
                <a16:creationId xmlns:a16="http://schemas.microsoft.com/office/drawing/2014/main" id="{FD96560B-9BE8-3192-E598-733A5429C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8" name="Line 4292">
            <a:extLst>
              <a:ext uri="{FF2B5EF4-FFF2-40B4-BE49-F238E27FC236}">
                <a16:creationId xmlns:a16="http://schemas.microsoft.com/office/drawing/2014/main" id="{4A476381-D6FC-303D-83E3-F19C0339C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41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99" name="Line 4293">
            <a:extLst>
              <a:ext uri="{FF2B5EF4-FFF2-40B4-BE49-F238E27FC236}">
                <a16:creationId xmlns:a16="http://schemas.microsoft.com/office/drawing/2014/main" id="{73D86E00-FB9D-0145-BE4A-F8664D2AF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354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0" name="Line 4294">
            <a:extLst>
              <a:ext uri="{FF2B5EF4-FFF2-40B4-BE49-F238E27FC236}">
                <a16:creationId xmlns:a16="http://schemas.microsoft.com/office/drawing/2014/main" id="{169C27C8-F546-03AC-A7AF-563A047DC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098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1" name="Line 4295">
            <a:extLst>
              <a:ext uri="{FF2B5EF4-FFF2-40B4-BE49-F238E27FC236}">
                <a16:creationId xmlns:a16="http://schemas.microsoft.com/office/drawing/2014/main" id="{86E23482-81A5-E6CF-57EF-3646C404E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041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2" name="Line 4296">
            <a:extLst>
              <a:ext uri="{FF2B5EF4-FFF2-40B4-BE49-F238E27FC236}">
                <a16:creationId xmlns:a16="http://schemas.microsoft.com/office/drawing/2014/main" id="{9D01B069-55A1-B9AE-EDE8-2A5FEA8E5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8781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3" name="Line 4297">
            <a:extLst>
              <a:ext uri="{FF2B5EF4-FFF2-40B4-BE49-F238E27FC236}">
                <a16:creationId xmlns:a16="http://schemas.microsoft.com/office/drawing/2014/main" id="{6F40E302-E10B-F618-A699-232E6C83D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725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4" name="Line 4298">
            <a:extLst>
              <a:ext uri="{FF2B5EF4-FFF2-40B4-BE49-F238E27FC236}">
                <a16:creationId xmlns:a16="http://schemas.microsoft.com/office/drawing/2014/main" id="{2325F407-68AA-602E-F49D-1D7F7E137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9845" y="2017676"/>
            <a:ext cx="95885" cy="0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5" name="Line 4299">
            <a:extLst>
              <a:ext uri="{FF2B5EF4-FFF2-40B4-BE49-F238E27FC236}">
                <a16:creationId xmlns:a16="http://schemas.microsoft.com/office/drawing/2014/main" id="{3337A582-22E2-BBB5-64B3-0906DD91B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7788" y="1986706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06" name="Rectangle 4300">
            <a:extLst>
              <a:ext uri="{FF2B5EF4-FFF2-40B4-BE49-F238E27FC236}">
                <a16:creationId xmlns:a16="http://schemas.microsoft.com/office/drawing/2014/main" id="{275BADE7-223B-6B6B-8CB0-F8E54DD9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935" y="1731813"/>
            <a:ext cx="6540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BCG-I+M</a:t>
            </a:r>
            <a:endParaRPr kumimoji="0" lang="en-US" altLang="en-US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7" name="Rectangle 4301">
            <a:extLst>
              <a:ext uri="{FF2B5EF4-FFF2-40B4-BE49-F238E27FC236}">
                <a16:creationId xmlns:a16="http://schemas.microsoft.com/office/drawing/2014/main" id="{250B2403-6B22-31E0-472C-5292A93B6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311" y="2176289"/>
            <a:ext cx="897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Sasanlimab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+ BCG-I</a:t>
            </a:r>
          </a:p>
        </p:txBody>
      </p:sp>
      <p:sp>
        <p:nvSpPr>
          <p:cNvPr id="2108" name="Rectangle 4302">
            <a:extLst>
              <a:ext uri="{FF2B5EF4-FFF2-40B4-BE49-F238E27FC236}">
                <a16:creationId xmlns:a16="http://schemas.microsoft.com/office/drawing/2014/main" id="{52DAE0E2-B011-12E7-E95C-E0F3CC56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517" y="1515068"/>
            <a:ext cx="639271" cy="1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79.9%</a:t>
            </a:r>
            <a:endParaRPr kumimoji="0" lang="en-US" altLang="en-U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9" name="Rectangle 4303">
            <a:extLst>
              <a:ext uri="{FF2B5EF4-FFF2-40B4-BE49-F238E27FC236}">
                <a16:creationId xmlns:a16="http://schemas.microsoft.com/office/drawing/2014/main" id="{11CA6DC8-113A-879D-8CD5-053E4DBE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517" y="1945445"/>
            <a:ext cx="639271" cy="1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75.5%</a:t>
            </a:r>
            <a:endParaRPr kumimoji="0" lang="en-US" altLang="en-U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0" name="Rectangle 4304">
            <a:extLst>
              <a:ext uri="{FF2B5EF4-FFF2-40B4-BE49-F238E27FC236}">
                <a16:creationId xmlns:a16="http://schemas.microsoft.com/office/drawing/2014/main" id="{D276D238-AF63-70CC-C0CD-EE78BBBF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112" y="1624782"/>
            <a:ext cx="639271" cy="1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74.8%</a:t>
            </a:r>
            <a:endParaRPr kumimoji="0" lang="en-US" altLang="en-U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1" name="Rectangle 4305">
            <a:extLst>
              <a:ext uri="{FF2B5EF4-FFF2-40B4-BE49-F238E27FC236}">
                <a16:creationId xmlns:a16="http://schemas.microsoft.com/office/drawing/2014/main" id="{C7373C8C-DF38-1F49-D864-BAEE45E8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542" y="2081096"/>
            <a:ext cx="818687" cy="1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71.5%</a:t>
            </a:r>
          </a:p>
        </p:txBody>
      </p:sp>
      <p:sp>
        <p:nvSpPr>
          <p:cNvPr id="2181" name="Line 4375">
            <a:extLst>
              <a:ext uri="{FF2B5EF4-FFF2-40B4-BE49-F238E27FC236}">
                <a16:creationId xmlns:a16="http://schemas.microsoft.com/office/drawing/2014/main" id="{FF79E9FE-A60A-8BB0-04D4-0C70D0E6B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162" y="1720593"/>
            <a:ext cx="0" cy="2175615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</p:txBody>
      </p:sp>
      <p:sp>
        <p:nvSpPr>
          <p:cNvPr id="2182" name="Line 4376">
            <a:extLst>
              <a:ext uri="{FF2B5EF4-FFF2-40B4-BE49-F238E27FC236}">
                <a16:creationId xmlns:a16="http://schemas.microsoft.com/office/drawing/2014/main" id="{00341E1B-4C0E-2A68-0185-B9C40A87F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3252" y="1828604"/>
            <a:ext cx="0" cy="2041414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2185" name="Line 3748">
            <a:extLst>
              <a:ext uri="{FF2B5EF4-FFF2-40B4-BE49-F238E27FC236}">
                <a16:creationId xmlns:a16="http://schemas.microsoft.com/office/drawing/2014/main" id="{922A35F1-45D7-493B-916A-01230E053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39" y="2020254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86" name="Line 4295">
            <a:extLst>
              <a:ext uri="{FF2B5EF4-FFF2-40B4-BE49-F238E27FC236}">
                <a16:creationId xmlns:a16="http://schemas.microsoft.com/office/drawing/2014/main" id="{5F749A7F-ABD3-7A22-AC89-452A98A76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49" y="1988641"/>
            <a:ext cx="0" cy="61939"/>
          </a:xfrm>
          <a:prstGeom prst="line">
            <a:avLst/>
          </a:prstGeom>
          <a:noFill/>
          <a:ln w="9525" cap="sq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87" name="Line 3702">
            <a:extLst>
              <a:ext uri="{FF2B5EF4-FFF2-40B4-BE49-F238E27FC236}">
                <a16:creationId xmlns:a16="http://schemas.microsoft.com/office/drawing/2014/main" id="{5B84FF1C-D2CD-1A54-BFF5-2F102D186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4462" y="202025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88" name="Line 3702">
            <a:extLst>
              <a:ext uri="{FF2B5EF4-FFF2-40B4-BE49-F238E27FC236}">
                <a16:creationId xmlns:a16="http://schemas.microsoft.com/office/drawing/2014/main" id="{43144FDF-6434-BE5C-D80C-95B393C7E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195" y="1997033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89" name="Line 3702">
            <a:extLst>
              <a:ext uri="{FF2B5EF4-FFF2-40B4-BE49-F238E27FC236}">
                <a16:creationId xmlns:a16="http://schemas.microsoft.com/office/drawing/2014/main" id="{681333ED-5116-68E1-18EE-20CB69581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5244" y="2020257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90" name="Line 3702">
            <a:extLst>
              <a:ext uri="{FF2B5EF4-FFF2-40B4-BE49-F238E27FC236}">
                <a16:creationId xmlns:a16="http://schemas.microsoft.com/office/drawing/2014/main" id="{73B215A1-7A83-228E-4470-2B927B420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260" y="1994449"/>
            <a:ext cx="0" cy="64520"/>
          </a:xfrm>
          <a:prstGeom prst="line">
            <a:avLst/>
          </a:prstGeom>
          <a:noFill/>
          <a:ln w="9525" cap="sq">
            <a:solidFill>
              <a:srgbClr val="956A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A3192A2-2069-5F6A-BAD5-9158BFA20FD0}"/>
              </a:ext>
            </a:extLst>
          </p:cNvPr>
          <p:cNvSpPr txBox="1">
            <a:spLocks/>
          </p:cNvSpPr>
          <p:nvPr/>
        </p:nvSpPr>
        <p:spPr>
          <a:xfrm>
            <a:off x="308173" y="4629473"/>
            <a:ext cx="8867398" cy="4266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73E3F-CE43-D9C6-5932-BB074EE0000F}"/>
              </a:ext>
            </a:extLst>
          </p:cNvPr>
          <p:cNvSpPr txBox="1">
            <a:spLocks/>
          </p:cNvSpPr>
          <p:nvPr/>
        </p:nvSpPr>
        <p:spPr>
          <a:xfrm>
            <a:off x="234180" y="83334"/>
            <a:ext cx="8909819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Key Secondary Endpoint EFS by Investigator: Arm B vs Arm C</a:t>
            </a:r>
            <a:endParaRPr lang="en-GB" sz="2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2" name="Rectangle 767">
            <a:extLst>
              <a:ext uri="{FF2B5EF4-FFF2-40B4-BE49-F238E27FC236}">
                <a16:creationId xmlns:a16="http://schemas.microsoft.com/office/drawing/2014/main" id="{BD84054E-6DE2-AA58-C25F-F87C35E8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976" y="3976846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23" name="Rectangle 771">
            <a:extLst>
              <a:ext uri="{FF2B5EF4-FFF2-40B4-BE49-F238E27FC236}">
                <a16:creationId xmlns:a16="http://schemas.microsoft.com/office/drawing/2014/main" id="{B997879B-6057-8168-6526-447C6775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826" y="3976846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424" name="Rectangle 775">
            <a:extLst>
              <a:ext uri="{FF2B5EF4-FFF2-40B4-BE49-F238E27FC236}">
                <a16:creationId xmlns:a16="http://schemas.microsoft.com/office/drawing/2014/main" id="{504FB459-7F14-EDA9-EA8A-9D539874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432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425" name="Rectangle 779">
            <a:extLst>
              <a:ext uri="{FF2B5EF4-FFF2-40B4-BE49-F238E27FC236}">
                <a16:creationId xmlns:a16="http://schemas.microsoft.com/office/drawing/2014/main" id="{594281A5-2D1A-0971-7216-ABEF83CC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962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426" name="Rectangle 783">
            <a:extLst>
              <a:ext uri="{FF2B5EF4-FFF2-40B4-BE49-F238E27FC236}">
                <a16:creationId xmlns:a16="http://schemas.microsoft.com/office/drawing/2014/main" id="{5981FE54-3A5D-029A-5937-E9C7551B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653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427" name="Rectangle 787">
            <a:extLst>
              <a:ext uri="{FF2B5EF4-FFF2-40B4-BE49-F238E27FC236}">
                <a16:creationId xmlns:a16="http://schemas.microsoft.com/office/drawing/2014/main" id="{6266979F-C34A-20D4-5EAC-43337D1D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505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428" name="Rectangle 791">
            <a:extLst>
              <a:ext uri="{FF2B5EF4-FFF2-40B4-BE49-F238E27FC236}">
                <a16:creationId xmlns:a16="http://schemas.microsoft.com/office/drawing/2014/main" id="{140A6D46-700D-93EA-68A0-49756BAB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194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429" name="Rectangle 795">
            <a:extLst>
              <a:ext uri="{FF2B5EF4-FFF2-40B4-BE49-F238E27FC236}">
                <a16:creationId xmlns:a16="http://schemas.microsoft.com/office/drawing/2014/main" id="{B0B8A0BD-094F-702C-49AC-6E05011A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886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4430" name="Rectangle 799">
            <a:extLst>
              <a:ext uri="{FF2B5EF4-FFF2-40B4-BE49-F238E27FC236}">
                <a16:creationId xmlns:a16="http://schemas.microsoft.com/office/drawing/2014/main" id="{0EFFADF3-7EFE-7E94-66DD-89CAA6B5D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416" y="397684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4431" name="Rectangle 101">
            <a:extLst>
              <a:ext uri="{FF2B5EF4-FFF2-40B4-BE49-F238E27FC236}">
                <a16:creationId xmlns:a16="http://schemas.microsoft.com/office/drawing/2014/main" id="{7DDD730D-9D59-F2AF-20D5-D874D5B33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777" y="4160282"/>
            <a:ext cx="5033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Months</a:t>
            </a:r>
          </a:p>
        </p:txBody>
      </p:sp>
      <p:sp>
        <p:nvSpPr>
          <p:cNvPr id="4432" name="Line 765">
            <a:extLst>
              <a:ext uri="{FF2B5EF4-FFF2-40B4-BE49-F238E27FC236}">
                <a16:creationId xmlns:a16="http://schemas.microsoft.com/office/drawing/2014/main" id="{552EE64F-A912-4161-242E-65274EDA3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471" y="3899765"/>
            <a:ext cx="5409608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3" name="Line 766">
            <a:extLst>
              <a:ext uri="{FF2B5EF4-FFF2-40B4-BE49-F238E27FC236}">
                <a16:creationId xmlns:a16="http://schemas.microsoft.com/office/drawing/2014/main" id="{F4C68F66-5071-2A09-C696-968D03171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59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4" name="Line 770">
            <a:extLst>
              <a:ext uri="{FF2B5EF4-FFF2-40B4-BE49-F238E27FC236}">
                <a16:creationId xmlns:a16="http://schemas.microsoft.com/office/drawing/2014/main" id="{F306E533-D1FC-0391-AB00-A11AFF32F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58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5" name="Line 774">
            <a:extLst>
              <a:ext uri="{FF2B5EF4-FFF2-40B4-BE49-F238E27FC236}">
                <a16:creationId xmlns:a16="http://schemas.microsoft.com/office/drawing/2014/main" id="{3B55995F-8B95-A4D4-33FF-27ECB30B9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727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6" name="Line 778">
            <a:extLst>
              <a:ext uri="{FF2B5EF4-FFF2-40B4-BE49-F238E27FC236}">
                <a16:creationId xmlns:a16="http://schemas.microsoft.com/office/drawing/2014/main" id="{834ED8FD-689E-114F-0044-78D11E7F4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80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7" name="Line 782">
            <a:extLst>
              <a:ext uri="{FF2B5EF4-FFF2-40B4-BE49-F238E27FC236}">
                <a16:creationId xmlns:a16="http://schemas.microsoft.com/office/drawing/2014/main" id="{BC509103-B588-E147-B513-2539C361D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82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8" name="Line 786">
            <a:extLst>
              <a:ext uri="{FF2B5EF4-FFF2-40B4-BE49-F238E27FC236}">
                <a16:creationId xmlns:a16="http://schemas.microsoft.com/office/drawing/2014/main" id="{2952BCF8-615B-7CB9-C237-D2E3DD560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350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39" name="Line 790">
            <a:extLst>
              <a:ext uri="{FF2B5EF4-FFF2-40B4-BE49-F238E27FC236}">
                <a16:creationId xmlns:a16="http://schemas.microsoft.com/office/drawing/2014/main" id="{7922E76A-5772-DCF3-72B4-A5B2FA762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04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40" name="Line 794">
            <a:extLst>
              <a:ext uri="{FF2B5EF4-FFF2-40B4-BE49-F238E27FC236}">
                <a16:creationId xmlns:a16="http://schemas.microsoft.com/office/drawing/2014/main" id="{AECB293C-D60A-36E6-CF5C-3A0795C93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73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41" name="Line 798">
            <a:extLst>
              <a:ext uri="{FF2B5EF4-FFF2-40B4-BE49-F238E27FC236}">
                <a16:creationId xmlns:a16="http://schemas.microsoft.com/office/drawing/2014/main" id="{ED0D82B2-D2B7-2E50-F292-AC8FD6E77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26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78F839-3839-D72D-FC4B-A4EFD3294878}"/>
              </a:ext>
            </a:extLst>
          </p:cNvPr>
          <p:cNvSpPr txBox="1">
            <a:spLocks/>
          </p:cNvSpPr>
          <p:nvPr/>
        </p:nvSpPr>
        <p:spPr>
          <a:xfrm>
            <a:off x="247916" y="4557816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Bacillus Calmette-Guérin; EFS, event-free survival; I, induction; M, maintenance.</a:t>
            </a:r>
          </a:p>
        </p:txBody>
      </p:sp>
      <p:sp>
        <p:nvSpPr>
          <p:cNvPr id="5693" name="Rectangle 6">
            <a:extLst>
              <a:ext uri="{FF2B5EF4-FFF2-40B4-BE49-F238E27FC236}">
                <a16:creationId xmlns:a16="http://schemas.microsoft.com/office/drawing/2014/main" id="{2E033CFB-B372-2195-AD47-FC35F9EB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95" y="4359756"/>
            <a:ext cx="11685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Sasanlimab + BCG-I</a:t>
            </a:r>
            <a:endParaRPr kumimoji="0" lang="en-US" altLang="en-US" sz="1800" b="0" i="0" strike="noStrike" cap="none" normalizeH="0" baseline="0" dirty="0">
              <a:ln>
                <a:noFill/>
              </a:ln>
              <a:solidFill>
                <a:srgbClr val="7B55D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4" name="Rectangle 5">
            <a:extLst>
              <a:ext uri="{FF2B5EF4-FFF2-40B4-BE49-F238E27FC236}">
                <a16:creationId xmlns:a16="http://schemas.microsoft.com/office/drawing/2014/main" id="{6692348F-FA97-EA03-7F1F-E828ACE6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906" y="4205574"/>
            <a:ext cx="5754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No. at risk</a:t>
            </a:r>
          </a:p>
        </p:txBody>
      </p:sp>
      <p:sp>
        <p:nvSpPr>
          <p:cNvPr id="5695" name="Rectangle 7">
            <a:extLst>
              <a:ext uri="{FF2B5EF4-FFF2-40B4-BE49-F238E27FC236}">
                <a16:creationId xmlns:a16="http://schemas.microsoft.com/office/drawing/2014/main" id="{876405C2-6982-5F29-E202-09524F6C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775" y="4509390"/>
            <a:ext cx="5386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BCG-I+M</a:t>
            </a:r>
          </a:p>
        </p:txBody>
      </p:sp>
      <p:sp>
        <p:nvSpPr>
          <p:cNvPr id="5696" name="Rectangle 32">
            <a:extLst>
              <a:ext uri="{FF2B5EF4-FFF2-40B4-BE49-F238E27FC236}">
                <a16:creationId xmlns:a16="http://schemas.microsoft.com/office/drawing/2014/main" id="{31E99B7C-D963-CC5C-3E8F-7E739862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451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7B55D9"/>
                </a:solidFill>
              </a:rPr>
              <a:t>352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7" name="Rectangle 68">
            <a:extLst>
              <a:ext uri="{FF2B5EF4-FFF2-40B4-BE49-F238E27FC236}">
                <a16:creationId xmlns:a16="http://schemas.microsoft.com/office/drawing/2014/main" id="{4D7FFF05-72FB-547F-60A1-24763C557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451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351</a:t>
            </a:r>
          </a:p>
        </p:txBody>
      </p:sp>
      <p:sp>
        <p:nvSpPr>
          <p:cNvPr id="5698" name="Rectangle 70">
            <a:extLst>
              <a:ext uri="{FF2B5EF4-FFF2-40B4-BE49-F238E27FC236}">
                <a16:creationId xmlns:a16="http://schemas.microsoft.com/office/drawing/2014/main" id="{052F69C6-3318-D58D-87F3-459DA076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71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293</a:t>
            </a:r>
          </a:p>
        </p:txBody>
      </p:sp>
      <p:sp>
        <p:nvSpPr>
          <p:cNvPr id="5699" name="Rectangle 72">
            <a:extLst>
              <a:ext uri="{FF2B5EF4-FFF2-40B4-BE49-F238E27FC236}">
                <a16:creationId xmlns:a16="http://schemas.microsoft.com/office/drawing/2014/main" id="{C5F8A2B5-99EB-8892-C55B-8431200C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852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279</a:t>
            </a:r>
          </a:p>
        </p:txBody>
      </p:sp>
      <p:sp>
        <p:nvSpPr>
          <p:cNvPr id="5700" name="Rectangle 74">
            <a:extLst>
              <a:ext uri="{FF2B5EF4-FFF2-40B4-BE49-F238E27FC236}">
                <a16:creationId xmlns:a16="http://schemas.microsoft.com/office/drawing/2014/main" id="{6E421DBA-FE5F-CBB1-9E00-77B1B9D8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74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262</a:t>
            </a:r>
          </a:p>
        </p:txBody>
      </p:sp>
      <p:sp>
        <p:nvSpPr>
          <p:cNvPr id="5701" name="Rectangle 76">
            <a:extLst>
              <a:ext uri="{FF2B5EF4-FFF2-40B4-BE49-F238E27FC236}">
                <a16:creationId xmlns:a16="http://schemas.microsoft.com/office/drawing/2014/main" id="{A9AEDCC3-737C-0068-910B-723B5608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58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240</a:t>
            </a:r>
          </a:p>
        </p:txBody>
      </p:sp>
      <p:sp>
        <p:nvSpPr>
          <p:cNvPr id="5702" name="Rectangle 78">
            <a:extLst>
              <a:ext uri="{FF2B5EF4-FFF2-40B4-BE49-F238E27FC236}">
                <a16:creationId xmlns:a16="http://schemas.microsoft.com/office/drawing/2014/main" id="{0C559D99-131B-3202-B9FD-29F40A9A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199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232</a:t>
            </a:r>
          </a:p>
        </p:txBody>
      </p:sp>
      <p:sp>
        <p:nvSpPr>
          <p:cNvPr id="5703" name="Rectangle 80">
            <a:extLst>
              <a:ext uri="{FF2B5EF4-FFF2-40B4-BE49-F238E27FC236}">
                <a16:creationId xmlns:a16="http://schemas.microsoft.com/office/drawing/2014/main" id="{CBA13FA6-596C-C500-0069-8D35907E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84" y="450939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767671"/>
                </a:solidFill>
              </a:rPr>
              <a:t>157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76767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4" name="Rectangle 82">
            <a:extLst>
              <a:ext uri="{FF2B5EF4-FFF2-40B4-BE49-F238E27FC236}">
                <a16:creationId xmlns:a16="http://schemas.microsoft.com/office/drawing/2014/main" id="{8D9FB9ED-CD96-46BA-128B-F2C44ED4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37" y="4509390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5705" name="Rectangle 84">
            <a:extLst>
              <a:ext uri="{FF2B5EF4-FFF2-40B4-BE49-F238E27FC236}">
                <a16:creationId xmlns:a16="http://schemas.microsoft.com/office/drawing/2014/main" id="{ABE087FE-957E-160C-8B19-301259C9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133" y="450939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767671"/>
                </a:solidFill>
              </a:rPr>
              <a:t>2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76767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6" name="Rectangle 86">
            <a:extLst>
              <a:ext uri="{FF2B5EF4-FFF2-40B4-BE49-F238E27FC236}">
                <a16:creationId xmlns:a16="http://schemas.microsoft.com/office/drawing/2014/main" id="{7883DED7-7225-D6A2-92BF-0844AFC0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72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281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7" name="Rectangle 88">
            <a:extLst>
              <a:ext uri="{FF2B5EF4-FFF2-40B4-BE49-F238E27FC236}">
                <a16:creationId xmlns:a16="http://schemas.microsoft.com/office/drawing/2014/main" id="{786868E6-1D56-22EF-2841-76A6BC86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852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en-US" altLang="en-US" sz="1000">
                <a:solidFill>
                  <a:srgbClr val="7B55D9"/>
                </a:solidFill>
              </a:rPr>
              <a:t>240</a:t>
            </a:r>
            <a:endParaRPr kumimoji="0" lang="en-US" altLang="en-US" sz="1000" b="0" i="0" strike="noStrike" cap="none" normalizeH="0" baseline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8" name="Rectangle 90">
            <a:extLst>
              <a:ext uri="{FF2B5EF4-FFF2-40B4-BE49-F238E27FC236}">
                <a16:creationId xmlns:a16="http://schemas.microsoft.com/office/drawing/2014/main" id="{5507CCC9-F452-0F9F-0652-4E62F4DE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77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218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9" name="Rectangle 92">
            <a:extLst>
              <a:ext uri="{FF2B5EF4-FFF2-40B4-BE49-F238E27FC236}">
                <a16:creationId xmlns:a16="http://schemas.microsoft.com/office/drawing/2014/main" id="{F7DA030D-178A-B276-308C-6F128F05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58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206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0" name="Rectangle 94">
            <a:extLst>
              <a:ext uri="{FF2B5EF4-FFF2-40B4-BE49-F238E27FC236}">
                <a16:creationId xmlns:a16="http://schemas.microsoft.com/office/drawing/2014/main" id="{59B1819C-CB0B-FE04-FCAD-7DAAF33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01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206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1" name="Rectangle 96">
            <a:extLst>
              <a:ext uri="{FF2B5EF4-FFF2-40B4-BE49-F238E27FC236}">
                <a16:creationId xmlns:a16="http://schemas.microsoft.com/office/drawing/2014/main" id="{B70424D8-0FB5-A3D1-ABDB-A65295F8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83" y="4355400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136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2" name="Rectangle 98">
            <a:extLst>
              <a:ext uri="{FF2B5EF4-FFF2-40B4-BE49-F238E27FC236}">
                <a16:creationId xmlns:a16="http://schemas.microsoft.com/office/drawing/2014/main" id="{CA8A7DF1-CC8D-0459-0A64-66B9332A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36" y="4355400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B55D9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en-US" altLang="en-US" sz="1000" b="0" i="0" strike="noStrike" cap="none" normalizeH="0" baseline="0" dirty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3" name="Rectangle 100">
            <a:extLst>
              <a:ext uri="{FF2B5EF4-FFF2-40B4-BE49-F238E27FC236}">
                <a16:creationId xmlns:a16="http://schemas.microsoft.com/office/drawing/2014/main" id="{24FE2AB1-6801-E188-7EF7-87DC3919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129" y="4355398"/>
            <a:ext cx="705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en-US" altLang="en-US" sz="1000">
                <a:solidFill>
                  <a:srgbClr val="7B55D9"/>
                </a:solidFill>
              </a:rPr>
              <a:t>1</a:t>
            </a:r>
            <a:endParaRPr kumimoji="0" lang="en-US" altLang="en-US" sz="1000" b="0" i="0" strike="noStrike" cap="none" normalizeH="0" baseline="0">
              <a:ln>
                <a:noFill/>
              </a:ln>
              <a:solidFill>
                <a:srgbClr val="0000C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883A1-21D1-9A46-34D7-54F314A43E9E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EFS was not different for </a:t>
            </a:r>
            <a:r>
              <a:rPr lang="en-US" sz="1400" dirty="0" err="1"/>
              <a:t>sasanlimab</a:t>
            </a:r>
            <a:r>
              <a:rPr lang="en-US" sz="1400" dirty="0"/>
              <a:t> + BCG-I vs BCG-I+M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3F3C7043-C145-C023-005D-E9BBD6D5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3105" y="1135633"/>
            <a:ext cx="0" cy="2771581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2BFF2E45-810D-133C-6E8B-3C1916002E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825284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B4F3DCC7-37D0-D06D-503B-6B5963A95E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561630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EB247974-3C7D-2420-B39C-641D0B4D4E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301835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A0D2878-BFF9-D7CA-7A68-92272DCDB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038181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7AEF8F6D-1197-088A-8F41-F00ECF827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778386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611D2F7A-0BEA-128C-787B-2873757B46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517304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2183DB1F-9A69-4F69-9EA4-E3D10BC47E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254936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649467D-EC1F-FE53-B424-D88A6B7C8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995140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BEF44774-F80B-4DC8-BF99-57EAA10EF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731487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B0A3510A-7EEC-A72E-43B9-97ABBEF2F6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471691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9345CF7-8948-B854-9D5F-4B3DD9BFC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210609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4" name="Rectangle 752">
            <a:extLst>
              <a:ext uri="{FF2B5EF4-FFF2-40B4-BE49-F238E27FC236}">
                <a16:creationId xmlns:a16="http://schemas.microsoft.com/office/drawing/2014/main" id="{7E522196-69BA-2B8D-5AFB-5CE0ACDE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524" y="1121304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5" name="Rectangle 753">
            <a:extLst>
              <a:ext uri="{FF2B5EF4-FFF2-40B4-BE49-F238E27FC236}">
                <a16:creationId xmlns:a16="http://schemas.microsoft.com/office/drawing/2014/main" id="{D8958869-1F6E-39EE-44C0-48AEBE1B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384667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26" name="Rectangle 754">
            <a:extLst>
              <a:ext uri="{FF2B5EF4-FFF2-40B4-BE49-F238E27FC236}">
                <a16:creationId xmlns:a16="http://schemas.microsoft.com/office/drawing/2014/main" id="{1B131B99-8839-D852-C656-24D5D1BB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644174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27" name="Rectangle 755">
            <a:extLst>
              <a:ext uri="{FF2B5EF4-FFF2-40B4-BE49-F238E27FC236}">
                <a16:creationId xmlns:a16="http://schemas.microsoft.com/office/drawing/2014/main" id="{1E991A7E-89C5-D444-BECE-0265AB230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90753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8" name="Rectangle 756">
            <a:extLst>
              <a:ext uri="{FF2B5EF4-FFF2-40B4-BE49-F238E27FC236}">
                <a16:creationId xmlns:a16="http://schemas.microsoft.com/office/drawing/2014/main" id="{35976ACE-12B2-866F-2322-2AE20D91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16704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9" name="Rectangle 757">
            <a:extLst>
              <a:ext uri="{FF2B5EF4-FFF2-40B4-BE49-F238E27FC236}">
                <a16:creationId xmlns:a16="http://schemas.microsoft.com/office/drawing/2014/main" id="{10846292-943B-CD74-CD9F-4995F3EE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42654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30" name="Rectangle 758">
            <a:extLst>
              <a:ext uri="{FF2B5EF4-FFF2-40B4-BE49-F238E27FC236}">
                <a16:creationId xmlns:a16="http://schemas.microsoft.com/office/drawing/2014/main" id="{92A30479-E744-BBC7-5175-E8D87FBD7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68991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31" name="Rectangle 760">
            <a:extLst>
              <a:ext uri="{FF2B5EF4-FFF2-40B4-BE49-F238E27FC236}">
                <a16:creationId xmlns:a16="http://schemas.microsoft.com/office/drawing/2014/main" id="{C7FB6976-897F-CEA7-FE9D-EF247C45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294941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2" name="Rectangle 761">
            <a:extLst>
              <a:ext uri="{FF2B5EF4-FFF2-40B4-BE49-F238E27FC236}">
                <a16:creationId xmlns:a16="http://schemas.microsoft.com/office/drawing/2014/main" id="{ED94B913-771B-A57E-FB56-647BB922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321277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3" name="Rectangle 762">
            <a:extLst>
              <a:ext uri="{FF2B5EF4-FFF2-40B4-BE49-F238E27FC236}">
                <a16:creationId xmlns:a16="http://schemas.microsoft.com/office/drawing/2014/main" id="{C77CBBEF-1AAD-5D82-36CA-8BC660BC2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347228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4" name="Rectangle 763">
            <a:extLst>
              <a:ext uri="{FF2B5EF4-FFF2-40B4-BE49-F238E27FC236}">
                <a16:creationId xmlns:a16="http://schemas.microsoft.com/office/drawing/2014/main" id="{DAE07F78-CA15-C8F9-E93C-62876A29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4" y="3733078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7" name="Rectangle 4693">
            <a:extLst>
              <a:ext uri="{FF2B5EF4-FFF2-40B4-BE49-F238E27FC236}">
                <a16:creationId xmlns:a16="http://schemas.microsoft.com/office/drawing/2014/main" id="{03DC179A-3F27-5542-8567-35458B0A23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0411" y="2428859"/>
            <a:ext cx="5818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/>
              <a:t>EFS (%)</a:t>
            </a:r>
            <a:endParaRPr kumimoji="0" lang="en-US" altLang="en-US" sz="1200" b="0" i="0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FC463D-49D0-EEEF-AA85-2F7C53D9CD28}"/>
              </a:ext>
            </a:extLst>
          </p:cNvPr>
          <p:cNvSpPr txBox="1"/>
          <p:nvPr/>
        </p:nvSpPr>
        <p:spPr>
          <a:xfrm>
            <a:off x="2020244" y="3377976"/>
            <a:ext cx="21860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ctr" latinLnBrk="0" hangingPunct="1"/>
            <a:r>
              <a:rPr lang="en-US" sz="10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Median follow-up for EFS: </a:t>
            </a:r>
            <a:r>
              <a:rPr lang="en-US" sz="10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36.3 </a:t>
            </a:r>
            <a:r>
              <a:rPr lang="en-US" sz="1000" b="1" i="1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</a:t>
            </a:r>
            <a:endParaRPr lang="en-GB" sz="1200" b="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F31CCC-8B54-F2FC-CADD-3990A0B28469}"/>
              </a:ext>
            </a:extLst>
          </p:cNvPr>
          <p:cNvSpPr/>
          <p:nvPr/>
        </p:nvSpPr>
        <p:spPr>
          <a:xfrm>
            <a:off x="2036668" y="3626287"/>
            <a:ext cx="5338409" cy="2063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lang="en-US" sz="1200" b="1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1.16 (0.87-1.55)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1-sided P-value: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0.8439</a:t>
            </a:r>
            <a:endParaRPr lang="en-GB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5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59EF-07C7-DEB3-8EF8-9C8C5A7F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70200-91B4-7A19-AA41-7139FEEC1D45}"/>
              </a:ext>
            </a:extLst>
          </p:cNvPr>
          <p:cNvSpPr txBox="1">
            <a:spLocks/>
          </p:cNvSpPr>
          <p:nvPr/>
        </p:nvSpPr>
        <p:spPr>
          <a:xfrm>
            <a:off x="308227" y="4715558"/>
            <a:ext cx="8867398" cy="34055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660B2-6634-B2FD-F4C7-54F1C2286B4F}"/>
              </a:ext>
            </a:extLst>
          </p:cNvPr>
          <p:cNvSpPr txBox="1">
            <a:spLocks/>
          </p:cNvSpPr>
          <p:nvPr/>
        </p:nvSpPr>
        <p:spPr>
          <a:xfrm>
            <a:off x="236855" y="82583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Key Secondary </a:t>
            </a:r>
            <a:r>
              <a:rPr lang="en-GB" sz="2050" dirty="0"/>
              <a:t>E</a:t>
            </a: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ndpoint: OS for Arm A vs Arm C</a:t>
            </a:r>
            <a:endParaRPr kumimoji="0" lang="en-GB" sz="2050" b="1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366" name="Table 1365">
            <a:extLst>
              <a:ext uri="{FF2B5EF4-FFF2-40B4-BE49-F238E27FC236}">
                <a16:creationId xmlns:a16="http://schemas.microsoft.com/office/drawing/2014/main" id="{126EEC3C-2461-B205-2384-5F1DC11F9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80317"/>
              </p:ext>
            </p:extLst>
          </p:nvPr>
        </p:nvGraphicFramePr>
        <p:xfrm>
          <a:off x="4485796" y="2642339"/>
          <a:ext cx="2894272" cy="791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402">
                  <a:extLst>
                    <a:ext uri="{9D8B030D-6E8A-4147-A177-3AD203B41FA5}">
                      <a16:colId xmlns:a16="http://schemas.microsoft.com/office/drawing/2014/main" val="3720405348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val="9060207"/>
                    </a:ext>
                  </a:extLst>
                </a:gridCol>
                <a:gridCol w="723568">
                  <a:extLst>
                    <a:ext uri="{9D8B030D-6E8A-4147-A177-3AD203B41FA5}">
                      <a16:colId xmlns:a16="http://schemas.microsoft.com/office/drawing/2014/main" val="1571795970"/>
                    </a:ext>
                  </a:extLst>
                </a:gridCol>
              </a:tblGrid>
              <a:tr h="413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  <a:b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(N=352)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 </a:t>
                      </a:r>
                      <a:b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(N=351)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34200"/>
                  </a:ext>
                </a:extLst>
              </a:tr>
              <a:tr h="272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OS event, n (%)</a:t>
                      </a:r>
                      <a:endParaRPr lang="en-US" sz="1000" b="0" kern="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(9.1)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(8.3)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9915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EFCA93-BCAF-E525-700A-4B2F966E3492}"/>
              </a:ext>
            </a:extLst>
          </p:cNvPr>
          <p:cNvSpPr txBox="1">
            <a:spLocks/>
          </p:cNvSpPr>
          <p:nvPr/>
        </p:nvSpPr>
        <p:spPr>
          <a:xfrm>
            <a:off x="247916" y="4557816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Bacillus Calmette-Guérin; I, induction; M, maintenance; OS, overall survival.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7F2AA-FB2F-8112-12E5-1446B33A5B5A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1" dirty="0"/>
              <a:t>Interim OS results suggest no meaningful difference between treatment arms</a:t>
            </a:r>
            <a:endParaRPr lang="en-US" sz="1400" dirty="0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91582F2-788E-165A-159B-1DE0370CC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210609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0ED46FB7-245F-E97A-4E7D-380AA59EA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3105" y="1135633"/>
            <a:ext cx="0" cy="2771581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F981CFA-1BEB-77ED-0A73-3DE8710E4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254936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8C16F2-777C-B650-401F-25DAF1FACADB}"/>
              </a:ext>
            </a:extLst>
          </p:cNvPr>
          <p:cNvGrpSpPr/>
          <p:nvPr/>
        </p:nvGrpSpPr>
        <p:grpSpPr>
          <a:xfrm>
            <a:off x="478054" y="1121304"/>
            <a:ext cx="7061733" cy="3544303"/>
            <a:chOff x="478054" y="1121304"/>
            <a:chExt cx="7061733" cy="354430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5F577E-F1BB-6DE1-C9AA-3AE0AC9EDAFB}"/>
                </a:ext>
              </a:extLst>
            </p:cNvPr>
            <p:cNvGrpSpPr/>
            <p:nvPr/>
          </p:nvGrpSpPr>
          <p:grpSpPr>
            <a:xfrm>
              <a:off x="478054" y="1121304"/>
              <a:ext cx="7061733" cy="3544303"/>
              <a:chOff x="478054" y="1121304"/>
              <a:chExt cx="7061733" cy="354430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5C89CDB-E8CE-73F0-2501-2CAE062EDAD7}"/>
                  </a:ext>
                </a:extLst>
              </p:cNvPr>
              <p:cNvGrpSpPr/>
              <p:nvPr/>
            </p:nvGrpSpPr>
            <p:grpSpPr>
              <a:xfrm>
                <a:off x="478054" y="1177534"/>
                <a:ext cx="7061733" cy="3488073"/>
                <a:chOff x="782839" y="1148818"/>
                <a:chExt cx="7061733" cy="3488073"/>
              </a:xfrm>
            </p:grpSpPr>
            <p:sp>
              <p:nvSpPr>
                <p:cNvPr id="46" name="Rectangle 6">
                  <a:extLst>
                    <a:ext uri="{FF2B5EF4-FFF2-40B4-BE49-F238E27FC236}">
                      <a16:creationId xmlns:a16="http://schemas.microsoft.com/office/drawing/2014/main" id="{983FEEB7-9A81-3665-DF9A-ECEDC94F1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839" y="4329663"/>
                  <a:ext cx="1351331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Sasanlimab + BCG-I+M</a:t>
                  </a:r>
                </a:p>
              </p:txBody>
            </p:sp>
            <p:sp>
              <p:nvSpPr>
                <p:cNvPr id="49" name="Rectangle 5">
                  <a:extLst>
                    <a:ext uri="{FF2B5EF4-FFF2-40B4-BE49-F238E27FC236}">
                      <a16:creationId xmlns:a16="http://schemas.microsoft.com/office/drawing/2014/main" id="{446DAD9B-3FA3-A1D6-A443-FB8CEC8BF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691" y="4177327"/>
                  <a:ext cx="575479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No. at risk</a:t>
                  </a:r>
                </a:p>
              </p:txBody>
            </p:sp>
            <p:sp>
              <p:nvSpPr>
                <p:cNvPr id="50" name="Rectangle 7">
                  <a:extLst>
                    <a:ext uri="{FF2B5EF4-FFF2-40B4-BE49-F238E27FC236}">
                      <a16:creationId xmlns:a16="http://schemas.microsoft.com/office/drawing/2014/main" id="{CD3B171A-DE2E-86DC-34A5-B4B1031C3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5560" y="4483003"/>
                  <a:ext cx="5386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BCG-I+M</a:t>
                  </a:r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EE4110FA-7A89-E592-DB3D-53C80E6BD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3796932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7" name="Line 10">
                  <a:extLst>
                    <a:ext uri="{FF2B5EF4-FFF2-40B4-BE49-F238E27FC236}">
                      <a16:creationId xmlns:a16="http://schemas.microsoft.com/office/drawing/2014/main" id="{187EAE1C-51DB-0A73-0434-34137E30B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3533278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8" name="Line 11">
                  <a:extLst>
                    <a:ext uri="{FF2B5EF4-FFF2-40B4-BE49-F238E27FC236}">
                      <a16:creationId xmlns:a16="http://schemas.microsoft.com/office/drawing/2014/main" id="{FAFF406F-6D6A-E442-62A9-73F7DD728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3273483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1" name="Line 12">
                  <a:extLst>
                    <a:ext uri="{FF2B5EF4-FFF2-40B4-BE49-F238E27FC236}">
                      <a16:creationId xmlns:a16="http://schemas.microsoft.com/office/drawing/2014/main" id="{9AB79AB4-1329-C908-5308-414E131F6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3009829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2" name="Line 13">
                  <a:extLst>
                    <a:ext uri="{FF2B5EF4-FFF2-40B4-BE49-F238E27FC236}">
                      <a16:creationId xmlns:a16="http://schemas.microsoft.com/office/drawing/2014/main" id="{9EC00447-E07C-034A-CC65-02345C7F5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2750034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AD988656-D6E9-4789-9640-FAC1582ED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2488952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" name="Line 16">
                  <a:extLst>
                    <a:ext uri="{FF2B5EF4-FFF2-40B4-BE49-F238E27FC236}">
                      <a16:creationId xmlns:a16="http://schemas.microsoft.com/office/drawing/2014/main" id="{4FDA8029-31BD-7BFD-5F0D-6FADC4EF60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1966788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" name="Line 17">
                  <a:extLst>
                    <a:ext uri="{FF2B5EF4-FFF2-40B4-BE49-F238E27FC236}">
                      <a16:creationId xmlns:a16="http://schemas.microsoft.com/office/drawing/2014/main" id="{228B510D-4C11-28C3-3990-0B3C49887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1703135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" name="Line 18">
                  <a:extLst>
                    <a:ext uri="{FF2B5EF4-FFF2-40B4-BE49-F238E27FC236}">
                      <a16:creationId xmlns:a16="http://schemas.microsoft.com/office/drawing/2014/main" id="{EC08C928-9AAB-E6DC-07DE-579065894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4327" y="1443339"/>
                  <a:ext cx="73562" cy="0"/>
                </a:xfrm>
                <a:prstGeom prst="line">
                  <a:avLst/>
                </a:prstGeom>
                <a:noFill/>
                <a:ln w="9525" cap="flat">
                  <a:solidFill>
                    <a:srgbClr val="09264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Rectangle 32">
                  <a:extLst>
                    <a:ext uri="{FF2B5EF4-FFF2-40B4-BE49-F238E27FC236}">
                      <a16:creationId xmlns:a16="http://schemas.microsoft.com/office/drawing/2014/main" id="{10E3AC71-59AA-BC1C-69D1-3A9D78820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2236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352</a:t>
                  </a:r>
                </a:p>
              </p:txBody>
            </p:sp>
            <p:sp>
              <p:nvSpPr>
                <p:cNvPr id="59" name="Rectangle 68">
                  <a:extLst>
                    <a:ext uri="{FF2B5EF4-FFF2-40B4-BE49-F238E27FC236}">
                      <a16:creationId xmlns:a16="http://schemas.microsoft.com/office/drawing/2014/main" id="{E9C95878-707B-1F02-C062-EB4CDFAA4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2236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351</a:t>
                  </a:r>
                </a:p>
              </p:txBody>
            </p:sp>
            <p:sp>
              <p:nvSpPr>
                <p:cNvPr id="60" name="Rectangle 70">
                  <a:extLst>
                    <a:ext uri="{FF2B5EF4-FFF2-40B4-BE49-F238E27FC236}">
                      <a16:creationId xmlns:a16="http://schemas.microsoft.com/office/drawing/2014/main" id="{F0668875-E76B-4DFB-B197-19F7AC28D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7856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342</a:t>
                  </a:r>
                </a:p>
              </p:txBody>
            </p:sp>
            <p:sp>
              <p:nvSpPr>
                <p:cNvPr id="63" name="Rectangle 72">
                  <a:extLst>
                    <a:ext uri="{FF2B5EF4-FFF2-40B4-BE49-F238E27FC236}">
                      <a16:creationId xmlns:a16="http://schemas.microsoft.com/office/drawing/2014/main" id="{5A97BFB0-87FA-2B27-97EF-31843153EF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637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333</a:t>
                  </a:r>
                </a:p>
              </p:txBody>
            </p:sp>
            <p:sp>
              <p:nvSpPr>
                <p:cNvPr id="5824" name="Rectangle 74">
                  <a:extLst>
                    <a:ext uri="{FF2B5EF4-FFF2-40B4-BE49-F238E27FC236}">
                      <a16:creationId xmlns:a16="http://schemas.microsoft.com/office/drawing/2014/main" id="{0C60E2C1-3AA6-4238-486F-4BBA2CA46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7259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324</a:t>
                  </a:r>
                </a:p>
              </p:txBody>
            </p:sp>
            <p:sp>
              <p:nvSpPr>
                <p:cNvPr id="5825" name="Rectangle 76">
                  <a:extLst>
                    <a:ext uri="{FF2B5EF4-FFF2-40B4-BE49-F238E27FC236}">
                      <a16:creationId xmlns:a16="http://schemas.microsoft.com/office/drawing/2014/main" id="{7A21EBA4-B230-2779-6EAA-A6F212E7C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1043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314</a:t>
                  </a:r>
                </a:p>
              </p:txBody>
            </p:sp>
            <p:sp>
              <p:nvSpPr>
                <p:cNvPr id="5826" name="Rectangle 78">
                  <a:extLst>
                    <a:ext uri="{FF2B5EF4-FFF2-40B4-BE49-F238E27FC236}">
                      <a16:creationId xmlns:a16="http://schemas.microsoft.com/office/drawing/2014/main" id="{E3E7331D-7889-B003-21F9-3D0D9F7F3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2984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301</a:t>
                  </a:r>
                </a:p>
              </p:txBody>
            </p:sp>
            <p:sp>
              <p:nvSpPr>
                <p:cNvPr id="5827" name="Rectangle 80">
                  <a:extLst>
                    <a:ext uri="{FF2B5EF4-FFF2-40B4-BE49-F238E27FC236}">
                      <a16:creationId xmlns:a16="http://schemas.microsoft.com/office/drawing/2014/main" id="{6CE196B6-5561-1D2B-03E7-7792D34EB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6769" y="448300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245</a:t>
                  </a:r>
                </a:p>
              </p:txBody>
            </p:sp>
            <p:sp>
              <p:nvSpPr>
                <p:cNvPr id="5828" name="Rectangle 82">
                  <a:extLst>
                    <a:ext uri="{FF2B5EF4-FFF2-40B4-BE49-F238E27FC236}">
                      <a16:creationId xmlns:a16="http://schemas.microsoft.com/office/drawing/2014/main" id="{34B5D452-EC9C-BEA3-03FC-ABBC0F1A7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5422" y="4483003"/>
                  <a:ext cx="141064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82</a:t>
                  </a:r>
                </a:p>
              </p:txBody>
            </p:sp>
            <p:sp>
              <p:nvSpPr>
                <p:cNvPr id="5829" name="Rectangle 84">
                  <a:extLst>
                    <a:ext uri="{FF2B5EF4-FFF2-40B4-BE49-F238E27FC236}">
                      <a16:creationId xmlns:a16="http://schemas.microsoft.com/office/drawing/2014/main" id="{D1241CEF-E687-2E45-ED7D-E61C85884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5917" y="4483003"/>
                  <a:ext cx="70533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5830" name="Rectangle 86">
                  <a:extLst>
                    <a:ext uri="{FF2B5EF4-FFF2-40B4-BE49-F238E27FC236}">
                      <a16:creationId xmlns:a16="http://schemas.microsoft.com/office/drawing/2014/main" id="{EED577AE-8462-D94D-2730-8F0F4D2DB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7857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331</a:t>
                  </a:r>
                </a:p>
              </p:txBody>
            </p:sp>
            <p:sp>
              <p:nvSpPr>
                <p:cNvPr id="5831" name="Rectangle 88">
                  <a:extLst>
                    <a:ext uri="{FF2B5EF4-FFF2-40B4-BE49-F238E27FC236}">
                      <a16:creationId xmlns:a16="http://schemas.microsoft.com/office/drawing/2014/main" id="{177D0790-C556-86CA-6D00-8BBF3919F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637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317</a:t>
                  </a:r>
                </a:p>
              </p:txBody>
            </p:sp>
            <p:sp>
              <p:nvSpPr>
                <p:cNvPr id="5832" name="Rectangle 90">
                  <a:extLst>
                    <a:ext uri="{FF2B5EF4-FFF2-40B4-BE49-F238E27FC236}">
                      <a16:creationId xmlns:a16="http://schemas.microsoft.com/office/drawing/2014/main" id="{C751AA24-8320-5ADC-769E-36BF37528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7262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308</a:t>
                  </a:r>
                </a:p>
              </p:txBody>
            </p:sp>
            <p:sp>
              <p:nvSpPr>
                <p:cNvPr id="5833" name="Rectangle 92">
                  <a:extLst>
                    <a:ext uri="{FF2B5EF4-FFF2-40B4-BE49-F238E27FC236}">
                      <a16:creationId xmlns:a16="http://schemas.microsoft.com/office/drawing/2014/main" id="{DA4C2A72-D0D9-BA24-322C-A61104415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1043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303</a:t>
                  </a:r>
                </a:p>
              </p:txBody>
            </p:sp>
            <p:sp>
              <p:nvSpPr>
                <p:cNvPr id="5834" name="Rectangle 94">
                  <a:extLst>
                    <a:ext uri="{FF2B5EF4-FFF2-40B4-BE49-F238E27FC236}">
                      <a16:creationId xmlns:a16="http://schemas.microsoft.com/office/drawing/2014/main" id="{C27CBA6F-F391-2062-5A60-A3DC6F3DE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2986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294</a:t>
                  </a:r>
                </a:p>
              </p:txBody>
            </p:sp>
            <p:sp>
              <p:nvSpPr>
                <p:cNvPr id="4608" name="Rectangle 96">
                  <a:extLst>
                    <a:ext uri="{FF2B5EF4-FFF2-40B4-BE49-F238E27FC236}">
                      <a16:creationId xmlns:a16="http://schemas.microsoft.com/office/drawing/2014/main" id="{6765174F-C830-9E89-96F6-67B623600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6768" y="4329663"/>
                  <a:ext cx="21159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251</a:t>
                  </a:r>
                </a:p>
              </p:txBody>
            </p:sp>
            <p:sp>
              <p:nvSpPr>
                <p:cNvPr id="4609" name="Rectangle 98">
                  <a:extLst>
                    <a:ext uri="{FF2B5EF4-FFF2-40B4-BE49-F238E27FC236}">
                      <a16:creationId xmlns:a16="http://schemas.microsoft.com/office/drawing/2014/main" id="{192E248A-D36D-DED2-0866-9B452D60F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5421" y="4329663"/>
                  <a:ext cx="141064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4610" name="Rectangle 100">
                  <a:extLst>
                    <a:ext uri="{FF2B5EF4-FFF2-40B4-BE49-F238E27FC236}">
                      <a16:creationId xmlns:a16="http://schemas.microsoft.com/office/drawing/2014/main" id="{75335C16-214E-9D53-EFEC-97C7BE6F4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5914" y="4329661"/>
                  <a:ext cx="70533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strike="noStrike" cap="none" normalizeH="0" baseline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</a:p>
              </p:txBody>
            </p:sp>
            <p:grpSp>
              <p:nvGrpSpPr>
                <p:cNvPr id="4612" name="Group 4611">
                  <a:extLst>
                    <a:ext uri="{FF2B5EF4-FFF2-40B4-BE49-F238E27FC236}">
                      <a16:creationId xmlns:a16="http://schemas.microsoft.com/office/drawing/2014/main" id="{373A39FC-5D1A-32CC-893E-4F542FA1F7E7}"/>
                    </a:ext>
                  </a:extLst>
                </p:cNvPr>
                <p:cNvGrpSpPr/>
                <p:nvPr/>
              </p:nvGrpSpPr>
              <p:grpSpPr>
                <a:xfrm>
                  <a:off x="2536390" y="1148818"/>
                  <a:ext cx="5141975" cy="590328"/>
                  <a:chOff x="4267201" y="1303338"/>
                  <a:chExt cx="4438650" cy="728663"/>
                </a:xfrm>
              </p:grpSpPr>
              <p:sp>
                <p:nvSpPr>
                  <p:cNvPr id="7713" name="Freeform 103">
                    <a:extLst>
                      <a:ext uri="{FF2B5EF4-FFF2-40B4-BE49-F238E27FC236}">
                        <a16:creationId xmlns:a16="http://schemas.microsoft.com/office/drawing/2014/main" id="{63F2917E-50CE-9357-52E1-C0E405701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5301" y="1344613"/>
                    <a:ext cx="4359275" cy="649288"/>
                  </a:xfrm>
                  <a:custGeom>
                    <a:avLst/>
                    <a:gdLst>
                      <a:gd name="T0" fmla="*/ 0 w 2746"/>
                      <a:gd name="T1" fmla="*/ 0 h 409"/>
                      <a:gd name="T2" fmla="*/ 133 w 2746"/>
                      <a:gd name="T3" fmla="*/ 0 h 409"/>
                      <a:gd name="T4" fmla="*/ 133 w 2746"/>
                      <a:gd name="T5" fmla="*/ 6 h 409"/>
                      <a:gd name="T6" fmla="*/ 277 w 2746"/>
                      <a:gd name="T7" fmla="*/ 6 h 409"/>
                      <a:gd name="T8" fmla="*/ 277 w 2746"/>
                      <a:gd name="T9" fmla="*/ 12 h 409"/>
                      <a:gd name="T10" fmla="*/ 359 w 2746"/>
                      <a:gd name="T11" fmla="*/ 12 h 409"/>
                      <a:gd name="T12" fmla="*/ 359 w 2746"/>
                      <a:gd name="T13" fmla="*/ 16 h 409"/>
                      <a:gd name="T14" fmla="*/ 455 w 2746"/>
                      <a:gd name="T15" fmla="*/ 16 h 409"/>
                      <a:gd name="T16" fmla="*/ 455 w 2746"/>
                      <a:gd name="T17" fmla="*/ 22 h 409"/>
                      <a:gd name="T18" fmla="*/ 673 w 2746"/>
                      <a:gd name="T19" fmla="*/ 22 h 409"/>
                      <a:gd name="T20" fmla="*/ 673 w 2746"/>
                      <a:gd name="T21" fmla="*/ 28 h 409"/>
                      <a:gd name="T22" fmla="*/ 802 w 2746"/>
                      <a:gd name="T23" fmla="*/ 28 h 409"/>
                      <a:gd name="T24" fmla="*/ 802 w 2746"/>
                      <a:gd name="T25" fmla="*/ 34 h 409"/>
                      <a:gd name="T26" fmla="*/ 908 w 2746"/>
                      <a:gd name="T27" fmla="*/ 34 h 409"/>
                      <a:gd name="T28" fmla="*/ 908 w 2746"/>
                      <a:gd name="T29" fmla="*/ 42 h 409"/>
                      <a:gd name="T30" fmla="*/ 914 w 2746"/>
                      <a:gd name="T31" fmla="*/ 42 h 409"/>
                      <a:gd name="T32" fmla="*/ 914 w 2746"/>
                      <a:gd name="T33" fmla="*/ 48 h 409"/>
                      <a:gd name="T34" fmla="*/ 948 w 2746"/>
                      <a:gd name="T35" fmla="*/ 48 h 409"/>
                      <a:gd name="T36" fmla="*/ 948 w 2746"/>
                      <a:gd name="T37" fmla="*/ 54 h 409"/>
                      <a:gd name="T38" fmla="*/ 1018 w 2746"/>
                      <a:gd name="T39" fmla="*/ 54 h 409"/>
                      <a:gd name="T40" fmla="*/ 1018 w 2746"/>
                      <a:gd name="T41" fmla="*/ 60 h 409"/>
                      <a:gd name="T42" fmla="*/ 1022 w 2746"/>
                      <a:gd name="T43" fmla="*/ 60 h 409"/>
                      <a:gd name="T44" fmla="*/ 1022 w 2746"/>
                      <a:gd name="T45" fmla="*/ 66 h 409"/>
                      <a:gd name="T46" fmla="*/ 1128 w 2746"/>
                      <a:gd name="T47" fmla="*/ 66 h 409"/>
                      <a:gd name="T48" fmla="*/ 1128 w 2746"/>
                      <a:gd name="T49" fmla="*/ 72 h 409"/>
                      <a:gd name="T50" fmla="*/ 1136 w 2746"/>
                      <a:gd name="T51" fmla="*/ 72 h 409"/>
                      <a:gd name="T52" fmla="*/ 1136 w 2746"/>
                      <a:gd name="T53" fmla="*/ 78 h 409"/>
                      <a:gd name="T54" fmla="*/ 1194 w 2746"/>
                      <a:gd name="T55" fmla="*/ 78 h 409"/>
                      <a:gd name="T56" fmla="*/ 1194 w 2746"/>
                      <a:gd name="T57" fmla="*/ 84 h 409"/>
                      <a:gd name="T58" fmla="*/ 1236 w 2746"/>
                      <a:gd name="T59" fmla="*/ 84 h 409"/>
                      <a:gd name="T60" fmla="*/ 1236 w 2746"/>
                      <a:gd name="T61" fmla="*/ 90 h 409"/>
                      <a:gd name="T62" fmla="*/ 1294 w 2746"/>
                      <a:gd name="T63" fmla="*/ 90 h 409"/>
                      <a:gd name="T64" fmla="*/ 1294 w 2746"/>
                      <a:gd name="T65" fmla="*/ 96 h 409"/>
                      <a:gd name="T66" fmla="*/ 1338 w 2746"/>
                      <a:gd name="T67" fmla="*/ 96 h 409"/>
                      <a:gd name="T68" fmla="*/ 1338 w 2746"/>
                      <a:gd name="T69" fmla="*/ 102 h 409"/>
                      <a:gd name="T70" fmla="*/ 1348 w 2746"/>
                      <a:gd name="T71" fmla="*/ 102 h 409"/>
                      <a:gd name="T72" fmla="*/ 1348 w 2746"/>
                      <a:gd name="T73" fmla="*/ 108 h 409"/>
                      <a:gd name="T74" fmla="*/ 1406 w 2746"/>
                      <a:gd name="T75" fmla="*/ 108 h 409"/>
                      <a:gd name="T76" fmla="*/ 1406 w 2746"/>
                      <a:gd name="T77" fmla="*/ 115 h 409"/>
                      <a:gd name="T78" fmla="*/ 1412 w 2746"/>
                      <a:gd name="T79" fmla="*/ 115 h 409"/>
                      <a:gd name="T80" fmla="*/ 1412 w 2746"/>
                      <a:gd name="T81" fmla="*/ 123 h 409"/>
                      <a:gd name="T82" fmla="*/ 1418 w 2746"/>
                      <a:gd name="T83" fmla="*/ 123 h 409"/>
                      <a:gd name="T84" fmla="*/ 1418 w 2746"/>
                      <a:gd name="T85" fmla="*/ 129 h 409"/>
                      <a:gd name="T86" fmla="*/ 1456 w 2746"/>
                      <a:gd name="T87" fmla="*/ 129 h 409"/>
                      <a:gd name="T88" fmla="*/ 1456 w 2746"/>
                      <a:gd name="T89" fmla="*/ 135 h 409"/>
                      <a:gd name="T90" fmla="*/ 1683 w 2746"/>
                      <a:gd name="T91" fmla="*/ 135 h 409"/>
                      <a:gd name="T92" fmla="*/ 1683 w 2746"/>
                      <a:gd name="T93" fmla="*/ 147 h 409"/>
                      <a:gd name="T94" fmla="*/ 1771 w 2746"/>
                      <a:gd name="T95" fmla="*/ 147 h 409"/>
                      <a:gd name="T96" fmla="*/ 1771 w 2746"/>
                      <a:gd name="T97" fmla="*/ 153 h 409"/>
                      <a:gd name="T98" fmla="*/ 1921 w 2746"/>
                      <a:gd name="T99" fmla="*/ 153 h 409"/>
                      <a:gd name="T100" fmla="*/ 1921 w 2746"/>
                      <a:gd name="T101" fmla="*/ 163 h 409"/>
                      <a:gd name="T102" fmla="*/ 2037 w 2746"/>
                      <a:gd name="T103" fmla="*/ 163 h 409"/>
                      <a:gd name="T104" fmla="*/ 2037 w 2746"/>
                      <a:gd name="T105" fmla="*/ 173 h 409"/>
                      <a:gd name="T106" fmla="*/ 2330 w 2746"/>
                      <a:gd name="T107" fmla="*/ 173 h 409"/>
                      <a:gd name="T108" fmla="*/ 2330 w 2746"/>
                      <a:gd name="T109" fmla="*/ 205 h 409"/>
                      <a:gd name="T110" fmla="*/ 2480 w 2746"/>
                      <a:gd name="T111" fmla="*/ 205 h 409"/>
                      <a:gd name="T112" fmla="*/ 2480 w 2746"/>
                      <a:gd name="T113" fmla="*/ 409 h 409"/>
                      <a:gd name="T114" fmla="*/ 2746 w 2746"/>
                      <a:gd name="T115" fmla="*/ 409 h 4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746" h="409">
                        <a:moveTo>
                          <a:pt x="0" y="0"/>
                        </a:moveTo>
                        <a:lnTo>
                          <a:pt x="133" y="0"/>
                        </a:lnTo>
                        <a:lnTo>
                          <a:pt x="133" y="6"/>
                        </a:lnTo>
                        <a:lnTo>
                          <a:pt x="277" y="6"/>
                        </a:lnTo>
                        <a:lnTo>
                          <a:pt x="277" y="12"/>
                        </a:lnTo>
                        <a:lnTo>
                          <a:pt x="359" y="12"/>
                        </a:lnTo>
                        <a:lnTo>
                          <a:pt x="359" y="16"/>
                        </a:lnTo>
                        <a:lnTo>
                          <a:pt x="455" y="16"/>
                        </a:lnTo>
                        <a:lnTo>
                          <a:pt x="455" y="22"/>
                        </a:lnTo>
                        <a:lnTo>
                          <a:pt x="673" y="22"/>
                        </a:lnTo>
                        <a:lnTo>
                          <a:pt x="673" y="28"/>
                        </a:lnTo>
                        <a:lnTo>
                          <a:pt x="802" y="28"/>
                        </a:lnTo>
                        <a:lnTo>
                          <a:pt x="802" y="34"/>
                        </a:lnTo>
                        <a:lnTo>
                          <a:pt x="908" y="34"/>
                        </a:lnTo>
                        <a:lnTo>
                          <a:pt x="908" y="42"/>
                        </a:lnTo>
                        <a:lnTo>
                          <a:pt x="914" y="42"/>
                        </a:lnTo>
                        <a:lnTo>
                          <a:pt x="914" y="48"/>
                        </a:lnTo>
                        <a:lnTo>
                          <a:pt x="948" y="48"/>
                        </a:lnTo>
                        <a:lnTo>
                          <a:pt x="948" y="54"/>
                        </a:lnTo>
                        <a:lnTo>
                          <a:pt x="1018" y="54"/>
                        </a:lnTo>
                        <a:lnTo>
                          <a:pt x="1018" y="60"/>
                        </a:lnTo>
                        <a:lnTo>
                          <a:pt x="1022" y="60"/>
                        </a:lnTo>
                        <a:lnTo>
                          <a:pt x="1022" y="66"/>
                        </a:lnTo>
                        <a:lnTo>
                          <a:pt x="1128" y="66"/>
                        </a:lnTo>
                        <a:lnTo>
                          <a:pt x="1128" y="72"/>
                        </a:lnTo>
                        <a:lnTo>
                          <a:pt x="1136" y="72"/>
                        </a:lnTo>
                        <a:lnTo>
                          <a:pt x="1136" y="78"/>
                        </a:lnTo>
                        <a:lnTo>
                          <a:pt x="1194" y="78"/>
                        </a:lnTo>
                        <a:lnTo>
                          <a:pt x="1194" y="84"/>
                        </a:lnTo>
                        <a:lnTo>
                          <a:pt x="1236" y="84"/>
                        </a:lnTo>
                        <a:lnTo>
                          <a:pt x="1236" y="90"/>
                        </a:lnTo>
                        <a:lnTo>
                          <a:pt x="1294" y="90"/>
                        </a:lnTo>
                        <a:lnTo>
                          <a:pt x="1294" y="96"/>
                        </a:lnTo>
                        <a:lnTo>
                          <a:pt x="1338" y="96"/>
                        </a:lnTo>
                        <a:lnTo>
                          <a:pt x="1338" y="102"/>
                        </a:lnTo>
                        <a:lnTo>
                          <a:pt x="1348" y="102"/>
                        </a:lnTo>
                        <a:lnTo>
                          <a:pt x="1348" y="108"/>
                        </a:lnTo>
                        <a:lnTo>
                          <a:pt x="1406" y="108"/>
                        </a:lnTo>
                        <a:lnTo>
                          <a:pt x="1406" y="115"/>
                        </a:lnTo>
                        <a:lnTo>
                          <a:pt x="1412" y="115"/>
                        </a:lnTo>
                        <a:lnTo>
                          <a:pt x="1412" y="123"/>
                        </a:lnTo>
                        <a:lnTo>
                          <a:pt x="1418" y="123"/>
                        </a:lnTo>
                        <a:lnTo>
                          <a:pt x="1418" y="129"/>
                        </a:lnTo>
                        <a:lnTo>
                          <a:pt x="1456" y="129"/>
                        </a:lnTo>
                        <a:lnTo>
                          <a:pt x="1456" y="135"/>
                        </a:lnTo>
                        <a:lnTo>
                          <a:pt x="1683" y="135"/>
                        </a:lnTo>
                        <a:lnTo>
                          <a:pt x="1683" y="147"/>
                        </a:lnTo>
                        <a:lnTo>
                          <a:pt x="1771" y="147"/>
                        </a:lnTo>
                        <a:lnTo>
                          <a:pt x="1771" y="153"/>
                        </a:lnTo>
                        <a:lnTo>
                          <a:pt x="1921" y="153"/>
                        </a:lnTo>
                        <a:lnTo>
                          <a:pt x="1921" y="163"/>
                        </a:lnTo>
                        <a:lnTo>
                          <a:pt x="2037" y="163"/>
                        </a:lnTo>
                        <a:lnTo>
                          <a:pt x="2037" y="173"/>
                        </a:lnTo>
                        <a:lnTo>
                          <a:pt x="2330" y="173"/>
                        </a:lnTo>
                        <a:lnTo>
                          <a:pt x="2330" y="205"/>
                        </a:lnTo>
                        <a:lnTo>
                          <a:pt x="2480" y="205"/>
                        </a:lnTo>
                        <a:lnTo>
                          <a:pt x="2480" y="409"/>
                        </a:lnTo>
                        <a:lnTo>
                          <a:pt x="2746" y="409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4" name="Line 747">
                    <a:extLst>
                      <a:ext uri="{FF2B5EF4-FFF2-40B4-BE49-F238E27FC236}">
                        <a16:creationId xmlns:a16="http://schemas.microsoft.com/office/drawing/2014/main" id="{E477575C-CC5A-0CA7-5354-B772D4277E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67201" y="134461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5" name="Line 748">
                    <a:extLst>
                      <a:ext uri="{FF2B5EF4-FFF2-40B4-BE49-F238E27FC236}">
                        <a16:creationId xmlns:a16="http://schemas.microsoft.com/office/drawing/2014/main" id="{AE0915F3-D41A-7E62-5DC8-7151B1EE33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08476" y="13033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6" name="Line 749">
                    <a:extLst>
                      <a:ext uri="{FF2B5EF4-FFF2-40B4-BE49-F238E27FC236}">
                        <a16:creationId xmlns:a16="http://schemas.microsoft.com/office/drawing/2014/main" id="{F2224206-8AE4-DD39-433E-5308292E34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0376" y="134461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7" name="Line 750">
                    <a:extLst>
                      <a:ext uri="{FF2B5EF4-FFF2-40B4-BE49-F238E27FC236}">
                        <a16:creationId xmlns:a16="http://schemas.microsoft.com/office/drawing/2014/main" id="{B7ADD9BF-5EDF-033E-2326-EC95286EB9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1651" y="13033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8" name="Line 751">
                    <a:extLst>
                      <a:ext uri="{FF2B5EF4-FFF2-40B4-BE49-F238E27FC236}">
                        <a16:creationId xmlns:a16="http://schemas.microsoft.com/office/drawing/2014/main" id="{3B59D9CF-8121-ED16-CFE6-7AC05148BD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0701" y="134461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19" name="Line 752">
                    <a:extLst>
                      <a:ext uri="{FF2B5EF4-FFF2-40B4-BE49-F238E27FC236}">
                        <a16:creationId xmlns:a16="http://schemas.microsoft.com/office/drawing/2014/main" id="{CB5A184C-995A-B1DF-E1B9-1BB4916CFD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3564" y="13033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0" name="Line 753">
                    <a:extLst>
                      <a:ext uri="{FF2B5EF4-FFF2-40B4-BE49-F238E27FC236}">
                        <a16:creationId xmlns:a16="http://schemas.microsoft.com/office/drawing/2014/main" id="{75DE181F-8785-87A8-F60D-C0E40236E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49789" y="13541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1" name="Line 754">
                    <a:extLst>
                      <a:ext uri="{FF2B5EF4-FFF2-40B4-BE49-F238E27FC236}">
                        <a16:creationId xmlns:a16="http://schemas.microsoft.com/office/drawing/2014/main" id="{49BF3D45-0C33-C965-E9B8-9A2BBE8717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91064" y="13128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2" name="Line 755">
                    <a:extLst>
                      <a:ext uri="{FF2B5EF4-FFF2-40B4-BE49-F238E27FC236}">
                        <a16:creationId xmlns:a16="http://schemas.microsoft.com/office/drawing/2014/main" id="{B3CDE625-BDA1-A2A7-7D83-88DBE8E6DF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68839" y="13541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3" name="Line 756">
                    <a:extLst>
                      <a:ext uri="{FF2B5EF4-FFF2-40B4-BE49-F238E27FC236}">
                        <a16:creationId xmlns:a16="http://schemas.microsoft.com/office/drawing/2014/main" id="{423DE5BA-37CC-8FAD-1752-CD7A524FAF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10114" y="13128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4" name="Line 757">
                    <a:extLst>
                      <a:ext uri="{FF2B5EF4-FFF2-40B4-BE49-F238E27FC236}">
                        <a16:creationId xmlns:a16="http://schemas.microsoft.com/office/drawing/2014/main" id="{A277D0D3-620F-1E0F-F40A-FD8F90A928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989" y="136366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5" name="Line 758">
                    <a:extLst>
                      <a:ext uri="{FF2B5EF4-FFF2-40B4-BE49-F238E27FC236}">
                        <a16:creationId xmlns:a16="http://schemas.microsoft.com/office/drawing/2014/main" id="{4F817F73-32B3-1DCE-EEC2-E29EC2A092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7264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6" name="Line 759">
                    <a:extLst>
                      <a:ext uri="{FF2B5EF4-FFF2-40B4-BE49-F238E27FC236}">
                        <a16:creationId xmlns:a16="http://schemas.microsoft.com/office/drawing/2014/main" id="{121BB042-476B-D083-7882-0EC00C4FF1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989" y="136366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7" name="Line 760">
                    <a:extLst>
                      <a:ext uri="{FF2B5EF4-FFF2-40B4-BE49-F238E27FC236}">
                        <a16:creationId xmlns:a16="http://schemas.microsoft.com/office/drawing/2014/main" id="{C6400F0C-BD09-E375-6766-DB72634928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7264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8" name="Line 761">
                    <a:extLst>
                      <a:ext uri="{FF2B5EF4-FFF2-40B4-BE49-F238E27FC236}">
                        <a16:creationId xmlns:a16="http://schemas.microsoft.com/office/drawing/2014/main" id="{41E3189C-9100-3586-FA2B-6626FD1F3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86314" y="13636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29" name="Line 762">
                    <a:extLst>
                      <a:ext uri="{FF2B5EF4-FFF2-40B4-BE49-F238E27FC236}">
                        <a16:creationId xmlns:a16="http://schemas.microsoft.com/office/drawing/2014/main" id="{64B54220-BE97-0CFE-74D0-CDF17FD07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27589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0" name="Line 763">
                    <a:extLst>
                      <a:ext uri="{FF2B5EF4-FFF2-40B4-BE49-F238E27FC236}">
                        <a16:creationId xmlns:a16="http://schemas.microsoft.com/office/drawing/2014/main" id="{8FB70747-564F-A04F-5A3E-422BFD15DA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86314" y="13636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1" name="Line 764">
                    <a:extLst>
                      <a:ext uri="{FF2B5EF4-FFF2-40B4-BE49-F238E27FC236}">
                        <a16:creationId xmlns:a16="http://schemas.microsoft.com/office/drawing/2014/main" id="{79F43B53-BF9C-2587-C892-E94D339056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27589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2" name="Line 765">
                    <a:extLst>
                      <a:ext uri="{FF2B5EF4-FFF2-40B4-BE49-F238E27FC236}">
                        <a16:creationId xmlns:a16="http://schemas.microsoft.com/office/drawing/2014/main" id="{297E00A7-4231-4566-9D91-5EF23E008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2189" y="13636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3" name="Line 766">
                    <a:extLst>
                      <a:ext uri="{FF2B5EF4-FFF2-40B4-BE49-F238E27FC236}">
                        <a16:creationId xmlns:a16="http://schemas.microsoft.com/office/drawing/2014/main" id="{A5B5E8B5-ACD9-FC21-1B7D-04805C1B62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3464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4" name="Line 767">
                    <a:extLst>
                      <a:ext uri="{FF2B5EF4-FFF2-40B4-BE49-F238E27FC236}">
                        <a16:creationId xmlns:a16="http://schemas.microsoft.com/office/drawing/2014/main" id="{3B7DE62F-2C67-8075-53C2-BFF5D57BF3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56164" y="137001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5" name="Line 768">
                    <a:extLst>
                      <a:ext uri="{FF2B5EF4-FFF2-40B4-BE49-F238E27FC236}">
                        <a16:creationId xmlns:a16="http://schemas.microsoft.com/office/drawing/2014/main" id="{E7F4CE22-D577-99F8-13EA-65F805DA4B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97439" y="13319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6" name="Line 769">
                    <a:extLst>
                      <a:ext uri="{FF2B5EF4-FFF2-40B4-BE49-F238E27FC236}">
                        <a16:creationId xmlns:a16="http://schemas.microsoft.com/office/drawing/2014/main" id="{4CEDEDA2-E54B-2411-534D-6CE895F8E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92689" y="13795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7" name="Line 770">
                    <a:extLst>
                      <a:ext uri="{FF2B5EF4-FFF2-40B4-BE49-F238E27FC236}">
                        <a16:creationId xmlns:a16="http://schemas.microsoft.com/office/drawing/2014/main" id="{463D41A0-FB8C-3402-8CCE-B7D33D81AB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33964" y="13414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8" name="Line 771">
                    <a:extLst>
                      <a:ext uri="{FF2B5EF4-FFF2-40B4-BE49-F238E27FC236}">
                        <a16:creationId xmlns:a16="http://schemas.microsoft.com/office/drawing/2014/main" id="{424EC479-AA05-AC1C-A6DC-09BC378D3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91114" y="13795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39" name="Line 772">
                    <a:extLst>
                      <a:ext uri="{FF2B5EF4-FFF2-40B4-BE49-F238E27FC236}">
                        <a16:creationId xmlns:a16="http://schemas.microsoft.com/office/drawing/2014/main" id="{001529A0-1B5C-DE24-BDC4-4CB90ECFC9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32389" y="13414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0" name="Line 773">
                    <a:extLst>
                      <a:ext uri="{FF2B5EF4-FFF2-40B4-BE49-F238E27FC236}">
                        <a16:creationId xmlns:a16="http://schemas.microsoft.com/office/drawing/2014/main" id="{D5B79842-C1ED-A848-5CEB-25C44FF9F9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64139" y="13795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1" name="Line 774">
                    <a:extLst>
                      <a:ext uri="{FF2B5EF4-FFF2-40B4-BE49-F238E27FC236}">
                        <a16:creationId xmlns:a16="http://schemas.microsoft.com/office/drawing/2014/main" id="{0C330885-58E6-CF9C-CF80-A921C13C7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05414" y="13414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2" name="Line 775">
                    <a:extLst>
                      <a:ext uri="{FF2B5EF4-FFF2-40B4-BE49-F238E27FC236}">
                        <a16:creationId xmlns:a16="http://schemas.microsoft.com/office/drawing/2014/main" id="{71528BEF-3D8A-9FD4-9DC0-50DEA8CB7F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45114" y="13890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3" name="Line 776">
                    <a:extLst>
                      <a:ext uri="{FF2B5EF4-FFF2-40B4-BE49-F238E27FC236}">
                        <a16:creationId xmlns:a16="http://schemas.microsoft.com/office/drawing/2014/main" id="{148113C0-B8A5-C658-6DB8-9E48BA74C6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86389" y="13509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4" name="Line 777">
                    <a:extLst>
                      <a:ext uri="{FF2B5EF4-FFF2-40B4-BE49-F238E27FC236}">
                        <a16:creationId xmlns:a16="http://schemas.microsoft.com/office/drawing/2014/main" id="{FEFBC822-1B83-FF31-B882-EB73D55175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46726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5" name="Line 778">
                    <a:extLst>
                      <a:ext uri="{FF2B5EF4-FFF2-40B4-BE49-F238E27FC236}">
                        <a16:creationId xmlns:a16="http://schemas.microsoft.com/office/drawing/2014/main" id="{D8E278E7-B077-86C2-A0B8-12D0585ECE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88001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6" name="Line 779">
                    <a:extLst>
                      <a:ext uri="{FF2B5EF4-FFF2-40B4-BE49-F238E27FC236}">
                        <a16:creationId xmlns:a16="http://schemas.microsoft.com/office/drawing/2014/main" id="{B4A2F99B-487C-95C1-7B62-E56E678B1E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83251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7" name="Line 780">
                    <a:extLst>
                      <a:ext uri="{FF2B5EF4-FFF2-40B4-BE49-F238E27FC236}">
                        <a16:creationId xmlns:a16="http://schemas.microsoft.com/office/drawing/2014/main" id="{78E3A017-9DEF-74F6-28F3-10A8958B81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24526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8" name="Line 781">
                    <a:extLst>
                      <a:ext uri="{FF2B5EF4-FFF2-40B4-BE49-F238E27FC236}">
                        <a16:creationId xmlns:a16="http://schemas.microsoft.com/office/drawing/2014/main" id="{77CDFD76-1C19-E438-EBCB-8F1BA988E8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95951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49" name="Line 782">
                    <a:extLst>
                      <a:ext uri="{FF2B5EF4-FFF2-40B4-BE49-F238E27FC236}">
                        <a16:creationId xmlns:a16="http://schemas.microsoft.com/office/drawing/2014/main" id="{846468DC-8821-A1FB-BEBC-512E2F04CF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37226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0" name="Line 783">
                    <a:extLst>
                      <a:ext uri="{FF2B5EF4-FFF2-40B4-BE49-F238E27FC236}">
                        <a16:creationId xmlns:a16="http://schemas.microsoft.com/office/drawing/2014/main" id="{5222FF43-A797-3D59-21EB-573E2841E3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11826" y="14112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1" name="Line 784">
                    <a:extLst>
                      <a:ext uri="{FF2B5EF4-FFF2-40B4-BE49-F238E27FC236}">
                        <a16:creationId xmlns:a16="http://schemas.microsoft.com/office/drawing/2014/main" id="{4BDBD2AD-6D5C-7939-90AF-AA2EBE82D5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53101" y="13700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2" name="Line 785">
                    <a:extLst>
                      <a:ext uri="{FF2B5EF4-FFF2-40B4-BE49-F238E27FC236}">
                        <a16:creationId xmlns:a16="http://schemas.microsoft.com/office/drawing/2014/main" id="{FCEEE5D4-D35A-4D9F-D012-5C3457B055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73776" y="146843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3" name="Line 786">
                    <a:extLst>
                      <a:ext uri="{FF2B5EF4-FFF2-40B4-BE49-F238E27FC236}">
                        <a16:creationId xmlns:a16="http://schemas.microsoft.com/office/drawing/2014/main" id="{38C0C500-C19B-6640-F1C3-DE8FA11C00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15051" y="1430338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4" name="Line 787">
                    <a:extLst>
                      <a:ext uri="{FF2B5EF4-FFF2-40B4-BE49-F238E27FC236}">
                        <a16:creationId xmlns:a16="http://schemas.microsoft.com/office/drawing/2014/main" id="{42BE91C3-41ED-20FF-1CD7-756456ECAE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59501" y="14779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5" name="Line 788">
                    <a:extLst>
                      <a:ext uri="{FF2B5EF4-FFF2-40B4-BE49-F238E27FC236}">
                        <a16:creationId xmlns:a16="http://schemas.microsoft.com/office/drawing/2014/main" id="{A906D11D-4967-93DC-45E2-B62B292453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00776" y="1439863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6" name="Line 789">
                    <a:extLst>
                      <a:ext uri="{FF2B5EF4-FFF2-40B4-BE49-F238E27FC236}">
                        <a16:creationId xmlns:a16="http://schemas.microsoft.com/office/drawing/2014/main" id="{1C060A03-1CDC-C7B7-A544-0BBB20544E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00776" y="14779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7" name="Line 790">
                    <a:extLst>
                      <a:ext uri="{FF2B5EF4-FFF2-40B4-BE49-F238E27FC236}">
                        <a16:creationId xmlns:a16="http://schemas.microsoft.com/office/drawing/2014/main" id="{E7FA214E-69FE-9848-E536-0D73D46B6D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2051" y="1439863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8" name="Line 791">
                    <a:extLst>
                      <a:ext uri="{FF2B5EF4-FFF2-40B4-BE49-F238E27FC236}">
                        <a16:creationId xmlns:a16="http://schemas.microsoft.com/office/drawing/2014/main" id="{AAFF770F-4CFF-31B1-CB46-E38BE42A25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99201" y="1487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59" name="Line 792">
                    <a:extLst>
                      <a:ext uri="{FF2B5EF4-FFF2-40B4-BE49-F238E27FC236}">
                        <a16:creationId xmlns:a16="http://schemas.microsoft.com/office/drawing/2014/main" id="{457211BA-4EA8-8454-60AE-C31A173EB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40476" y="1449388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0" name="Line 793">
                    <a:extLst>
                      <a:ext uri="{FF2B5EF4-FFF2-40B4-BE49-F238E27FC236}">
                        <a16:creationId xmlns:a16="http://schemas.microsoft.com/office/drawing/2014/main" id="{8565A615-B54A-675A-5671-154824F713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18251" y="149701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1" name="Line 794">
                    <a:extLst>
                      <a:ext uri="{FF2B5EF4-FFF2-40B4-BE49-F238E27FC236}">
                        <a16:creationId xmlns:a16="http://schemas.microsoft.com/office/drawing/2014/main" id="{8146890F-F534-F350-DB7A-1B8683BB49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59526" y="1458913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2" name="Line 795">
                    <a:extLst>
                      <a:ext uri="{FF2B5EF4-FFF2-40B4-BE49-F238E27FC236}">
                        <a16:creationId xmlns:a16="http://schemas.microsoft.com/office/drawing/2014/main" id="{6D480CCC-EC48-684F-FB7C-CB92DE2EBE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23026" y="151606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3" name="Line 796">
                    <a:extLst>
                      <a:ext uri="{FF2B5EF4-FFF2-40B4-BE49-F238E27FC236}">
                        <a16:creationId xmlns:a16="http://schemas.microsoft.com/office/drawing/2014/main" id="{181FCEAC-C3E2-54FC-37C7-2F7274F99F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64301" y="1477963"/>
                    <a:ext cx="0" cy="80963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4" name="Line 797">
                    <a:extLst>
                      <a:ext uri="{FF2B5EF4-FFF2-40B4-BE49-F238E27FC236}">
                        <a16:creationId xmlns:a16="http://schemas.microsoft.com/office/drawing/2014/main" id="{9A432735-60A3-6D4C-B3F1-61F9125CA8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42076" y="151606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5" name="Line 798">
                    <a:extLst>
                      <a:ext uri="{FF2B5EF4-FFF2-40B4-BE49-F238E27FC236}">
                        <a16:creationId xmlns:a16="http://schemas.microsoft.com/office/drawing/2014/main" id="{DE1004D7-C664-E55C-CBC1-019C4EC706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83351" y="1477963"/>
                    <a:ext cx="0" cy="80963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6" name="Line 799">
                    <a:extLst>
                      <a:ext uri="{FF2B5EF4-FFF2-40B4-BE49-F238E27FC236}">
                        <a16:creationId xmlns:a16="http://schemas.microsoft.com/office/drawing/2014/main" id="{8B61424C-F2AA-F7A7-B7FF-54106A08A4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97651" y="1558926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7" name="Line 800">
                    <a:extLst>
                      <a:ext uri="{FF2B5EF4-FFF2-40B4-BE49-F238E27FC236}">
                        <a16:creationId xmlns:a16="http://schemas.microsoft.com/office/drawing/2014/main" id="{9C6C9036-3E0E-47C5-B8C2-5CABA0FCE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38926" y="1519238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8" name="Line 801">
                    <a:extLst>
                      <a:ext uri="{FF2B5EF4-FFF2-40B4-BE49-F238E27FC236}">
                        <a16:creationId xmlns:a16="http://schemas.microsoft.com/office/drawing/2014/main" id="{FE910CB4-E335-0F0F-8C1F-1E17651AE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35764" y="15589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69" name="Line 802">
                    <a:extLst>
                      <a:ext uri="{FF2B5EF4-FFF2-40B4-BE49-F238E27FC236}">
                        <a16:creationId xmlns:a16="http://schemas.microsoft.com/office/drawing/2014/main" id="{D219327E-0E12-5100-2190-2212FCDB83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77039" y="1519238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0" name="Line 803">
                    <a:extLst>
                      <a:ext uri="{FF2B5EF4-FFF2-40B4-BE49-F238E27FC236}">
                        <a16:creationId xmlns:a16="http://schemas.microsoft.com/office/drawing/2014/main" id="{80290F9F-3E01-6257-2C8F-33C57BB32D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27839" y="15589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1" name="Line 804">
                    <a:extLst>
                      <a:ext uri="{FF2B5EF4-FFF2-40B4-BE49-F238E27FC236}">
                        <a16:creationId xmlns:a16="http://schemas.microsoft.com/office/drawing/2014/main" id="{322C0EEF-1910-0687-E544-25759982E0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69114" y="1519238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2" name="Line 805">
                    <a:extLst>
                      <a:ext uri="{FF2B5EF4-FFF2-40B4-BE49-F238E27FC236}">
                        <a16:creationId xmlns:a16="http://schemas.microsoft.com/office/drawing/2014/main" id="{4AC38041-AB06-F6FD-7AAD-A73A7542A6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15164" y="15779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3" name="Line 806">
                    <a:extLst>
                      <a:ext uri="{FF2B5EF4-FFF2-40B4-BE49-F238E27FC236}">
                        <a16:creationId xmlns:a16="http://schemas.microsoft.com/office/drawing/2014/main" id="{4F46D05E-AFCD-3C6C-38D1-ABE9B38907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56439" y="15398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4" name="Line 807">
                    <a:extLst>
                      <a:ext uri="{FF2B5EF4-FFF2-40B4-BE49-F238E27FC236}">
                        <a16:creationId xmlns:a16="http://schemas.microsoft.com/office/drawing/2014/main" id="{A05036A9-A0CC-E634-1298-740F56F13C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13589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5" name="Line 809">
                    <a:extLst>
                      <a:ext uri="{FF2B5EF4-FFF2-40B4-BE49-F238E27FC236}">
                        <a16:creationId xmlns:a16="http://schemas.microsoft.com/office/drawing/2014/main" id="{0DE6EE83-DB1C-32A4-B770-45AC023E8B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54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6" name="Line 810">
                    <a:extLst>
                      <a:ext uri="{FF2B5EF4-FFF2-40B4-BE49-F238E27FC236}">
                        <a16:creationId xmlns:a16="http://schemas.microsoft.com/office/drawing/2014/main" id="{12C71BC7-953E-1FB9-BCF3-75F9072D56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358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7" name="Line 811">
                    <a:extLst>
                      <a:ext uri="{FF2B5EF4-FFF2-40B4-BE49-F238E27FC236}">
                        <a16:creationId xmlns:a16="http://schemas.microsoft.com/office/drawing/2014/main" id="{0D37DC51-A95B-C282-96BE-2BA84C35C0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770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8" name="Line 812">
                    <a:extLst>
                      <a:ext uri="{FF2B5EF4-FFF2-40B4-BE49-F238E27FC236}">
                        <a16:creationId xmlns:a16="http://schemas.microsoft.com/office/drawing/2014/main" id="{7EDF7EE5-F51F-F7BC-BEE9-1205A6F416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79" name="Line 813">
                    <a:extLst>
                      <a:ext uri="{FF2B5EF4-FFF2-40B4-BE49-F238E27FC236}">
                        <a16:creationId xmlns:a16="http://schemas.microsoft.com/office/drawing/2014/main" id="{21DC7931-726F-32FC-C8F5-DE4FC4A6AA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024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0" name="Line 814">
                    <a:extLst>
                      <a:ext uri="{FF2B5EF4-FFF2-40B4-BE49-F238E27FC236}">
                        <a16:creationId xmlns:a16="http://schemas.microsoft.com/office/drawing/2014/main" id="{E3797586-BFDD-08ED-8B87-014D10FFEC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1" name="Line 815">
                    <a:extLst>
                      <a:ext uri="{FF2B5EF4-FFF2-40B4-BE49-F238E27FC236}">
                        <a16:creationId xmlns:a16="http://schemas.microsoft.com/office/drawing/2014/main" id="{86B3AD17-A2E4-F9A4-1C75-7B88462891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2" name="Line 816">
                    <a:extLst>
                      <a:ext uri="{FF2B5EF4-FFF2-40B4-BE49-F238E27FC236}">
                        <a16:creationId xmlns:a16="http://schemas.microsoft.com/office/drawing/2014/main" id="{730672B2-B87F-E931-FD29-2FC40F1521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3" name="Line 817">
                    <a:extLst>
                      <a:ext uri="{FF2B5EF4-FFF2-40B4-BE49-F238E27FC236}">
                        <a16:creationId xmlns:a16="http://schemas.microsoft.com/office/drawing/2014/main" id="{0928224D-7FC2-D74E-C2AD-DD1B127853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4" name="Line 818">
                    <a:extLst>
                      <a:ext uri="{FF2B5EF4-FFF2-40B4-BE49-F238E27FC236}">
                        <a16:creationId xmlns:a16="http://schemas.microsoft.com/office/drawing/2014/main" id="{C9080BDF-041D-7DF8-99CE-D7E9DD6F1B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5" name="Line 819">
                    <a:extLst>
                      <a:ext uri="{FF2B5EF4-FFF2-40B4-BE49-F238E27FC236}">
                        <a16:creationId xmlns:a16="http://schemas.microsoft.com/office/drawing/2014/main" id="{B5C884E9-28E1-EDAC-00C8-1BD6DDD898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6" name="Line 820">
                    <a:extLst>
                      <a:ext uri="{FF2B5EF4-FFF2-40B4-BE49-F238E27FC236}">
                        <a16:creationId xmlns:a16="http://schemas.microsoft.com/office/drawing/2014/main" id="{89853448-A1B6-65DB-E018-BA59E34788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7" name="Line 821">
                    <a:extLst>
                      <a:ext uri="{FF2B5EF4-FFF2-40B4-BE49-F238E27FC236}">
                        <a16:creationId xmlns:a16="http://schemas.microsoft.com/office/drawing/2014/main" id="{488357F7-5951-BCBB-5BF1-4516F85784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8" name="Line 822">
                    <a:extLst>
                      <a:ext uri="{FF2B5EF4-FFF2-40B4-BE49-F238E27FC236}">
                        <a16:creationId xmlns:a16="http://schemas.microsoft.com/office/drawing/2014/main" id="{C1EE0A44-24AC-14C4-2590-A8CEF69CDC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89" name="Line 823">
                    <a:extLst>
                      <a:ext uri="{FF2B5EF4-FFF2-40B4-BE49-F238E27FC236}">
                        <a16:creationId xmlns:a16="http://schemas.microsoft.com/office/drawing/2014/main" id="{FE456422-2980-3345-4F70-DFBC36039D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0" name="Line 824">
                    <a:extLst>
                      <a:ext uri="{FF2B5EF4-FFF2-40B4-BE49-F238E27FC236}">
                        <a16:creationId xmlns:a16="http://schemas.microsoft.com/office/drawing/2014/main" id="{A4AAC256-DFAF-23E5-AAF1-E2C07B9387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51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1" name="Line 825">
                    <a:extLst>
                      <a:ext uri="{FF2B5EF4-FFF2-40B4-BE49-F238E27FC236}">
                        <a16:creationId xmlns:a16="http://schemas.microsoft.com/office/drawing/2014/main" id="{1DE87BC2-43A4-4796-678B-7CA0A1155B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2" name="Line 826">
                    <a:extLst>
                      <a:ext uri="{FF2B5EF4-FFF2-40B4-BE49-F238E27FC236}">
                        <a16:creationId xmlns:a16="http://schemas.microsoft.com/office/drawing/2014/main" id="{E58E6E35-8458-2677-37A1-2EE712B65A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836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3" name="Line 827">
                    <a:extLst>
                      <a:ext uri="{FF2B5EF4-FFF2-40B4-BE49-F238E27FC236}">
                        <a16:creationId xmlns:a16="http://schemas.microsoft.com/office/drawing/2014/main" id="{CF761C70-2A0C-625D-6908-296AD720B6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4" name="Line 828">
                    <a:extLst>
                      <a:ext uri="{FF2B5EF4-FFF2-40B4-BE49-F238E27FC236}">
                        <a16:creationId xmlns:a16="http://schemas.microsoft.com/office/drawing/2014/main" id="{93E5B966-18B5-D20B-747A-799859739E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836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5" name="Line 829">
                    <a:extLst>
                      <a:ext uri="{FF2B5EF4-FFF2-40B4-BE49-F238E27FC236}">
                        <a16:creationId xmlns:a16="http://schemas.microsoft.com/office/drawing/2014/main" id="{18FF534C-2063-E15B-377E-41E0AE9C45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6" name="Line 830">
                    <a:extLst>
                      <a:ext uri="{FF2B5EF4-FFF2-40B4-BE49-F238E27FC236}">
                        <a16:creationId xmlns:a16="http://schemas.microsoft.com/office/drawing/2014/main" id="{2B112411-324F-0F5A-FC64-C80D79CC9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15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7" name="Line 831">
                    <a:extLst>
                      <a:ext uri="{FF2B5EF4-FFF2-40B4-BE49-F238E27FC236}">
                        <a16:creationId xmlns:a16="http://schemas.microsoft.com/office/drawing/2014/main" id="{52C53D9A-B931-0B66-B2EE-610A8A8C0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28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8" name="Line 832">
                    <a:extLst>
                      <a:ext uri="{FF2B5EF4-FFF2-40B4-BE49-F238E27FC236}">
                        <a16:creationId xmlns:a16="http://schemas.microsoft.com/office/drawing/2014/main" id="{78D4E940-C026-6CD0-3E2C-EB90D000B3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15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799" name="Line 833">
                    <a:extLst>
                      <a:ext uri="{FF2B5EF4-FFF2-40B4-BE49-F238E27FC236}">
                        <a16:creationId xmlns:a16="http://schemas.microsoft.com/office/drawing/2014/main" id="{6CEE754B-BF91-0841-9646-5D7150539C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28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0" name="Line 834">
                    <a:extLst>
                      <a:ext uri="{FF2B5EF4-FFF2-40B4-BE49-F238E27FC236}">
                        <a16:creationId xmlns:a16="http://schemas.microsoft.com/office/drawing/2014/main" id="{641F0C2C-6EBE-0D9A-9384-1D631EC8BE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47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1" name="Line 835">
                    <a:extLst>
                      <a:ext uri="{FF2B5EF4-FFF2-40B4-BE49-F238E27FC236}">
                        <a16:creationId xmlns:a16="http://schemas.microsoft.com/office/drawing/2014/main" id="{4BD4669F-9689-1BCA-4FF6-089D5E3453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2" name="Line 836">
                    <a:extLst>
                      <a:ext uri="{FF2B5EF4-FFF2-40B4-BE49-F238E27FC236}">
                        <a16:creationId xmlns:a16="http://schemas.microsoft.com/office/drawing/2014/main" id="{EDCA2E24-9048-D502-D92D-9EFA5A1283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47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3" name="Line 837">
                    <a:extLst>
                      <a:ext uri="{FF2B5EF4-FFF2-40B4-BE49-F238E27FC236}">
                        <a16:creationId xmlns:a16="http://schemas.microsoft.com/office/drawing/2014/main" id="{5A4C17F3-EE6A-29A9-FE10-F31C144987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4" name="Line 838">
                    <a:extLst>
                      <a:ext uri="{FF2B5EF4-FFF2-40B4-BE49-F238E27FC236}">
                        <a16:creationId xmlns:a16="http://schemas.microsoft.com/office/drawing/2014/main" id="{6864B857-3333-9F3B-7DC9-7B9A366FE1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5" name="Line 839">
                    <a:extLst>
                      <a:ext uri="{FF2B5EF4-FFF2-40B4-BE49-F238E27FC236}">
                        <a16:creationId xmlns:a16="http://schemas.microsoft.com/office/drawing/2014/main" id="{5E0A0AEF-1679-7E4E-3F07-ED097602FE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6" name="Line 840">
                    <a:extLst>
                      <a:ext uri="{FF2B5EF4-FFF2-40B4-BE49-F238E27FC236}">
                        <a16:creationId xmlns:a16="http://schemas.microsoft.com/office/drawing/2014/main" id="{011087AF-DFE2-01A2-E633-BD2D2BC735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7" name="Line 841">
                    <a:extLst>
                      <a:ext uri="{FF2B5EF4-FFF2-40B4-BE49-F238E27FC236}">
                        <a16:creationId xmlns:a16="http://schemas.microsoft.com/office/drawing/2014/main" id="{EA763852-EF82-A785-A907-4B2B3E6B6A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8" name="Line 842">
                    <a:extLst>
                      <a:ext uri="{FF2B5EF4-FFF2-40B4-BE49-F238E27FC236}">
                        <a16:creationId xmlns:a16="http://schemas.microsoft.com/office/drawing/2014/main" id="{322D2FC1-C996-37A6-7880-72F7436556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09" name="Line 843">
                    <a:extLst>
                      <a:ext uri="{FF2B5EF4-FFF2-40B4-BE49-F238E27FC236}">
                        <a16:creationId xmlns:a16="http://schemas.microsoft.com/office/drawing/2014/main" id="{3BEA659B-B3C0-AB62-4D3C-F2B86F0B79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0" name="Line 844">
                    <a:extLst>
                      <a:ext uri="{FF2B5EF4-FFF2-40B4-BE49-F238E27FC236}">
                        <a16:creationId xmlns:a16="http://schemas.microsoft.com/office/drawing/2014/main" id="{344B8C88-B2A2-E359-FCF1-EC8559B520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1" name="Line 845">
                    <a:extLst>
                      <a:ext uri="{FF2B5EF4-FFF2-40B4-BE49-F238E27FC236}">
                        <a16:creationId xmlns:a16="http://schemas.microsoft.com/office/drawing/2014/main" id="{163EF25F-12DE-DD34-C4F2-C5A37A2F9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2" name="Line 846">
                    <a:extLst>
                      <a:ext uri="{FF2B5EF4-FFF2-40B4-BE49-F238E27FC236}">
                        <a16:creationId xmlns:a16="http://schemas.microsoft.com/office/drawing/2014/main" id="{F166C248-B208-68B1-4661-982A553CDF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3" name="Line 847">
                    <a:extLst>
                      <a:ext uri="{FF2B5EF4-FFF2-40B4-BE49-F238E27FC236}">
                        <a16:creationId xmlns:a16="http://schemas.microsoft.com/office/drawing/2014/main" id="{CBC64D78-648D-4193-DD7D-85CDB74BFA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4" name="Line 848">
                    <a:extLst>
                      <a:ext uri="{FF2B5EF4-FFF2-40B4-BE49-F238E27FC236}">
                        <a16:creationId xmlns:a16="http://schemas.microsoft.com/office/drawing/2014/main" id="{BD181C38-4B12-5CF1-9FE9-14A106B6B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5" name="Line 849">
                    <a:extLst>
                      <a:ext uri="{FF2B5EF4-FFF2-40B4-BE49-F238E27FC236}">
                        <a16:creationId xmlns:a16="http://schemas.microsoft.com/office/drawing/2014/main" id="{CE3319F0-E74D-1E09-1860-B55C1C94D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6" name="Line 850">
                    <a:extLst>
                      <a:ext uri="{FF2B5EF4-FFF2-40B4-BE49-F238E27FC236}">
                        <a16:creationId xmlns:a16="http://schemas.microsoft.com/office/drawing/2014/main" id="{16E57E15-AE4C-82CF-FCD7-5620966A5F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7" name="Line 851">
                    <a:extLst>
                      <a:ext uri="{FF2B5EF4-FFF2-40B4-BE49-F238E27FC236}">
                        <a16:creationId xmlns:a16="http://schemas.microsoft.com/office/drawing/2014/main" id="{15A714F1-4039-CC9B-D50A-4CFFA4BB2A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8" name="Line 852">
                    <a:extLst>
                      <a:ext uri="{FF2B5EF4-FFF2-40B4-BE49-F238E27FC236}">
                        <a16:creationId xmlns:a16="http://schemas.microsoft.com/office/drawing/2014/main" id="{4EF5F387-8D76-A467-7C81-AC14CC04E1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19" name="Line 853">
                    <a:extLst>
                      <a:ext uri="{FF2B5EF4-FFF2-40B4-BE49-F238E27FC236}">
                        <a16:creationId xmlns:a16="http://schemas.microsoft.com/office/drawing/2014/main" id="{672AE44D-71BC-632B-F22E-58454DA18A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0" name="Line 854">
                    <a:extLst>
                      <a:ext uri="{FF2B5EF4-FFF2-40B4-BE49-F238E27FC236}">
                        <a16:creationId xmlns:a16="http://schemas.microsoft.com/office/drawing/2014/main" id="{3A1D9223-1EAA-B04B-8338-ADF209A71E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1" name="Line 855">
                    <a:extLst>
                      <a:ext uri="{FF2B5EF4-FFF2-40B4-BE49-F238E27FC236}">
                        <a16:creationId xmlns:a16="http://schemas.microsoft.com/office/drawing/2014/main" id="{233D0B42-4345-C4BC-6663-A15194099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2" name="Line 856">
                    <a:extLst>
                      <a:ext uri="{FF2B5EF4-FFF2-40B4-BE49-F238E27FC236}">
                        <a16:creationId xmlns:a16="http://schemas.microsoft.com/office/drawing/2014/main" id="{9A0FBD16-EA45-4746-C271-98884FF942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3" name="Line 857">
                    <a:extLst>
                      <a:ext uri="{FF2B5EF4-FFF2-40B4-BE49-F238E27FC236}">
                        <a16:creationId xmlns:a16="http://schemas.microsoft.com/office/drawing/2014/main" id="{BEF1273F-6C63-2C8D-45CD-9AB4A3579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4" name="Line 858">
                    <a:extLst>
                      <a:ext uri="{FF2B5EF4-FFF2-40B4-BE49-F238E27FC236}">
                        <a16:creationId xmlns:a16="http://schemas.microsoft.com/office/drawing/2014/main" id="{8F43E892-B836-6DF5-2367-B84308AB11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5" name="Line 859">
                    <a:extLst>
                      <a:ext uri="{FF2B5EF4-FFF2-40B4-BE49-F238E27FC236}">
                        <a16:creationId xmlns:a16="http://schemas.microsoft.com/office/drawing/2014/main" id="{7B860234-AFA8-AE1C-5960-24CB1F57EF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6" name="Line 860">
                    <a:extLst>
                      <a:ext uri="{FF2B5EF4-FFF2-40B4-BE49-F238E27FC236}">
                        <a16:creationId xmlns:a16="http://schemas.microsoft.com/office/drawing/2014/main" id="{853D55DF-8343-4E15-DFFF-9085F4824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7" name="Line 861">
                    <a:extLst>
                      <a:ext uri="{FF2B5EF4-FFF2-40B4-BE49-F238E27FC236}">
                        <a16:creationId xmlns:a16="http://schemas.microsoft.com/office/drawing/2014/main" id="{6E5C1EA7-4031-4AFD-4C40-A4FCEEDC7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8" name="Line 862">
                    <a:extLst>
                      <a:ext uri="{FF2B5EF4-FFF2-40B4-BE49-F238E27FC236}">
                        <a16:creationId xmlns:a16="http://schemas.microsoft.com/office/drawing/2014/main" id="{04058A93-A4A8-0DCF-EDDD-2CD8AF4881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29" name="Line 863">
                    <a:extLst>
                      <a:ext uri="{FF2B5EF4-FFF2-40B4-BE49-F238E27FC236}">
                        <a16:creationId xmlns:a16="http://schemas.microsoft.com/office/drawing/2014/main" id="{0583F38B-CFFB-4827-1508-D71782911A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0" name="Line 864">
                    <a:extLst>
                      <a:ext uri="{FF2B5EF4-FFF2-40B4-BE49-F238E27FC236}">
                        <a16:creationId xmlns:a16="http://schemas.microsoft.com/office/drawing/2014/main" id="{EE613EED-7005-85F3-E80F-EA24A8E19B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1" name="Line 865">
                    <a:extLst>
                      <a:ext uri="{FF2B5EF4-FFF2-40B4-BE49-F238E27FC236}">
                        <a16:creationId xmlns:a16="http://schemas.microsoft.com/office/drawing/2014/main" id="{272BA68E-29A4-E2E5-2F52-A7753B2B87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2" name="Line 866">
                    <a:extLst>
                      <a:ext uri="{FF2B5EF4-FFF2-40B4-BE49-F238E27FC236}">
                        <a16:creationId xmlns:a16="http://schemas.microsoft.com/office/drawing/2014/main" id="{C4B45B91-0F12-4993-708B-0579D57815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3" name="Line 867">
                    <a:extLst>
                      <a:ext uri="{FF2B5EF4-FFF2-40B4-BE49-F238E27FC236}">
                        <a16:creationId xmlns:a16="http://schemas.microsoft.com/office/drawing/2014/main" id="{41BB509E-2B62-4D74-38B5-1AE83A3D5C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4" name="Line 868">
                    <a:extLst>
                      <a:ext uri="{FF2B5EF4-FFF2-40B4-BE49-F238E27FC236}">
                        <a16:creationId xmlns:a16="http://schemas.microsoft.com/office/drawing/2014/main" id="{3E0EA0AB-5A27-99B1-D29E-E50CE4AA34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5" name="Line 869">
                    <a:extLst>
                      <a:ext uri="{FF2B5EF4-FFF2-40B4-BE49-F238E27FC236}">
                        <a16:creationId xmlns:a16="http://schemas.microsoft.com/office/drawing/2014/main" id="{C2D34A99-1B6F-7A21-69EC-4418DC2096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6" name="Line 870">
                    <a:extLst>
                      <a:ext uri="{FF2B5EF4-FFF2-40B4-BE49-F238E27FC236}">
                        <a16:creationId xmlns:a16="http://schemas.microsoft.com/office/drawing/2014/main" id="{9BD1FD81-31DA-4FB4-DD5D-0FA8759995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7" name="Line 871">
                    <a:extLst>
                      <a:ext uri="{FF2B5EF4-FFF2-40B4-BE49-F238E27FC236}">
                        <a16:creationId xmlns:a16="http://schemas.microsoft.com/office/drawing/2014/main" id="{31F0CD5D-332A-4C70-9E27-613D45FCEC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8" name="Line 872">
                    <a:extLst>
                      <a:ext uri="{FF2B5EF4-FFF2-40B4-BE49-F238E27FC236}">
                        <a16:creationId xmlns:a16="http://schemas.microsoft.com/office/drawing/2014/main" id="{8C90FD0F-75D3-6BAA-75E0-C49E48EDBD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39" name="Line 873">
                    <a:extLst>
                      <a:ext uri="{FF2B5EF4-FFF2-40B4-BE49-F238E27FC236}">
                        <a16:creationId xmlns:a16="http://schemas.microsoft.com/office/drawing/2014/main" id="{49AD685C-4411-F44B-15E9-D1A61C98EB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0" name="Line 874">
                    <a:extLst>
                      <a:ext uri="{FF2B5EF4-FFF2-40B4-BE49-F238E27FC236}">
                        <a16:creationId xmlns:a16="http://schemas.microsoft.com/office/drawing/2014/main" id="{859FB9AE-3707-E4D6-92D5-22F5ACB0B4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1" name="Line 875">
                    <a:extLst>
                      <a:ext uri="{FF2B5EF4-FFF2-40B4-BE49-F238E27FC236}">
                        <a16:creationId xmlns:a16="http://schemas.microsoft.com/office/drawing/2014/main" id="{D6EEF907-E7CE-FC5F-877F-E91144AF97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2" name="Line 876">
                    <a:extLst>
                      <a:ext uri="{FF2B5EF4-FFF2-40B4-BE49-F238E27FC236}">
                        <a16:creationId xmlns:a16="http://schemas.microsoft.com/office/drawing/2014/main" id="{984FB787-9F2E-848E-3AE2-2005BA9C78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3" name="Line 877">
                    <a:extLst>
                      <a:ext uri="{FF2B5EF4-FFF2-40B4-BE49-F238E27FC236}">
                        <a16:creationId xmlns:a16="http://schemas.microsoft.com/office/drawing/2014/main" id="{06158D74-4099-A70F-9D7D-45AA80E881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4" name="Line 878">
                    <a:extLst>
                      <a:ext uri="{FF2B5EF4-FFF2-40B4-BE49-F238E27FC236}">
                        <a16:creationId xmlns:a16="http://schemas.microsoft.com/office/drawing/2014/main" id="{6CF67947-99A4-BA06-615A-571894E05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5" name="Line 879">
                    <a:extLst>
                      <a:ext uri="{FF2B5EF4-FFF2-40B4-BE49-F238E27FC236}">
                        <a16:creationId xmlns:a16="http://schemas.microsoft.com/office/drawing/2014/main" id="{DF6C4ED7-D28D-F658-613A-3D1D233956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6" name="Line 880">
                    <a:extLst>
                      <a:ext uri="{FF2B5EF4-FFF2-40B4-BE49-F238E27FC236}">
                        <a16:creationId xmlns:a16="http://schemas.microsoft.com/office/drawing/2014/main" id="{1D6A1822-4360-2A58-A598-08EB9C821D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7" name="Line 881">
                    <a:extLst>
                      <a:ext uri="{FF2B5EF4-FFF2-40B4-BE49-F238E27FC236}">
                        <a16:creationId xmlns:a16="http://schemas.microsoft.com/office/drawing/2014/main" id="{A5862D15-8260-9018-2FC0-E2E2044CCC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8" name="Line 882">
                    <a:extLst>
                      <a:ext uri="{FF2B5EF4-FFF2-40B4-BE49-F238E27FC236}">
                        <a16:creationId xmlns:a16="http://schemas.microsoft.com/office/drawing/2014/main" id="{A6C6E86C-8E36-B7BE-CC76-24B1E39CE9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49" name="Line 883">
                    <a:extLst>
                      <a:ext uri="{FF2B5EF4-FFF2-40B4-BE49-F238E27FC236}">
                        <a16:creationId xmlns:a16="http://schemas.microsoft.com/office/drawing/2014/main" id="{BBFB7EBA-2A6F-8DC4-F827-4983258815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0" name="Line 884">
                    <a:extLst>
                      <a:ext uri="{FF2B5EF4-FFF2-40B4-BE49-F238E27FC236}">
                        <a16:creationId xmlns:a16="http://schemas.microsoft.com/office/drawing/2014/main" id="{9CC6285E-7193-930C-E214-B3ABF2CCB7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1" name="Line 885">
                    <a:extLst>
                      <a:ext uri="{FF2B5EF4-FFF2-40B4-BE49-F238E27FC236}">
                        <a16:creationId xmlns:a16="http://schemas.microsoft.com/office/drawing/2014/main" id="{2A2CE9FA-F881-4B21-E844-917C564C5D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2" name="Line 886">
                    <a:extLst>
                      <a:ext uri="{FF2B5EF4-FFF2-40B4-BE49-F238E27FC236}">
                        <a16:creationId xmlns:a16="http://schemas.microsoft.com/office/drawing/2014/main" id="{D520CC27-7AAD-D6F9-5599-B11AA3B4D3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3" name="Line 887">
                    <a:extLst>
                      <a:ext uri="{FF2B5EF4-FFF2-40B4-BE49-F238E27FC236}">
                        <a16:creationId xmlns:a16="http://schemas.microsoft.com/office/drawing/2014/main" id="{6204C3BF-1226-8B48-9AE1-15D25EC1B7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4" name="Line 888">
                    <a:extLst>
                      <a:ext uri="{FF2B5EF4-FFF2-40B4-BE49-F238E27FC236}">
                        <a16:creationId xmlns:a16="http://schemas.microsoft.com/office/drawing/2014/main" id="{0C111785-7BBB-D6D4-8A54-78BFBD056A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5" name="Line 889">
                    <a:extLst>
                      <a:ext uri="{FF2B5EF4-FFF2-40B4-BE49-F238E27FC236}">
                        <a16:creationId xmlns:a16="http://schemas.microsoft.com/office/drawing/2014/main" id="{D513C34E-CFA3-5CC6-6A39-78DB0BD73A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6" name="Line 890">
                    <a:extLst>
                      <a:ext uri="{FF2B5EF4-FFF2-40B4-BE49-F238E27FC236}">
                        <a16:creationId xmlns:a16="http://schemas.microsoft.com/office/drawing/2014/main" id="{6D44E41D-760A-B13A-2479-17785DF819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7" name="Line 891">
                    <a:extLst>
                      <a:ext uri="{FF2B5EF4-FFF2-40B4-BE49-F238E27FC236}">
                        <a16:creationId xmlns:a16="http://schemas.microsoft.com/office/drawing/2014/main" id="{3F7E34EE-F4DC-6B10-C8AE-1C1155154D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8" name="Line 892">
                    <a:extLst>
                      <a:ext uri="{FF2B5EF4-FFF2-40B4-BE49-F238E27FC236}">
                        <a16:creationId xmlns:a16="http://schemas.microsoft.com/office/drawing/2014/main" id="{68CD4CD6-7BB1-B15F-8DCC-A4841A9BD0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59" name="Line 893">
                    <a:extLst>
                      <a:ext uri="{FF2B5EF4-FFF2-40B4-BE49-F238E27FC236}">
                        <a16:creationId xmlns:a16="http://schemas.microsoft.com/office/drawing/2014/main" id="{CE756973-0EA1-6E81-197A-611163B689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0" name="Line 894">
                    <a:extLst>
                      <a:ext uri="{FF2B5EF4-FFF2-40B4-BE49-F238E27FC236}">
                        <a16:creationId xmlns:a16="http://schemas.microsoft.com/office/drawing/2014/main" id="{1A628699-95D2-3D7B-4193-67E45342EA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1" name="Line 895">
                    <a:extLst>
                      <a:ext uri="{FF2B5EF4-FFF2-40B4-BE49-F238E27FC236}">
                        <a16:creationId xmlns:a16="http://schemas.microsoft.com/office/drawing/2014/main" id="{0E31D498-7677-AE6A-302E-C353F1ECF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2" name="Line 896">
                    <a:extLst>
                      <a:ext uri="{FF2B5EF4-FFF2-40B4-BE49-F238E27FC236}">
                        <a16:creationId xmlns:a16="http://schemas.microsoft.com/office/drawing/2014/main" id="{849EB246-3415-7427-9CD7-1328D27532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3" name="Line 897">
                    <a:extLst>
                      <a:ext uri="{FF2B5EF4-FFF2-40B4-BE49-F238E27FC236}">
                        <a16:creationId xmlns:a16="http://schemas.microsoft.com/office/drawing/2014/main" id="{1EF7F695-4714-9C65-D2F3-F0CD33274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4" name="Line 898">
                    <a:extLst>
                      <a:ext uri="{FF2B5EF4-FFF2-40B4-BE49-F238E27FC236}">
                        <a16:creationId xmlns:a16="http://schemas.microsoft.com/office/drawing/2014/main" id="{6A5F3D7C-7ED6-5008-D3D8-08A62D8430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5" name="Line 899">
                    <a:extLst>
                      <a:ext uri="{FF2B5EF4-FFF2-40B4-BE49-F238E27FC236}">
                        <a16:creationId xmlns:a16="http://schemas.microsoft.com/office/drawing/2014/main" id="{15DB0D3A-8632-8FAB-927D-6FD76970F3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6" name="Line 900">
                    <a:extLst>
                      <a:ext uri="{FF2B5EF4-FFF2-40B4-BE49-F238E27FC236}">
                        <a16:creationId xmlns:a16="http://schemas.microsoft.com/office/drawing/2014/main" id="{968FFC33-6D6A-FB6E-C5A1-25E345E88F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7" name="Line 901">
                    <a:extLst>
                      <a:ext uri="{FF2B5EF4-FFF2-40B4-BE49-F238E27FC236}">
                        <a16:creationId xmlns:a16="http://schemas.microsoft.com/office/drawing/2014/main" id="{A62DFD0B-8CC5-2660-63E3-6E2DD06FFB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8" name="Line 902">
                    <a:extLst>
                      <a:ext uri="{FF2B5EF4-FFF2-40B4-BE49-F238E27FC236}">
                        <a16:creationId xmlns:a16="http://schemas.microsoft.com/office/drawing/2014/main" id="{7064B565-9D25-F3AD-A717-FDF7C8EF37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69" name="Line 903">
                    <a:extLst>
                      <a:ext uri="{FF2B5EF4-FFF2-40B4-BE49-F238E27FC236}">
                        <a16:creationId xmlns:a16="http://schemas.microsoft.com/office/drawing/2014/main" id="{433D2E60-7A01-B27A-5F98-5BEF0F794D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0" name="Line 904">
                    <a:extLst>
                      <a:ext uri="{FF2B5EF4-FFF2-40B4-BE49-F238E27FC236}">
                        <a16:creationId xmlns:a16="http://schemas.microsoft.com/office/drawing/2014/main" id="{F978AD73-8F8B-7435-E979-8D8B39F717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1" name="Line 905">
                    <a:extLst>
                      <a:ext uri="{FF2B5EF4-FFF2-40B4-BE49-F238E27FC236}">
                        <a16:creationId xmlns:a16="http://schemas.microsoft.com/office/drawing/2014/main" id="{BA5513E2-73C5-51FD-64F5-A53736189E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2" name="Line 906">
                    <a:extLst>
                      <a:ext uri="{FF2B5EF4-FFF2-40B4-BE49-F238E27FC236}">
                        <a16:creationId xmlns:a16="http://schemas.microsoft.com/office/drawing/2014/main" id="{A8A8E395-78DF-AEE9-209E-1C1CFB15EA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3" name="Line 907">
                    <a:extLst>
                      <a:ext uri="{FF2B5EF4-FFF2-40B4-BE49-F238E27FC236}">
                        <a16:creationId xmlns:a16="http://schemas.microsoft.com/office/drawing/2014/main" id="{B5DE68B8-F0B0-EEFB-D59C-D8C249D127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4" name="Line 908">
                    <a:extLst>
                      <a:ext uri="{FF2B5EF4-FFF2-40B4-BE49-F238E27FC236}">
                        <a16:creationId xmlns:a16="http://schemas.microsoft.com/office/drawing/2014/main" id="{ACED151B-CB54-A753-EC02-CF91A5B121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5" name="Line 909">
                    <a:extLst>
                      <a:ext uri="{FF2B5EF4-FFF2-40B4-BE49-F238E27FC236}">
                        <a16:creationId xmlns:a16="http://schemas.microsoft.com/office/drawing/2014/main" id="{A8B9901B-DB8F-67F9-48ED-81CC2ABE3C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6" name="Line 910">
                    <a:extLst>
                      <a:ext uri="{FF2B5EF4-FFF2-40B4-BE49-F238E27FC236}">
                        <a16:creationId xmlns:a16="http://schemas.microsoft.com/office/drawing/2014/main" id="{F13AE007-B875-A562-422C-5AD37A025F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7" name="Line 911">
                    <a:extLst>
                      <a:ext uri="{FF2B5EF4-FFF2-40B4-BE49-F238E27FC236}">
                        <a16:creationId xmlns:a16="http://schemas.microsoft.com/office/drawing/2014/main" id="{D0509060-89A1-7A7D-AD19-01F606B8BE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86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8" name="Line 912">
                    <a:extLst>
                      <a:ext uri="{FF2B5EF4-FFF2-40B4-BE49-F238E27FC236}">
                        <a16:creationId xmlns:a16="http://schemas.microsoft.com/office/drawing/2014/main" id="{5E394FED-8910-C81D-0EBB-9988E644B9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79" name="Line 913">
                    <a:extLst>
                      <a:ext uri="{FF2B5EF4-FFF2-40B4-BE49-F238E27FC236}">
                        <a16:creationId xmlns:a16="http://schemas.microsoft.com/office/drawing/2014/main" id="{D54879BF-11A6-6D0A-957F-3A6CF79BFE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0" name="Line 914">
                    <a:extLst>
                      <a:ext uri="{FF2B5EF4-FFF2-40B4-BE49-F238E27FC236}">
                        <a16:creationId xmlns:a16="http://schemas.microsoft.com/office/drawing/2014/main" id="{DCDA49D5-7D1F-DEED-204C-10772BD4CE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1" name="Line 915">
                    <a:extLst>
                      <a:ext uri="{FF2B5EF4-FFF2-40B4-BE49-F238E27FC236}">
                        <a16:creationId xmlns:a16="http://schemas.microsoft.com/office/drawing/2014/main" id="{CC70005A-817F-1D03-3BFE-E3D057A0FF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2" name="Line 916">
                    <a:extLst>
                      <a:ext uri="{FF2B5EF4-FFF2-40B4-BE49-F238E27FC236}">
                        <a16:creationId xmlns:a16="http://schemas.microsoft.com/office/drawing/2014/main" id="{A8872BDC-034B-6877-1E9D-A1AB118171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3" name="Line 917">
                    <a:extLst>
                      <a:ext uri="{FF2B5EF4-FFF2-40B4-BE49-F238E27FC236}">
                        <a16:creationId xmlns:a16="http://schemas.microsoft.com/office/drawing/2014/main" id="{0608ECF3-0615-D239-0DDA-35ED53705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4" name="Line 918">
                    <a:extLst>
                      <a:ext uri="{FF2B5EF4-FFF2-40B4-BE49-F238E27FC236}">
                        <a16:creationId xmlns:a16="http://schemas.microsoft.com/office/drawing/2014/main" id="{FA613031-95F5-C9FD-07B9-585D667FE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5" name="Line 919">
                    <a:extLst>
                      <a:ext uri="{FF2B5EF4-FFF2-40B4-BE49-F238E27FC236}">
                        <a16:creationId xmlns:a16="http://schemas.microsoft.com/office/drawing/2014/main" id="{0D3F515A-B57C-65A2-6BAC-C2FEB7065E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6" name="Line 920">
                    <a:extLst>
                      <a:ext uri="{FF2B5EF4-FFF2-40B4-BE49-F238E27FC236}">
                        <a16:creationId xmlns:a16="http://schemas.microsoft.com/office/drawing/2014/main" id="{46D4532F-F30C-5C11-1200-FFFF61C55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7" name="Line 921">
                    <a:extLst>
                      <a:ext uri="{FF2B5EF4-FFF2-40B4-BE49-F238E27FC236}">
                        <a16:creationId xmlns:a16="http://schemas.microsoft.com/office/drawing/2014/main" id="{BBC300CE-8071-223A-AF7B-E2D0FFBA6C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8" name="Line 922">
                    <a:extLst>
                      <a:ext uri="{FF2B5EF4-FFF2-40B4-BE49-F238E27FC236}">
                        <a16:creationId xmlns:a16="http://schemas.microsoft.com/office/drawing/2014/main" id="{A5A865BE-BA46-1598-CF01-27DA220B5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89" name="Line 923">
                    <a:extLst>
                      <a:ext uri="{FF2B5EF4-FFF2-40B4-BE49-F238E27FC236}">
                        <a16:creationId xmlns:a16="http://schemas.microsoft.com/office/drawing/2014/main" id="{E7E37A16-E6AA-C16F-67FF-51B8B3D34A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0" name="Line 924">
                    <a:extLst>
                      <a:ext uri="{FF2B5EF4-FFF2-40B4-BE49-F238E27FC236}">
                        <a16:creationId xmlns:a16="http://schemas.microsoft.com/office/drawing/2014/main" id="{80256788-3DCB-F53B-6E11-2C8DC04EB4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1" name="Line 925">
                    <a:extLst>
                      <a:ext uri="{FF2B5EF4-FFF2-40B4-BE49-F238E27FC236}">
                        <a16:creationId xmlns:a16="http://schemas.microsoft.com/office/drawing/2014/main" id="{C6F28FE8-9F53-C553-7DD6-2DF7D0D636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2" name="Line 926">
                    <a:extLst>
                      <a:ext uri="{FF2B5EF4-FFF2-40B4-BE49-F238E27FC236}">
                        <a16:creationId xmlns:a16="http://schemas.microsoft.com/office/drawing/2014/main" id="{9B47C95C-BFFE-6CBC-967A-C69B468A0F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3" name="Line 927">
                    <a:extLst>
                      <a:ext uri="{FF2B5EF4-FFF2-40B4-BE49-F238E27FC236}">
                        <a16:creationId xmlns:a16="http://schemas.microsoft.com/office/drawing/2014/main" id="{E210D480-2EE1-66C2-6DCC-8CE755B64D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4" name="Line 928">
                    <a:extLst>
                      <a:ext uri="{FF2B5EF4-FFF2-40B4-BE49-F238E27FC236}">
                        <a16:creationId xmlns:a16="http://schemas.microsoft.com/office/drawing/2014/main" id="{6450D3C6-D723-6BCB-BC80-1F836B4F9B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5" name="Line 929">
                    <a:extLst>
                      <a:ext uri="{FF2B5EF4-FFF2-40B4-BE49-F238E27FC236}">
                        <a16:creationId xmlns:a16="http://schemas.microsoft.com/office/drawing/2014/main" id="{E71774AC-F38B-5E23-387D-4B8A5F75CC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6" name="Line 930">
                    <a:extLst>
                      <a:ext uri="{FF2B5EF4-FFF2-40B4-BE49-F238E27FC236}">
                        <a16:creationId xmlns:a16="http://schemas.microsoft.com/office/drawing/2014/main" id="{1B9F3322-D0EF-787C-C5A8-DAFAF96F9F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7" name="Line 931">
                    <a:extLst>
                      <a:ext uri="{FF2B5EF4-FFF2-40B4-BE49-F238E27FC236}">
                        <a16:creationId xmlns:a16="http://schemas.microsoft.com/office/drawing/2014/main" id="{5C8663EA-DCAD-05CC-17BE-70FAD050C5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8" name="Line 932">
                    <a:extLst>
                      <a:ext uri="{FF2B5EF4-FFF2-40B4-BE49-F238E27FC236}">
                        <a16:creationId xmlns:a16="http://schemas.microsoft.com/office/drawing/2014/main" id="{32672F24-0C1A-1EAA-5C5F-4CD3315077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899" name="Line 933">
                    <a:extLst>
                      <a:ext uri="{FF2B5EF4-FFF2-40B4-BE49-F238E27FC236}">
                        <a16:creationId xmlns:a16="http://schemas.microsoft.com/office/drawing/2014/main" id="{C544A049-9C46-F715-C5C7-DB58CAE57B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0" name="Line 934">
                    <a:extLst>
                      <a:ext uri="{FF2B5EF4-FFF2-40B4-BE49-F238E27FC236}">
                        <a16:creationId xmlns:a16="http://schemas.microsoft.com/office/drawing/2014/main" id="{5FF339C5-7AF8-000B-795B-54EE1C5976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1" name="Line 935">
                    <a:extLst>
                      <a:ext uri="{FF2B5EF4-FFF2-40B4-BE49-F238E27FC236}">
                        <a16:creationId xmlns:a16="http://schemas.microsoft.com/office/drawing/2014/main" id="{280ED541-954B-0FC0-25A9-007DA834C8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2" name="Line 936">
                    <a:extLst>
                      <a:ext uri="{FF2B5EF4-FFF2-40B4-BE49-F238E27FC236}">
                        <a16:creationId xmlns:a16="http://schemas.microsoft.com/office/drawing/2014/main" id="{644EB47D-3D14-0FA6-03FB-628AC7ED32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3" name="Line 937">
                    <a:extLst>
                      <a:ext uri="{FF2B5EF4-FFF2-40B4-BE49-F238E27FC236}">
                        <a16:creationId xmlns:a16="http://schemas.microsoft.com/office/drawing/2014/main" id="{78078C56-C7FD-C7A6-BF13-1B95622B34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4" name="Line 938">
                    <a:extLst>
                      <a:ext uri="{FF2B5EF4-FFF2-40B4-BE49-F238E27FC236}">
                        <a16:creationId xmlns:a16="http://schemas.microsoft.com/office/drawing/2014/main" id="{8619F832-0469-DDAB-7846-E44612507A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5" name="Line 939">
                    <a:extLst>
                      <a:ext uri="{FF2B5EF4-FFF2-40B4-BE49-F238E27FC236}">
                        <a16:creationId xmlns:a16="http://schemas.microsoft.com/office/drawing/2014/main" id="{EB9A916D-84C3-D1AD-A05C-E0F440E3A9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6" name="Line 940">
                    <a:extLst>
                      <a:ext uri="{FF2B5EF4-FFF2-40B4-BE49-F238E27FC236}">
                        <a16:creationId xmlns:a16="http://schemas.microsoft.com/office/drawing/2014/main" id="{B7E1C638-3991-439F-AF1F-BF15BBD13D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7" name="Line 941">
                    <a:extLst>
                      <a:ext uri="{FF2B5EF4-FFF2-40B4-BE49-F238E27FC236}">
                        <a16:creationId xmlns:a16="http://schemas.microsoft.com/office/drawing/2014/main" id="{BD7DE9C9-1D72-197A-1980-A0B171AAC8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8" name="Line 942">
                    <a:extLst>
                      <a:ext uri="{FF2B5EF4-FFF2-40B4-BE49-F238E27FC236}">
                        <a16:creationId xmlns:a16="http://schemas.microsoft.com/office/drawing/2014/main" id="{47957D61-6C4F-3ECB-81DF-B8EE783334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09" name="Line 943">
                    <a:extLst>
                      <a:ext uri="{FF2B5EF4-FFF2-40B4-BE49-F238E27FC236}">
                        <a16:creationId xmlns:a16="http://schemas.microsoft.com/office/drawing/2014/main" id="{95B85EF1-8402-FB27-6867-9DA5AFFFAD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0" name="Line 944">
                    <a:extLst>
                      <a:ext uri="{FF2B5EF4-FFF2-40B4-BE49-F238E27FC236}">
                        <a16:creationId xmlns:a16="http://schemas.microsoft.com/office/drawing/2014/main" id="{1DDD67EA-9C0D-08BC-E178-7CCA303BE1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1" name="Line 945">
                    <a:extLst>
                      <a:ext uri="{FF2B5EF4-FFF2-40B4-BE49-F238E27FC236}">
                        <a16:creationId xmlns:a16="http://schemas.microsoft.com/office/drawing/2014/main" id="{50742B99-F5DC-3F1B-4C61-1893037D25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2" name="Line 946">
                    <a:extLst>
                      <a:ext uri="{FF2B5EF4-FFF2-40B4-BE49-F238E27FC236}">
                        <a16:creationId xmlns:a16="http://schemas.microsoft.com/office/drawing/2014/main" id="{322F400D-833D-A80B-A7D7-567F1DBBF5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3" name="Line 947">
                    <a:extLst>
                      <a:ext uri="{FF2B5EF4-FFF2-40B4-BE49-F238E27FC236}">
                        <a16:creationId xmlns:a16="http://schemas.microsoft.com/office/drawing/2014/main" id="{707C5979-3597-6732-C051-B3F0439FB8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77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4" name="Line 948">
                    <a:extLst>
                      <a:ext uri="{FF2B5EF4-FFF2-40B4-BE49-F238E27FC236}">
                        <a16:creationId xmlns:a16="http://schemas.microsoft.com/office/drawing/2014/main" id="{BE516AD0-A74B-C95E-B7BC-2CD94129CF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96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5" name="Line 949">
                    <a:extLst>
                      <a:ext uri="{FF2B5EF4-FFF2-40B4-BE49-F238E27FC236}">
                        <a16:creationId xmlns:a16="http://schemas.microsoft.com/office/drawing/2014/main" id="{03D09EC3-7C9A-904D-F690-FF1DA42F64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09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6" name="Line 950">
                    <a:extLst>
                      <a:ext uri="{FF2B5EF4-FFF2-40B4-BE49-F238E27FC236}">
                        <a16:creationId xmlns:a16="http://schemas.microsoft.com/office/drawing/2014/main" id="{2B7DECAF-DBC7-A552-91E6-2B67B8CD13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96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7" name="Line 951">
                    <a:extLst>
                      <a:ext uri="{FF2B5EF4-FFF2-40B4-BE49-F238E27FC236}">
                        <a16:creationId xmlns:a16="http://schemas.microsoft.com/office/drawing/2014/main" id="{EA1C0474-56E6-A1D7-5331-CCFAD9D7A6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09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8" name="Line 952">
                    <a:extLst>
                      <a:ext uri="{FF2B5EF4-FFF2-40B4-BE49-F238E27FC236}">
                        <a16:creationId xmlns:a16="http://schemas.microsoft.com/office/drawing/2014/main" id="{FF6A56B5-7B6E-F7EC-A07A-FC4A0C4E2B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19" name="Line 953">
                    <a:extLst>
                      <a:ext uri="{FF2B5EF4-FFF2-40B4-BE49-F238E27FC236}">
                        <a16:creationId xmlns:a16="http://schemas.microsoft.com/office/drawing/2014/main" id="{600F5619-09F1-2D83-2025-FD1817E1D4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0" name="Line 954">
                    <a:extLst>
                      <a:ext uri="{FF2B5EF4-FFF2-40B4-BE49-F238E27FC236}">
                        <a16:creationId xmlns:a16="http://schemas.microsoft.com/office/drawing/2014/main" id="{33813ADC-D344-2073-843F-B0A6EB042D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1" name="Line 955">
                    <a:extLst>
                      <a:ext uri="{FF2B5EF4-FFF2-40B4-BE49-F238E27FC236}">
                        <a16:creationId xmlns:a16="http://schemas.microsoft.com/office/drawing/2014/main" id="{81B1C870-99A6-C43A-5AC7-4AD56A98BC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2" name="Line 956">
                    <a:extLst>
                      <a:ext uri="{FF2B5EF4-FFF2-40B4-BE49-F238E27FC236}">
                        <a16:creationId xmlns:a16="http://schemas.microsoft.com/office/drawing/2014/main" id="{CDDFD617-D25B-352B-C35B-DB706FBED2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3" name="Line 957">
                    <a:extLst>
                      <a:ext uri="{FF2B5EF4-FFF2-40B4-BE49-F238E27FC236}">
                        <a16:creationId xmlns:a16="http://schemas.microsoft.com/office/drawing/2014/main" id="{CD3F0CB0-AC9F-E89D-D61D-42C4FBA4AE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4" name="Line 958">
                    <a:extLst>
                      <a:ext uri="{FF2B5EF4-FFF2-40B4-BE49-F238E27FC236}">
                        <a16:creationId xmlns:a16="http://schemas.microsoft.com/office/drawing/2014/main" id="{EA667E37-D20D-5C6A-C479-7E47D070DC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5" name="Line 959">
                    <a:extLst>
                      <a:ext uri="{FF2B5EF4-FFF2-40B4-BE49-F238E27FC236}">
                        <a16:creationId xmlns:a16="http://schemas.microsoft.com/office/drawing/2014/main" id="{231B8C43-E955-52CF-FA57-F1181B2F1C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6" name="Line 960">
                    <a:extLst>
                      <a:ext uri="{FF2B5EF4-FFF2-40B4-BE49-F238E27FC236}">
                        <a16:creationId xmlns:a16="http://schemas.microsoft.com/office/drawing/2014/main" id="{7C9A37E2-B141-C3BF-BF06-561BBFD93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7" name="Line 961">
                    <a:extLst>
                      <a:ext uri="{FF2B5EF4-FFF2-40B4-BE49-F238E27FC236}">
                        <a16:creationId xmlns:a16="http://schemas.microsoft.com/office/drawing/2014/main" id="{56508C95-B171-4664-6C07-37EA845653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8" name="Line 962">
                    <a:extLst>
                      <a:ext uri="{FF2B5EF4-FFF2-40B4-BE49-F238E27FC236}">
                        <a16:creationId xmlns:a16="http://schemas.microsoft.com/office/drawing/2014/main" id="{A55A696E-F285-8432-CFA8-43B676004F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29" name="Line 963">
                    <a:extLst>
                      <a:ext uri="{FF2B5EF4-FFF2-40B4-BE49-F238E27FC236}">
                        <a16:creationId xmlns:a16="http://schemas.microsoft.com/office/drawing/2014/main" id="{6134954D-258F-4547-B765-0891173CAF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0" name="Line 964">
                    <a:extLst>
                      <a:ext uri="{FF2B5EF4-FFF2-40B4-BE49-F238E27FC236}">
                        <a16:creationId xmlns:a16="http://schemas.microsoft.com/office/drawing/2014/main" id="{6636AD23-CB35-5288-BF09-078D8FDA29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1" name="Line 965">
                    <a:extLst>
                      <a:ext uri="{FF2B5EF4-FFF2-40B4-BE49-F238E27FC236}">
                        <a16:creationId xmlns:a16="http://schemas.microsoft.com/office/drawing/2014/main" id="{0667C335-91FE-4963-72DB-49163CC7F2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2" name="Line 966">
                    <a:extLst>
                      <a:ext uri="{FF2B5EF4-FFF2-40B4-BE49-F238E27FC236}">
                        <a16:creationId xmlns:a16="http://schemas.microsoft.com/office/drawing/2014/main" id="{1D9B7C17-36EA-2E57-FB03-96EC82D45B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875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3" name="Line 967">
                    <a:extLst>
                      <a:ext uri="{FF2B5EF4-FFF2-40B4-BE49-F238E27FC236}">
                        <a16:creationId xmlns:a16="http://schemas.microsoft.com/office/drawing/2014/main" id="{561C1732-5A0C-6ACC-4060-E78F2D51A1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4" name="Line 968">
                    <a:extLst>
                      <a:ext uri="{FF2B5EF4-FFF2-40B4-BE49-F238E27FC236}">
                        <a16:creationId xmlns:a16="http://schemas.microsoft.com/office/drawing/2014/main" id="{FC2A547C-9D95-0AE6-E1B3-9381779BF0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5" name="Line 969">
                    <a:extLst>
                      <a:ext uri="{FF2B5EF4-FFF2-40B4-BE49-F238E27FC236}">
                        <a16:creationId xmlns:a16="http://schemas.microsoft.com/office/drawing/2014/main" id="{A21B3B71-399C-33B3-B117-1D6DDE24DE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678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6" name="Line 970">
                    <a:extLst>
                      <a:ext uri="{FF2B5EF4-FFF2-40B4-BE49-F238E27FC236}">
                        <a16:creationId xmlns:a16="http://schemas.microsoft.com/office/drawing/2014/main" id="{76CE5027-BBC7-42E2-D406-652E69373C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7" name="Line 971">
                    <a:extLst>
                      <a:ext uri="{FF2B5EF4-FFF2-40B4-BE49-F238E27FC236}">
                        <a16:creationId xmlns:a16="http://schemas.microsoft.com/office/drawing/2014/main" id="{CD38EE9F-253F-5BA2-1838-76629A42CD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31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8" name="Line 972">
                    <a:extLst>
                      <a:ext uri="{FF2B5EF4-FFF2-40B4-BE49-F238E27FC236}">
                        <a16:creationId xmlns:a16="http://schemas.microsoft.com/office/drawing/2014/main" id="{B930D867-10BB-B2C9-1DE4-B0EAE7131C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77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39" name="Line 973">
                    <a:extLst>
                      <a:ext uri="{FF2B5EF4-FFF2-40B4-BE49-F238E27FC236}">
                        <a16:creationId xmlns:a16="http://schemas.microsoft.com/office/drawing/2014/main" id="{195A382B-7F7A-F3FD-EE04-323DF2E2DE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390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0" name="Line 974">
                    <a:extLst>
                      <a:ext uri="{FF2B5EF4-FFF2-40B4-BE49-F238E27FC236}">
                        <a16:creationId xmlns:a16="http://schemas.microsoft.com/office/drawing/2014/main" id="{0A8E2C55-7FD6-B660-5358-4C57978B21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1" name="Line 975">
                    <a:extLst>
                      <a:ext uri="{FF2B5EF4-FFF2-40B4-BE49-F238E27FC236}">
                        <a16:creationId xmlns:a16="http://schemas.microsoft.com/office/drawing/2014/main" id="{61EA5B59-E713-93BB-A29F-E13704F24C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2" name="Line 976">
                    <a:extLst>
                      <a:ext uri="{FF2B5EF4-FFF2-40B4-BE49-F238E27FC236}">
                        <a16:creationId xmlns:a16="http://schemas.microsoft.com/office/drawing/2014/main" id="{A36B31EF-3C27-C158-E869-525592A12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3" name="Line 977">
                    <a:extLst>
                      <a:ext uri="{FF2B5EF4-FFF2-40B4-BE49-F238E27FC236}">
                        <a16:creationId xmlns:a16="http://schemas.microsoft.com/office/drawing/2014/main" id="{B9CCA929-1490-EF75-C846-AC41A0622E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4" name="Line 978">
                    <a:extLst>
                      <a:ext uri="{FF2B5EF4-FFF2-40B4-BE49-F238E27FC236}">
                        <a16:creationId xmlns:a16="http://schemas.microsoft.com/office/drawing/2014/main" id="{3D8EC55F-20CF-CC8A-9BF6-D4A06C964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875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5" name="Line 979">
                    <a:extLst>
                      <a:ext uri="{FF2B5EF4-FFF2-40B4-BE49-F238E27FC236}">
                        <a16:creationId xmlns:a16="http://schemas.microsoft.com/office/drawing/2014/main" id="{3F855F33-D61F-B75F-3B51-D099213CA7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1713" y="15494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6" name="Line 980">
                    <a:extLst>
                      <a:ext uri="{FF2B5EF4-FFF2-40B4-BE49-F238E27FC236}">
                        <a16:creationId xmlns:a16="http://schemas.microsoft.com/office/drawing/2014/main" id="{BCBB1E63-E666-70BF-978B-D05786B74C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7" name="Line 981">
                    <a:extLst>
                      <a:ext uri="{FF2B5EF4-FFF2-40B4-BE49-F238E27FC236}">
                        <a16:creationId xmlns:a16="http://schemas.microsoft.com/office/drawing/2014/main" id="{65D234D3-4773-315B-C969-DBF17881C9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48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8" name="Line 982">
                    <a:extLst>
                      <a:ext uri="{FF2B5EF4-FFF2-40B4-BE49-F238E27FC236}">
                        <a16:creationId xmlns:a16="http://schemas.microsoft.com/office/drawing/2014/main" id="{E401A9B3-2602-8EE4-A62C-B188F15F48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678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49" name="Line 983">
                    <a:extLst>
                      <a:ext uri="{FF2B5EF4-FFF2-40B4-BE49-F238E27FC236}">
                        <a16:creationId xmlns:a16="http://schemas.microsoft.com/office/drawing/2014/main" id="{E5195C8D-A573-469E-301B-00990C94FE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806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0" name="Line 984">
                    <a:extLst>
                      <a:ext uri="{FF2B5EF4-FFF2-40B4-BE49-F238E27FC236}">
                        <a16:creationId xmlns:a16="http://schemas.microsoft.com/office/drawing/2014/main" id="{27705DFD-CA9B-237B-E3C9-CAAFCCA5EA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313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1" name="Line 985">
                    <a:extLst>
                      <a:ext uri="{FF2B5EF4-FFF2-40B4-BE49-F238E27FC236}">
                        <a16:creationId xmlns:a16="http://schemas.microsoft.com/office/drawing/2014/main" id="{DCBF82D1-FC6E-1FC3-54A2-99D1C1953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441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2" name="Line 986">
                    <a:extLst>
                      <a:ext uri="{FF2B5EF4-FFF2-40B4-BE49-F238E27FC236}">
                        <a16:creationId xmlns:a16="http://schemas.microsoft.com/office/drawing/2014/main" id="{39423A73-7577-9A10-0EA2-DD6BF5D73F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3266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3" name="Line 987">
                    <a:extLst>
                      <a:ext uri="{FF2B5EF4-FFF2-40B4-BE49-F238E27FC236}">
                        <a16:creationId xmlns:a16="http://schemas.microsoft.com/office/drawing/2014/main" id="{4BA86972-2F8F-475C-DF2A-71E43DA526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393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4" name="Line 988">
                    <a:extLst>
                      <a:ext uri="{FF2B5EF4-FFF2-40B4-BE49-F238E27FC236}">
                        <a16:creationId xmlns:a16="http://schemas.microsoft.com/office/drawing/2014/main" id="{03A1D5DC-A0A0-4A16-96E3-3DE121CB2F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6033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5" name="Line 989">
                    <a:extLst>
                      <a:ext uri="{FF2B5EF4-FFF2-40B4-BE49-F238E27FC236}">
                        <a16:creationId xmlns:a16="http://schemas.microsoft.com/office/drawing/2014/main" id="{5A931F15-112B-7DDA-8400-EF48DCD2F4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663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6" name="Line 990">
                    <a:extLst>
                      <a:ext uri="{FF2B5EF4-FFF2-40B4-BE49-F238E27FC236}">
                        <a16:creationId xmlns:a16="http://schemas.microsoft.com/office/drawing/2014/main" id="{6AD130E2-1B6D-A3BA-D09C-021FE8D0DA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488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7" name="Line 991">
                    <a:extLst>
                      <a:ext uri="{FF2B5EF4-FFF2-40B4-BE49-F238E27FC236}">
                        <a16:creationId xmlns:a16="http://schemas.microsoft.com/office/drawing/2014/main" id="{AB66EA01-9AB1-C82A-1D5C-A89368A25B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9616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8" name="Line 992">
                    <a:extLst>
                      <a:ext uri="{FF2B5EF4-FFF2-40B4-BE49-F238E27FC236}">
                        <a16:creationId xmlns:a16="http://schemas.microsoft.com/office/drawing/2014/main" id="{5106C839-FD17-85F5-4E2B-2075405C6B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4413" y="16033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59" name="Line 993">
                    <a:extLst>
                      <a:ext uri="{FF2B5EF4-FFF2-40B4-BE49-F238E27FC236}">
                        <a16:creationId xmlns:a16="http://schemas.microsoft.com/office/drawing/2014/main" id="{61D8EB02-9A00-36BC-691D-FC6B416588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056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0" name="Line 994">
                    <a:extLst>
                      <a:ext uri="{FF2B5EF4-FFF2-40B4-BE49-F238E27FC236}">
                        <a16:creationId xmlns:a16="http://schemas.microsoft.com/office/drawing/2014/main" id="{F7C6BB04-3F07-FFBE-E9DE-4E0D0CBA27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3463" y="16033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1" name="Line 995">
                    <a:extLst>
                      <a:ext uri="{FF2B5EF4-FFF2-40B4-BE49-F238E27FC236}">
                        <a16:creationId xmlns:a16="http://schemas.microsoft.com/office/drawing/2014/main" id="{1C0A9A3F-730A-F31B-A0CB-1A6FB44C9D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473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2" name="Line 996">
                    <a:extLst>
                      <a:ext uri="{FF2B5EF4-FFF2-40B4-BE49-F238E27FC236}">
                        <a16:creationId xmlns:a16="http://schemas.microsoft.com/office/drawing/2014/main" id="{FB729761-368F-B55B-538B-B4A164DB8B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346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3" name="Line 997">
                    <a:extLst>
                      <a:ext uri="{FF2B5EF4-FFF2-40B4-BE49-F238E27FC236}">
                        <a16:creationId xmlns:a16="http://schemas.microsoft.com/office/drawing/2014/main" id="{D3BFBB04-06F2-9E54-9A82-3F9D1858C2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473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4" name="Line 998">
                    <a:extLst>
                      <a:ext uri="{FF2B5EF4-FFF2-40B4-BE49-F238E27FC236}">
                        <a16:creationId xmlns:a16="http://schemas.microsoft.com/office/drawing/2014/main" id="{FA06EC0E-9FBA-60B2-B72A-F71D4E8B1D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9933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5" name="Line 999">
                    <a:extLst>
                      <a:ext uri="{FF2B5EF4-FFF2-40B4-BE49-F238E27FC236}">
                        <a16:creationId xmlns:a16="http://schemas.microsoft.com/office/drawing/2014/main" id="{D23F9188-60E1-012E-3DF0-26C7AF8153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061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6" name="Line 1000">
                    <a:extLst>
                      <a:ext uri="{FF2B5EF4-FFF2-40B4-BE49-F238E27FC236}">
                        <a16:creationId xmlns:a16="http://schemas.microsoft.com/office/drawing/2014/main" id="{F9373513-EB7A-354C-1008-0D672E410C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0568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7" name="Line 1001">
                    <a:extLst>
                      <a:ext uri="{FF2B5EF4-FFF2-40B4-BE49-F238E27FC236}">
                        <a16:creationId xmlns:a16="http://schemas.microsoft.com/office/drawing/2014/main" id="{2A20F0DD-06E2-6FDC-FC62-2C69D1860B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696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8" name="Line 1002">
                    <a:extLst>
                      <a:ext uri="{FF2B5EF4-FFF2-40B4-BE49-F238E27FC236}">
                        <a16:creationId xmlns:a16="http://schemas.microsoft.com/office/drawing/2014/main" id="{FFA06135-0538-5DB5-23D5-1F81A0AD68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1521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69" name="Line 1003">
                    <a:extLst>
                      <a:ext uri="{FF2B5EF4-FFF2-40B4-BE49-F238E27FC236}">
                        <a16:creationId xmlns:a16="http://schemas.microsoft.com/office/drawing/2014/main" id="{66097F32-7E09-48AB-6502-826F61ED9E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0" name="Line 1004">
                    <a:extLst>
                      <a:ext uri="{FF2B5EF4-FFF2-40B4-BE49-F238E27FC236}">
                        <a16:creationId xmlns:a16="http://schemas.microsoft.com/office/drawing/2014/main" id="{235B3AC4-102C-6C57-91FE-6578F34BC3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1563" y="16033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1" name="Line 1005">
                    <a:extLst>
                      <a:ext uri="{FF2B5EF4-FFF2-40B4-BE49-F238E27FC236}">
                        <a16:creationId xmlns:a16="http://schemas.microsoft.com/office/drawing/2014/main" id="{5CA05DD4-EF97-FFA8-3C7D-8531325EBA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966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2" name="Line 1006">
                    <a:extLst>
                      <a:ext uri="{FF2B5EF4-FFF2-40B4-BE49-F238E27FC236}">
                        <a16:creationId xmlns:a16="http://schemas.microsoft.com/office/drawing/2014/main" id="{4874EBB5-DF36-E241-6CDA-0CCF255315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791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3" name="Line 1007">
                    <a:extLst>
                      <a:ext uri="{FF2B5EF4-FFF2-40B4-BE49-F238E27FC236}">
                        <a16:creationId xmlns:a16="http://schemas.microsoft.com/office/drawing/2014/main" id="{A1CF3896-2DD6-869B-A9E4-5D1030B0CD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691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4" name="Line 1008">
                    <a:extLst>
                      <a:ext uri="{FF2B5EF4-FFF2-40B4-BE49-F238E27FC236}">
                        <a16:creationId xmlns:a16="http://schemas.microsoft.com/office/drawing/2014/main" id="{A530B337-0A24-FA7D-5FD0-44B06E0E5A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696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5" name="Line 1010">
                    <a:extLst>
                      <a:ext uri="{FF2B5EF4-FFF2-40B4-BE49-F238E27FC236}">
                        <a16:creationId xmlns:a16="http://schemas.microsoft.com/office/drawing/2014/main" id="{5E1C0366-786B-6CBE-EB0B-6CAC0EA67E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8823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6" name="Line 1011">
                    <a:extLst>
                      <a:ext uri="{FF2B5EF4-FFF2-40B4-BE49-F238E27FC236}">
                        <a16:creationId xmlns:a16="http://schemas.microsoft.com/office/drawing/2014/main" id="{0FC307DD-EC24-281F-CABD-E7475D073A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6601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7" name="Line 1012">
                    <a:extLst>
                      <a:ext uri="{FF2B5EF4-FFF2-40B4-BE49-F238E27FC236}">
                        <a16:creationId xmlns:a16="http://schemas.microsoft.com/office/drawing/2014/main" id="{F588B22C-3EC2-073A-96B5-359C0FA900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072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8" name="Line 1013">
                    <a:extLst>
                      <a:ext uri="{FF2B5EF4-FFF2-40B4-BE49-F238E27FC236}">
                        <a16:creationId xmlns:a16="http://schemas.microsoft.com/office/drawing/2014/main" id="{6D0CB0C0-D2FA-DFE1-393F-B17DB5B73A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66013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79" name="Line 1014">
                    <a:extLst>
                      <a:ext uri="{FF2B5EF4-FFF2-40B4-BE49-F238E27FC236}">
                        <a16:creationId xmlns:a16="http://schemas.microsoft.com/office/drawing/2014/main" id="{2BC776F6-D4BF-06EB-DC8D-EE784885F3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07288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0" name="Line 1015">
                    <a:extLst>
                      <a:ext uri="{FF2B5EF4-FFF2-40B4-BE49-F238E27FC236}">
                        <a16:creationId xmlns:a16="http://schemas.microsoft.com/office/drawing/2014/main" id="{4F3FB4F0-1FB8-FCA2-D9FC-2609B948A8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553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1" name="Line 1016">
                    <a:extLst>
                      <a:ext uri="{FF2B5EF4-FFF2-40B4-BE49-F238E27FC236}">
                        <a16:creationId xmlns:a16="http://schemas.microsoft.com/office/drawing/2014/main" id="{6BFA231A-E9C8-BD66-4D3C-577BB2EE88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681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2" name="Line 1017">
                    <a:extLst>
                      <a:ext uri="{FF2B5EF4-FFF2-40B4-BE49-F238E27FC236}">
                        <a16:creationId xmlns:a16="http://schemas.microsoft.com/office/drawing/2014/main" id="{B55C1D6A-EB62-87A7-CAC7-FC15DA04D7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81888" y="16033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3" name="Line 1018">
                    <a:extLst>
                      <a:ext uri="{FF2B5EF4-FFF2-40B4-BE49-F238E27FC236}">
                        <a16:creationId xmlns:a16="http://schemas.microsoft.com/office/drawing/2014/main" id="{843D33EA-898F-3ACA-9899-49B1481459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23163" y="156210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4" name="Line 1019">
                    <a:extLst>
                      <a:ext uri="{FF2B5EF4-FFF2-40B4-BE49-F238E27FC236}">
                        <a16:creationId xmlns:a16="http://schemas.microsoft.com/office/drawing/2014/main" id="{AC7E19C7-D696-AA3A-5296-01C04EF711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77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5" name="Line 1020">
                    <a:extLst>
                      <a:ext uri="{FF2B5EF4-FFF2-40B4-BE49-F238E27FC236}">
                        <a16:creationId xmlns:a16="http://schemas.microsoft.com/office/drawing/2014/main" id="{F6D74D66-FE5D-2B62-A70A-CC50462D70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90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6" name="Line 1021">
                    <a:extLst>
                      <a:ext uri="{FF2B5EF4-FFF2-40B4-BE49-F238E27FC236}">
                        <a16:creationId xmlns:a16="http://schemas.microsoft.com/office/drawing/2014/main" id="{723D2866-F28D-F41E-4647-E4E4E07120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072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7" name="Line 1022">
                    <a:extLst>
                      <a:ext uri="{FF2B5EF4-FFF2-40B4-BE49-F238E27FC236}">
                        <a16:creationId xmlns:a16="http://schemas.microsoft.com/office/drawing/2014/main" id="{EF1742F4-ABB7-E482-ADA8-C44DF551CE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485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8" name="Line 1023">
                    <a:extLst>
                      <a:ext uri="{FF2B5EF4-FFF2-40B4-BE49-F238E27FC236}">
                        <a16:creationId xmlns:a16="http://schemas.microsoft.com/office/drawing/2014/main" id="{E47D7FE0-C07C-715C-0218-4300D0C0FC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04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89" name="Line 1024">
                    <a:extLst>
                      <a:ext uri="{FF2B5EF4-FFF2-40B4-BE49-F238E27FC236}">
                        <a16:creationId xmlns:a16="http://schemas.microsoft.com/office/drawing/2014/main" id="{27D8D0B3-5C2C-76EC-DDB9-229959ABBB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17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0" name="Line 1025">
                    <a:extLst>
                      <a:ext uri="{FF2B5EF4-FFF2-40B4-BE49-F238E27FC236}">
                        <a16:creationId xmlns:a16="http://schemas.microsoft.com/office/drawing/2014/main" id="{482D91D0-3214-7F4B-F0DA-87F35CDBD3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68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1" name="Line 1026">
                    <a:extLst>
                      <a:ext uri="{FF2B5EF4-FFF2-40B4-BE49-F238E27FC236}">
                        <a16:creationId xmlns:a16="http://schemas.microsoft.com/office/drawing/2014/main" id="{A08B618D-6F89-5FAB-8AD1-ECE5DFE405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80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2" name="Line 1027">
                    <a:extLst>
                      <a:ext uri="{FF2B5EF4-FFF2-40B4-BE49-F238E27FC236}">
                        <a16:creationId xmlns:a16="http://schemas.microsoft.com/office/drawing/2014/main" id="{033A9601-1977-8239-3682-8EDE452CCE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68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3" name="Line 1028">
                    <a:extLst>
                      <a:ext uri="{FF2B5EF4-FFF2-40B4-BE49-F238E27FC236}">
                        <a16:creationId xmlns:a16="http://schemas.microsoft.com/office/drawing/2014/main" id="{F950B3AC-6F1B-0397-50EB-EA8FEA02E0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80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4" name="Line 1029">
                    <a:extLst>
                      <a:ext uri="{FF2B5EF4-FFF2-40B4-BE49-F238E27FC236}">
                        <a16:creationId xmlns:a16="http://schemas.microsoft.com/office/drawing/2014/main" id="{952EB58E-0663-5CA8-36B3-0516D788F6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2951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5" name="Line 1030">
                    <a:extLst>
                      <a:ext uri="{FF2B5EF4-FFF2-40B4-BE49-F238E27FC236}">
                        <a16:creationId xmlns:a16="http://schemas.microsoft.com/office/drawing/2014/main" id="{57818DD1-8450-AEED-F654-B1EEF6E115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6" name="Line 1031">
                    <a:extLst>
                      <a:ext uri="{FF2B5EF4-FFF2-40B4-BE49-F238E27FC236}">
                        <a16:creationId xmlns:a16="http://schemas.microsoft.com/office/drawing/2014/main" id="{709EDE77-C77A-C06C-1E4E-34756B4FF1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2688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7" name="Line 1032">
                    <a:extLst>
                      <a:ext uri="{FF2B5EF4-FFF2-40B4-BE49-F238E27FC236}">
                        <a16:creationId xmlns:a16="http://schemas.microsoft.com/office/drawing/2014/main" id="{B83F3A2D-1F04-83E5-F7A5-F0E91D82C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8" name="Line 1033">
                    <a:extLst>
                      <a:ext uri="{FF2B5EF4-FFF2-40B4-BE49-F238E27FC236}">
                        <a16:creationId xmlns:a16="http://schemas.microsoft.com/office/drawing/2014/main" id="{9D4CEA35-59C5-75A2-765A-0FE510DA20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58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999" name="Line 1034">
                    <a:extLst>
                      <a:ext uri="{FF2B5EF4-FFF2-40B4-BE49-F238E27FC236}">
                        <a16:creationId xmlns:a16="http://schemas.microsoft.com/office/drawing/2014/main" id="{7A62CC39-B413-42B9-F152-730F40F7E7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71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0" name="Line 1035">
                    <a:extLst>
                      <a:ext uri="{FF2B5EF4-FFF2-40B4-BE49-F238E27FC236}">
                        <a16:creationId xmlns:a16="http://schemas.microsoft.com/office/drawing/2014/main" id="{32CC10F2-E367-A8A6-9778-758DB73C02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58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1" name="Line 1036">
                    <a:extLst>
                      <a:ext uri="{FF2B5EF4-FFF2-40B4-BE49-F238E27FC236}">
                        <a16:creationId xmlns:a16="http://schemas.microsoft.com/office/drawing/2014/main" id="{8D3BD718-8C1A-C599-817C-606D6C4503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71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2" name="Line 1037">
                    <a:extLst>
                      <a:ext uri="{FF2B5EF4-FFF2-40B4-BE49-F238E27FC236}">
                        <a16:creationId xmlns:a16="http://schemas.microsoft.com/office/drawing/2014/main" id="{A0B83F1B-8DDD-8CD7-88EE-66FEC63918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42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3" name="Line 1038">
                    <a:extLst>
                      <a:ext uri="{FF2B5EF4-FFF2-40B4-BE49-F238E27FC236}">
                        <a16:creationId xmlns:a16="http://schemas.microsoft.com/office/drawing/2014/main" id="{E541364A-DF71-CD4D-E81F-939D469202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83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4" name="Line 1039">
                    <a:extLst>
                      <a:ext uri="{FF2B5EF4-FFF2-40B4-BE49-F238E27FC236}">
                        <a16:creationId xmlns:a16="http://schemas.microsoft.com/office/drawing/2014/main" id="{C5ED239D-9B5E-0EC1-0176-13C4712E82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453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5" name="Line 1040">
                    <a:extLst>
                      <a:ext uri="{FF2B5EF4-FFF2-40B4-BE49-F238E27FC236}">
                        <a16:creationId xmlns:a16="http://schemas.microsoft.com/office/drawing/2014/main" id="{BBFAC953-CF7F-972E-1232-37575F82D4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866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6" name="Line 1041">
                    <a:extLst>
                      <a:ext uri="{FF2B5EF4-FFF2-40B4-BE49-F238E27FC236}">
                        <a16:creationId xmlns:a16="http://schemas.microsoft.com/office/drawing/2014/main" id="{399F3CDA-23FE-E4A5-35FA-1FC3C81CF7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1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7" name="Line 1042">
                    <a:extLst>
                      <a:ext uri="{FF2B5EF4-FFF2-40B4-BE49-F238E27FC236}">
                        <a16:creationId xmlns:a16="http://schemas.microsoft.com/office/drawing/2014/main" id="{63BD4258-5D3E-0C3B-BB58-BF05442592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93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8" name="Line 1043">
                    <a:extLst>
                      <a:ext uri="{FF2B5EF4-FFF2-40B4-BE49-F238E27FC236}">
                        <a16:creationId xmlns:a16="http://schemas.microsoft.com/office/drawing/2014/main" id="{BD279EBD-C6A0-F29F-25E4-E5C487E2F1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4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09" name="Line 1044">
                    <a:extLst>
                      <a:ext uri="{FF2B5EF4-FFF2-40B4-BE49-F238E27FC236}">
                        <a16:creationId xmlns:a16="http://schemas.microsoft.com/office/drawing/2014/main" id="{96697202-B1C8-F53E-F228-184212A12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96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0" name="Line 1045">
                    <a:extLst>
                      <a:ext uri="{FF2B5EF4-FFF2-40B4-BE49-F238E27FC236}">
                        <a16:creationId xmlns:a16="http://schemas.microsoft.com/office/drawing/2014/main" id="{56545485-2F5E-89FB-62F8-AB1FEEB23C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1" name="Line 1046">
                    <a:extLst>
                      <a:ext uri="{FF2B5EF4-FFF2-40B4-BE49-F238E27FC236}">
                        <a16:creationId xmlns:a16="http://schemas.microsoft.com/office/drawing/2014/main" id="{2237AC9C-8976-938D-7E6E-FF87F8FA8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12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2" name="Line 1047">
                    <a:extLst>
                      <a:ext uri="{FF2B5EF4-FFF2-40B4-BE49-F238E27FC236}">
                        <a16:creationId xmlns:a16="http://schemas.microsoft.com/office/drawing/2014/main" id="{C191E58F-6645-2048-F768-56D2113880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3" name="Line 1048">
                    <a:extLst>
                      <a:ext uri="{FF2B5EF4-FFF2-40B4-BE49-F238E27FC236}">
                        <a16:creationId xmlns:a16="http://schemas.microsoft.com/office/drawing/2014/main" id="{F541C843-219D-BC40-0047-0E7E65F28E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12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4" name="Line 1049">
                    <a:extLst>
                      <a:ext uri="{FF2B5EF4-FFF2-40B4-BE49-F238E27FC236}">
                        <a16:creationId xmlns:a16="http://schemas.microsoft.com/office/drawing/2014/main" id="{E3DFCA92-F23B-7096-7449-D2C0CDE39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5" name="Line 1050">
                    <a:extLst>
                      <a:ext uri="{FF2B5EF4-FFF2-40B4-BE49-F238E27FC236}">
                        <a16:creationId xmlns:a16="http://schemas.microsoft.com/office/drawing/2014/main" id="{A8B7F9F2-AC13-40CD-C478-982A868057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12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6" name="Line 1051">
                    <a:extLst>
                      <a:ext uri="{FF2B5EF4-FFF2-40B4-BE49-F238E27FC236}">
                        <a16:creationId xmlns:a16="http://schemas.microsoft.com/office/drawing/2014/main" id="{E3EABD38-D046-C4D8-363A-075FAB80B6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8666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7" name="Line 1052">
                    <a:extLst>
                      <a:ext uri="{FF2B5EF4-FFF2-40B4-BE49-F238E27FC236}">
                        <a16:creationId xmlns:a16="http://schemas.microsoft.com/office/drawing/2014/main" id="{3E3742F8-01D3-F4AA-A998-BC42703F84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47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8" name="Line 1053">
                    <a:extLst>
                      <a:ext uri="{FF2B5EF4-FFF2-40B4-BE49-F238E27FC236}">
                        <a16:creationId xmlns:a16="http://schemas.microsoft.com/office/drawing/2014/main" id="{B1C56A06-B69E-F47B-12F9-266A42B99F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930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19" name="Line 1054">
                    <a:extLst>
                      <a:ext uri="{FF2B5EF4-FFF2-40B4-BE49-F238E27FC236}">
                        <a16:creationId xmlns:a16="http://schemas.microsoft.com/office/drawing/2014/main" id="{5E3CE041-1F69-D014-5582-9D4FCDA911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42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0" name="Line 1055">
                    <a:extLst>
                      <a:ext uri="{FF2B5EF4-FFF2-40B4-BE49-F238E27FC236}">
                        <a16:creationId xmlns:a16="http://schemas.microsoft.com/office/drawing/2014/main" id="{0BAD487E-2A98-FBC6-09A8-D1B7B1A1D6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1" name="Line 1056">
                    <a:extLst>
                      <a:ext uri="{FF2B5EF4-FFF2-40B4-BE49-F238E27FC236}">
                        <a16:creationId xmlns:a16="http://schemas.microsoft.com/office/drawing/2014/main" id="{DDBC68AE-4904-2A57-FDB7-0AACB8A2BE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38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2" name="Line 1057">
                    <a:extLst>
                      <a:ext uri="{FF2B5EF4-FFF2-40B4-BE49-F238E27FC236}">
                        <a16:creationId xmlns:a16="http://schemas.microsoft.com/office/drawing/2014/main" id="{4311E337-4AB7-32EF-C807-E928B39B21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3" name="Line 1058">
                    <a:extLst>
                      <a:ext uri="{FF2B5EF4-FFF2-40B4-BE49-F238E27FC236}">
                        <a16:creationId xmlns:a16="http://schemas.microsoft.com/office/drawing/2014/main" id="{E37A4075-B41C-6EBD-6AB4-FD5904CC42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38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4" name="Line 1059">
                    <a:extLst>
                      <a:ext uri="{FF2B5EF4-FFF2-40B4-BE49-F238E27FC236}">
                        <a16:creationId xmlns:a16="http://schemas.microsoft.com/office/drawing/2014/main" id="{15333D3C-7F06-EABA-6849-C298111548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5" name="Line 1060">
                    <a:extLst>
                      <a:ext uri="{FF2B5EF4-FFF2-40B4-BE49-F238E27FC236}">
                        <a16:creationId xmlns:a16="http://schemas.microsoft.com/office/drawing/2014/main" id="{EB42CC22-3A3B-7277-68B9-63B86E1252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69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6" name="Line 1061">
                    <a:extLst>
                      <a:ext uri="{FF2B5EF4-FFF2-40B4-BE49-F238E27FC236}">
                        <a16:creationId xmlns:a16="http://schemas.microsoft.com/office/drawing/2014/main" id="{B2566346-3CF2-1099-4840-E0026AB5FA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184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7" name="Line 1062">
                    <a:extLst>
                      <a:ext uri="{FF2B5EF4-FFF2-40B4-BE49-F238E27FC236}">
                        <a16:creationId xmlns:a16="http://schemas.microsoft.com/office/drawing/2014/main" id="{AC67B554-AA7E-4305-C7D4-021D7B841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96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8" name="Line 1063">
                    <a:extLst>
                      <a:ext uri="{FF2B5EF4-FFF2-40B4-BE49-F238E27FC236}">
                        <a16:creationId xmlns:a16="http://schemas.microsoft.com/office/drawing/2014/main" id="{200D6621-3792-284A-C449-35CC171BA0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476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29" name="Line 1064">
                    <a:extLst>
                      <a:ext uri="{FF2B5EF4-FFF2-40B4-BE49-F238E27FC236}">
                        <a16:creationId xmlns:a16="http://schemas.microsoft.com/office/drawing/2014/main" id="{D868B0A4-4571-73A6-A4BC-7900286C61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28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0" name="Line 1065">
                    <a:extLst>
                      <a:ext uri="{FF2B5EF4-FFF2-40B4-BE49-F238E27FC236}">
                        <a16:creationId xmlns:a16="http://schemas.microsoft.com/office/drawing/2014/main" id="{A7AEC99F-9CEA-5BFA-B409-1FD7A3BDE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4763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1" name="Line 1066">
                    <a:extLst>
                      <a:ext uri="{FF2B5EF4-FFF2-40B4-BE49-F238E27FC236}">
                        <a16:creationId xmlns:a16="http://schemas.microsoft.com/office/drawing/2014/main" id="{4B8D2031-B2E6-1A35-EBB1-74A2C3DF53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28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2" name="Line 1067">
                    <a:extLst>
                      <a:ext uri="{FF2B5EF4-FFF2-40B4-BE49-F238E27FC236}">
                        <a16:creationId xmlns:a16="http://schemas.microsoft.com/office/drawing/2014/main" id="{6D06F597-4D8A-0E0A-A2E3-D8DBA1F4D2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42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3" name="Line 1068">
                    <a:extLst>
                      <a:ext uri="{FF2B5EF4-FFF2-40B4-BE49-F238E27FC236}">
                        <a16:creationId xmlns:a16="http://schemas.microsoft.com/office/drawing/2014/main" id="{5AF456C3-8D22-2047-3846-04E4CE0F46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4" name="Line 1069">
                    <a:extLst>
                      <a:ext uri="{FF2B5EF4-FFF2-40B4-BE49-F238E27FC236}">
                        <a16:creationId xmlns:a16="http://schemas.microsoft.com/office/drawing/2014/main" id="{18D6B342-17B4-22D3-677F-FEA89A6CB4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74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5" name="Line 1070">
                    <a:extLst>
                      <a:ext uri="{FF2B5EF4-FFF2-40B4-BE49-F238E27FC236}">
                        <a16:creationId xmlns:a16="http://schemas.microsoft.com/office/drawing/2014/main" id="{7AFD3C1E-9D0E-4B2B-9D6D-F9692313B9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6" name="Line 1071">
                    <a:extLst>
                      <a:ext uri="{FF2B5EF4-FFF2-40B4-BE49-F238E27FC236}">
                        <a16:creationId xmlns:a16="http://schemas.microsoft.com/office/drawing/2014/main" id="{3ED35985-6278-6757-90EC-B3E1719DFE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38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7" name="Line 1072">
                    <a:extLst>
                      <a:ext uri="{FF2B5EF4-FFF2-40B4-BE49-F238E27FC236}">
                        <a16:creationId xmlns:a16="http://schemas.microsoft.com/office/drawing/2014/main" id="{779EFFA9-ABA9-4C85-3544-EED73B8817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8" name="Line 1073">
                    <a:extLst>
                      <a:ext uri="{FF2B5EF4-FFF2-40B4-BE49-F238E27FC236}">
                        <a16:creationId xmlns:a16="http://schemas.microsoft.com/office/drawing/2014/main" id="{C69ADA95-FEDB-90EA-3C20-00AE78CBDB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96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39" name="Line 1074">
                    <a:extLst>
                      <a:ext uri="{FF2B5EF4-FFF2-40B4-BE49-F238E27FC236}">
                        <a16:creationId xmlns:a16="http://schemas.microsoft.com/office/drawing/2014/main" id="{FDA6F2F2-8EDD-D813-0485-9B5343A428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0" name="Line 1075">
                    <a:extLst>
                      <a:ext uri="{FF2B5EF4-FFF2-40B4-BE49-F238E27FC236}">
                        <a16:creationId xmlns:a16="http://schemas.microsoft.com/office/drawing/2014/main" id="{3CAA8519-6BE0-000D-CC41-FEF94CA4AC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28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1" name="Line 1076">
                    <a:extLst>
                      <a:ext uri="{FF2B5EF4-FFF2-40B4-BE49-F238E27FC236}">
                        <a16:creationId xmlns:a16="http://schemas.microsoft.com/office/drawing/2014/main" id="{844E4A0F-CBAC-15E7-92F1-0075BDD3D7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2" name="Line 1077">
                    <a:extLst>
                      <a:ext uri="{FF2B5EF4-FFF2-40B4-BE49-F238E27FC236}">
                        <a16:creationId xmlns:a16="http://schemas.microsoft.com/office/drawing/2014/main" id="{C9E30F6F-A539-2DED-DB7B-1DF2B4C75B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3" name="Line 1078">
                    <a:extLst>
                      <a:ext uri="{FF2B5EF4-FFF2-40B4-BE49-F238E27FC236}">
                        <a16:creationId xmlns:a16="http://schemas.microsoft.com/office/drawing/2014/main" id="{75ECCAB0-F3D1-5A56-0BEC-EC88423B86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4" name="Line 1079">
                    <a:extLst>
                      <a:ext uri="{FF2B5EF4-FFF2-40B4-BE49-F238E27FC236}">
                        <a16:creationId xmlns:a16="http://schemas.microsoft.com/office/drawing/2014/main" id="{BBDE8B2B-0733-DE2C-8ABE-10AF050D91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5" name="Line 1080">
                    <a:extLst>
                      <a:ext uri="{FF2B5EF4-FFF2-40B4-BE49-F238E27FC236}">
                        <a16:creationId xmlns:a16="http://schemas.microsoft.com/office/drawing/2014/main" id="{03ED206F-39B5-F5F3-6472-E10A7F6741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6" name="Line 1081">
                    <a:extLst>
                      <a:ext uri="{FF2B5EF4-FFF2-40B4-BE49-F238E27FC236}">
                        <a16:creationId xmlns:a16="http://schemas.microsoft.com/office/drawing/2014/main" id="{19EF0186-A6D5-855A-4EE8-3484055328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7" name="Line 1082">
                    <a:extLst>
                      <a:ext uri="{FF2B5EF4-FFF2-40B4-BE49-F238E27FC236}">
                        <a16:creationId xmlns:a16="http://schemas.microsoft.com/office/drawing/2014/main" id="{1ECB14F7-73AC-6A00-04CE-282E2A09F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8" name="Line 1083">
                    <a:extLst>
                      <a:ext uri="{FF2B5EF4-FFF2-40B4-BE49-F238E27FC236}">
                        <a16:creationId xmlns:a16="http://schemas.microsoft.com/office/drawing/2014/main" id="{194CA9BA-0C93-F652-FCA9-478EBF3877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49" name="Line 1084">
                    <a:extLst>
                      <a:ext uri="{FF2B5EF4-FFF2-40B4-BE49-F238E27FC236}">
                        <a16:creationId xmlns:a16="http://schemas.microsoft.com/office/drawing/2014/main" id="{417B67F3-1DF2-CC1B-842C-FA3CEF4F6A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0" name="Line 1085">
                    <a:extLst>
                      <a:ext uri="{FF2B5EF4-FFF2-40B4-BE49-F238E27FC236}">
                        <a16:creationId xmlns:a16="http://schemas.microsoft.com/office/drawing/2014/main" id="{C4552E52-9066-3C68-20E0-3AB8EBB54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1" name="Line 1086">
                    <a:extLst>
                      <a:ext uri="{FF2B5EF4-FFF2-40B4-BE49-F238E27FC236}">
                        <a16:creationId xmlns:a16="http://schemas.microsoft.com/office/drawing/2014/main" id="{A7B7EDBF-4239-A9B8-A342-4D375C92D9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2" name="Line 1087">
                    <a:extLst>
                      <a:ext uri="{FF2B5EF4-FFF2-40B4-BE49-F238E27FC236}">
                        <a16:creationId xmlns:a16="http://schemas.microsoft.com/office/drawing/2014/main" id="{EDCB214F-119A-D40E-FFBB-25F2864A3C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3" name="Line 1088">
                    <a:extLst>
                      <a:ext uri="{FF2B5EF4-FFF2-40B4-BE49-F238E27FC236}">
                        <a16:creationId xmlns:a16="http://schemas.microsoft.com/office/drawing/2014/main" id="{A77F5B35-BFF2-50EE-C211-775F05477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4" name="Line 1089">
                    <a:extLst>
                      <a:ext uri="{FF2B5EF4-FFF2-40B4-BE49-F238E27FC236}">
                        <a16:creationId xmlns:a16="http://schemas.microsoft.com/office/drawing/2014/main" id="{4D1F4DBF-ECD4-8B7D-2986-E107CFB220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5" name="Line 1090">
                    <a:extLst>
                      <a:ext uri="{FF2B5EF4-FFF2-40B4-BE49-F238E27FC236}">
                        <a16:creationId xmlns:a16="http://schemas.microsoft.com/office/drawing/2014/main" id="{3FFF124D-C0A1-DDB9-3618-B83B18C988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6" name="Line 1091">
                    <a:extLst>
                      <a:ext uri="{FF2B5EF4-FFF2-40B4-BE49-F238E27FC236}">
                        <a16:creationId xmlns:a16="http://schemas.microsoft.com/office/drawing/2014/main" id="{4646ACEA-976F-0E87-7A1A-21C57D45BD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7" name="Line 1092">
                    <a:extLst>
                      <a:ext uri="{FF2B5EF4-FFF2-40B4-BE49-F238E27FC236}">
                        <a16:creationId xmlns:a16="http://schemas.microsoft.com/office/drawing/2014/main" id="{0C92E22D-D544-B9F2-3C61-91FC267177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8" name="Line 1093">
                    <a:extLst>
                      <a:ext uri="{FF2B5EF4-FFF2-40B4-BE49-F238E27FC236}">
                        <a16:creationId xmlns:a16="http://schemas.microsoft.com/office/drawing/2014/main" id="{43555A5F-BB98-8A50-353F-821F5F105C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59" name="Line 1094">
                    <a:extLst>
                      <a:ext uri="{FF2B5EF4-FFF2-40B4-BE49-F238E27FC236}">
                        <a16:creationId xmlns:a16="http://schemas.microsoft.com/office/drawing/2014/main" id="{C7509EA6-4F41-6FBC-FE91-F99E85B3D4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0" name="Line 1095">
                    <a:extLst>
                      <a:ext uri="{FF2B5EF4-FFF2-40B4-BE49-F238E27FC236}">
                        <a16:creationId xmlns:a16="http://schemas.microsoft.com/office/drawing/2014/main" id="{751A259E-D4FA-668F-90B0-6B5FC3D38D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1" name="Line 1096">
                    <a:extLst>
                      <a:ext uri="{FF2B5EF4-FFF2-40B4-BE49-F238E27FC236}">
                        <a16:creationId xmlns:a16="http://schemas.microsoft.com/office/drawing/2014/main" id="{996C40C2-E541-6ADA-2A24-039FD9B77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2" name="Line 1097">
                    <a:extLst>
                      <a:ext uri="{FF2B5EF4-FFF2-40B4-BE49-F238E27FC236}">
                        <a16:creationId xmlns:a16="http://schemas.microsoft.com/office/drawing/2014/main" id="{659879EA-B772-A58B-324D-7C2672D11A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3" name="Line 1098">
                    <a:extLst>
                      <a:ext uri="{FF2B5EF4-FFF2-40B4-BE49-F238E27FC236}">
                        <a16:creationId xmlns:a16="http://schemas.microsoft.com/office/drawing/2014/main" id="{A4224DFC-1925-4813-2BC3-AA04776046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4" name="Line 1099">
                    <a:extLst>
                      <a:ext uri="{FF2B5EF4-FFF2-40B4-BE49-F238E27FC236}">
                        <a16:creationId xmlns:a16="http://schemas.microsoft.com/office/drawing/2014/main" id="{2E5BCE42-BDEE-2565-F0CB-3DD5D44B4E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5" name="Line 1100">
                    <a:extLst>
                      <a:ext uri="{FF2B5EF4-FFF2-40B4-BE49-F238E27FC236}">
                        <a16:creationId xmlns:a16="http://schemas.microsoft.com/office/drawing/2014/main" id="{156EAE43-C0BD-2771-771C-92B21F08C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6" name="Line 1101">
                    <a:extLst>
                      <a:ext uri="{FF2B5EF4-FFF2-40B4-BE49-F238E27FC236}">
                        <a16:creationId xmlns:a16="http://schemas.microsoft.com/office/drawing/2014/main" id="{385AD29A-F364-1A99-B032-3E31FF9EA9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7" name="Line 1102">
                    <a:extLst>
                      <a:ext uri="{FF2B5EF4-FFF2-40B4-BE49-F238E27FC236}">
                        <a16:creationId xmlns:a16="http://schemas.microsoft.com/office/drawing/2014/main" id="{66E8DE1E-CAE0-31D6-2293-A5ADCD2EE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8" name="Line 1103">
                    <a:extLst>
                      <a:ext uri="{FF2B5EF4-FFF2-40B4-BE49-F238E27FC236}">
                        <a16:creationId xmlns:a16="http://schemas.microsoft.com/office/drawing/2014/main" id="{3538AA00-C476-1206-809B-D62AA6A2F2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69" name="Line 1104">
                    <a:extLst>
                      <a:ext uri="{FF2B5EF4-FFF2-40B4-BE49-F238E27FC236}">
                        <a16:creationId xmlns:a16="http://schemas.microsoft.com/office/drawing/2014/main" id="{4EE56512-411A-5F4B-2236-B04E24A551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0" name="Line 1105">
                    <a:extLst>
                      <a:ext uri="{FF2B5EF4-FFF2-40B4-BE49-F238E27FC236}">
                        <a16:creationId xmlns:a16="http://schemas.microsoft.com/office/drawing/2014/main" id="{1D72D760-9498-325B-1AE0-168088B310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23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1" name="Line 1106">
                    <a:extLst>
                      <a:ext uri="{FF2B5EF4-FFF2-40B4-BE49-F238E27FC236}">
                        <a16:creationId xmlns:a16="http://schemas.microsoft.com/office/drawing/2014/main" id="{3D94C307-B3BC-FBDD-2EFF-5396D1A029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36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2" name="Line 1107">
                    <a:extLst>
                      <a:ext uri="{FF2B5EF4-FFF2-40B4-BE49-F238E27FC236}">
                        <a16:creationId xmlns:a16="http://schemas.microsoft.com/office/drawing/2014/main" id="{F00A9A31-EC8C-2752-6D5F-97DB2AFEA3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3" name="Line 1108">
                    <a:extLst>
                      <a:ext uri="{FF2B5EF4-FFF2-40B4-BE49-F238E27FC236}">
                        <a16:creationId xmlns:a16="http://schemas.microsoft.com/office/drawing/2014/main" id="{E8FCC1D7-7A10-2F2B-CA74-527FCAA845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4" name="Line 1109">
                    <a:extLst>
                      <a:ext uri="{FF2B5EF4-FFF2-40B4-BE49-F238E27FC236}">
                        <a16:creationId xmlns:a16="http://schemas.microsoft.com/office/drawing/2014/main" id="{84B9377B-6EB0-9361-D528-D4484A68B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5" name="Line 1110">
                    <a:extLst>
                      <a:ext uri="{FF2B5EF4-FFF2-40B4-BE49-F238E27FC236}">
                        <a16:creationId xmlns:a16="http://schemas.microsoft.com/office/drawing/2014/main" id="{AABDC745-BD37-2FB0-4CA4-2DA3E7C509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6" name="Line 1111">
                    <a:extLst>
                      <a:ext uri="{FF2B5EF4-FFF2-40B4-BE49-F238E27FC236}">
                        <a16:creationId xmlns:a16="http://schemas.microsoft.com/office/drawing/2014/main" id="{7FAAF84E-57D3-A2BE-CF53-D98F924DAB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7" name="Line 1112">
                    <a:extLst>
                      <a:ext uri="{FF2B5EF4-FFF2-40B4-BE49-F238E27FC236}">
                        <a16:creationId xmlns:a16="http://schemas.microsoft.com/office/drawing/2014/main" id="{888889A0-D16B-315F-3C4E-609A21E9FB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8" name="Line 1113">
                    <a:extLst>
                      <a:ext uri="{FF2B5EF4-FFF2-40B4-BE49-F238E27FC236}">
                        <a16:creationId xmlns:a16="http://schemas.microsoft.com/office/drawing/2014/main" id="{B59CE975-162A-970A-03E0-B16948BBF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79" name="Line 1114">
                    <a:extLst>
                      <a:ext uri="{FF2B5EF4-FFF2-40B4-BE49-F238E27FC236}">
                        <a16:creationId xmlns:a16="http://schemas.microsoft.com/office/drawing/2014/main" id="{BF75F2D4-4251-6D8A-AC22-7B3BB3DCEC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0" name="Line 1115">
                    <a:extLst>
                      <a:ext uri="{FF2B5EF4-FFF2-40B4-BE49-F238E27FC236}">
                        <a16:creationId xmlns:a16="http://schemas.microsoft.com/office/drawing/2014/main" id="{A1A24CCF-565B-6A01-D75F-C5C52730B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1" name="Line 1116">
                    <a:extLst>
                      <a:ext uri="{FF2B5EF4-FFF2-40B4-BE49-F238E27FC236}">
                        <a16:creationId xmlns:a16="http://schemas.microsoft.com/office/drawing/2014/main" id="{1D3A6EE4-062E-F24D-9EB5-167136DE3F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2" name="Line 1117">
                    <a:extLst>
                      <a:ext uri="{FF2B5EF4-FFF2-40B4-BE49-F238E27FC236}">
                        <a16:creationId xmlns:a16="http://schemas.microsoft.com/office/drawing/2014/main" id="{8E96514D-E0D9-2462-B35C-17221C5273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3" name="Line 1118">
                    <a:extLst>
                      <a:ext uri="{FF2B5EF4-FFF2-40B4-BE49-F238E27FC236}">
                        <a16:creationId xmlns:a16="http://schemas.microsoft.com/office/drawing/2014/main" id="{E5558EC9-3FDA-07EF-5F20-E0A623E711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4" name="Line 1119">
                    <a:extLst>
                      <a:ext uri="{FF2B5EF4-FFF2-40B4-BE49-F238E27FC236}">
                        <a16:creationId xmlns:a16="http://schemas.microsoft.com/office/drawing/2014/main" id="{C2D0FD26-CE3B-2138-6501-AD22DE36C8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5" name="Line 1120">
                    <a:extLst>
                      <a:ext uri="{FF2B5EF4-FFF2-40B4-BE49-F238E27FC236}">
                        <a16:creationId xmlns:a16="http://schemas.microsoft.com/office/drawing/2014/main" id="{7F02BAB1-1887-A43A-AD3A-B57B18AD23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6" name="Line 1121">
                    <a:extLst>
                      <a:ext uri="{FF2B5EF4-FFF2-40B4-BE49-F238E27FC236}">
                        <a16:creationId xmlns:a16="http://schemas.microsoft.com/office/drawing/2014/main" id="{2013855C-7762-EE39-4147-5E26F48C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7" name="Line 1122">
                    <a:extLst>
                      <a:ext uri="{FF2B5EF4-FFF2-40B4-BE49-F238E27FC236}">
                        <a16:creationId xmlns:a16="http://schemas.microsoft.com/office/drawing/2014/main" id="{89329375-AA13-DB4E-F0DF-8B67231E00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8" name="Line 1123">
                    <a:extLst>
                      <a:ext uri="{FF2B5EF4-FFF2-40B4-BE49-F238E27FC236}">
                        <a16:creationId xmlns:a16="http://schemas.microsoft.com/office/drawing/2014/main" id="{506B6A9F-1832-5366-EE42-BEA2D4D2A2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89" name="Line 1124">
                    <a:extLst>
                      <a:ext uri="{FF2B5EF4-FFF2-40B4-BE49-F238E27FC236}">
                        <a16:creationId xmlns:a16="http://schemas.microsoft.com/office/drawing/2014/main" id="{8CC1C206-6DDC-F1B9-6BB3-AD896C606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0" name="Line 1125">
                    <a:extLst>
                      <a:ext uri="{FF2B5EF4-FFF2-40B4-BE49-F238E27FC236}">
                        <a16:creationId xmlns:a16="http://schemas.microsoft.com/office/drawing/2014/main" id="{E47462B2-651A-1AF8-BC9F-E768B1967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1" name="Line 1126">
                    <a:extLst>
                      <a:ext uri="{FF2B5EF4-FFF2-40B4-BE49-F238E27FC236}">
                        <a16:creationId xmlns:a16="http://schemas.microsoft.com/office/drawing/2014/main" id="{D94185A9-8368-0DE6-4081-4C3A8EFBC7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2" name="Line 1127">
                    <a:extLst>
                      <a:ext uri="{FF2B5EF4-FFF2-40B4-BE49-F238E27FC236}">
                        <a16:creationId xmlns:a16="http://schemas.microsoft.com/office/drawing/2014/main" id="{91FDBE60-49E2-86B9-158D-449FE60359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3" name="Line 1128">
                    <a:extLst>
                      <a:ext uri="{FF2B5EF4-FFF2-40B4-BE49-F238E27FC236}">
                        <a16:creationId xmlns:a16="http://schemas.microsoft.com/office/drawing/2014/main" id="{2B12A127-4E6D-F8C2-39FE-6EA15A8F9E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4" name="Line 1129">
                    <a:extLst>
                      <a:ext uri="{FF2B5EF4-FFF2-40B4-BE49-F238E27FC236}">
                        <a16:creationId xmlns:a16="http://schemas.microsoft.com/office/drawing/2014/main" id="{DB29F30E-B492-FA87-01AA-08EBC5D1CB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5" name="Line 1130">
                    <a:extLst>
                      <a:ext uri="{FF2B5EF4-FFF2-40B4-BE49-F238E27FC236}">
                        <a16:creationId xmlns:a16="http://schemas.microsoft.com/office/drawing/2014/main" id="{45DD6881-F812-1964-9F0B-0688F6ADC9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6" name="Line 1131">
                    <a:extLst>
                      <a:ext uri="{FF2B5EF4-FFF2-40B4-BE49-F238E27FC236}">
                        <a16:creationId xmlns:a16="http://schemas.microsoft.com/office/drawing/2014/main" id="{161F705E-2256-D2C6-D8B6-D9005549AD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7" name="Line 1132">
                    <a:extLst>
                      <a:ext uri="{FF2B5EF4-FFF2-40B4-BE49-F238E27FC236}">
                        <a16:creationId xmlns:a16="http://schemas.microsoft.com/office/drawing/2014/main" id="{7BE657A8-3685-5C0A-746A-E9783C88C2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8" name="Line 1133">
                    <a:extLst>
                      <a:ext uri="{FF2B5EF4-FFF2-40B4-BE49-F238E27FC236}">
                        <a16:creationId xmlns:a16="http://schemas.microsoft.com/office/drawing/2014/main" id="{4543233F-43CD-5EFB-0485-D02046593A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99" name="Line 1134">
                    <a:extLst>
                      <a:ext uri="{FF2B5EF4-FFF2-40B4-BE49-F238E27FC236}">
                        <a16:creationId xmlns:a16="http://schemas.microsoft.com/office/drawing/2014/main" id="{26708F17-76A0-B397-D9A1-7FF70C5153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0" name="Line 1135">
                    <a:extLst>
                      <a:ext uri="{FF2B5EF4-FFF2-40B4-BE49-F238E27FC236}">
                        <a16:creationId xmlns:a16="http://schemas.microsoft.com/office/drawing/2014/main" id="{77123BDE-D745-C983-55C5-F023136E97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1" name="Line 1136">
                    <a:extLst>
                      <a:ext uri="{FF2B5EF4-FFF2-40B4-BE49-F238E27FC236}">
                        <a16:creationId xmlns:a16="http://schemas.microsoft.com/office/drawing/2014/main" id="{53C2527E-52A6-653E-F1EA-AB08C82314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2" name="Line 1137">
                    <a:extLst>
                      <a:ext uri="{FF2B5EF4-FFF2-40B4-BE49-F238E27FC236}">
                        <a16:creationId xmlns:a16="http://schemas.microsoft.com/office/drawing/2014/main" id="{D4831FD6-A5E2-3F4F-B20A-7DB5687298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3" name="Line 1138">
                    <a:extLst>
                      <a:ext uri="{FF2B5EF4-FFF2-40B4-BE49-F238E27FC236}">
                        <a16:creationId xmlns:a16="http://schemas.microsoft.com/office/drawing/2014/main" id="{5BAF25B7-5E5A-2C7C-ACB5-821B2055ED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4" name="Line 1139">
                    <a:extLst>
                      <a:ext uri="{FF2B5EF4-FFF2-40B4-BE49-F238E27FC236}">
                        <a16:creationId xmlns:a16="http://schemas.microsoft.com/office/drawing/2014/main" id="{487C3C8E-119C-E892-E08A-F6940244A3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5" name="Line 1140">
                    <a:extLst>
                      <a:ext uri="{FF2B5EF4-FFF2-40B4-BE49-F238E27FC236}">
                        <a16:creationId xmlns:a16="http://schemas.microsoft.com/office/drawing/2014/main" id="{5BADC0E2-C0CF-5CB0-8499-03FCB4060C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6" name="Line 1141">
                    <a:extLst>
                      <a:ext uri="{FF2B5EF4-FFF2-40B4-BE49-F238E27FC236}">
                        <a16:creationId xmlns:a16="http://schemas.microsoft.com/office/drawing/2014/main" id="{9E77C895-9889-A7B5-AEA6-759C41AC07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7" name="Line 1142">
                    <a:extLst>
                      <a:ext uri="{FF2B5EF4-FFF2-40B4-BE49-F238E27FC236}">
                        <a16:creationId xmlns:a16="http://schemas.microsoft.com/office/drawing/2014/main" id="{33395EF3-7B0C-CB42-D15D-683F9D55BA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8" name="Line 1143">
                    <a:extLst>
                      <a:ext uri="{FF2B5EF4-FFF2-40B4-BE49-F238E27FC236}">
                        <a16:creationId xmlns:a16="http://schemas.microsoft.com/office/drawing/2014/main" id="{60CF6893-267B-BD35-DAF3-9DDF6693AA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09" name="Line 1144">
                    <a:extLst>
                      <a:ext uri="{FF2B5EF4-FFF2-40B4-BE49-F238E27FC236}">
                        <a16:creationId xmlns:a16="http://schemas.microsoft.com/office/drawing/2014/main" id="{3744B54F-EA0A-6BA9-F16E-7D475D73D3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0" name="Line 1145">
                    <a:extLst>
                      <a:ext uri="{FF2B5EF4-FFF2-40B4-BE49-F238E27FC236}">
                        <a16:creationId xmlns:a16="http://schemas.microsoft.com/office/drawing/2014/main" id="{2F940D07-75D1-4435-93F3-58CD604292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1" name="Line 1146">
                    <a:extLst>
                      <a:ext uri="{FF2B5EF4-FFF2-40B4-BE49-F238E27FC236}">
                        <a16:creationId xmlns:a16="http://schemas.microsoft.com/office/drawing/2014/main" id="{D80F6A04-AF3D-7037-18E7-E19BA563E2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2" name="Line 1147">
                    <a:extLst>
                      <a:ext uri="{FF2B5EF4-FFF2-40B4-BE49-F238E27FC236}">
                        <a16:creationId xmlns:a16="http://schemas.microsoft.com/office/drawing/2014/main" id="{6B541A64-5434-CF46-2784-A6B4EC4572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3" name="Line 1148">
                    <a:extLst>
                      <a:ext uri="{FF2B5EF4-FFF2-40B4-BE49-F238E27FC236}">
                        <a16:creationId xmlns:a16="http://schemas.microsoft.com/office/drawing/2014/main" id="{7B507503-8B82-089D-6655-4962F7FD0A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4" name="Line 1149">
                    <a:extLst>
                      <a:ext uri="{FF2B5EF4-FFF2-40B4-BE49-F238E27FC236}">
                        <a16:creationId xmlns:a16="http://schemas.microsoft.com/office/drawing/2014/main" id="{8A12077B-EAC2-1288-CFDE-6613FDCCBA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5" name="Line 1150">
                    <a:extLst>
                      <a:ext uri="{FF2B5EF4-FFF2-40B4-BE49-F238E27FC236}">
                        <a16:creationId xmlns:a16="http://schemas.microsoft.com/office/drawing/2014/main" id="{0D23A5F1-1E1C-20F5-EBE6-A1D97AA67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6" name="Line 1151">
                    <a:extLst>
                      <a:ext uri="{FF2B5EF4-FFF2-40B4-BE49-F238E27FC236}">
                        <a16:creationId xmlns:a16="http://schemas.microsoft.com/office/drawing/2014/main" id="{C4374F39-680D-F6BB-5CAC-30F1C2A9D0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7" name="Line 1152">
                    <a:extLst>
                      <a:ext uri="{FF2B5EF4-FFF2-40B4-BE49-F238E27FC236}">
                        <a16:creationId xmlns:a16="http://schemas.microsoft.com/office/drawing/2014/main" id="{596AA4EC-C5A9-4332-7CB7-6EDDF94E42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8" name="Line 1153">
                    <a:extLst>
                      <a:ext uri="{FF2B5EF4-FFF2-40B4-BE49-F238E27FC236}">
                        <a16:creationId xmlns:a16="http://schemas.microsoft.com/office/drawing/2014/main" id="{4955869D-B48E-7860-F31B-0449192039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19" name="Line 1154">
                    <a:extLst>
                      <a:ext uri="{FF2B5EF4-FFF2-40B4-BE49-F238E27FC236}">
                        <a16:creationId xmlns:a16="http://schemas.microsoft.com/office/drawing/2014/main" id="{1CF3B1CF-70C7-56F0-C933-7707324E78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0" name="Line 1155">
                    <a:extLst>
                      <a:ext uri="{FF2B5EF4-FFF2-40B4-BE49-F238E27FC236}">
                        <a16:creationId xmlns:a16="http://schemas.microsoft.com/office/drawing/2014/main" id="{7D71B36A-1772-7AC7-A84A-8FD8B190C4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1" name="Line 1156">
                    <a:extLst>
                      <a:ext uri="{FF2B5EF4-FFF2-40B4-BE49-F238E27FC236}">
                        <a16:creationId xmlns:a16="http://schemas.microsoft.com/office/drawing/2014/main" id="{9C15B708-A83F-078E-5844-1B84C95EC4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2" name="Line 1157">
                    <a:extLst>
                      <a:ext uri="{FF2B5EF4-FFF2-40B4-BE49-F238E27FC236}">
                        <a16:creationId xmlns:a16="http://schemas.microsoft.com/office/drawing/2014/main" id="{C0BB25CA-FA3C-74AA-A8BB-4B5B4ABB3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3" name="Line 1158">
                    <a:extLst>
                      <a:ext uri="{FF2B5EF4-FFF2-40B4-BE49-F238E27FC236}">
                        <a16:creationId xmlns:a16="http://schemas.microsoft.com/office/drawing/2014/main" id="{1E1FDC4D-6236-1BF5-44CB-CF970DA87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4" name="Line 1159">
                    <a:extLst>
                      <a:ext uri="{FF2B5EF4-FFF2-40B4-BE49-F238E27FC236}">
                        <a16:creationId xmlns:a16="http://schemas.microsoft.com/office/drawing/2014/main" id="{93553FCB-8388-0B79-86DC-F1A784F25D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5" name="Line 1160">
                    <a:extLst>
                      <a:ext uri="{FF2B5EF4-FFF2-40B4-BE49-F238E27FC236}">
                        <a16:creationId xmlns:a16="http://schemas.microsoft.com/office/drawing/2014/main" id="{4A0FF755-6B19-5BA1-F3D0-E62947548C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6" name="Line 1161">
                    <a:extLst>
                      <a:ext uri="{FF2B5EF4-FFF2-40B4-BE49-F238E27FC236}">
                        <a16:creationId xmlns:a16="http://schemas.microsoft.com/office/drawing/2014/main" id="{DBA99238-20E6-26FD-CC46-69FCA02F6C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7" name="Line 1162">
                    <a:extLst>
                      <a:ext uri="{FF2B5EF4-FFF2-40B4-BE49-F238E27FC236}">
                        <a16:creationId xmlns:a16="http://schemas.microsoft.com/office/drawing/2014/main" id="{5AD99D2D-F891-EB0D-50A5-53B1EB8775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8" name="Line 1163">
                    <a:extLst>
                      <a:ext uri="{FF2B5EF4-FFF2-40B4-BE49-F238E27FC236}">
                        <a16:creationId xmlns:a16="http://schemas.microsoft.com/office/drawing/2014/main" id="{1C5ED492-7A38-874C-9C17-29E2FBF8A7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29" name="Line 1164">
                    <a:extLst>
                      <a:ext uri="{FF2B5EF4-FFF2-40B4-BE49-F238E27FC236}">
                        <a16:creationId xmlns:a16="http://schemas.microsoft.com/office/drawing/2014/main" id="{69785F66-9548-56A5-934D-F1FA8524DD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0" name="Line 1165">
                    <a:extLst>
                      <a:ext uri="{FF2B5EF4-FFF2-40B4-BE49-F238E27FC236}">
                        <a16:creationId xmlns:a16="http://schemas.microsoft.com/office/drawing/2014/main" id="{4F0BBA3D-0580-325E-8D26-8E125A5668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1" name="Line 1166">
                    <a:extLst>
                      <a:ext uri="{FF2B5EF4-FFF2-40B4-BE49-F238E27FC236}">
                        <a16:creationId xmlns:a16="http://schemas.microsoft.com/office/drawing/2014/main" id="{9EAD641C-E9FC-44EE-605E-72CDC3A1B7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2" name="Line 1167">
                    <a:extLst>
                      <a:ext uri="{FF2B5EF4-FFF2-40B4-BE49-F238E27FC236}">
                        <a16:creationId xmlns:a16="http://schemas.microsoft.com/office/drawing/2014/main" id="{B1D51232-2850-D2DD-8F0F-ACB74476B0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3" name="Line 1168">
                    <a:extLst>
                      <a:ext uri="{FF2B5EF4-FFF2-40B4-BE49-F238E27FC236}">
                        <a16:creationId xmlns:a16="http://schemas.microsoft.com/office/drawing/2014/main" id="{5DA288F5-882C-2F7B-DBCE-B033735539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4" name="Line 1169">
                    <a:extLst>
                      <a:ext uri="{FF2B5EF4-FFF2-40B4-BE49-F238E27FC236}">
                        <a16:creationId xmlns:a16="http://schemas.microsoft.com/office/drawing/2014/main" id="{8C77F11F-68E7-8EC4-CC90-2DEA30CE83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5" name="Line 1170">
                    <a:extLst>
                      <a:ext uri="{FF2B5EF4-FFF2-40B4-BE49-F238E27FC236}">
                        <a16:creationId xmlns:a16="http://schemas.microsoft.com/office/drawing/2014/main" id="{AF43043D-08BA-353B-9AC7-552D28FDE6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6" name="Line 1171">
                    <a:extLst>
                      <a:ext uri="{FF2B5EF4-FFF2-40B4-BE49-F238E27FC236}">
                        <a16:creationId xmlns:a16="http://schemas.microsoft.com/office/drawing/2014/main" id="{B653F498-AAB2-6A5C-A155-343A8F5C0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7" name="Line 1172">
                    <a:extLst>
                      <a:ext uri="{FF2B5EF4-FFF2-40B4-BE49-F238E27FC236}">
                        <a16:creationId xmlns:a16="http://schemas.microsoft.com/office/drawing/2014/main" id="{5BCE3980-259F-D6BF-C49C-7510CCDCF3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8" name="Line 1173">
                    <a:extLst>
                      <a:ext uri="{FF2B5EF4-FFF2-40B4-BE49-F238E27FC236}">
                        <a16:creationId xmlns:a16="http://schemas.microsoft.com/office/drawing/2014/main" id="{E7317634-511F-E9A3-1EF1-622D620316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39" name="Line 1174">
                    <a:extLst>
                      <a:ext uri="{FF2B5EF4-FFF2-40B4-BE49-F238E27FC236}">
                        <a16:creationId xmlns:a16="http://schemas.microsoft.com/office/drawing/2014/main" id="{F4AA87BD-C2A0-3F6F-2A52-7932D3E18E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0" name="Line 1175">
                    <a:extLst>
                      <a:ext uri="{FF2B5EF4-FFF2-40B4-BE49-F238E27FC236}">
                        <a16:creationId xmlns:a16="http://schemas.microsoft.com/office/drawing/2014/main" id="{F4EF0F1E-EAE6-846C-D162-9DF8E5F8A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1" name="Line 1176">
                    <a:extLst>
                      <a:ext uri="{FF2B5EF4-FFF2-40B4-BE49-F238E27FC236}">
                        <a16:creationId xmlns:a16="http://schemas.microsoft.com/office/drawing/2014/main" id="{0963C300-C48A-5831-9E02-C76BE5C32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2" name="Line 1177">
                    <a:extLst>
                      <a:ext uri="{FF2B5EF4-FFF2-40B4-BE49-F238E27FC236}">
                        <a16:creationId xmlns:a16="http://schemas.microsoft.com/office/drawing/2014/main" id="{C5051183-D14C-7C2E-AC0F-2ACCA06E06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3" name="Line 1178">
                    <a:extLst>
                      <a:ext uri="{FF2B5EF4-FFF2-40B4-BE49-F238E27FC236}">
                        <a16:creationId xmlns:a16="http://schemas.microsoft.com/office/drawing/2014/main" id="{8FE794DF-BEAB-609C-2FEA-37315D2D0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4" name="Line 1179">
                    <a:extLst>
                      <a:ext uri="{FF2B5EF4-FFF2-40B4-BE49-F238E27FC236}">
                        <a16:creationId xmlns:a16="http://schemas.microsoft.com/office/drawing/2014/main" id="{B7796741-6FB6-77B1-DEBB-81DFBF3DC0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5" name="Line 1180">
                    <a:extLst>
                      <a:ext uri="{FF2B5EF4-FFF2-40B4-BE49-F238E27FC236}">
                        <a16:creationId xmlns:a16="http://schemas.microsoft.com/office/drawing/2014/main" id="{32FBB56D-E52F-D950-3CE2-E0848A63D4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6" name="Line 1181">
                    <a:extLst>
                      <a:ext uri="{FF2B5EF4-FFF2-40B4-BE49-F238E27FC236}">
                        <a16:creationId xmlns:a16="http://schemas.microsoft.com/office/drawing/2014/main" id="{AE2CE6A8-2753-95D6-CD39-1721C1446B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7" name="Line 1182">
                    <a:extLst>
                      <a:ext uri="{FF2B5EF4-FFF2-40B4-BE49-F238E27FC236}">
                        <a16:creationId xmlns:a16="http://schemas.microsoft.com/office/drawing/2014/main" id="{CE1AF088-08BA-9F61-FBAB-6E8304A5DE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8" name="Line 1183">
                    <a:extLst>
                      <a:ext uri="{FF2B5EF4-FFF2-40B4-BE49-F238E27FC236}">
                        <a16:creationId xmlns:a16="http://schemas.microsoft.com/office/drawing/2014/main" id="{9D7C66C6-D10D-1CF6-932B-A1771ADC5E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49" name="Line 1184">
                    <a:extLst>
                      <a:ext uri="{FF2B5EF4-FFF2-40B4-BE49-F238E27FC236}">
                        <a16:creationId xmlns:a16="http://schemas.microsoft.com/office/drawing/2014/main" id="{40525C8C-0ED8-F94D-C8EC-6586A1AA8E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0" name="Line 1185">
                    <a:extLst>
                      <a:ext uri="{FF2B5EF4-FFF2-40B4-BE49-F238E27FC236}">
                        <a16:creationId xmlns:a16="http://schemas.microsoft.com/office/drawing/2014/main" id="{EA471103-5EB2-2121-1576-5636B119E5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1" name="Line 1186">
                    <a:extLst>
                      <a:ext uri="{FF2B5EF4-FFF2-40B4-BE49-F238E27FC236}">
                        <a16:creationId xmlns:a16="http://schemas.microsoft.com/office/drawing/2014/main" id="{3060BAAD-E96C-215C-2698-5A9895EB73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2" name="Line 1187">
                    <a:extLst>
                      <a:ext uri="{FF2B5EF4-FFF2-40B4-BE49-F238E27FC236}">
                        <a16:creationId xmlns:a16="http://schemas.microsoft.com/office/drawing/2014/main" id="{F345A389-CE7F-EF60-A528-E4F9BE9D5C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46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3" name="Line 1188">
                    <a:extLst>
                      <a:ext uri="{FF2B5EF4-FFF2-40B4-BE49-F238E27FC236}">
                        <a16:creationId xmlns:a16="http://schemas.microsoft.com/office/drawing/2014/main" id="{C864D7E6-FEA0-546E-A327-3287508E0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4" name="Line 1189">
                    <a:extLst>
                      <a:ext uri="{FF2B5EF4-FFF2-40B4-BE49-F238E27FC236}">
                        <a16:creationId xmlns:a16="http://schemas.microsoft.com/office/drawing/2014/main" id="{84A1D242-4292-6073-A7FD-13906DA700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46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5" name="Line 1190">
                    <a:extLst>
                      <a:ext uri="{FF2B5EF4-FFF2-40B4-BE49-F238E27FC236}">
                        <a16:creationId xmlns:a16="http://schemas.microsoft.com/office/drawing/2014/main" id="{0563B93C-6172-F46F-A19A-6C018A51E7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6" name="Line 1191">
                    <a:extLst>
                      <a:ext uri="{FF2B5EF4-FFF2-40B4-BE49-F238E27FC236}">
                        <a16:creationId xmlns:a16="http://schemas.microsoft.com/office/drawing/2014/main" id="{B0A884E5-4B82-EAAF-0167-8A5BF38D32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46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7" name="Line 1192">
                    <a:extLst>
                      <a:ext uri="{FF2B5EF4-FFF2-40B4-BE49-F238E27FC236}">
                        <a16:creationId xmlns:a16="http://schemas.microsoft.com/office/drawing/2014/main" id="{2507A3F0-44D5-8056-DC1B-292338F8A5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8" name="Line 1193">
                    <a:extLst>
                      <a:ext uri="{FF2B5EF4-FFF2-40B4-BE49-F238E27FC236}">
                        <a16:creationId xmlns:a16="http://schemas.microsoft.com/office/drawing/2014/main" id="{78551034-4835-3A4B-6391-A237BFA752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59" name="Line 1194">
                    <a:extLst>
                      <a:ext uri="{FF2B5EF4-FFF2-40B4-BE49-F238E27FC236}">
                        <a16:creationId xmlns:a16="http://schemas.microsoft.com/office/drawing/2014/main" id="{1B28B12C-A985-2C56-5451-908DA878C4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0" name="Line 1195">
                    <a:extLst>
                      <a:ext uri="{FF2B5EF4-FFF2-40B4-BE49-F238E27FC236}">
                        <a16:creationId xmlns:a16="http://schemas.microsoft.com/office/drawing/2014/main" id="{B6581229-2068-4477-3E10-93EEC77E06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1" name="Line 1196">
                    <a:extLst>
                      <a:ext uri="{FF2B5EF4-FFF2-40B4-BE49-F238E27FC236}">
                        <a16:creationId xmlns:a16="http://schemas.microsoft.com/office/drawing/2014/main" id="{6BAEA594-44CD-1328-C798-50CAD8458A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2" name="Line 1197">
                    <a:extLst>
                      <a:ext uri="{FF2B5EF4-FFF2-40B4-BE49-F238E27FC236}">
                        <a16:creationId xmlns:a16="http://schemas.microsoft.com/office/drawing/2014/main" id="{009503DA-86E1-B89F-3A95-B9E60E3AAA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3" name="Line 1198">
                    <a:extLst>
                      <a:ext uri="{FF2B5EF4-FFF2-40B4-BE49-F238E27FC236}">
                        <a16:creationId xmlns:a16="http://schemas.microsoft.com/office/drawing/2014/main" id="{AE87CAE5-C1ED-8AB0-072F-792D3BDEAF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4" name="Line 1199">
                    <a:extLst>
                      <a:ext uri="{FF2B5EF4-FFF2-40B4-BE49-F238E27FC236}">
                        <a16:creationId xmlns:a16="http://schemas.microsoft.com/office/drawing/2014/main" id="{1ACC322C-6B84-F006-3C76-2C08E3C1A7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5" name="Line 1200">
                    <a:extLst>
                      <a:ext uri="{FF2B5EF4-FFF2-40B4-BE49-F238E27FC236}">
                        <a16:creationId xmlns:a16="http://schemas.microsoft.com/office/drawing/2014/main" id="{32CC2E8C-0046-A542-D379-209D00ACD9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22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6" name="Line 1201">
                    <a:extLst>
                      <a:ext uri="{FF2B5EF4-FFF2-40B4-BE49-F238E27FC236}">
                        <a16:creationId xmlns:a16="http://schemas.microsoft.com/office/drawing/2014/main" id="{A92056AD-5EC2-15EB-73F6-5A4A762B7D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7" name="Line 1202">
                    <a:extLst>
                      <a:ext uri="{FF2B5EF4-FFF2-40B4-BE49-F238E27FC236}">
                        <a16:creationId xmlns:a16="http://schemas.microsoft.com/office/drawing/2014/main" id="{5026C8FF-FA24-3680-029E-BC4814D238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22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8" name="Line 1203">
                    <a:extLst>
                      <a:ext uri="{FF2B5EF4-FFF2-40B4-BE49-F238E27FC236}">
                        <a16:creationId xmlns:a16="http://schemas.microsoft.com/office/drawing/2014/main" id="{7E1960EE-9E3A-4AF9-C5C3-1C0DBF153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69" name="Line 1204">
                    <a:extLst>
                      <a:ext uri="{FF2B5EF4-FFF2-40B4-BE49-F238E27FC236}">
                        <a16:creationId xmlns:a16="http://schemas.microsoft.com/office/drawing/2014/main" id="{2F1C54F3-7B43-FB84-6E36-E511C730A7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0" name="Line 1205">
                    <a:extLst>
                      <a:ext uri="{FF2B5EF4-FFF2-40B4-BE49-F238E27FC236}">
                        <a16:creationId xmlns:a16="http://schemas.microsoft.com/office/drawing/2014/main" id="{92E08F14-0514-1F93-A0DA-F423CBAE8B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1" name="Line 1206">
                    <a:extLst>
                      <a:ext uri="{FF2B5EF4-FFF2-40B4-BE49-F238E27FC236}">
                        <a16:creationId xmlns:a16="http://schemas.microsoft.com/office/drawing/2014/main" id="{A8564F26-2770-C8CF-8ED7-F6359D5CA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2" name="Line 1207">
                    <a:extLst>
                      <a:ext uri="{FF2B5EF4-FFF2-40B4-BE49-F238E27FC236}">
                        <a16:creationId xmlns:a16="http://schemas.microsoft.com/office/drawing/2014/main" id="{F78D5984-D9F1-E2E8-E5A6-62646E00D7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3" name="Line 1208">
                    <a:extLst>
                      <a:ext uri="{FF2B5EF4-FFF2-40B4-BE49-F238E27FC236}">
                        <a16:creationId xmlns:a16="http://schemas.microsoft.com/office/drawing/2014/main" id="{A4692900-1835-3D70-44AD-03A9780A0C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4" name="Line 1209">
                    <a:extLst>
                      <a:ext uri="{FF2B5EF4-FFF2-40B4-BE49-F238E27FC236}">
                        <a16:creationId xmlns:a16="http://schemas.microsoft.com/office/drawing/2014/main" id="{B29DDDC1-7512-DB6B-8A2C-D386CBE9A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5" name="Line 1211">
                    <a:extLst>
                      <a:ext uri="{FF2B5EF4-FFF2-40B4-BE49-F238E27FC236}">
                        <a16:creationId xmlns:a16="http://schemas.microsoft.com/office/drawing/2014/main" id="{5E4F5C86-FF75-6E06-29EF-02531D6610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6" name="Line 1212">
                    <a:extLst>
                      <a:ext uri="{FF2B5EF4-FFF2-40B4-BE49-F238E27FC236}">
                        <a16:creationId xmlns:a16="http://schemas.microsoft.com/office/drawing/2014/main" id="{9C22F59F-A459-00AF-60BC-228989196A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7" name="Line 1213">
                    <a:extLst>
                      <a:ext uri="{FF2B5EF4-FFF2-40B4-BE49-F238E27FC236}">
                        <a16:creationId xmlns:a16="http://schemas.microsoft.com/office/drawing/2014/main" id="{480D7C1A-794B-DADD-8F8D-573E191499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8" name="Line 1214">
                    <a:extLst>
                      <a:ext uri="{FF2B5EF4-FFF2-40B4-BE49-F238E27FC236}">
                        <a16:creationId xmlns:a16="http://schemas.microsoft.com/office/drawing/2014/main" id="{E11E549C-24FE-1231-EDAD-48B9EFB056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79" name="Line 1215">
                    <a:extLst>
                      <a:ext uri="{FF2B5EF4-FFF2-40B4-BE49-F238E27FC236}">
                        <a16:creationId xmlns:a16="http://schemas.microsoft.com/office/drawing/2014/main" id="{F11C8A81-6DF4-44C2-4458-321AA50BD4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0" name="Line 1216">
                    <a:extLst>
                      <a:ext uri="{FF2B5EF4-FFF2-40B4-BE49-F238E27FC236}">
                        <a16:creationId xmlns:a16="http://schemas.microsoft.com/office/drawing/2014/main" id="{4E7E6214-32FB-3B10-42A9-9011BCA174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1" name="Line 1217">
                    <a:extLst>
                      <a:ext uri="{FF2B5EF4-FFF2-40B4-BE49-F238E27FC236}">
                        <a16:creationId xmlns:a16="http://schemas.microsoft.com/office/drawing/2014/main" id="{9D5A523D-6B49-7CD0-7341-31B501B145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2" name="Line 1218">
                    <a:extLst>
                      <a:ext uri="{FF2B5EF4-FFF2-40B4-BE49-F238E27FC236}">
                        <a16:creationId xmlns:a16="http://schemas.microsoft.com/office/drawing/2014/main" id="{DCCDFC8E-5A13-53B8-38AE-360733B42E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3" name="Line 1219">
                    <a:extLst>
                      <a:ext uri="{FF2B5EF4-FFF2-40B4-BE49-F238E27FC236}">
                        <a16:creationId xmlns:a16="http://schemas.microsoft.com/office/drawing/2014/main" id="{489EB439-59BD-BBFA-A3AF-BD683BE278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85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4" name="Line 1220">
                    <a:extLst>
                      <a:ext uri="{FF2B5EF4-FFF2-40B4-BE49-F238E27FC236}">
                        <a16:creationId xmlns:a16="http://schemas.microsoft.com/office/drawing/2014/main" id="{F46BF40A-236D-1074-1A72-EB0D2DF479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5" name="Line 1221">
                    <a:extLst>
                      <a:ext uri="{FF2B5EF4-FFF2-40B4-BE49-F238E27FC236}">
                        <a16:creationId xmlns:a16="http://schemas.microsoft.com/office/drawing/2014/main" id="{88405B91-30CC-E319-C53D-B654FED002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85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6" name="Line 1222">
                    <a:extLst>
                      <a:ext uri="{FF2B5EF4-FFF2-40B4-BE49-F238E27FC236}">
                        <a16:creationId xmlns:a16="http://schemas.microsoft.com/office/drawing/2014/main" id="{A848B4FA-9BA4-1565-1E88-6781FE79A9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7" name="Line 1223">
                    <a:extLst>
                      <a:ext uri="{FF2B5EF4-FFF2-40B4-BE49-F238E27FC236}">
                        <a16:creationId xmlns:a16="http://schemas.microsoft.com/office/drawing/2014/main" id="{B8C3CB26-0C48-29A0-104B-A21C763169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85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8" name="Line 1224">
                    <a:extLst>
                      <a:ext uri="{FF2B5EF4-FFF2-40B4-BE49-F238E27FC236}">
                        <a16:creationId xmlns:a16="http://schemas.microsoft.com/office/drawing/2014/main" id="{870467CD-48BD-82DE-DA32-A3A382EBE3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89" name="Line 1225">
                    <a:extLst>
                      <a:ext uri="{FF2B5EF4-FFF2-40B4-BE49-F238E27FC236}">
                        <a16:creationId xmlns:a16="http://schemas.microsoft.com/office/drawing/2014/main" id="{BAC142DA-1CC5-23F8-3CCE-D39BA4E08A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85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0" name="Line 1226">
                    <a:extLst>
                      <a:ext uri="{FF2B5EF4-FFF2-40B4-BE49-F238E27FC236}">
                        <a16:creationId xmlns:a16="http://schemas.microsoft.com/office/drawing/2014/main" id="{83559A3F-12EF-0D43-BB4B-CA3714F8FD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1" name="Line 1227">
                    <a:extLst>
                      <a:ext uri="{FF2B5EF4-FFF2-40B4-BE49-F238E27FC236}">
                        <a16:creationId xmlns:a16="http://schemas.microsoft.com/office/drawing/2014/main" id="{7807E447-09A9-0190-3F9E-96C2090F5D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49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2" name="Line 1228">
                    <a:extLst>
                      <a:ext uri="{FF2B5EF4-FFF2-40B4-BE49-F238E27FC236}">
                        <a16:creationId xmlns:a16="http://schemas.microsoft.com/office/drawing/2014/main" id="{458F3493-2104-6267-7DCA-CB259E6610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3" name="Line 1229">
                    <a:extLst>
                      <a:ext uri="{FF2B5EF4-FFF2-40B4-BE49-F238E27FC236}">
                        <a16:creationId xmlns:a16="http://schemas.microsoft.com/office/drawing/2014/main" id="{C05A7A3C-8DDC-FAE9-2C0A-288F107415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12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4" name="Line 1230">
                    <a:extLst>
                      <a:ext uri="{FF2B5EF4-FFF2-40B4-BE49-F238E27FC236}">
                        <a16:creationId xmlns:a16="http://schemas.microsoft.com/office/drawing/2014/main" id="{2EA5017F-0873-CF38-6EFF-7EF4E64FF2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5" name="Line 1231">
                    <a:extLst>
                      <a:ext uri="{FF2B5EF4-FFF2-40B4-BE49-F238E27FC236}">
                        <a16:creationId xmlns:a16="http://schemas.microsoft.com/office/drawing/2014/main" id="{64AB50C3-FCF2-7F35-106A-A1A0CF55FB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44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6" name="Line 1232">
                    <a:extLst>
                      <a:ext uri="{FF2B5EF4-FFF2-40B4-BE49-F238E27FC236}">
                        <a16:creationId xmlns:a16="http://schemas.microsoft.com/office/drawing/2014/main" id="{2463798B-CF61-063E-BB2E-7E7F3488E7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7" name="Line 1233">
                    <a:extLst>
                      <a:ext uri="{FF2B5EF4-FFF2-40B4-BE49-F238E27FC236}">
                        <a16:creationId xmlns:a16="http://schemas.microsoft.com/office/drawing/2014/main" id="{C9DCE4D3-4C19-F0B6-F155-3089924FCC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76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8" name="Line 1234">
                    <a:extLst>
                      <a:ext uri="{FF2B5EF4-FFF2-40B4-BE49-F238E27FC236}">
                        <a16:creationId xmlns:a16="http://schemas.microsoft.com/office/drawing/2014/main" id="{1F59407A-473F-09A8-F1D8-7E8CBC6709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199" name="Line 1235">
                    <a:extLst>
                      <a:ext uri="{FF2B5EF4-FFF2-40B4-BE49-F238E27FC236}">
                        <a16:creationId xmlns:a16="http://schemas.microsoft.com/office/drawing/2014/main" id="{2C4C673C-C8A3-6C8A-D3B4-8DD3C72289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71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0" name="Line 1236">
                    <a:extLst>
                      <a:ext uri="{FF2B5EF4-FFF2-40B4-BE49-F238E27FC236}">
                        <a16:creationId xmlns:a16="http://schemas.microsoft.com/office/drawing/2014/main" id="{2D2DA2CC-7B88-ADC5-778F-8082D699A5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1" name="Line 1237">
                    <a:extLst>
                      <a:ext uri="{FF2B5EF4-FFF2-40B4-BE49-F238E27FC236}">
                        <a16:creationId xmlns:a16="http://schemas.microsoft.com/office/drawing/2014/main" id="{4FB0339C-1750-557E-F655-DA12AC9F49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716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2" name="Line 1238">
                    <a:extLst>
                      <a:ext uri="{FF2B5EF4-FFF2-40B4-BE49-F238E27FC236}">
                        <a16:creationId xmlns:a16="http://schemas.microsoft.com/office/drawing/2014/main" id="{D3D13826-F8F2-04C2-74C0-B1946053F9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3" name="Line 1239">
                    <a:extLst>
                      <a:ext uri="{FF2B5EF4-FFF2-40B4-BE49-F238E27FC236}">
                        <a16:creationId xmlns:a16="http://schemas.microsoft.com/office/drawing/2014/main" id="{04C7ED79-28D8-B85E-052E-959747672B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03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4" name="Line 1240">
                    <a:extLst>
                      <a:ext uri="{FF2B5EF4-FFF2-40B4-BE49-F238E27FC236}">
                        <a16:creationId xmlns:a16="http://schemas.microsoft.com/office/drawing/2014/main" id="{74224177-B0ED-B7BF-35F2-F301C563AC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5" name="Line 1241">
                    <a:extLst>
                      <a:ext uri="{FF2B5EF4-FFF2-40B4-BE49-F238E27FC236}">
                        <a16:creationId xmlns:a16="http://schemas.microsoft.com/office/drawing/2014/main" id="{26C2E17E-3642-5388-45FF-7E449C58B8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03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6" name="Line 1242">
                    <a:extLst>
                      <a:ext uri="{FF2B5EF4-FFF2-40B4-BE49-F238E27FC236}">
                        <a16:creationId xmlns:a16="http://schemas.microsoft.com/office/drawing/2014/main" id="{5AA6124A-D6FE-4A61-A9B7-5D8E1D3D9C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7" name="Line 1243">
                    <a:extLst>
                      <a:ext uri="{FF2B5EF4-FFF2-40B4-BE49-F238E27FC236}">
                        <a16:creationId xmlns:a16="http://schemas.microsoft.com/office/drawing/2014/main" id="{97344423-9D93-3841-CCE5-FA3AFABD67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03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8" name="Line 1244">
                    <a:extLst>
                      <a:ext uri="{FF2B5EF4-FFF2-40B4-BE49-F238E27FC236}">
                        <a16:creationId xmlns:a16="http://schemas.microsoft.com/office/drawing/2014/main" id="{03E7C9B2-C1AC-19F9-9F06-5FD06DAA27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223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09" name="Line 1245">
                    <a:extLst>
                      <a:ext uri="{FF2B5EF4-FFF2-40B4-BE49-F238E27FC236}">
                        <a16:creationId xmlns:a16="http://schemas.microsoft.com/office/drawing/2014/main" id="{BCCEA69C-E087-85EE-4F6A-46B572FCEF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35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0" name="Line 1246">
                    <a:extLst>
                      <a:ext uri="{FF2B5EF4-FFF2-40B4-BE49-F238E27FC236}">
                        <a16:creationId xmlns:a16="http://schemas.microsoft.com/office/drawing/2014/main" id="{C0D62097-6626-E1ED-F423-8198041519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223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1" name="Line 1247">
                    <a:extLst>
                      <a:ext uri="{FF2B5EF4-FFF2-40B4-BE49-F238E27FC236}">
                        <a16:creationId xmlns:a16="http://schemas.microsoft.com/office/drawing/2014/main" id="{3D416106-0F46-F27F-A19E-2A391B65B8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35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2" name="Line 1248">
                    <a:extLst>
                      <a:ext uri="{FF2B5EF4-FFF2-40B4-BE49-F238E27FC236}">
                        <a16:creationId xmlns:a16="http://schemas.microsoft.com/office/drawing/2014/main" id="{4B007B3B-4D87-62ED-FAC1-E4A512E042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3" name="Line 1249">
                    <a:extLst>
                      <a:ext uri="{FF2B5EF4-FFF2-40B4-BE49-F238E27FC236}">
                        <a16:creationId xmlns:a16="http://schemas.microsoft.com/office/drawing/2014/main" id="{D3E22E88-F067-2B4D-3E25-560A688549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66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4" name="Line 1250">
                    <a:extLst>
                      <a:ext uri="{FF2B5EF4-FFF2-40B4-BE49-F238E27FC236}">
                        <a16:creationId xmlns:a16="http://schemas.microsoft.com/office/drawing/2014/main" id="{A03809D0-C699-D266-5BF1-64A5CD04A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1763" y="16192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5" name="Line 1251">
                    <a:extLst>
                      <a:ext uri="{FF2B5EF4-FFF2-40B4-BE49-F238E27FC236}">
                        <a16:creationId xmlns:a16="http://schemas.microsoft.com/office/drawing/2014/main" id="{5D42B071-12E9-6637-289A-96D3D320CB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6" name="Line 1252">
                    <a:extLst>
                      <a:ext uri="{FF2B5EF4-FFF2-40B4-BE49-F238E27FC236}">
                        <a16:creationId xmlns:a16="http://schemas.microsoft.com/office/drawing/2014/main" id="{B0C7A4F0-2675-8AB5-4FCB-AE91F04E22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1763" y="16192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7" name="Line 1253">
                    <a:extLst>
                      <a:ext uri="{FF2B5EF4-FFF2-40B4-BE49-F238E27FC236}">
                        <a16:creationId xmlns:a16="http://schemas.microsoft.com/office/drawing/2014/main" id="{5F398401-5DB1-1B56-8FD5-8976FE8D33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8" name="Line 1254">
                    <a:extLst>
                      <a:ext uri="{FF2B5EF4-FFF2-40B4-BE49-F238E27FC236}">
                        <a16:creationId xmlns:a16="http://schemas.microsoft.com/office/drawing/2014/main" id="{423BBCE2-67A8-B3FD-8ED2-769CD849B9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493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19" name="Line 1255">
                    <a:extLst>
                      <a:ext uri="{FF2B5EF4-FFF2-40B4-BE49-F238E27FC236}">
                        <a16:creationId xmlns:a16="http://schemas.microsoft.com/office/drawing/2014/main" id="{39DD76C4-2D58-ECA8-1A49-70CC9FF81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6213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0" name="Line 1256">
                    <a:extLst>
                      <a:ext uri="{FF2B5EF4-FFF2-40B4-BE49-F238E27FC236}">
                        <a16:creationId xmlns:a16="http://schemas.microsoft.com/office/drawing/2014/main" id="{96A61387-78B7-78B7-75CD-92E3B54F7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811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1" name="Line 1257">
                    <a:extLst>
                      <a:ext uri="{FF2B5EF4-FFF2-40B4-BE49-F238E27FC236}">
                        <a16:creationId xmlns:a16="http://schemas.microsoft.com/office/drawing/2014/main" id="{16BD2998-4F7F-4ED2-92B1-29268E5C3D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938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2" name="Line 1258">
                    <a:extLst>
                      <a:ext uri="{FF2B5EF4-FFF2-40B4-BE49-F238E27FC236}">
                        <a16:creationId xmlns:a16="http://schemas.microsoft.com/office/drawing/2014/main" id="{24AB8EF4-DC5E-3308-C09E-622958C36B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446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3" name="Line 1259">
                    <a:extLst>
                      <a:ext uri="{FF2B5EF4-FFF2-40B4-BE49-F238E27FC236}">
                        <a16:creationId xmlns:a16="http://schemas.microsoft.com/office/drawing/2014/main" id="{3F3FBF2B-F61E-BFE5-D6BE-52AAE46F7A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05738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4" name="Line 1260">
                    <a:extLst>
                      <a:ext uri="{FF2B5EF4-FFF2-40B4-BE49-F238E27FC236}">
                        <a16:creationId xmlns:a16="http://schemas.microsoft.com/office/drawing/2014/main" id="{811C366E-2302-A70F-911D-681C82D2DF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398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5" name="Line 1261">
                    <a:extLst>
                      <a:ext uri="{FF2B5EF4-FFF2-40B4-BE49-F238E27FC236}">
                        <a16:creationId xmlns:a16="http://schemas.microsoft.com/office/drawing/2014/main" id="{6EB5CC92-224A-4361-4ED7-4CB244C7EA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685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6" name="Line 1262">
                    <a:extLst>
                      <a:ext uri="{FF2B5EF4-FFF2-40B4-BE49-F238E27FC236}">
                        <a16:creationId xmlns:a16="http://schemas.microsoft.com/office/drawing/2014/main" id="{3F9A9850-AC32-3CE0-FE34-7808876C8F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033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7" name="Line 1263">
                    <a:extLst>
                      <a:ext uri="{FF2B5EF4-FFF2-40B4-BE49-F238E27FC236}">
                        <a16:creationId xmlns:a16="http://schemas.microsoft.com/office/drawing/2014/main" id="{DAD4DEAD-2881-C2A8-EFA5-B2C2E78365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2320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8" name="Line 1264">
                    <a:extLst>
                      <a:ext uri="{FF2B5EF4-FFF2-40B4-BE49-F238E27FC236}">
                        <a16:creationId xmlns:a16="http://schemas.microsoft.com/office/drawing/2014/main" id="{324DEE42-9604-4201-62FC-9525F48005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9863" y="16192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29" name="Line 1265">
                    <a:extLst>
                      <a:ext uri="{FF2B5EF4-FFF2-40B4-BE49-F238E27FC236}">
                        <a16:creationId xmlns:a16="http://schemas.microsoft.com/office/drawing/2014/main" id="{E54AABA8-635B-E47D-78E6-33A11A7021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2955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0" name="Line 1266">
                    <a:extLst>
                      <a:ext uri="{FF2B5EF4-FFF2-40B4-BE49-F238E27FC236}">
                        <a16:creationId xmlns:a16="http://schemas.microsoft.com/office/drawing/2014/main" id="{A62F5B98-68D1-73CA-54F3-8F0B24E51B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1" name="Line 1267">
                    <a:extLst>
                      <a:ext uri="{FF2B5EF4-FFF2-40B4-BE49-F238E27FC236}">
                        <a16:creationId xmlns:a16="http://schemas.microsoft.com/office/drawing/2014/main" id="{9179FF84-2848-873B-9495-F930FDEC63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590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2" name="Line 1268">
                    <a:extLst>
                      <a:ext uri="{FF2B5EF4-FFF2-40B4-BE49-F238E27FC236}">
                        <a16:creationId xmlns:a16="http://schemas.microsoft.com/office/drawing/2014/main" id="{EE2724EC-78E6-F41A-0944-998D4A89CC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6213" y="16192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3" name="Line 1269">
                    <a:extLst>
                      <a:ext uri="{FF2B5EF4-FFF2-40B4-BE49-F238E27FC236}">
                        <a16:creationId xmlns:a16="http://schemas.microsoft.com/office/drawing/2014/main" id="{85F21E10-6BD1-9157-48F3-79E19FF88E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907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4" name="Line 1270">
                    <a:extLst>
                      <a:ext uri="{FF2B5EF4-FFF2-40B4-BE49-F238E27FC236}">
                        <a16:creationId xmlns:a16="http://schemas.microsoft.com/office/drawing/2014/main" id="{93BE305B-87FB-10D5-863E-F767B2BCA0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0501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5" name="Line 1271">
                    <a:extLst>
                      <a:ext uri="{FF2B5EF4-FFF2-40B4-BE49-F238E27FC236}">
                        <a16:creationId xmlns:a16="http://schemas.microsoft.com/office/drawing/2014/main" id="{9955D26E-2B1B-76C9-B77D-DE23B57A56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177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6" name="Line 1272">
                    <a:extLst>
                      <a:ext uri="{FF2B5EF4-FFF2-40B4-BE49-F238E27FC236}">
                        <a16:creationId xmlns:a16="http://schemas.microsoft.com/office/drawing/2014/main" id="{9F6FC21F-AAB7-C1D9-4F51-4A428756B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0501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7" name="Line 1273">
                    <a:extLst>
                      <a:ext uri="{FF2B5EF4-FFF2-40B4-BE49-F238E27FC236}">
                        <a16:creationId xmlns:a16="http://schemas.microsoft.com/office/drawing/2014/main" id="{51EFEC0B-0814-2737-932D-C29CDA522E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177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8" name="Line 1274">
                    <a:extLst>
                      <a:ext uri="{FF2B5EF4-FFF2-40B4-BE49-F238E27FC236}">
                        <a16:creationId xmlns:a16="http://schemas.microsoft.com/office/drawing/2014/main" id="{58640F92-44C6-EC65-76EB-3E34484AF9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3676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39" name="Line 1275">
                    <a:extLst>
                      <a:ext uri="{FF2B5EF4-FFF2-40B4-BE49-F238E27FC236}">
                        <a16:creationId xmlns:a16="http://schemas.microsoft.com/office/drawing/2014/main" id="{92ACE0BB-2774-5CA5-2453-9D13CDF946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495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0" name="Line 1276">
                    <a:extLst>
                      <a:ext uri="{FF2B5EF4-FFF2-40B4-BE49-F238E27FC236}">
                        <a16:creationId xmlns:a16="http://schemas.microsoft.com/office/drawing/2014/main" id="{73D8CA52-C023-4DB8-01EE-6040DD6075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64476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1" name="Line 1277">
                    <a:extLst>
                      <a:ext uri="{FF2B5EF4-FFF2-40B4-BE49-F238E27FC236}">
                        <a16:creationId xmlns:a16="http://schemas.microsoft.com/office/drawing/2014/main" id="{EA9B7BBF-3CAC-5816-AF2F-0B4390B2BF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575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2" name="Line 1278">
                    <a:extLst>
                      <a:ext uri="{FF2B5EF4-FFF2-40B4-BE49-F238E27FC236}">
                        <a16:creationId xmlns:a16="http://schemas.microsoft.com/office/drawing/2014/main" id="{72FD6B9B-AEE9-D0E1-E2B1-BA6B85645C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80351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3" name="Line 1279">
                    <a:extLst>
                      <a:ext uri="{FF2B5EF4-FFF2-40B4-BE49-F238E27FC236}">
                        <a16:creationId xmlns:a16="http://schemas.microsoft.com/office/drawing/2014/main" id="{4E82D0CB-6364-AEDC-69FA-D4C72D4E49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2162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4" name="Line 1280">
                    <a:extLst>
                      <a:ext uri="{FF2B5EF4-FFF2-40B4-BE49-F238E27FC236}">
                        <a16:creationId xmlns:a16="http://schemas.microsoft.com/office/drawing/2014/main" id="{F9E2FBC2-0E2F-B950-1160-8BB91E7504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83526" y="16192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5" name="Line 1281">
                    <a:extLst>
                      <a:ext uri="{FF2B5EF4-FFF2-40B4-BE49-F238E27FC236}">
                        <a16:creationId xmlns:a16="http://schemas.microsoft.com/office/drawing/2014/main" id="{ACFB8580-7367-D9A8-57E8-35FED0133B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2162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6" name="Line 1282">
                    <a:extLst>
                      <a:ext uri="{FF2B5EF4-FFF2-40B4-BE49-F238E27FC236}">
                        <a16:creationId xmlns:a16="http://schemas.microsoft.com/office/drawing/2014/main" id="{7997C76E-0FBC-7AED-1216-9F9A00AA3D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93051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7" name="Line 1283">
                    <a:extLst>
                      <a:ext uri="{FF2B5EF4-FFF2-40B4-BE49-F238E27FC236}">
                        <a16:creationId xmlns:a16="http://schemas.microsoft.com/office/drawing/2014/main" id="{2AA36FE9-0758-F1D9-0A27-42432E307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34326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8" name="Line 1284">
                    <a:extLst>
                      <a:ext uri="{FF2B5EF4-FFF2-40B4-BE49-F238E27FC236}">
                        <a16:creationId xmlns:a16="http://schemas.microsoft.com/office/drawing/2014/main" id="{609586FA-E5A2-7FE2-BBCD-BA7C21BA51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53376" y="16192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49" name="Line 1285">
                    <a:extLst>
                      <a:ext uri="{FF2B5EF4-FFF2-40B4-BE49-F238E27FC236}">
                        <a16:creationId xmlns:a16="http://schemas.microsoft.com/office/drawing/2014/main" id="{EA4C29AB-FA1F-C3BF-0805-40CC6334E0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94651" y="15779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0" name="Line 1286">
                    <a:extLst>
                      <a:ext uri="{FF2B5EF4-FFF2-40B4-BE49-F238E27FC236}">
                        <a16:creationId xmlns:a16="http://schemas.microsoft.com/office/drawing/2014/main" id="{914D8B01-27E4-DEB9-C6BE-389FC89C59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819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1" name="Line 1287">
                    <a:extLst>
                      <a:ext uri="{FF2B5EF4-FFF2-40B4-BE49-F238E27FC236}">
                        <a16:creationId xmlns:a16="http://schemas.microsoft.com/office/drawing/2014/main" id="{9D3C062B-FF18-46AE-568C-554785D2E5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232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2" name="Line 1288">
                    <a:extLst>
                      <a:ext uri="{FF2B5EF4-FFF2-40B4-BE49-F238E27FC236}">
                        <a16:creationId xmlns:a16="http://schemas.microsoft.com/office/drawing/2014/main" id="{14C1A889-F276-070A-7004-C085179A30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010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3" name="Line 1289">
                    <a:extLst>
                      <a:ext uri="{FF2B5EF4-FFF2-40B4-BE49-F238E27FC236}">
                        <a16:creationId xmlns:a16="http://schemas.microsoft.com/office/drawing/2014/main" id="{26BCB172-7B56-FB47-28D9-C159B286C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22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4" name="Line 1290">
                    <a:extLst>
                      <a:ext uri="{FF2B5EF4-FFF2-40B4-BE49-F238E27FC236}">
                        <a16:creationId xmlns:a16="http://schemas.microsoft.com/office/drawing/2014/main" id="{0A602DE1-FC17-6AAA-F845-9B7A808EE8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0526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5" name="Line 1291">
                    <a:extLst>
                      <a:ext uri="{FF2B5EF4-FFF2-40B4-BE49-F238E27FC236}">
                        <a16:creationId xmlns:a16="http://schemas.microsoft.com/office/drawing/2014/main" id="{CE13EA13-FF98-DB4B-1E7E-756C5BB887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18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6" name="Line 1292">
                    <a:extLst>
                      <a:ext uri="{FF2B5EF4-FFF2-40B4-BE49-F238E27FC236}">
                        <a16:creationId xmlns:a16="http://schemas.microsoft.com/office/drawing/2014/main" id="{34BD3C02-776E-FD94-D382-1539F0D846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3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7" name="Line 1293">
                    <a:extLst>
                      <a:ext uri="{FF2B5EF4-FFF2-40B4-BE49-F238E27FC236}">
                        <a16:creationId xmlns:a16="http://schemas.microsoft.com/office/drawing/2014/main" id="{4E3E2BAF-3830-2480-68DB-39DD4308F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18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8" name="Line 1294">
                    <a:extLst>
                      <a:ext uri="{FF2B5EF4-FFF2-40B4-BE49-F238E27FC236}">
                        <a16:creationId xmlns:a16="http://schemas.microsoft.com/office/drawing/2014/main" id="{6B4C90FC-0414-69F2-038F-8335672790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29576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59" name="Line 1295">
                    <a:extLst>
                      <a:ext uri="{FF2B5EF4-FFF2-40B4-BE49-F238E27FC236}">
                        <a16:creationId xmlns:a16="http://schemas.microsoft.com/office/drawing/2014/main" id="{827868C4-6256-BBB7-FDA5-10F9FA5C00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08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0" name="Line 1296">
                    <a:extLst>
                      <a:ext uri="{FF2B5EF4-FFF2-40B4-BE49-F238E27FC236}">
                        <a16:creationId xmlns:a16="http://schemas.microsoft.com/office/drawing/2014/main" id="{51AA91A6-FF29-7555-17C8-C02D235786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359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1" name="Line 1297">
                    <a:extLst>
                      <a:ext uri="{FF2B5EF4-FFF2-40B4-BE49-F238E27FC236}">
                        <a16:creationId xmlns:a16="http://schemas.microsoft.com/office/drawing/2014/main" id="{E573ED9A-B361-52C4-1A52-2CAE448119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72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2" name="Line 1298">
                    <a:extLst>
                      <a:ext uri="{FF2B5EF4-FFF2-40B4-BE49-F238E27FC236}">
                        <a16:creationId xmlns:a16="http://schemas.microsoft.com/office/drawing/2014/main" id="{EA120929-2450-136B-0E16-04CBD30070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391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3" name="Line 1299">
                    <a:extLst>
                      <a:ext uri="{FF2B5EF4-FFF2-40B4-BE49-F238E27FC236}">
                        <a16:creationId xmlns:a16="http://schemas.microsoft.com/office/drawing/2014/main" id="{79C32411-C1FB-334F-0664-4AD5FCEE3E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03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4" name="Line 1300">
                    <a:extLst>
                      <a:ext uri="{FF2B5EF4-FFF2-40B4-BE49-F238E27FC236}">
                        <a16:creationId xmlns:a16="http://schemas.microsoft.com/office/drawing/2014/main" id="{93F04211-A8D0-A859-652B-602C09605A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8626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5" name="Line 1301">
                    <a:extLst>
                      <a:ext uri="{FF2B5EF4-FFF2-40B4-BE49-F238E27FC236}">
                        <a16:creationId xmlns:a16="http://schemas.microsoft.com/office/drawing/2014/main" id="{79BDE8CE-3BC8-448B-EECA-C2F665B85B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99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6" name="Line 1302">
                    <a:extLst>
                      <a:ext uri="{FF2B5EF4-FFF2-40B4-BE49-F238E27FC236}">
                        <a16:creationId xmlns:a16="http://schemas.microsoft.com/office/drawing/2014/main" id="{9D244FC8-6BCC-224C-2200-048545FFFE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40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7" name="Line 1303">
                    <a:extLst>
                      <a:ext uri="{FF2B5EF4-FFF2-40B4-BE49-F238E27FC236}">
                        <a16:creationId xmlns:a16="http://schemas.microsoft.com/office/drawing/2014/main" id="{58071FD2-ED15-5C49-B585-9BC45DA08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153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68" name="Line 1304">
                    <a:extLst>
                      <a:ext uri="{FF2B5EF4-FFF2-40B4-BE49-F238E27FC236}">
                        <a16:creationId xmlns:a16="http://schemas.microsoft.com/office/drawing/2014/main" id="{B8644358-2077-9A4D-0969-F9CAFC2E97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67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69" name="Line 1305">
                    <a:extLst>
                      <a:ext uri="{FF2B5EF4-FFF2-40B4-BE49-F238E27FC236}">
                        <a16:creationId xmlns:a16="http://schemas.microsoft.com/office/drawing/2014/main" id="{3752D40A-7F9E-6834-4705-B7FB98AE50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80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0" name="Line 1306">
                    <a:extLst>
                      <a:ext uri="{FF2B5EF4-FFF2-40B4-BE49-F238E27FC236}">
                        <a16:creationId xmlns:a16="http://schemas.microsoft.com/office/drawing/2014/main" id="{F5AB60AE-851D-7D05-4A3C-CF9FED7E8D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99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71" name="Line 1307">
                    <a:extLst>
                      <a:ext uri="{FF2B5EF4-FFF2-40B4-BE49-F238E27FC236}">
                        <a16:creationId xmlns:a16="http://schemas.microsoft.com/office/drawing/2014/main" id="{10BD5564-87CC-B946-BECE-FA63C2B511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2" name="Line 1308">
                    <a:extLst>
                      <a:ext uri="{FF2B5EF4-FFF2-40B4-BE49-F238E27FC236}">
                        <a16:creationId xmlns:a16="http://schemas.microsoft.com/office/drawing/2014/main" id="{1B09CDF7-3852-23C3-240F-9ABAE839AC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026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73" name="Line 1309">
                    <a:extLst>
                      <a:ext uri="{FF2B5EF4-FFF2-40B4-BE49-F238E27FC236}">
                        <a16:creationId xmlns:a16="http://schemas.microsoft.com/office/drawing/2014/main" id="{5B34F23B-6A54-F744-7CE6-CF3CA5190D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4" name="Line 1310">
                    <a:extLst>
                      <a:ext uri="{FF2B5EF4-FFF2-40B4-BE49-F238E27FC236}">
                        <a16:creationId xmlns:a16="http://schemas.microsoft.com/office/drawing/2014/main" id="{852A851C-9698-EA4A-193E-3739E698D4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026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275" name="Line 1311">
                    <a:extLst>
                      <a:ext uri="{FF2B5EF4-FFF2-40B4-BE49-F238E27FC236}">
                        <a16:creationId xmlns:a16="http://schemas.microsoft.com/office/drawing/2014/main" id="{F8FCA593-0AF0-1BE7-2052-1E1E45018E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6" name="Line 1312">
                    <a:extLst>
                      <a:ext uri="{FF2B5EF4-FFF2-40B4-BE49-F238E27FC236}">
                        <a16:creationId xmlns:a16="http://schemas.microsoft.com/office/drawing/2014/main" id="{77ADA5D5-1154-E042-D214-307A598434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7" name="Line 1313">
                    <a:extLst>
                      <a:ext uri="{FF2B5EF4-FFF2-40B4-BE49-F238E27FC236}">
                        <a16:creationId xmlns:a16="http://schemas.microsoft.com/office/drawing/2014/main" id="{9F356871-3290-A69C-F5F4-36B91A60BC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29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8" name="Line 1314">
                    <a:extLst>
                      <a:ext uri="{FF2B5EF4-FFF2-40B4-BE49-F238E27FC236}">
                        <a16:creationId xmlns:a16="http://schemas.microsoft.com/office/drawing/2014/main" id="{8D210CCB-87EF-564A-1D50-59C26016AA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79" name="Line 1315">
                    <a:extLst>
                      <a:ext uri="{FF2B5EF4-FFF2-40B4-BE49-F238E27FC236}">
                        <a16:creationId xmlns:a16="http://schemas.microsoft.com/office/drawing/2014/main" id="{E300042D-6166-8EDA-C960-3805B424AB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0" name="Line 1316">
                    <a:extLst>
                      <a:ext uri="{FF2B5EF4-FFF2-40B4-BE49-F238E27FC236}">
                        <a16:creationId xmlns:a16="http://schemas.microsoft.com/office/drawing/2014/main" id="{EBC90F73-6953-D486-B8AC-DBB2AA6584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1" name="Line 1317">
                    <a:extLst>
                      <a:ext uri="{FF2B5EF4-FFF2-40B4-BE49-F238E27FC236}">
                        <a16:creationId xmlns:a16="http://schemas.microsoft.com/office/drawing/2014/main" id="{7DDAAAED-15F3-4482-3459-9700437A77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2" name="Line 1318">
                    <a:extLst>
                      <a:ext uri="{FF2B5EF4-FFF2-40B4-BE49-F238E27FC236}">
                        <a16:creationId xmlns:a16="http://schemas.microsoft.com/office/drawing/2014/main" id="{90D81F6D-E17D-3F9F-34B0-017303D742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3" name="Line 1319">
                    <a:extLst>
                      <a:ext uri="{FF2B5EF4-FFF2-40B4-BE49-F238E27FC236}">
                        <a16:creationId xmlns:a16="http://schemas.microsoft.com/office/drawing/2014/main" id="{C56664BE-AC6E-1FFE-5E2F-FC82972DF7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4" name="Line 1320">
                    <a:extLst>
                      <a:ext uri="{FF2B5EF4-FFF2-40B4-BE49-F238E27FC236}">
                        <a16:creationId xmlns:a16="http://schemas.microsoft.com/office/drawing/2014/main" id="{0F5284F1-E97A-FF77-8B53-7DE4EF2B5A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5" name="Line 1321">
                    <a:extLst>
                      <a:ext uri="{FF2B5EF4-FFF2-40B4-BE49-F238E27FC236}">
                        <a16:creationId xmlns:a16="http://schemas.microsoft.com/office/drawing/2014/main" id="{AF72884E-8AC1-8589-6F38-39CC1B38F8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6" name="Line 1322">
                    <a:extLst>
                      <a:ext uri="{FF2B5EF4-FFF2-40B4-BE49-F238E27FC236}">
                        <a16:creationId xmlns:a16="http://schemas.microsoft.com/office/drawing/2014/main" id="{E6C7348B-012F-E1A3-D78A-B6E31DECE9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80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7" name="Line 1323">
                    <a:extLst>
                      <a:ext uri="{FF2B5EF4-FFF2-40B4-BE49-F238E27FC236}">
                        <a16:creationId xmlns:a16="http://schemas.microsoft.com/office/drawing/2014/main" id="{08229D4A-C183-DAC9-7CB3-B547F3C311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92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8" name="Line 1324">
                    <a:extLst>
                      <a:ext uri="{FF2B5EF4-FFF2-40B4-BE49-F238E27FC236}">
                        <a16:creationId xmlns:a16="http://schemas.microsoft.com/office/drawing/2014/main" id="{F94A90F6-B902-D63A-6DA3-6D062F64C4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89" name="Line 1325">
                    <a:extLst>
                      <a:ext uri="{FF2B5EF4-FFF2-40B4-BE49-F238E27FC236}">
                        <a16:creationId xmlns:a16="http://schemas.microsoft.com/office/drawing/2014/main" id="{2A4A094F-B596-382E-239F-FB9B5EF15C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24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0" name="Line 1326">
                    <a:extLst>
                      <a:ext uri="{FF2B5EF4-FFF2-40B4-BE49-F238E27FC236}">
                        <a16:creationId xmlns:a16="http://schemas.microsoft.com/office/drawing/2014/main" id="{36BE972E-FE0A-E7C4-8DAD-8A13974C6B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1" name="Line 1327">
                    <a:extLst>
                      <a:ext uri="{FF2B5EF4-FFF2-40B4-BE49-F238E27FC236}">
                        <a16:creationId xmlns:a16="http://schemas.microsoft.com/office/drawing/2014/main" id="{B6245B77-C0CE-D355-DC7B-513DCE88D3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24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2" name="Line 1328">
                    <a:extLst>
                      <a:ext uri="{FF2B5EF4-FFF2-40B4-BE49-F238E27FC236}">
                        <a16:creationId xmlns:a16="http://schemas.microsoft.com/office/drawing/2014/main" id="{7064D110-7FF9-9709-CFBA-355DA58681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43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3" name="Line 1329">
                    <a:extLst>
                      <a:ext uri="{FF2B5EF4-FFF2-40B4-BE49-F238E27FC236}">
                        <a16:creationId xmlns:a16="http://schemas.microsoft.com/office/drawing/2014/main" id="{F2F84ECD-00F4-9A8F-5A50-9AF408AD05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56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4" name="Line 1330">
                    <a:extLst>
                      <a:ext uri="{FF2B5EF4-FFF2-40B4-BE49-F238E27FC236}">
                        <a16:creationId xmlns:a16="http://schemas.microsoft.com/office/drawing/2014/main" id="{87C21E3C-3A9C-4EF1-E5AC-72DFABC95E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5" name="Line 1331">
                    <a:extLst>
                      <a:ext uri="{FF2B5EF4-FFF2-40B4-BE49-F238E27FC236}">
                        <a16:creationId xmlns:a16="http://schemas.microsoft.com/office/drawing/2014/main" id="{4861E5D0-5C9C-B55A-2722-6CBCD1A9EE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6" name="Line 1332">
                    <a:extLst>
                      <a:ext uri="{FF2B5EF4-FFF2-40B4-BE49-F238E27FC236}">
                        <a16:creationId xmlns:a16="http://schemas.microsoft.com/office/drawing/2014/main" id="{8E42E66B-8485-02E3-7F4A-F57A4C7B53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7" name="Line 1333">
                    <a:extLst>
                      <a:ext uri="{FF2B5EF4-FFF2-40B4-BE49-F238E27FC236}">
                        <a16:creationId xmlns:a16="http://schemas.microsoft.com/office/drawing/2014/main" id="{50CF6C1A-42C2-C9E8-A740-3512558BC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8" name="Line 1334">
                    <a:extLst>
                      <a:ext uri="{FF2B5EF4-FFF2-40B4-BE49-F238E27FC236}">
                        <a16:creationId xmlns:a16="http://schemas.microsoft.com/office/drawing/2014/main" id="{5B2AF366-8A2B-B57D-58E6-0A31B7D385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299" name="Line 1335">
                    <a:extLst>
                      <a:ext uri="{FF2B5EF4-FFF2-40B4-BE49-F238E27FC236}">
                        <a16:creationId xmlns:a16="http://schemas.microsoft.com/office/drawing/2014/main" id="{CF84B9BC-CBA6-9893-B91E-1B16E300E5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0" name="Line 1336">
                    <a:extLst>
                      <a:ext uri="{FF2B5EF4-FFF2-40B4-BE49-F238E27FC236}">
                        <a16:creationId xmlns:a16="http://schemas.microsoft.com/office/drawing/2014/main" id="{7DBB08E8-8438-325C-2304-8012578B2A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1" name="Line 1337">
                    <a:extLst>
                      <a:ext uri="{FF2B5EF4-FFF2-40B4-BE49-F238E27FC236}">
                        <a16:creationId xmlns:a16="http://schemas.microsoft.com/office/drawing/2014/main" id="{DEE37BA9-8A61-415B-345E-435561A21E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2" name="Line 1338">
                    <a:extLst>
                      <a:ext uri="{FF2B5EF4-FFF2-40B4-BE49-F238E27FC236}">
                        <a16:creationId xmlns:a16="http://schemas.microsoft.com/office/drawing/2014/main" id="{186BFAB2-77E0-F5B7-1232-84DA7D2A14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3" name="Line 1339">
                    <a:extLst>
                      <a:ext uri="{FF2B5EF4-FFF2-40B4-BE49-F238E27FC236}">
                        <a16:creationId xmlns:a16="http://schemas.microsoft.com/office/drawing/2014/main" id="{6BBAB2B9-E62B-430C-DF09-477A5CAC0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4" name="Line 1340">
                    <a:extLst>
                      <a:ext uri="{FF2B5EF4-FFF2-40B4-BE49-F238E27FC236}">
                        <a16:creationId xmlns:a16="http://schemas.microsoft.com/office/drawing/2014/main" id="{017ABC87-1DCE-60F9-668E-7ACB708487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5" name="Line 1341">
                    <a:extLst>
                      <a:ext uri="{FF2B5EF4-FFF2-40B4-BE49-F238E27FC236}">
                        <a16:creationId xmlns:a16="http://schemas.microsoft.com/office/drawing/2014/main" id="{326A9210-3164-9D8C-1DED-94219DE1A1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6" name="Line 1342">
                    <a:extLst>
                      <a:ext uri="{FF2B5EF4-FFF2-40B4-BE49-F238E27FC236}">
                        <a16:creationId xmlns:a16="http://schemas.microsoft.com/office/drawing/2014/main" id="{C73D094D-88C8-FD7D-4C6B-BB8675971A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7" name="Line 1343">
                    <a:extLst>
                      <a:ext uri="{FF2B5EF4-FFF2-40B4-BE49-F238E27FC236}">
                        <a16:creationId xmlns:a16="http://schemas.microsoft.com/office/drawing/2014/main" id="{7A274DA8-1281-2FDD-B0EC-B826B116EA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8" name="Line 1344">
                    <a:extLst>
                      <a:ext uri="{FF2B5EF4-FFF2-40B4-BE49-F238E27FC236}">
                        <a16:creationId xmlns:a16="http://schemas.microsoft.com/office/drawing/2014/main" id="{97940299-148B-4322-F266-86F39B68E7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09" name="Line 1345">
                    <a:extLst>
                      <a:ext uri="{FF2B5EF4-FFF2-40B4-BE49-F238E27FC236}">
                        <a16:creationId xmlns:a16="http://schemas.microsoft.com/office/drawing/2014/main" id="{F4709B42-DBB6-38AD-BBCE-015224A6F9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0" name="Line 1346">
                    <a:extLst>
                      <a:ext uri="{FF2B5EF4-FFF2-40B4-BE49-F238E27FC236}">
                        <a16:creationId xmlns:a16="http://schemas.microsoft.com/office/drawing/2014/main" id="{6C16E6B7-54F2-3C46-BC77-533072E841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1" name="Line 1347">
                    <a:extLst>
                      <a:ext uri="{FF2B5EF4-FFF2-40B4-BE49-F238E27FC236}">
                        <a16:creationId xmlns:a16="http://schemas.microsoft.com/office/drawing/2014/main" id="{01B7768D-8DDA-4B56-2D00-529B056633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2" name="Line 1348">
                    <a:extLst>
                      <a:ext uri="{FF2B5EF4-FFF2-40B4-BE49-F238E27FC236}">
                        <a16:creationId xmlns:a16="http://schemas.microsoft.com/office/drawing/2014/main" id="{F83F79DD-19B1-13A0-1D70-9AA8F96DF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3" name="Line 1349">
                    <a:extLst>
                      <a:ext uri="{FF2B5EF4-FFF2-40B4-BE49-F238E27FC236}">
                        <a16:creationId xmlns:a16="http://schemas.microsoft.com/office/drawing/2014/main" id="{E1D4AB97-1743-DED6-5AA4-5788722A17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4" name="Line 1350">
                    <a:extLst>
                      <a:ext uri="{FF2B5EF4-FFF2-40B4-BE49-F238E27FC236}">
                        <a16:creationId xmlns:a16="http://schemas.microsoft.com/office/drawing/2014/main" id="{3E510648-A4F1-D77D-7ECB-8974709DF3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5" name="Line 1351">
                    <a:extLst>
                      <a:ext uri="{FF2B5EF4-FFF2-40B4-BE49-F238E27FC236}">
                        <a16:creationId xmlns:a16="http://schemas.microsoft.com/office/drawing/2014/main" id="{B1F1B906-EB7B-A314-CECD-CF84904D22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6" name="Line 1352">
                    <a:extLst>
                      <a:ext uri="{FF2B5EF4-FFF2-40B4-BE49-F238E27FC236}">
                        <a16:creationId xmlns:a16="http://schemas.microsoft.com/office/drawing/2014/main" id="{D6DF3876-2ADF-2C30-E4AF-693151E8F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7" name="Line 1353">
                    <a:extLst>
                      <a:ext uri="{FF2B5EF4-FFF2-40B4-BE49-F238E27FC236}">
                        <a16:creationId xmlns:a16="http://schemas.microsoft.com/office/drawing/2014/main" id="{6032BB5A-2C18-1F94-ADB2-E650EC50D1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8" name="Line 1354">
                    <a:extLst>
                      <a:ext uri="{FF2B5EF4-FFF2-40B4-BE49-F238E27FC236}">
                        <a16:creationId xmlns:a16="http://schemas.microsoft.com/office/drawing/2014/main" id="{3CB16C28-0CF9-9B8D-5B51-9F7A5F057D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19" name="Line 1355">
                    <a:extLst>
                      <a:ext uri="{FF2B5EF4-FFF2-40B4-BE49-F238E27FC236}">
                        <a16:creationId xmlns:a16="http://schemas.microsoft.com/office/drawing/2014/main" id="{0D7968BE-D196-973C-9C38-371C873510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0" name="Line 1356">
                    <a:extLst>
                      <a:ext uri="{FF2B5EF4-FFF2-40B4-BE49-F238E27FC236}">
                        <a16:creationId xmlns:a16="http://schemas.microsoft.com/office/drawing/2014/main" id="{1B062554-63C6-5B5E-C65F-FE21FB572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1" name="Line 1357">
                    <a:extLst>
                      <a:ext uri="{FF2B5EF4-FFF2-40B4-BE49-F238E27FC236}">
                        <a16:creationId xmlns:a16="http://schemas.microsoft.com/office/drawing/2014/main" id="{7DC947E6-04D9-D5B0-04AE-4E36CFC9FC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2" name="Line 1358">
                    <a:extLst>
                      <a:ext uri="{FF2B5EF4-FFF2-40B4-BE49-F238E27FC236}">
                        <a16:creationId xmlns:a16="http://schemas.microsoft.com/office/drawing/2014/main" id="{FEAF95CF-FB31-4BAC-A2D0-DBD57CAEC7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3" name="Line 1359">
                    <a:extLst>
                      <a:ext uri="{FF2B5EF4-FFF2-40B4-BE49-F238E27FC236}">
                        <a16:creationId xmlns:a16="http://schemas.microsoft.com/office/drawing/2014/main" id="{94F8982B-0515-8407-93C2-97B947BECC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4" name="Line 1360">
                    <a:extLst>
                      <a:ext uri="{FF2B5EF4-FFF2-40B4-BE49-F238E27FC236}">
                        <a16:creationId xmlns:a16="http://schemas.microsoft.com/office/drawing/2014/main" id="{5C1BF06D-0B45-4AD3-A4DC-2DB17E6FEE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5" name="Line 1361">
                    <a:extLst>
                      <a:ext uri="{FF2B5EF4-FFF2-40B4-BE49-F238E27FC236}">
                        <a16:creationId xmlns:a16="http://schemas.microsoft.com/office/drawing/2014/main" id="{E55513DC-EEFE-F67D-2010-C111F93833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6" name="Line 1362">
                    <a:extLst>
                      <a:ext uri="{FF2B5EF4-FFF2-40B4-BE49-F238E27FC236}">
                        <a16:creationId xmlns:a16="http://schemas.microsoft.com/office/drawing/2014/main" id="{E672EEB6-BBEE-3E19-0A4D-52506B4A8D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340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7" name="Line 1363">
                    <a:extLst>
                      <a:ext uri="{FF2B5EF4-FFF2-40B4-BE49-F238E27FC236}">
                        <a16:creationId xmlns:a16="http://schemas.microsoft.com/office/drawing/2014/main" id="{06F5E2F7-DA2D-9FF2-7CA3-33F5FF187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467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8" name="Line 1364">
                    <a:extLst>
                      <a:ext uri="{FF2B5EF4-FFF2-40B4-BE49-F238E27FC236}">
                        <a16:creationId xmlns:a16="http://schemas.microsoft.com/office/drawing/2014/main" id="{EAF22449-062C-785C-02C5-F058AD2869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657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29" name="Line 1365">
                    <a:extLst>
                      <a:ext uri="{FF2B5EF4-FFF2-40B4-BE49-F238E27FC236}">
                        <a16:creationId xmlns:a16="http://schemas.microsoft.com/office/drawing/2014/main" id="{96B31301-4CB4-534C-4E6C-1096353796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0" name="Line 1366">
                    <a:extLst>
                      <a:ext uri="{FF2B5EF4-FFF2-40B4-BE49-F238E27FC236}">
                        <a16:creationId xmlns:a16="http://schemas.microsoft.com/office/drawing/2014/main" id="{3BE2B79B-9E41-4FD2-F7B5-E2359E0C3E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9751" y="1670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1" name="Line 1367">
                    <a:extLst>
                      <a:ext uri="{FF2B5EF4-FFF2-40B4-BE49-F238E27FC236}">
                        <a16:creationId xmlns:a16="http://schemas.microsoft.com/office/drawing/2014/main" id="{F931490C-5C69-F285-20E4-4054B9F65D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2" name="Line 1368">
                    <a:extLst>
                      <a:ext uri="{FF2B5EF4-FFF2-40B4-BE49-F238E27FC236}">
                        <a16:creationId xmlns:a16="http://schemas.microsoft.com/office/drawing/2014/main" id="{3BBD7FB0-04CA-B5E8-89B3-BC4651AF86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97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3" name="Line 1369">
                    <a:extLst>
                      <a:ext uri="{FF2B5EF4-FFF2-40B4-BE49-F238E27FC236}">
                        <a16:creationId xmlns:a16="http://schemas.microsoft.com/office/drawing/2014/main" id="{6B6F42FA-0A09-404F-79E7-E6B881D6D9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010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4" name="Line 1370">
                    <a:extLst>
                      <a:ext uri="{FF2B5EF4-FFF2-40B4-BE49-F238E27FC236}">
                        <a16:creationId xmlns:a16="http://schemas.microsoft.com/office/drawing/2014/main" id="{370B1ACD-821A-AA84-4B45-3962D03F23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97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5" name="Line 1371">
                    <a:extLst>
                      <a:ext uri="{FF2B5EF4-FFF2-40B4-BE49-F238E27FC236}">
                        <a16:creationId xmlns:a16="http://schemas.microsoft.com/office/drawing/2014/main" id="{3B657969-8BBB-C3D2-0E45-06AC3D9E79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010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6" name="Line 1372">
                    <a:extLst>
                      <a:ext uri="{FF2B5EF4-FFF2-40B4-BE49-F238E27FC236}">
                        <a16:creationId xmlns:a16="http://schemas.microsoft.com/office/drawing/2014/main" id="{A1AF95F9-7AEE-10A6-D7BD-2B627450A7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2926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7" name="Line 1373">
                    <a:extLst>
                      <a:ext uri="{FF2B5EF4-FFF2-40B4-BE49-F238E27FC236}">
                        <a16:creationId xmlns:a16="http://schemas.microsoft.com/office/drawing/2014/main" id="{DEE0CD2A-C58A-2082-1E57-CD4DB4CB78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04201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8" name="Line 1374">
                    <a:extLst>
                      <a:ext uri="{FF2B5EF4-FFF2-40B4-BE49-F238E27FC236}">
                        <a16:creationId xmlns:a16="http://schemas.microsoft.com/office/drawing/2014/main" id="{FA728692-338A-80EF-B2C2-A59D4CB222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39" name="Line 1375">
                    <a:extLst>
                      <a:ext uri="{FF2B5EF4-FFF2-40B4-BE49-F238E27FC236}">
                        <a16:creationId xmlns:a16="http://schemas.microsoft.com/office/drawing/2014/main" id="{04981F0D-893C-BBBD-A93D-17E42B80F5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91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0" name="Line 1376">
                    <a:extLst>
                      <a:ext uri="{FF2B5EF4-FFF2-40B4-BE49-F238E27FC236}">
                        <a16:creationId xmlns:a16="http://schemas.microsoft.com/office/drawing/2014/main" id="{F3BA7143-3236-AB74-D70B-97A63495C4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6700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1" name="Line 1377">
                    <a:extLst>
                      <a:ext uri="{FF2B5EF4-FFF2-40B4-BE49-F238E27FC236}">
                        <a16:creationId xmlns:a16="http://schemas.microsoft.com/office/drawing/2014/main" id="{B9D97EC9-3156-7851-3B50-FAEA95E25E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9126" y="16319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2" name="Line 1378">
                    <a:extLst>
                      <a:ext uri="{FF2B5EF4-FFF2-40B4-BE49-F238E27FC236}">
                        <a16:creationId xmlns:a16="http://schemas.microsoft.com/office/drawing/2014/main" id="{63C437FE-5C0C-A8EA-A8F6-FFAA51AE71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74051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3" name="Line 1379">
                    <a:extLst>
                      <a:ext uri="{FF2B5EF4-FFF2-40B4-BE49-F238E27FC236}">
                        <a16:creationId xmlns:a16="http://schemas.microsoft.com/office/drawing/2014/main" id="{FA842E88-B93B-6AAA-C0F8-AE7A6010F4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15326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4" name="Line 1380">
                    <a:extLst>
                      <a:ext uri="{FF2B5EF4-FFF2-40B4-BE49-F238E27FC236}">
                        <a16:creationId xmlns:a16="http://schemas.microsoft.com/office/drawing/2014/main" id="{A63BE947-89D1-A073-4DD8-35CDA8D9C5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86751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5" name="Line 1381">
                    <a:extLst>
                      <a:ext uri="{FF2B5EF4-FFF2-40B4-BE49-F238E27FC236}">
                        <a16:creationId xmlns:a16="http://schemas.microsoft.com/office/drawing/2014/main" id="{EAE94B7D-ABA8-3975-E0FD-76709683E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28026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6" name="Line 1382">
                    <a:extLst>
                      <a:ext uri="{FF2B5EF4-FFF2-40B4-BE49-F238E27FC236}">
                        <a16:creationId xmlns:a16="http://schemas.microsoft.com/office/drawing/2014/main" id="{F8B0200B-A2E2-A0D2-EA28-0B55EC01A1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3426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7" name="Line 1383">
                    <a:extLst>
                      <a:ext uri="{FF2B5EF4-FFF2-40B4-BE49-F238E27FC236}">
                        <a16:creationId xmlns:a16="http://schemas.microsoft.com/office/drawing/2014/main" id="{C952F2FC-6345-8D67-FCE0-36A60C3B3E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94701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8" name="Line 1384">
                    <a:extLst>
                      <a:ext uri="{FF2B5EF4-FFF2-40B4-BE49-F238E27FC236}">
                        <a16:creationId xmlns:a16="http://schemas.microsoft.com/office/drawing/2014/main" id="{F3CB6CE4-1494-8C60-0789-F7A040D300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9776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49" name="Line 1385">
                    <a:extLst>
                      <a:ext uri="{FF2B5EF4-FFF2-40B4-BE49-F238E27FC236}">
                        <a16:creationId xmlns:a16="http://schemas.microsoft.com/office/drawing/2014/main" id="{FEEBADF1-500C-B153-83A6-3E371E657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01051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0" name="Line 1386">
                    <a:extLst>
                      <a:ext uri="{FF2B5EF4-FFF2-40B4-BE49-F238E27FC236}">
                        <a16:creationId xmlns:a16="http://schemas.microsoft.com/office/drawing/2014/main" id="{C349FB1B-DF55-C661-4616-0564289F8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66126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1" name="Line 1387">
                    <a:extLst>
                      <a:ext uri="{FF2B5EF4-FFF2-40B4-BE49-F238E27FC236}">
                        <a16:creationId xmlns:a16="http://schemas.microsoft.com/office/drawing/2014/main" id="{CC53251C-A55E-186F-568E-BBBD75B12D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07401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2" name="Line 1388">
                    <a:extLst>
                      <a:ext uri="{FF2B5EF4-FFF2-40B4-BE49-F238E27FC236}">
                        <a16:creationId xmlns:a16="http://schemas.microsoft.com/office/drawing/2014/main" id="{25FF3AFA-A9F4-AC76-9B6E-6EFDAED6CC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28051" y="199390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3" name="Line 1389">
                    <a:extLst>
                      <a:ext uri="{FF2B5EF4-FFF2-40B4-BE49-F238E27FC236}">
                        <a16:creationId xmlns:a16="http://schemas.microsoft.com/office/drawing/2014/main" id="{4772CDEA-80B4-79A5-8872-F2E99019EB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69326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4" name="Line 1390">
                    <a:extLst>
                      <a:ext uri="{FF2B5EF4-FFF2-40B4-BE49-F238E27FC236}">
                        <a16:creationId xmlns:a16="http://schemas.microsoft.com/office/drawing/2014/main" id="{8A892E64-ED28-03F5-9170-2562D67CBC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13776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5" name="Line 1391">
                    <a:extLst>
                      <a:ext uri="{FF2B5EF4-FFF2-40B4-BE49-F238E27FC236}">
                        <a16:creationId xmlns:a16="http://schemas.microsoft.com/office/drawing/2014/main" id="{91BB7415-3A42-0EFB-F761-82521D583C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55051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6" name="Line 1392">
                    <a:extLst>
                      <a:ext uri="{FF2B5EF4-FFF2-40B4-BE49-F238E27FC236}">
                        <a16:creationId xmlns:a16="http://schemas.microsoft.com/office/drawing/2014/main" id="{56F21445-B547-0F73-2F01-F2EC597C68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23301" y="199390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8357" name="Line 1393">
                    <a:extLst>
                      <a:ext uri="{FF2B5EF4-FFF2-40B4-BE49-F238E27FC236}">
                        <a16:creationId xmlns:a16="http://schemas.microsoft.com/office/drawing/2014/main" id="{1B33AB30-95C7-0C57-FD3A-4D6ABB4AEC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64576" y="1952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76767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4613" name="Rectangle 1394">
                  <a:extLst>
                    <a:ext uri="{FF2B5EF4-FFF2-40B4-BE49-F238E27FC236}">
                      <a16:creationId xmlns:a16="http://schemas.microsoft.com/office/drawing/2014/main" id="{31EF1C50-4327-CD74-330E-7B5E3D00E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547" y="1168491"/>
                  <a:ext cx="654025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1" i="0" strike="noStrike" cap="none" normalizeH="0" baseline="0" dirty="0">
                      <a:ln>
                        <a:noFill/>
                      </a:ln>
                      <a:solidFill>
                        <a:srgbClr val="767671"/>
                      </a:solidFill>
                      <a:effectLst/>
                      <a:latin typeface="Arial" panose="020B0604020202020204" pitchFamily="34" charset="0"/>
                    </a:rPr>
                    <a:t>BCG-I+M</a:t>
                  </a:r>
                </a:p>
              </p:txBody>
            </p:sp>
            <p:sp>
              <p:nvSpPr>
                <p:cNvPr id="4614" name="Rectangle 1395">
                  <a:extLst>
                    <a:ext uri="{FF2B5EF4-FFF2-40B4-BE49-F238E27FC236}">
                      <a16:creationId xmlns:a16="http://schemas.microsoft.com/office/drawing/2014/main" id="{6CDC6EAA-8DC5-4E9B-7BD2-1BC6C0C56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9815" y="1959244"/>
                  <a:ext cx="168475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1" i="0" strike="noStrike" cap="none" normalizeH="0" baseline="0" dirty="0">
                      <a:ln>
                        <a:noFill/>
                      </a:ln>
                      <a:solidFill>
                        <a:srgbClr val="0000C9"/>
                      </a:solidFill>
                      <a:effectLst/>
                      <a:latin typeface="Arial" panose="020B0604020202020204" pitchFamily="34" charset="0"/>
                    </a:rPr>
                    <a:t>Sasanlimab + BCG-I+M</a:t>
                  </a:r>
                  <a:endParaRPr kumimoji="0" lang="en-US" altLang="en-US" sz="1200" b="1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615" name="Group 4614">
                  <a:extLst>
                    <a:ext uri="{FF2B5EF4-FFF2-40B4-BE49-F238E27FC236}">
                      <a16:creationId xmlns:a16="http://schemas.microsoft.com/office/drawing/2014/main" id="{CEC0784E-CC85-9188-A86C-D668B0C483A8}"/>
                    </a:ext>
                  </a:extLst>
                </p:cNvPr>
                <p:cNvGrpSpPr/>
                <p:nvPr/>
              </p:nvGrpSpPr>
              <p:grpSpPr>
                <a:xfrm>
                  <a:off x="2536390" y="1148818"/>
                  <a:ext cx="5156688" cy="708651"/>
                  <a:chOff x="4267201" y="1303338"/>
                  <a:chExt cx="4451350" cy="874713"/>
                </a:xfrm>
              </p:grpSpPr>
              <p:sp>
                <p:nvSpPr>
                  <p:cNvPr id="4616" name="Freeform 102">
                    <a:extLst>
                      <a:ext uri="{FF2B5EF4-FFF2-40B4-BE49-F238E27FC236}">
                        <a16:creationId xmlns:a16="http://schemas.microsoft.com/office/drawing/2014/main" id="{4861B975-1D45-439A-5AA9-6396F5C6E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5301" y="1344613"/>
                    <a:ext cx="4371975" cy="792163"/>
                  </a:xfrm>
                  <a:custGeom>
                    <a:avLst/>
                    <a:gdLst>
                      <a:gd name="T0" fmla="*/ 45 w 2754"/>
                      <a:gd name="T1" fmla="*/ 0 h 499"/>
                      <a:gd name="T2" fmla="*/ 75 w 2754"/>
                      <a:gd name="T3" fmla="*/ 6 h 499"/>
                      <a:gd name="T4" fmla="*/ 189 w 2754"/>
                      <a:gd name="T5" fmla="*/ 10 h 499"/>
                      <a:gd name="T6" fmla="*/ 221 w 2754"/>
                      <a:gd name="T7" fmla="*/ 16 h 499"/>
                      <a:gd name="T8" fmla="*/ 293 w 2754"/>
                      <a:gd name="T9" fmla="*/ 22 h 499"/>
                      <a:gd name="T10" fmla="*/ 337 w 2754"/>
                      <a:gd name="T11" fmla="*/ 28 h 499"/>
                      <a:gd name="T12" fmla="*/ 481 w 2754"/>
                      <a:gd name="T13" fmla="*/ 34 h 499"/>
                      <a:gd name="T14" fmla="*/ 543 w 2754"/>
                      <a:gd name="T15" fmla="*/ 42 h 499"/>
                      <a:gd name="T16" fmla="*/ 597 w 2754"/>
                      <a:gd name="T17" fmla="*/ 48 h 499"/>
                      <a:gd name="T18" fmla="*/ 689 w 2754"/>
                      <a:gd name="T19" fmla="*/ 54 h 499"/>
                      <a:gd name="T20" fmla="*/ 784 w 2754"/>
                      <a:gd name="T21" fmla="*/ 60 h 499"/>
                      <a:gd name="T22" fmla="*/ 844 w 2754"/>
                      <a:gd name="T23" fmla="*/ 66 h 499"/>
                      <a:gd name="T24" fmla="*/ 946 w 2754"/>
                      <a:gd name="T25" fmla="*/ 72 h 499"/>
                      <a:gd name="T26" fmla="*/ 1002 w 2754"/>
                      <a:gd name="T27" fmla="*/ 78 h 499"/>
                      <a:gd name="T28" fmla="*/ 1070 w 2754"/>
                      <a:gd name="T29" fmla="*/ 86 h 499"/>
                      <a:gd name="T30" fmla="*/ 1282 w 2754"/>
                      <a:gd name="T31" fmla="*/ 92 h 499"/>
                      <a:gd name="T32" fmla="*/ 1302 w 2754"/>
                      <a:gd name="T33" fmla="*/ 98 h 499"/>
                      <a:gd name="T34" fmla="*/ 1318 w 2754"/>
                      <a:gd name="T35" fmla="*/ 104 h 499"/>
                      <a:gd name="T36" fmla="*/ 1320 w 2754"/>
                      <a:gd name="T37" fmla="*/ 110 h 499"/>
                      <a:gd name="T38" fmla="*/ 1346 w 2754"/>
                      <a:gd name="T39" fmla="*/ 119 h 499"/>
                      <a:gd name="T40" fmla="*/ 1406 w 2754"/>
                      <a:gd name="T41" fmla="*/ 125 h 499"/>
                      <a:gd name="T42" fmla="*/ 1476 w 2754"/>
                      <a:gd name="T43" fmla="*/ 131 h 499"/>
                      <a:gd name="T44" fmla="*/ 1653 w 2754"/>
                      <a:gd name="T45" fmla="*/ 137 h 499"/>
                      <a:gd name="T46" fmla="*/ 1717 w 2754"/>
                      <a:gd name="T47" fmla="*/ 143 h 499"/>
                      <a:gd name="T48" fmla="*/ 1791 w 2754"/>
                      <a:gd name="T49" fmla="*/ 151 h 499"/>
                      <a:gd name="T50" fmla="*/ 2055 w 2754"/>
                      <a:gd name="T51" fmla="*/ 157 h 499"/>
                      <a:gd name="T52" fmla="*/ 2113 w 2754"/>
                      <a:gd name="T53" fmla="*/ 167 h 499"/>
                      <a:gd name="T54" fmla="*/ 2165 w 2754"/>
                      <a:gd name="T55" fmla="*/ 179 h 499"/>
                      <a:gd name="T56" fmla="*/ 2302 w 2754"/>
                      <a:gd name="T57" fmla="*/ 197 h 499"/>
                      <a:gd name="T58" fmla="*/ 2386 w 2754"/>
                      <a:gd name="T59" fmla="*/ 229 h 499"/>
                      <a:gd name="T60" fmla="*/ 2390 w 2754"/>
                      <a:gd name="T61" fmla="*/ 269 h 499"/>
                      <a:gd name="T62" fmla="*/ 2480 w 2754"/>
                      <a:gd name="T63" fmla="*/ 309 h 499"/>
                      <a:gd name="T64" fmla="*/ 2754 w 2754"/>
                      <a:gd name="T65" fmla="*/ 49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54" h="499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6"/>
                        </a:lnTo>
                        <a:lnTo>
                          <a:pt x="75" y="6"/>
                        </a:lnTo>
                        <a:lnTo>
                          <a:pt x="75" y="10"/>
                        </a:lnTo>
                        <a:lnTo>
                          <a:pt x="189" y="10"/>
                        </a:lnTo>
                        <a:lnTo>
                          <a:pt x="189" y="16"/>
                        </a:lnTo>
                        <a:lnTo>
                          <a:pt x="221" y="16"/>
                        </a:lnTo>
                        <a:lnTo>
                          <a:pt x="221" y="22"/>
                        </a:lnTo>
                        <a:lnTo>
                          <a:pt x="293" y="22"/>
                        </a:lnTo>
                        <a:lnTo>
                          <a:pt x="293" y="28"/>
                        </a:lnTo>
                        <a:lnTo>
                          <a:pt x="337" y="28"/>
                        </a:lnTo>
                        <a:lnTo>
                          <a:pt x="337" y="34"/>
                        </a:lnTo>
                        <a:lnTo>
                          <a:pt x="481" y="34"/>
                        </a:lnTo>
                        <a:lnTo>
                          <a:pt x="481" y="42"/>
                        </a:lnTo>
                        <a:lnTo>
                          <a:pt x="543" y="42"/>
                        </a:lnTo>
                        <a:lnTo>
                          <a:pt x="543" y="48"/>
                        </a:lnTo>
                        <a:lnTo>
                          <a:pt x="597" y="48"/>
                        </a:lnTo>
                        <a:lnTo>
                          <a:pt x="597" y="54"/>
                        </a:lnTo>
                        <a:lnTo>
                          <a:pt x="689" y="54"/>
                        </a:lnTo>
                        <a:lnTo>
                          <a:pt x="689" y="60"/>
                        </a:lnTo>
                        <a:lnTo>
                          <a:pt x="784" y="60"/>
                        </a:lnTo>
                        <a:lnTo>
                          <a:pt x="784" y="66"/>
                        </a:lnTo>
                        <a:lnTo>
                          <a:pt x="844" y="66"/>
                        </a:lnTo>
                        <a:lnTo>
                          <a:pt x="844" y="72"/>
                        </a:lnTo>
                        <a:lnTo>
                          <a:pt x="946" y="72"/>
                        </a:lnTo>
                        <a:lnTo>
                          <a:pt x="946" y="78"/>
                        </a:lnTo>
                        <a:lnTo>
                          <a:pt x="1002" y="78"/>
                        </a:lnTo>
                        <a:lnTo>
                          <a:pt x="1002" y="86"/>
                        </a:lnTo>
                        <a:lnTo>
                          <a:pt x="1070" y="86"/>
                        </a:lnTo>
                        <a:lnTo>
                          <a:pt x="1070" y="92"/>
                        </a:lnTo>
                        <a:lnTo>
                          <a:pt x="1282" y="92"/>
                        </a:lnTo>
                        <a:lnTo>
                          <a:pt x="1282" y="98"/>
                        </a:lnTo>
                        <a:lnTo>
                          <a:pt x="1302" y="98"/>
                        </a:lnTo>
                        <a:lnTo>
                          <a:pt x="1302" y="104"/>
                        </a:lnTo>
                        <a:lnTo>
                          <a:pt x="1318" y="104"/>
                        </a:lnTo>
                        <a:lnTo>
                          <a:pt x="1318" y="110"/>
                        </a:lnTo>
                        <a:lnTo>
                          <a:pt x="1320" y="110"/>
                        </a:lnTo>
                        <a:lnTo>
                          <a:pt x="1320" y="119"/>
                        </a:lnTo>
                        <a:lnTo>
                          <a:pt x="1346" y="119"/>
                        </a:lnTo>
                        <a:lnTo>
                          <a:pt x="1346" y="125"/>
                        </a:lnTo>
                        <a:lnTo>
                          <a:pt x="1406" y="125"/>
                        </a:lnTo>
                        <a:lnTo>
                          <a:pt x="1406" y="131"/>
                        </a:lnTo>
                        <a:lnTo>
                          <a:pt x="1476" y="131"/>
                        </a:lnTo>
                        <a:lnTo>
                          <a:pt x="1476" y="137"/>
                        </a:lnTo>
                        <a:lnTo>
                          <a:pt x="1653" y="137"/>
                        </a:lnTo>
                        <a:lnTo>
                          <a:pt x="1653" y="143"/>
                        </a:lnTo>
                        <a:lnTo>
                          <a:pt x="1717" y="143"/>
                        </a:lnTo>
                        <a:lnTo>
                          <a:pt x="1717" y="151"/>
                        </a:lnTo>
                        <a:lnTo>
                          <a:pt x="1791" y="151"/>
                        </a:lnTo>
                        <a:lnTo>
                          <a:pt x="1791" y="157"/>
                        </a:lnTo>
                        <a:lnTo>
                          <a:pt x="2055" y="157"/>
                        </a:lnTo>
                        <a:lnTo>
                          <a:pt x="2055" y="167"/>
                        </a:lnTo>
                        <a:lnTo>
                          <a:pt x="2113" y="167"/>
                        </a:lnTo>
                        <a:lnTo>
                          <a:pt x="2113" y="179"/>
                        </a:lnTo>
                        <a:lnTo>
                          <a:pt x="2165" y="179"/>
                        </a:lnTo>
                        <a:lnTo>
                          <a:pt x="2165" y="197"/>
                        </a:lnTo>
                        <a:lnTo>
                          <a:pt x="2302" y="197"/>
                        </a:lnTo>
                        <a:lnTo>
                          <a:pt x="2302" y="229"/>
                        </a:lnTo>
                        <a:lnTo>
                          <a:pt x="2386" y="229"/>
                        </a:lnTo>
                        <a:lnTo>
                          <a:pt x="2386" y="269"/>
                        </a:lnTo>
                        <a:lnTo>
                          <a:pt x="2390" y="269"/>
                        </a:lnTo>
                        <a:lnTo>
                          <a:pt x="2390" y="309"/>
                        </a:lnTo>
                        <a:lnTo>
                          <a:pt x="2480" y="309"/>
                        </a:lnTo>
                        <a:lnTo>
                          <a:pt x="2480" y="499"/>
                        </a:lnTo>
                        <a:lnTo>
                          <a:pt x="2754" y="499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17" name="Line 104">
                    <a:extLst>
                      <a:ext uri="{FF2B5EF4-FFF2-40B4-BE49-F238E27FC236}">
                        <a16:creationId xmlns:a16="http://schemas.microsoft.com/office/drawing/2014/main" id="{D0F0EFE7-FF1C-DFBD-793B-0EDFD37555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67201" y="134461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18" name="Line 105">
                    <a:extLst>
                      <a:ext uri="{FF2B5EF4-FFF2-40B4-BE49-F238E27FC236}">
                        <a16:creationId xmlns:a16="http://schemas.microsoft.com/office/drawing/2014/main" id="{BE628C24-F652-F06E-428A-D652C094A8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08476" y="13033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19" name="Line 106">
                    <a:extLst>
                      <a:ext uri="{FF2B5EF4-FFF2-40B4-BE49-F238E27FC236}">
                        <a16:creationId xmlns:a16="http://schemas.microsoft.com/office/drawing/2014/main" id="{472F687F-6D4D-5C30-B9C7-D1E8CC6583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0376" y="134461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0" name="Line 107">
                    <a:extLst>
                      <a:ext uri="{FF2B5EF4-FFF2-40B4-BE49-F238E27FC236}">
                        <a16:creationId xmlns:a16="http://schemas.microsoft.com/office/drawing/2014/main" id="{7533EB96-C083-661B-4836-30DBA682B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11651" y="13033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2" name="Line 108">
                    <a:extLst>
                      <a:ext uri="{FF2B5EF4-FFF2-40B4-BE49-F238E27FC236}">
                        <a16:creationId xmlns:a16="http://schemas.microsoft.com/office/drawing/2014/main" id="{687217A6-32D3-8051-CA0F-08CC34776E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51338" y="13541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3" name="Line 109">
                    <a:extLst>
                      <a:ext uri="{FF2B5EF4-FFF2-40B4-BE49-F238E27FC236}">
                        <a16:creationId xmlns:a16="http://schemas.microsoft.com/office/drawing/2014/main" id="{8D011EDE-BAAD-BC0C-81B1-78C22F00E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92613" y="13128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9" name="Line 110">
                    <a:extLst>
                      <a:ext uri="{FF2B5EF4-FFF2-40B4-BE49-F238E27FC236}">
                        <a16:creationId xmlns:a16="http://schemas.microsoft.com/office/drawing/2014/main" id="{1352EBB9-0BBA-7F70-7B2A-E95C6B7EA9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57688" y="13541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1" name="Line 111">
                    <a:extLst>
                      <a:ext uri="{FF2B5EF4-FFF2-40B4-BE49-F238E27FC236}">
                        <a16:creationId xmlns:a16="http://schemas.microsoft.com/office/drawing/2014/main" id="{ED57B4A0-B704-8F18-3A51-04D3B6FF4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98963" y="13128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3" name="Line 112">
                    <a:extLst>
                      <a:ext uri="{FF2B5EF4-FFF2-40B4-BE49-F238E27FC236}">
                        <a16:creationId xmlns:a16="http://schemas.microsoft.com/office/drawing/2014/main" id="{85DF4E58-725D-34A8-F2F2-8D1B32A766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05313" y="1360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5" name="Line 113">
                    <a:extLst>
                      <a:ext uri="{FF2B5EF4-FFF2-40B4-BE49-F238E27FC236}">
                        <a16:creationId xmlns:a16="http://schemas.microsoft.com/office/drawing/2014/main" id="{6C2F6E72-6E68-9696-E44C-A31A3844B3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46588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7" name="Line 114">
                    <a:extLst>
                      <a:ext uri="{FF2B5EF4-FFF2-40B4-BE49-F238E27FC236}">
                        <a16:creationId xmlns:a16="http://schemas.microsoft.com/office/drawing/2014/main" id="{B23974B4-A017-4D16-DF6A-30605D1475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24363" y="1360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9" name="Line 115">
                    <a:extLst>
                      <a:ext uri="{FF2B5EF4-FFF2-40B4-BE49-F238E27FC236}">
                        <a16:creationId xmlns:a16="http://schemas.microsoft.com/office/drawing/2014/main" id="{A5F92AA9-B4F9-D2D1-03CF-4EAB444CA7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65638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1" name="Line 116">
                    <a:extLst>
                      <a:ext uri="{FF2B5EF4-FFF2-40B4-BE49-F238E27FC236}">
                        <a16:creationId xmlns:a16="http://schemas.microsoft.com/office/drawing/2014/main" id="{86E1591F-FC68-5E9A-49CE-3CEC1F8258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81513" y="1360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3" name="Line 117">
                    <a:extLst>
                      <a:ext uri="{FF2B5EF4-FFF2-40B4-BE49-F238E27FC236}">
                        <a16:creationId xmlns:a16="http://schemas.microsoft.com/office/drawing/2014/main" id="{BEF9C59E-A0E0-5FB1-E400-CE51CC13C2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22788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5" name="Line 118">
                    <a:extLst>
                      <a:ext uri="{FF2B5EF4-FFF2-40B4-BE49-F238E27FC236}">
                        <a16:creationId xmlns:a16="http://schemas.microsoft.com/office/drawing/2014/main" id="{64AA9231-0F23-1F84-46FC-91E4E28D16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87863" y="1360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7" name="Line 119">
                    <a:extLst>
                      <a:ext uri="{FF2B5EF4-FFF2-40B4-BE49-F238E27FC236}">
                        <a16:creationId xmlns:a16="http://schemas.microsoft.com/office/drawing/2014/main" id="{07954B34-4651-ADEA-488A-BD6EF8DBD1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29138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9" name="Line 120">
                    <a:extLst>
                      <a:ext uri="{FF2B5EF4-FFF2-40B4-BE49-F238E27FC236}">
                        <a16:creationId xmlns:a16="http://schemas.microsoft.com/office/drawing/2014/main" id="{955D7CC8-0E5C-6C85-4877-CF5663447E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6913" y="136048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1" name="Line 121">
                    <a:extLst>
                      <a:ext uri="{FF2B5EF4-FFF2-40B4-BE49-F238E27FC236}">
                        <a16:creationId xmlns:a16="http://schemas.microsoft.com/office/drawing/2014/main" id="{95DE5499-BA72-28AC-3030-BC4BDE25E7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45013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3" name="Line 122">
                    <a:extLst>
                      <a:ext uri="{FF2B5EF4-FFF2-40B4-BE49-F238E27FC236}">
                        <a16:creationId xmlns:a16="http://schemas.microsoft.com/office/drawing/2014/main" id="{DB9E6D8A-0952-DBBC-3C8A-37ABD2B138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41838" y="136048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5" name="Line 123">
                    <a:extLst>
                      <a:ext uri="{FF2B5EF4-FFF2-40B4-BE49-F238E27FC236}">
                        <a16:creationId xmlns:a16="http://schemas.microsoft.com/office/drawing/2014/main" id="{9C0099FF-AE0D-E998-02AE-9CE588A62C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83113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7" name="Line 124">
                    <a:extLst>
                      <a:ext uri="{FF2B5EF4-FFF2-40B4-BE49-F238E27FC236}">
                        <a16:creationId xmlns:a16="http://schemas.microsoft.com/office/drawing/2014/main" id="{56AD0471-4EE6-2593-1FD1-024A4D837B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7713" y="13604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9" name="Line 125">
                    <a:extLst>
                      <a:ext uri="{FF2B5EF4-FFF2-40B4-BE49-F238E27FC236}">
                        <a16:creationId xmlns:a16="http://schemas.microsoft.com/office/drawing/2014/main" id="{CC214F5B-5E0F-3199-9603-59121B81C5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98988" y="13223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9" name="Line 126">
                    <a:extLst>
                      <a:ext uri="{FF2B5EF4-FFF2-40B4-BE49-F238E27FC236}">
                        <a16:creationId xmlns:a16="http://schemas.microsoft.com/office/drawing/2014/main" id="{B3756E2F-F1E7-CCB2-E8BC-715854479E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95813" y="137001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0" name="Line 127">
                    <a:extLst>
                      <a:ext uri="{FF2B5EF4-FFF2-40B4-BE49-F238E27FC236}">
                        <a16:creationId xmlns:a16="http://schemas.microsoft.com/office/drawing/2014/main" id="{26001AF8-A3FA-44B4-ED28-C1192B0012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37088" y="13319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2" name="Line 128">
                    <a:extLst>
                      <a:ext uri="{FF2B5EF4-FFF2-40B4-BE49-F238E27FC236}">
                        <a16:creationId xmlns:a16="http://schemas.microsoft.com/office/drawing/2014/main" id="{167F43DB-C453-FF81-2FB5-CFF341446A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98988" y="137001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4" name="Line 129">
                    <a:extLst>
                      <a:ext uri="{FF2B5EF4-FFF2-40B4-BE49-F238E27FC236}">
                        <a16:creationId xmlns:a16="http://schemas.microsoft.com/office/drawing/2014/main" id="{CE0CFB7E-37E9-EE62-4496-5F0D16BEEC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37088" y="13319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5" name="Line 130">
                    <a:extLst>
                      <a:ext uri="{FF2B5EF4-FFF2-40B4-BE49-F238E27FC236}">
                        <a16:creationId xmlns:a16="http://schemas.microsoft.com/office/drawing/2014/main" id="{387E1072-25AF-F9DF-DBC9-DFF6DF10F6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137001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6" name="Line 131">
                    <a:extLst>
                      <a:ext uri="{FF2B5EF4-FFF2-40B4-BE49-F238E27FC236}">
                        <a16:creationId xmlns:a16="http://schemas.microsoft.com/office/drawing/2014/main" id="{CC884CF3-D7D1-9696-B207-EF0E6F6DE9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52963" y="13319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7" name="Line 132">
                    <a:extLst>
                      <a:ext uri="{FF2B5EF4-FFF2-40B4-BE49-F238E27FC236}">
                        <a16:creationId xmlns:a16="http://schemas.microsoft.com/office/drawing/2014/main" id="{C4F5F6FA-140F-F88C-8D70-0774B35962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6938" y="137953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8" name="Line 133">
                    <a:extLst>
                      <a:ext uri="{FF2B5EF4-FFF2-40B4-BE49-F238E27FC236}">
                        <a16:creationId xmlns:a16="http://schemas.microsoft.com/office/drawing/2014/main" id="{A7247D2D-6F23-167B-4F54-ECCB460BF2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48213" y="13414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9" name="Line 134">
                    <a:extLst>
                      <a:ext uri="{FF2B5EF4-FFF2-40B4-BE49-F238E27FC236}">
                        <a16:creationId xmlns:a16="http://schemas.microsoft.com/office/drawing/2014/main" id="{39D366E9-FDAC-75AF-C9C2-827E298936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25988" y="137953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0" name="Line 135">
                    <a:extLst>
                      <a:ext uri="{FF2B5EF4-FFF2-40B4-BE49-F238E27FC236}">
                        <a16:creationId xmlns:a16="http://schemas.microsoft.com/office/drawing/2014/main" id="{496744B0-CEFA-354B-446F-FDD0D87608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7263" y="134143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1" name="Line 136">
                    <a:extLst>
                      <a:ext uri="{FF2B5EF4-FFF2-40B4-BE49-F238E27FC236}">
                        <a16:creationId xmlns:a16="http://schemas.microsoft.com/office/drawing/2014/main" id="{4653D776-BD9C-3D85-908D-852FC9A008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2188" y="139858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2" name="Line 137">
                    <a:extLst>
                      <a:ext uri="{FF2B5EF4-FFF2-40B4-BE49-F238E27FC236}">
                        <a16:creationId xmlns:a16="http://schemas.microsoft.com/office/drawing/2014/main" id="{E2927258-08C9-8A82-BDE0-27AFECFDB0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0288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3" name="Line 138">
                    <a:extLst>
                      <a:ext uri="{FF2B5EF4-FFF2-40B4-BE49-F238E27FC236}">
                        <a16:creationId xmlns:a16="http://schemas.microsoft.com/office/drawing/2014/main" id="{88FDE665-A1E3-CA5C-8C0E-AE327A268A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33938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4" name="Line 139">
                    <a:extLst>
                      <a:ext uri="{FF2B5EF4-FFF2-40B4-BE49-F238E27FC236}">
                        <a16:creationId xmlns:a16="http://schemas.microsoft.com/office/drawing/2014/main" id="{84A55C43-8EF9-2ED2-A210-DF0C3AC10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5213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5" name="Line 140">
                    <a:extLst>
                      <a:ext uri="{FF2B5EF4-FFF2-40B4-BE49-F238E27FC236}">
                        <a16:creationId xmlns:a16="http://schemas.microsoft.com/office/drawing/2014/main" id="{EFB22585-2CEB-8B7D-92C6-54131C2222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5213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6" name="Line 141">
                    <a:extLst>
                      <a:ext uri="{FF2B5EF4-FFF2-40B4-BE49-F238E27FC236}">
                        <a16:creationId xmlns:a16="http://schemas.microsoft.com/office/drawing/2014/main" id="{6ED1DC4B-0887-F34B-B376-D3F88EAE5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16488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7" name="Line 142">
                    <a:extLst>
                      <a:ext uri="{FF2B5EF4-FFF2-40B4-BE49-F238E27FC236}">
                        <a16:creationId xmlns:a16="http://schemas.microsoft.com/office/drawing/2014/main" id="{DEF139ED-0C48-417C-2F35-31131B641D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16488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8" name="Line 143">
                    <a:extLst>
                      <a:ext uri="{FF2B5EF4-FFF2-40B4-BE49-F238E27FC236}">
                        <a16:creationId xmlns:a16="http://schemas.microsoft.com/office/drawing/2014/main" id="{E7889F7C-73A0-CDC5-A58D-1B84621A76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57763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49" name="Line 144">
                    <a:extLst>
                      <a:ext uri="{FF2B5EF4-FFF2-40B4-BE49-F238E27FC236}">
                        <a16:creationId xmlns:a16="http://schemas.microsoft.com/office/drawing/2014/main" id="{DE036B64-56BC-79E8-37EB-045408C590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48238" y="1398588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0" name="Line 145">
                    <a:extLst>
                      <a:ext uri="{FF2B5EF4-FFF2-40B4-BE49-F238E27FC236}">
                        <a16:creationId xmlns:a16="http://schemas.microsoft.com/office/drawing/2014/main" id="{753E5031-F7F6-DE27-3ECE-BA52A61D6D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86338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1" name="Line 146">
                    <a:extLst>
                      <a:ext uri="{FF2B5EF4-FFF2-40B4-BE49-F238E27FC236}">
                        <a16:creationId xmlns:a16="http://schemas.microsoft.com/office/drawing/2014/main" id="{A02FC24B-25EF-F768-D480-D1E3421DDB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73638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2" name="Line 147">
                    <a:extLst>
                      <a:ext uri="{FF2B5EF4-FFF2-40B4-BE49-F238E27FC236}">
                        <a16:creationId xmlns:a16="http://schemas.microsoft.com/office/drawing/2014/main" id="{49D0FE4A-94D5-C2FB-6F5E-45F6E42F83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14913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3" name="Line 148">
                    <a:extLst>
                      <a:ext uri="{FF2B5EF4-FFF2-40B4-BE49-F238E27FC236}">
                        <a16:creationId xmlns:a16="http://schemas.microsoft.com/office/drawing/2014/main" id="{833AC0B7-DF4B-2439-1BF6-4B7ED63083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08563" y="13985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4" name="Line 149">
                    <a:extLst>
                      <a:ext uri="{FF2B5EF4-FFF2-40B4-BE49-F238E27FC236}">
                        <a16:creationId xmlns:a16="http://schemas.microsoft.com/office/drawing/2014/main" id="{72021C64-86C4-341A-8A4D-7CF9D3EAD3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49838" y="1360488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5" name="Line 150">
                    <a:extLst>
                      <a:ext uri="{FF2B5EF4-FFF2-40B4-BE49-F238E27FC236}">
                        <a16:creationId xmlns:a16="http://schemas.microsoft.com/office/drawing/2014/main" id="{EA837B73-93F5-91FC-2D77-04608484C8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22863" y="14112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6" name="Line 151">
                    <a:extLst>
                      <a:ext uri="{FF2B5EF4-FFF2-40B4-BE49-F238E27FC236}">
                        <a16:creationId xmlns:a16="http://schemas.microsoft.com/office/drawing/2014/main" id="{3A22C5BB-196C-B9FC-9173-7F23BF9C30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64138" y="137001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7" name="Line 152">
                    <a:extLst>
                      <a:ext uri="{FF2B5EF4-FFF2-40B4-BE49-F238E27FC236}">
                        <a16:creationId xmlns:a16="http://schemas.microsoft.com/office/drawing/2014/main" id="{5EDC4E54-5AFB-13E1-C618-79426E7A4A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14938" y="14303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8" name="Line 153">
                    <a:extLst>
                      <a:ext uri="{FF2B5EF4-FFF2-40B4-BE49-F238E27FC236}">
                        <a16:creationId xmlns:a16="http://schemas.microsoft.com/office/drawing/2014/main" id="{F2D22E7E-1353-591F-3E56-D17AC3AFF4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56213" y="13890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59" name="Line 154">
                    <a:extLst>
                      <a:ext uri="{FF2B5EF4-FFF2-40B4-BE49-F238E27FC236}">
                        <a16:creationId xmlns:a16="http://schemas.microsoft.com/office/drawing/2014/main" id="{39B00525-29CB-B7BF-44B9-73EBD0C2C3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21288" y="14303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0" name="Line 155">
                    <a:extLst>
                      <a:ext uri="{FF2B5EF4-FFF2-40B4-BE49-F238E27FC236}">
                        <a16:creationId xmlns:a16="http://schemas.microsoft.com/office/drawing/2014/main" id="{612B4D4B-F607-F1F8-DD1D-B333EF078D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62563" y="13890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1" name="Line 156">
                    <a:extLst>
                      <a:ext uri="{FF2B5EF4-FFF2-40B4-BE49-F238E27FC236}">
                        <a16:creationId xmlns:a16="http://schemas.microsoft.com/office/drawing/2014/main" id="{7A3070D7-B9ED-B539-0D6A-7202599174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59388" y="14303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2" name="Line 157">
                    <a:extLst>
                      <a:ext uri="{FF2B5EF4-FFF2-40B4-BE49-F238E27FC236}">
                        <a16:creationId xmlns:a16="http://schemas.microsoft.com/office/drawing/2014/main" id="{C56707B6-AE52-B5FC-BFE1-9D61A0A785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00663" y="13890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3" name="Line 158">
                    <a:extLst>
                      <a:ext uri="{FF2B5EF4-FFF2-40B4-BE49-F238E27FC236}">
                        <a16:creationId xmlns:a16="http://schemas.microsoft.com/office/drawing/2014/main" id="{8B404AFC-BA6E-C7D7-2C32-B91CEC65AB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94313" y="14303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4" name="Line 159">
                    <a:extLst>
                      <a:ext uri="{FF2B5EF4-FFF2-40B4-BE49-F238E27FC236}">
                        <a16:creationId xmlns:a16="http://schemas.microsoft.com/office/drawing/2014/main" id="{3134A11A-9796-B7CD-18EF-8E85CB9CAA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35588" y="13890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5" name="Line 160">
                    <a:extLst>
                      <a:ext uri="{FF2B5EF4-FFF2-40B4-BE49-F238E27FC236}">
                        <a16:creationId xmlns:a16="http://schemas.microsoft.com/office/drawing/2014/main" id="{2AF8FBA0-2F28-3579-5B99-F23292B8EA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48288" y="143033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6" name="Line 161">
                    <a:extLst>
                      <a:ext uri="{FF2B5EF4-FFF2-40B4-BE49-F238E27FC236}">
                        <a16:creationId xmlns:a16="http://schemas.microsoft.com/office/drawing/2014/main" id="{7805CCBA-2E02-E50A-D96E-AE5D93A3F6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89563" y="1389063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67" name="Line 162">
                    <a:extLst>
                      <a:ext uri="{FF2B5EF4-FFF2-40B4-BE49-F238E27FC236}">
                        <a16:creationId xmlns:a16="http://schemas.microsoft.com/office/drawing/2014/main" id="{992EACB1-0ABE-5AB8-62F1-CD5C22B6D6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84813" y="1439863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35" name="Line 163">
                    <a:extLst>
                      <a:ext uri="{FF2B5EF4-FFF2-40B4-BE49-F238E27FC236}">
                        <a16:creationId xmlns:a16="http://schemas.microsoft.com/office/drawing/2014/main" id="{C261FC6B-4189-8A48-8CDF-FDAC56B05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27676" y="1401763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36" name="Line 164">
                    <a:extLst>
                      <a:ext uri="{FF2B5EF4-FFF2-40B4-BE49-F238E27FC236}">
                        <a16:creationId xmlns:a16="http://schemas.microsoft.com/office/drawing/2014/main" id="{EA4BCD92-222A-8595-3FA5-3CEC346CEA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53076" y="14493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37" name="Line 165">
                    <a:extLst>
                      <a:ext uri="{FF2B5EF4-FFF2-40B4-BE49-F238E27FC236}">
                        <a16:creationId xmlns:a16="http://schemas.microsoft.com/office/drawing/2014/main" id="{4DA91DAE-0BA1-5888-8351-79A0FBA7E1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94351" y="1411288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38" name="Line 166">
                    <a:extLst>
                      <a:ext uri="{FF2B5EF4-FFF2-40B4-BE49-F238E27FC236}">
                        <a16:creationId xmlns:a16="http://schemas.microsoft.com/office/drawing/2014/main" id="{A6E9C136-4875-3409-73D9-E108E3F082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59426" y="1449388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39" name="Line 167">
                    <a:extLst>
                      <a:ext uri="{FF2B5EF4-FFF2-40B4-BE49-F238E27FC236}">
                        <a16:creationId xmlns:a16="http://schemas.microsoft.com/office/drawing/2014/main" id="{4DB170FF-0C2F-FDCA-E627-856D6BB185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00701" y="1411288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0" name="Line 168">
                    <a:extLst>
                      <a:ext uri="{FF2B5EF4-FFF2-40B4-BE49-F238E27FC236}">
                        <a16:creationId xmlns:a16="http://schemas.microsoft.com/office/drawing/2014/main" id="{679134A7-2C63-BF41-7023-F04849E74B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49976" y="149066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1" name="Line 169">
                    <a:extLst>
                      <a:ext uri="{FF2B5EF4-FFF2-40B4-BE49-F238E27FC236}">
                        <a16:creationId xmlns:a16="http://schemas.microsoft.com/office/drawing/2014/main" id="{C0B197F8-322C-9489-52B1-91ACBC50D1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91251" y="1449388"/>
                    <a:ext cx="0" cy="80963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2" name="Line 170">
                    <a:extLst>
                      <a:ext uri="{FF2B5EF4-FFF2-40B4-BE49-F238E27FC236}">
                        <a16:creationId xmlns:a16="http://schemas.microsoft.com/office/drawing/2014/main" id="{A57F42C4-4E58-E227-D46E-B086FED1EA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84901" y="1490663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3" name="Line 171">
                    <a:extLst>
                      <a:ext uri="{FF2B5EF4-FFF2-40B4-BE49-F238E27FC236}">
                        <a16:creationId xmlns:a16="http://schemas.microsoft.com/office/drawing/2014/main" id="{32DE681D-109B-8D92-DED2-5BA2BE9EA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23001" y="1449388"/>
                    <a:ext cx="0" cy="80963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4" name="Line 172">
                    <a:extLst>
                      <a:ext uri="{FF2B5EF4-FFF2-40B4-BE49-F238E27FC236}">
                        <a16:creationId xmlns:a16="http://schemas.microsoft.com/office/drawing/2014/main" id="{4E2E040F-6508-E075-EDA2-2936095F38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50001" y="1509713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5" name="Line 173">
                    <a:extLst>
                      <a:ext uri="{FF2B5EF4-FFF2-40B4-BE49-F238E27FC236}">
                        <a16:creationId xmlns:a16="http://schemas.microsoft.com/office/drawing/2014/main" id="{5D75F76B-F865-7509-5ED7-1D7A35FAD8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91276" y="1471613"/>
                    <a:ext cx="0" cy="77788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6" name="Line 174">
                    <a:extLst>
                      <a:ext uri="{FF2B5EF4-FFF2-40B4-BE49-F238E27FC236}">
                        <a16:creationId xmlns:a16="http://schemas.microsoft.com/office/drawing/2014/main" id="{C96579BD-8CF1-88C6-B8FC-AD0B76C6D0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03976" y="15430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7" name="Line 175">
                    <a:extLst>
                      <a:ext uri="{FF2B5EF4-FFF2-40B4-BE49-F238E27FC236}">
                        <a16:creationId xmlns:a16="http://schemas.microsoft.com/office/drawing/2014/main" id="{175A2728-E2A2-633C-C11C-206079D9F7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45251" y="1500188"/>
                    <a:ext cx="0" cy="80963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8" name="Line 176">
                    <a:extLst>
                      <a:ext uri="{FF2B5EF4-FFF2-40B4-BE49-F238E27FC236}">
                        <a16:creationId xmlns:a16="http://schemas.microsoft.com/office/drawing/2014/main" id="{032A94F8-46AB-03E6-A149-CF6385A6CC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04038" y="157162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49" name="Line 177">
                    <a:extLst>
                      <a:ext uri="{FF2B5EF4-FFF2-40B4-BE49-F238E27FC236}">
                        <a16:creationId xmlns:a16="http://schemas.microsoft.com/office/drawing/2014/main" id="{EDB1F113-FE2E-3B7A-B309-0DAC9DF116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45313" y="15335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0" name="Line 178">
                    <a:extLst>
                      <a:ext uri="{FF2B5EF4-FFF2-40B4-BE49-F238E27FC236}">
                        <a16:creationId xmlns:a16="http://schemas.microsoft.com/office/drawing/2014/main" id="{D7D315FF-8B39-8015-1379-E727159D87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61188" y="15716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1" name="Line 179">
                    <a:extLst>
                      <a:ext uri="{FF2B5EF4-FFF2-40B4-BE49-F238E27FC236}">
                        <a16:creationId xmlns:a16="http://schemas.microsoft.com/office/drawing/2014/main" id="{F3306A02-C838-4908-8A0C-786132BB87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02463" y="15335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2" name="Line 180">
                    <a:extLst>
                      <a:ext uri="{FF2B5EF4-FFF2-40B4-BE49-F238E27FC236}">
                        <a16:creationId xmlns:a16="http://schemas.microsoft.com/office/drawing/2014/main" id="{47A03000-DCA8-2FA4-3DA2-006A504F3E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78663" y="15843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3" name="Line 181">
                    <a:extLst>
                      <a:ext uri="{FF2B5EF4-FFF2-40B4-BE49-F238E27FC236}">
                        <a16:creationId xmlns:a16="http://schemas.microsoft.com/office/drawing/2014/main" id="{03B4B703-8B27-685F-EADC-991B2B7CBF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19938" y="1543051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4" name="Line 182">
                    <a:extLst>
                      <a:ext uri="{FF2B5EF4-FFF2-40B4-BE49-F238E27FC236}">
                        <a16:creationId xmlns:a16="http://schemas.microsoft.com/office/drawing/2014/main" id="{B2C680DD-3551-DBA4-F3D6-0A31D98DB1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19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5" name="Line 183">
                    <a:extLst>
                      <a:ext uri="{FF2B5EF4-FFF2-40B4-BE49-F238E27FC236}">
                        <a16:creationId xmlns:a16="http://schemas.microsoft.com/office/drawing/2014/main" id="{D742756A-C80E-6EAC-0A59-A774350872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6" name="Line 184">
                    <a:extLst>
                      <a:ext uri="{FF2B5EF4-FFF2-40B4-BE49-F238E27FC236}">
                        <a16:creationId xmlns:a16="http://schemas.microsoft.com/office/drawing/2014/main" id="{9EC50C54-54A3-CA12-B241-CD7C127B0E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516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7" name="Line 185">
                    <a:extLst>
                      <a:ext uri="{FF2B5EF4-FFF2-40B4-BE49-F238E27FC236}">
                        <a16:creationId xmlns:a16="http://schemas.microsoft.com/office/drawing/2014/main" id="{15ADA88E-D97F-3006-28B1-7F5B238EAD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929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8" name="Line 186">
                    <a:extLst>
                      <a:ext uri="{FF2B5EF4-FFF2-40B4-BE49-F238E27FC236}">
                        <a16:creationId xmlns:a16="http://schemas.microsoft.com/office/drawing/2014/main" id="{E9E8F5D7-881F-F281-4163-F22B02C309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643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59" name="Line 187">
                    <a:extLst>
                      <a:ext uri="{FF2B5EF4-FFF2-40B4-BE49-F238E27FC236}">
                        <a16:creationId xmlns:a16="http://schemas.microsoft.com/office/drawing/2014/main" id="{E31EDAEB-530D-38FF-6D4B-DE44ED27BF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056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60" name="Line 188">
                    <a:extLst>
                      <a:ext uri="{FF2B5EF4-FFF2-40B4-BE49-F238E27FC236}">
                        <a16:creationId xmlns:a16="http://schemas.microsoft.com/office/drawing/2014/main" id="{18658123-14A9-5F9A-50CA-A8DA397A20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739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93" name="Line 189">
                    <a:extLst>
                      <a:ext uri="{FF2B5EF4-FFF2-40B4-BE49-F238E27FC236}">
                        <a16:creationId xmlns:a16="http://schemas.microsoft.com/office/drawing/2014/main" id="{9797ECBF-33AA-580C-3D5D-BACFA01491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51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94" name="Line 190">
                    <a:extLst>
                      <a:ext uri="{FF2B5EF4-FFF2-40B4-BE49-F238E27FC236}">
                        <a16:creationId xmlns:a16="http://schemas.microsoft.com/office/drawing/2014/main" id="{C1F0C4D7-658F-3737-09E7-76712001BC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97" name="Line 191">
                    <a:extLst>
                      <a:ext uri="{FF2B5EF4-FFF2-40B4-BE49-F238E27FC236}">
                        <a16:creationId xmlns:a16="http://schemas.microsoft.com/office/drawing/2014/main" id="{950C6D13-6545-57B3-3BA1-8E413CFFE6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898" name="Line 192">
                    <a:extLst>
                      <a:ext uri="{FF2B5EF4-FFF2-40B4-BE49-F238E27FC236}">
                        <a16:creationId xmlns:a16="http://schemas.microsoft.com/office/drawing/2014/main" id="{2C74EF0B-2DF4-091C-B12A-E90C88939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01" name="Line 193">
                    <a:extLst>
                      <a:ext uri="{FF2B5EF4-FFF2-40B4-BE49-F238E27FC236}">
                        <a16:creationId xmlns:a16="http://schemas.microsoft.com/office/drawing/2014/main" id="{290A20CB-29FF-0A5F-5C8C-11444582F9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02" name="Line 194">
                    <a:extLst>
                      <a:ext uri="{FF2B5EF4-FFF2-40B4-BE49-F238E27FC236}">
                        <a16:creationId xmlns:a16="http://schemas.microsoft.com/office/drawing/2014/main" id="{3C88D60C-8807-1750-08F8-CD28B156C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51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05" name="Line 195">
                    <a:extLst>
                      <a:ext uri="{FF2B5EF4-FFF2-40B4-BE49-F238E27FC236}">
                        <a16:creationId xmlns:a16="http://schemas.microsoft.com/office/drawing/2014/main" id="{ACD9095F-A7A4-1AB1-DA80-04FBC99307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06" name="Line 196">
                    <a:extLst>
                      <a:ext uri="{FF2B5EF4-FFF2-40B4-BE49-F238E27FC236}">
                        <a16:creationId xmlns:a16="http://schemas.microsoft.com/office/drawing/2014/main" id="{9B9AAC78-9816-A0EB-9635-61E8020F36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51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09" name="Line 197">
                    <a:extLst>
                      <a:ext uri="{FF2B5EF4-FFF2-40B4-BE49-F238E27FC236}">
                        <a16:creationId xmlns:a16="http://schemas.microsoft.com/office/drawing/2014/main" id="{7D8E729C-6DAB-E2ED-5417-2FA87E9E46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10" name="Line 198">
                    <a:extLst>
                      <a:ext uri="{FF2B5EF4-FFF2-40B4-BE49-F238E27FC236}">
                        <a16:creationId xmlns:a16="http://schemas.microsoft.com/office/drawing/2014/main" id="{62DB7C1F-89B3-0205-BB53-B2661D2E47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51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13" name="Line 199">
                    <a:extLst>
                      <a:ext uri="{FF2B5EF4-FFF2-40B4-BE49-F238E27FC236}">
                        <a16:creationId xmlns:a16="http://schemas.microsoft.com/office/drawing/2014/main" id="{25480691-78F9-3293-5000-2730D1293C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14" name="Line 200">
                    <a:extLst>
                      <a:ext uri="{FF2B5EF4-FFF2-40B4-BE49-F238E27FC236}">
                        <a16:creationId xmlns:a16="http://schemas.microsoft.com/office/drawing/2014/main" id="{3B8B17E8-3ED0-A1B9-9E79-9ADA93CBCA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836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17" name="Line 201">
                    <a:extLst>
                      <a:ext uri="{FF2B5EF4-FFF2-40B4-BE49-F238E27FC236}">
                        <a16:creationId xmlns:a16="http://schemas.microsoft.com/office/drawing/2014/main" id="{417272A5-2A67-8D3C-883B-A7190B470C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18" name="Line 202">
                    <a:extLst>
                      <a:ext uri="{FF2B5EF4-FFF2-40B4-BE49-F238E27FC236}">
                        <a16:creationId xmlns:a16="http://schemas.microsoft.com/office/drawing/2014/main" id="{2A12D0B5-E5DE-F236-CE7A-C79FCE9CEA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83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21" name="Line 203">
                    <a:extLst>
                      <a:ext uri="{FF2B5EF4-FFF2-40B4-BE49-F238E27FC236}">
                        <a16:creationId xmlns:a16="http://schemas.microsoft.com/office/drawing/2014/main" id="{C772B461-6A21-A591-9C87-EAE87856D9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96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22" name="Line 204">
                    <a:extLst>
                      <a:ext uri="{FF2B5EF4-FFF2-40B4-BE49-F238E27FC236}">
                        <a16:creationId xmlns:a16="http://schemas.microsoft.com/office/drawing/2014/main" id="{DCEFD654-C38E-6E68-5499-F6FD74C174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15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26" name="Line 206">
                    <a:extLst>
                      <a:ext uri="{FF2B5EF4-FFF2-40B4-BE49-F238E27FC236}">
                        <a16:creationId xmlns:a16="http://schemas.microsoft.com/office/drawing/2014/main" id="{38066DC8-80A4-3D88-E22A-3A11551FB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28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28" name="Line 207">
                    <a:extLst>
                      <a:ext uri="{FF2B5EF4-FFF2-40B4-BE49-F238E27FC236}">
                        <a16:creationId xmlns:a16="http://schemas.microsoft.com/office/drawing/2014/main" id="{C23BA651-3530-A6E5-0A4B-0C879076BD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15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30" name="Line 208">
                    <a:extLst>
                      <a:ext uri="{FF2B5EF4-FFF2-40B4-BE49-F238E27FC236}">
                        <a16:creationId xmlns:a16="http://schemas.microsoft.com/office/drawing/2014/main" id="{35553C90-29B6-F0CA-278F-BAF7D9BF3F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28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32" name="Line 209">
                    <a:extLst>
                      <a:ext uri="{FF2B5EF4-FFF2-40B4-BE49-F238E27FC236}">
                        <a16:creationId xmlns:a16="http://schemas.microsoft.com/office/drawing/2014/main" id="{2E8C7CD3-4918-F634-E8CC-EF124CCF61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47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34" name="Line 210">
                    <a:extLst>
                      <a:ext uri="{FF2B5EF4-FFF2-40B4-BE49-F238E27FC236}">
                        <a16:creationId xmlns:a16="http://schemas.microsoft.com/office/drawing/2014/main" id="{C6FD4361-3B96-E98D-5BAB-A3873681B9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36" name="Line 211">
                    <a:extLst>
                      <a:ext uri="{FF2B5EF4-FFF2-40B4-BE49-F238E27FC236}">
                        <a16:creationId xmlns:a16="http://schemas.microsoft.com/office/drawing/2014/main" id="{71A8C8C0-F6EF-5D74-8085-E41F0C1AE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47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38" name="Line 212">
                    <a:extLst>
                      <a:ext uri="{FF2B5EF4-FFF2-40B4-BE49-F238E27FC236}">
                        <a16:creationId xmlns:a16="http://schemas.microsoft.com/office/drawing/2014/main" id="{0AFBD5A1-BC59-1932-4B04-54D7AA1646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40" name="Line 213">
                    <a:extLst>
                      <a:ext uri="{FF2B5EF4-FFF2-40B4-BE49-F238E27FC236}">
                        <a16:creationId xmlns:a16="http://schemas.microsoft.com/office/drawing/2014/main" id="{AD15AFB9-E4B4-FBA0-E4F7-CC2558019B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42" name="Line 214">
                    <a:extLst>
                      <a:ext uri="{FF2B5EF4-FFF2-40B4-BE49-F238E27FC236}">
                        <a16:creationId xmlns:a16="http://schemas.microsoft.com/office/drawing/2014/main" id="{35D3720C-29E0-7555-D527-A99536E486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44" name="Line 215">
                    <a:extLst>
                      <a:ext uri="{FF2B5EF4-FFF2-40B4-BE49-F238E27FC236}">
                        <a16:creationId xmlns:a16="http://schemas.microsoft.com/office/drawing/2014/main" id="{1F74F5D7-5C55-AD8B-26C8-3F82896C2B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46" name="Line 216">
                    <a:extLst>
                      <a:ext uri="{FF2B5EF4-FFF2-40B4-BE49-F238E27FC236}">
                        <a16:creationId xmlns:a16="http://schemas.microsoft.com/office/drawing/2014/main" id="{D9E2B0FE-8E4B-F8C8-4E7E-4C2286C2BB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48" name="Line 217">
                    <a:extLst>
                      <a:ext uri="{FF2B5EF4-FFF2-40B4-BE49-F238E27FC236}">
                        <a16:creationId xmlns:a16="http://schemas.microsoft.com/office/drawing/2014/main" id="{FFF69B82-0E9B-DFB5-84EF-261FBC8DA2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50" name="Line 218">
                    <a:extLst>
                      <a:ext uri="{FF2B5EF4-FFF2-40B4-BE49-F238E27FC236}">
                        <a16:creationId xmlns:a16="http://schemas.microsoft.com/office/drawing/2014/main" id="{8DD0947B-9EED-F266-E888-55A3D63AE0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52" name="Line 219">
                    <a:extLst>
                      <a:ext uri="{FF2B5EF4-FFF2-40B4-BE49-F238E27FC236}">
                        <a16:creationId xmlns:a16="http://schemas.microsoft.com/office/drawing/2014/main" id="{4CF7527F-F9E3-5B8E-DA2A-92695AB5E9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278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54" name="Line 220">
                    <a:extLst>
                      <a:ext uri="{FF2B5EF4-FFF2-40B4-BE49-F238E27FC236}">
                        <a16:creationId xmlns:a16="http://schemas.microsoft.com/office/drawing/2014/main" id="{EF5CBC67-4F73-B3A8-010F-969E8AEAB1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91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956" name="Line 221">
                    <a:extLst>
                      <a:ext uri="{FF2B5EF4-FFF2-40B4-BE49-F238E27FC236}">
                        <a16:creationId xmlns:a16="http://schemas.microsoft.com/office/drawing/2014/main" id="{A4988FE1-5BEE-BDC1-C482-E13D7084A9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4" name="Line 222">
                    <a:extLst>
                      <a:ext uri="{FF2B5EF4-FFF2-40B4-BE49-F238E27FC236}">
                        <a16:creationId xmlns:a16="http://schemas.microsoft.com/office/drawing/2014/main" id="{81BCC93A-E2D9-029C-C298-87DB226D35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5" name="Line 223">
                    <a:extLst>
                      <a:ext uri="{FF2B5EF4-FFF2-40B4-BE49-F238E27FC236}">
                        <a16:creationId xmlns:a16="http://schemas.microsoft.com/office/drawing/2014/main" id="{BE5FB623-82BD-7DBF-0D9B-B05E7A5E06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6" name="Line 224">
                    <a:extLst>
                      <a:ext uri="{FF2B5EF4-FFF2-40B4-BE49-F238E27FC236}">
                        <a16:creationId xmlns:a16="http://schemas.microsoft.com/office/drawing/2014/main" id="{0D4AF208-E670-6B3E-B1F7-705CDEB445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7" name="Line 225">
                    <a:extLst>
                      <a:ext uri="{FF2B5EF4-FFF2-40B4-BE49-F238E27FC236}">
                        <a16:creationId xmlns:a16="http://schemas.microsoft.com/office/drawing/2014/main" id="{CA48EF73-E8A1-6B15-5E4B-38ACE946C1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8" name="Line 226">
                    <a:extLst>
                      <a:ext uri="{FF2B5EF4-FFF2-40B4-BE49-F238E27FC236}">
                        <a16:creationId xmlns:a16="http://schemas.microsoft.com/office/drawing/2014/main" id="{FC5ED7AA-DD70-558E-AFA6-F6444D142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09" name="Line 227">
                    <a:extLst>
                      <a:ext uri="{FF2B5EF4-FFF2-40B4-BE49-F238E27FC236}">
                        <a16:creationId xmlns:a16="http://schemas.microsoft.com/office/drawing/2014/main" id="{5AE5E967-75F3-F6B3-9142-9503FDEC02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0" name="Line 228">
                    <a:extLst>
                      <a:ext uri="{FF2B5EF4-FFF2-40B4-BE49-F238E27FC236}">
                        <a16:creationId xmlns:a16="http://schemas.microsoft.com/office/drawing/2014/main" id="{E4D6962B-941D-959A-2C6E-39EC86058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1" name="Line 229">
                    <a:extLst>
                      <a:ext uri="{FF2B5EF4-FFF2-40B4-BE49-F238E27FC236}">
                        <a16:creationId xmlns:a16="http://schemas.microsoft.com/office/drawing/2014/main" id="{FF6B81BC-8873-2090-B644-F90627820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2" name="Line 230">
                    <a:extLst>
                      <a:ext uri="{FF2B5EF4-FFF2-40B4-BE49-F238E27FC236}">
                        <a16:creationId xmlns:a16="http://schemas.microsoft.com/office/drawing/2014/main" id="{C99562F5-BCE5-FA84-662C-B36E767F62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3" name="Line 231">
                    <a:extLst>
                      <a:ext uri="{FF2B5EF4-FFF2-40B4-BE49-F238E27FC236}">
                        <a16:creationId xmlns:a16="http://schemas.microsoft.com/office/drawing/2014/main" id="{4BC645CE-65B6-467E-F6E4-F4EAAAFCC4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4" name="Line 232">
                    <a:extLst>
                      <a:ext uri="{FF2B5EF4-FFF2-40B4-BE49-F238E27FC236}">
                        <a16:creationId xmlns:a16="http://schemas.microsoft.com/office/drawing/2014/main" id="{089EAA61-E2EB-4092-9DD8-392D2E3E76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5" name="Line 233">
                    <a:extLst>
                      <a:ext uri="{FF2B5EF4-FFF2-40B4-BE49-F238E27FC236}">
                        <a16:creationId xmlns:a16="http://schemas.microsoft.com/office/drawing/2014/main" id="{9B2D6B37-6C00-3F71-C397-533071626E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6" name="Line 234">
                    <a:extLst>
                      <a:ext uri="{FF2B5EF4-FFF2-40B4-BE49-F238E27FC236}">
                        <a16:creationId xmlns:a16="http://schemas.microsoft.com/office/drawing/2014/main" id="{63AEAE4C-D8E4-EC13-2986-10AD84E856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7" name="Line 235">
                    <a:extLst>
                      <a:ext uri="{FF2B5EF4-FFF2-40B4-BE49-F238E27FC236}">
                        <a16:creationId xmlns:a16="http://schemas.microsoft.com/office/drawing/2014/main" id="{1AF99A8A-14E4-A121-77DD-85867A805C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8" name="Line 236">
                    <a:extLst>
                      <a:ext uri="{FF2B5EF4-FFF2-40B4-BE49-F238E27FC236}">
                        <a16:creationId xmlns:a16="http://schemas.microsoft.com/office/drawing/2014/main" id="{E3E7C070-B0E7-BD58-B741-A6BED0F08C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9" name="Line 237">
                    <a:extLst>
                      <a:ext uri="{FF2B5EF4-FFF2-40B4-BE49-F238E27FC236}">
                        <a16:creationId xmlns:a16="http://schemas.microsoft.com/office/drawing/2014/main" id="{59542EA0-30F1-2D53-94FD-2A54F68294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0" name="Line 238">
                    <a:extLst>
                      <a:ext uri="{FF2B5EF4-FFF2-40B4-BE49-F238E27FC236}">
                        <a16:creationId xmlns:a16="http://schemas.microsoft.com/office/drawing/2014/main" id="{BF17CD11-57A0-B8F3-207F-A43DA95C9E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1" name="Line 239">
                    <a:extLst>
                      <a:ext uri="{FF2B5EF4-FFF2-40B4-BE49-F238E27FC236}">
                        <a16:creationId xmlns:a16="http://schemas.microsoft.com/office/drawing/2014/main" id="{E4F68535-AF3B-541D-76A6-F64733ECA9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2" name="Line 240">
                    <a:extLst>
                      <a:ext uri="{FF2B5EF4-FFF2-40B4-BE49-F238E27FC236}">
                        <a16:creationId xmlns:a16="http://schemas.microsoft.com/office/drawing/2014/main" id="{2E22E2B7-6E13-FAFE-B67E-E895AB298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3" name="Line 241">
                    <a:extLst>
                      <a:ext uri="{FF2B5EF4-FFF2-40B4-BE49-F238E27FC236}">
                        <a16:creationId xmlns:a16="http://schemas.microsoft.com/office/drawing/2014/main" id="{62865C4C-E2FB-8958-2040-922CFD3873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4" name="Line 242">
                    <a:extLst>
                      <a:ext uri="{FF2B5EF4-FFF2-40B4-BE49-F238E27FC236}">
                        <a16:creationId xmlns:a16="http://schemas.microsoft.com/office/drawing/2014/main" id="{10737435-10B9-889D-4318-3319EED6B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5" name="Line 243">
                    <a:extLst>
                      <a:ext uri="{FF2B5EF4-FFF2-40B4-BE49-F238E27FC236}">
                        <a16:creationId xmlns:a16="http://schemas.microsoft.com/office/drawing/2014/main" id="{C15C2C6A-06A2-A7F7-A092-C18A5AE41A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1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6" name="Line 244">
                    <a:extLst>
                      <a:ext uri="{FF2B5EF4-FFF2-40B4-BE49-F238E27FC236}">
                        <a16:creationId xmlns:a16="http://schemas.microsoft.com/office/drawing/2014/main" id="{4E61244C-7EF0-BC15-17A5-C7607D0FE8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7" name="Line 245">
                    <a:extLst>
                      <a:ext uri="{FF2B5EF4-FFF2-40B4-BE49-F238E27FC236}">
                        <a16:creationId xmlns:a16="http://schemas.microsoft.com/office/drawing/2014/main" id="{67D2A639-5EB3-E7A6-82ED-A11AD48081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28" name="Line 246">
                    <a:extLst>
                      <a:ext uri="{FF2B5EF4-FFF2-40B4-BE49-F238E27FC236}">
                        <a16:creationId xmlns:a16="http://schemas.microsoft.com/office/drawing/2014/main" id="{4F9F567D-FEBE-368D-FE8A-B6F554B87F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1" name="Line 247">
                    <a:extLst>
                      <a:ext uri="{FF2B5EF4-FFF2-40B4-BE49-F238E27FC236}">
                        <a16:creationId xmlns:a16="http://schemas.microsoft.com/office/drawing/2014/main" id="{85997E10-EA91-F576-BD19-92B0295FDB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33" name="Line 248">
                    <a:extLst>
                      <a:ext uri="{FF2B5EF4-FFF2-40B4-BE49-F238E27FC236}">
                        <a16:creationId xmlns:a16="http://schemas.microsoft.com/office/drawing/2014/main" id="{D750A580-E111-8D4B-125D-74CD29F301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1" name="Line 249">
                    <a:extLst>
                      <a:ext uri="{FF2B5EF4-FFF2-40B4-BE49-F238E27FC236}">
                        <a16:creationId xmlns:a16="http://schemas.microsoft.com/office/drawing/2014/main" id="{7E4A9E08-AD15-C8AB-72EC-D4D1E798F6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4" name="Line 250">
                    <a:extLst>
                      <a:ext uri="{FF2B5EF4-FFF2-40B4-BE49-F238E27FC236}">
                        <a16:creationId xmlns:a16="http://schemas.microsoft.com/office/drawing/2014/main" id="{12B414BE-9CEE-4158-C577-32E7DD5C40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5" name="Line 251">
                    <a:extLst>
                      <a:ext uri="{FF2B5EF4-FFF2-40B4-BE49-F238E27FC236}">
                        <a16:creationId xmlns:a16="http://schemas.microsoft.com/office/drawing/2014/main" id="{8E9D6094-8A8C-3A1D-BC48-F57339FD43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42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6" name="Line 252">
                    <a:extLst>
                      <a:ext uri="{FF2B5EF4-FFF2-40B4-BE49-F238E27FC236}">
                        <a16:creationId xmlns:a16="http://schemas.microsoft.com/office/drawing/2014/main" id="{4298B236-C009-24E7-254D-CB4AFDC76A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7" name="Line 253">
                    <a:extLst>
                      <a:ext uri="{FF2B5EF4-FFF2-40B4-BE49-F238E27FC236}">
                        <a16:creationId xmlns:a16="http://schemas.microsoft.com/office/drawing/2014/main" id="{DFC3E2C5-6CAC-7CB4-BC2A-8202D4710A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28" name="Line 254">
                    <a:extLst>
                      <a:ext uri="{FF2B5EF4-FFF2-40B4-BE49-F238E27FC236}">
                        <a16:creationId xmlns:a16="http://schemas.microsoft.com/office/drawing/2014/main" id="{54AFBE98-6391-4C0C-1878-3279E97809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0" name="Line 255">
                    <a:extLst>
                      <a:ext uri="{FF2B5EF4-FFF2-40B4-BE49-F238E27FC236}">
                        <a16:creationId xmlns:a16="http://schemas.microsoft.com/office/drawing/2014/main" id="{1D390C79-73F0-7209-E2AC-630219C22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2" name="Line 256">
                    <a:extLst>
                      <a:ext uri="{FF2B5EF4-FFF2-40B4-BE49-F238E27FC236}">
                        <a16:creationId xmlns:a16="http://schemas.microsoft.com/office/drawing/2014/main" id="{35799B0C-E916-99D0-5034-8F3555FF2A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4" name="Line 257">
                    <a:extLst>
                      <a:ext uri="{FF2B5EF4-FFF2-40B4-BE49-F238E27FC236}">
                        <a16:creationId xmlns:a16="http://schemas.microsoft.com/office/drawing/2014/main" id="{074A069D-2D48-4275-3714-175121E92D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6" name="Line 258">
                    <a:extLst>
                      <a:ext uri="{FF2B5EF4-FFF2-40B4-BE49-F238E27FC236}">
                        <a16:creationId xmlns:a16="http://schemas.microsoft.com/office/drawing/2014/main" id="{BBBD0BE8-5BC2-6783-37E5-3709FA17A3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86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38" name="Line 259">
                    <a:extLst>
                      <a:ext uri="{FF2B5EF4-FFF2-40B4-BE49-F238E27FC236}">
                        <a16:creationId xmlns:a16="http://schemas.microsoft.com/office/drawing/2014/main" id="{89B7EDB5-12B2-12EC-9571-F7E67653E1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0" name="Line 260">
                    <a:extLst>
                      <a:ext uri="{FF2B5EF4-FFF2-40B4-BE49-F238E27FC236}">
                        <a16:creationId xmlns:a16="http://schemas.microsoft.com/office/drawing/2014/main" id="{2459C894-B131-BFF7-5A08-98B50C871C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86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2" name="Line 261">
                    <a:extLst>
                      <a:ext uri="{FF2B5EF4-FFF2-40B4-BE49-F238E27FC236}">
                        <a16:creationId xmlns:a16="http://schemas.microsoft.com/office/drawing/2014/main" id="{ABC9EB0E-33CE-A0AE-0D62-D04634A414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4" name="Line 262">
                    <a:extLst>
                      <a:ext uri="{FF2B5EF4-FFF2-40B4-BE49-F238E27FC236}">
                        <a16:creationId xmlns:a16="http://schemas.microsoft.com/office/drawing/2014/main" id="{E2230242-34A4-B6D0-C370-FF215C5C9B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86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6" name="Line 263">
                    <a:extLst>
                      <a:ext uri="{FF2B5EF4-FFF2-40B4-BE49-F238E27FC236}">
                        <a16:creationId xmlns:a16="http://schemas.microsoft.com/office/drawing/2014/main" id="{537CD72F-DFC2-D7F5-F5DF-83EF5CFE8C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74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48" name="Line 264">
                    <a:extLst>
                      <a:ext uri="{FF2B5EF4-FFF2-40B4-BE49-F238E27FC236}">
                        <a16:creationId xmlns:a16="http://schemas.microsoft.com/office/drawing/2014/main" id="{6CBFD2A2-E34C-A6E5-2AFC-08CC81E9BB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86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0" name="Line 265">
                    <a:extLst>
                      <a:ext uri="{FF2B5EF4-FFF2-40B4-BE49-F238E27FC236}">
                        <a16:creationId xmlns:a16="http://schemas.microsoft.com/office/drawing/2014/main" id="{569D8ADB-6969-3C3A-8E54-AD0FF40FDC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2" name="Line 266">
                    <a:extLst>
                      <a:ext uri="{FF2B5EF4-FFF2-40B4-BE49-F238E27FC236}">
                        <a16:creationId xmlns:a16="http://schemas.microsoft.com/office/drawing/2014/main" id="{F027BBD2-B564-19D8-7BEE-4A89B0C6F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4" name="Line 267">
                    <a:extLst>
                      <a:ext uri="{FF2B5EF4-FFF2-40B4-BE49-F238E27FC236}">
                        <a16:creationId xmlns:a16="http://schemas.microsoft.com/office/drawing/2014/main" id="{B28B9272-88F4-5F29-5565-F37C44504F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6" name="Line 268">
                    <a:extLst>
                      <a:ext uri="{FF2B5EF4-FFF2-40B4-BE49-F238E27FC236}">
                        <a16:creationId xmlns:a16="http://schemas.microsoft.com/office/drawing/2014/main" id="{F4A860C1-A43C-0C49-0F4A-9D086F2C20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58" name="Line 269">
                    <a:extLst>
                      <a:ext uri="{FF2B5EF4-FFF2-40B4-BE49-F238E27FC236}">
                        <a16:creationId xmlns:a16="http://schemas.microsoft.com/office/drawing/2014/main" id="{F74E40A8-54F9-687A-6512-B4B0CB49D0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0" name="Line 270">
                    <a:extLst>
                      <a:ext uri="{FF2B5EF4-FFF2-40B4-BE49-F238E27FC236}">
                        <a16:creationId xmlns:a16="http://schemas.microsoft.com/office/drawing/2014/main" id="{92070888-8307-31CA-22F3-B9CE7BFD08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1" name="Line 271">
                    <a:extLst>
                      <a:ext uri="{FF2B5EF4-FFF2-40B4-BE49-F238E27FC236}">
                        <a16:creationId xmlns:a16="http://schemas.microsoft.com/office/drawing/2014/main" id="{546698B9-E613-FEA3-A8DC-C946C2F5D5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2" name="Line 272">
                    <a:extLst>
                      <a:ext uri="{FF2B5EF4-FFF2-40B4-BE49-F238E27FC236}">
                        <a16:creationId xmlns:a16="http://schemas.microsoft.com/office/drawing/2014/main" id="{B0E0324F-6A34-AEB7-30EB-73A7738D96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3" name="Line 273">
                    <a:extLst>
                      <a:ext uri="{FF2B5EF4-FFF2-40B4-BE49-F238E27FC236}">
                        <a16:creationId xmlns:a16="http://schemas.microsoft.com/office/drawing/2014/main" id="{79972131-715E-1955-5049-5A116BA76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0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4" name="Line 274">
                    <a:extLst>
                      <a:ext uri="{FF2B5EF4-FFF2-40B4-BE49-F238E27FC236}">
                        <a16:creationId xmlns:a16="http://schemas.microsoft.com/office/drawing/2014/main" id="{B68FEE46-9E3E-EC5C-0F1A-3095490AC3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5" name="Line 275">
                    <a:extLst>
                      <a:ext uri="{FF2B5EF4-FFF2-40B4-BE49-F238E27FC236}">
                        <a16:creationId xmlns:a16="http://schemas.microsoft.com/office/drawing/2014/main" id="{23FC181E-3A25-15C7-B02D-EA386432EA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6" name="Line 276">
                    <a:extLst>
                      <a:ext uri="{FF2B5EF4-FFF2-40B4-BE49-F238E27FC236}">
                        <a16:creationId xmlns:a16="http://schemas.microsoft.com/office/drawing/2014/main" id="{B0569675-34C5-AD7A-3847-27445F87DA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7" name="Line 277">
                    <a:extLst>
                      <a:ext uri="{FF2B5EF4-FFF2-40B4-BE49-F238E27FC236}">
                        <a16:creationId xmlns:a16="http://schemas.microsoft.com/office/drawing/2014/main" id="{19C2961B-158C-D29E-F6F7-8264874230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8" name="Line 278">
                    <a:extLst>
                      <a:ext uri="{FF2B5EF4-FFF2-40B4-BE49-F238E27FC236}">
                        <a16:creationId xmlns:a16="http://schemas.microsoft.com/office/drawing/2014/main" id="{6FB1DA01-281B-26E3-93D4-CDA8C3B2C4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69" name="Line 279">
                    <a:extLst>
                      <a:ext uri="{FF2B5EF4-FFF2-40B4-BE49-F238E27FC236}">
                        <a16:creationId xmlns:a16="http://schemas.microsoft.com/office/drawing/2014/main" id="{37A53A92-E52E-30EA-D3A8-42686F567D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70" name="Line 280">
                    <a:extLst>
                      <a:ext uri="{FF2B5EF4-FFF2-40B4-BE49-F238E27FC236}">
                        <a16:creationId xmlns:a16="http://schemas.microsoft.com/office/drawing/2014/main" id="{0487DC8D-9210-D691-8E45-C1392EF1D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71" name="Line 281">
                    <a:extLst>
                      <a:ext uri="{FF2B5EF4-FFF2-40B4-BE49-F238E27FC236}">
                        <a16:creationId xmlns:a16="http://schemas.microsoft.com/office/drawing/2014/main" id="{00555651-E333-C607-C7A7-C6B6CB200D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0" name="Line 282">
                    <a:extLst>
                      <a:ext uri="{FF2B5EF4-FFF2-40B4-BE49-F238E27FC236}">
                        <a16:creationId xmlns:a16="http://schemas.microsoft.com/office/drawing/2014/main" id="{1D0E7B90-91C0-7EDA-24EB-65226D7776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1" name="Line 283">
                    <a:extLst>
                      <a:ext uri="{FF2B5EF4-FFF2-40B4-BE49-F238E27FC236}">
                        <a16:creationId xmlns:a16="http://schemas.microsoft.com/office/drawing/2014/main" id="{F2E56FD5-4373-340B-01C8-5DDADB922C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2" name="Line 284">
                    <a:extLst>
                      <a:ext uri="{FF2B5EF4-FFF2-40B4-BE49-F238E27FC236}">
                        <a16:creationId xmlns:a16="http://schemas.microsoft.com/office/drawing/2014/main" id="{AB23C20E-37B2-707D-DE6B-9CFE247195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3" name="Line 285">
                    <a:extLst>
                      <a:ext uri="{FF2B5EF4-FFF2-40B4-BE49-F238E27FC236}">
                        <a16:creationId xmlns:a16="http://schemas.microsoft.com/office/drawing/2014/main" id="{93C81490-4A93-E242-B133-B65A6AE977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4" name="Line 286">
                    <a:extLst>
                      <a:ext uri="{FF2B5EF4-FFF2-40B4-BE49-F238E27FC236}">
                        <a16:creationId xmlns:a16="http://schemas.microsoft.com/office/drawing/2014/main" id="{53C20048-5431-9F35-2C24-6FA6F28609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5" name="Line 287">
                    <a:extLst>
                      <a:ext uri="{FF2B5EF4-FFF2-40B4-BE49-F238E27FC236}">
                        <a16:creationId xmlns:a16="http://schemas.microsoft.com/office/drawing/2014/main" id="{960B9430-CDB2-0389-F0CB-EC7E6E546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46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6" name="Line 288">
                    <a:extLst>
                      <a:ext uri="{FF2B5EF4-FFF2-40B4-BE49-F238E27FC236}">
                        <a16:creationId xmlns:a16="http://schemas.microsoft.com/office/drawing/2014/main" id="{F7C64868-CE32-D4D6-4520-6F573CB1E4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7" name="Line 289">
                    <a:extLst>
                      <a:ext uri="{FF2B5EF4-FFF2-40B4-BE49-F238E27FC236}">
                        <a16:creationId xmlns:a16="http://schemas.microsoft.com/office/drawing/2014/main" id="{06DEA104-D5B8-9314-FE2E-BD19B8AF3A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8" name="Line 290">
                    <a:extLst>
                      <a:ext uri="{FF2B5EF4-FFF2-40B4-BE49-F238E27FC236}">
                        <a16:creationId xmlns:a16="http://schemas.microsoft.com/office/drawing/2014/main" id="{BBD726A5-432C-13BF-4D4A-E4920EE00E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59" name="Line 291">
                    <a:extLst>
                      <a:ext uri="{FF2B5EF4-FFF2-40B4-BE49-F238E27FC236}">
                        <a16:creationId xmlns:a16="http://schemas.microsoft.com/office/drawing/2014/main" id="{FB5A8955-6599-B0E1-2BFC-C4BAB8321C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0" name="Line 292">
                    <a:extLst>
                      <a:ext uri="{FF2B5EF4-FFF2-40B4-BE49-F238E27FC236}">
                        <a16:creationId xmlns:a16="http://schemas.microsoft.com/office/drawing/2014/main" id="{F61E8373-19EA-4702-3994-B132500E43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1" name="Line 293">
                    <a:extLst>
                      <a:ext uri="{FF2B5EF4-FFF2-40B4-BE49-F238E27FC236}">
                        <a16:creationId xmlns:a16="http://schemas.microsoft.com/office/drawing/2014/main" id="{32AA64BC-597E-F9FD-FE74-382C09967D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2" name="Line 294">
                    <a:extLst>
                      <a:ext uri="{FF2B5EF4-FFF2-40B4-BE49-F238E27FC236}">
                        <a16:creationId xmlns:a16="http://schemas.microsoft.com/office/drawing/2014/main" id="{0DF336AD-0D7D-02D9-28C1-C2E5376E5E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3" name="Line 295">
                    <a:extLst>
                      <a:ext uri="{FF2B5EF4-FFF2-40B4-BE49-F238E27FC236}">
                        <a16:creationId xmlns:a16="http://schemas.microsoft.com/office/drawing/2014/main" id="{40EE837E-1DFE-65BC-F500-8334735CD7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4" name="Line 296">
                    <a:extLst>
                      <a:ext uri="{FF2B5EF4-FFF2-40B4-BE49-F238E27FC236}">
                        <a16:creationId xmlns:a16="http://schemas.microsoft.com/office/drawing/2014/main" id="{97F446AD-5BA4-DDED-2E85-9A4A7B1C9E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5" name="Line 297">
                    <a:extLst>
                      <a:ext uri="{FF2B5EF4-FFF2-40B4-BE49-F238E27FC236}">
                        <a16:creationId xmlns:a16="http://schemas.microsoft.com/office/drawing/2014/main" id="{8E217B0D-1CEE-7E9F-C3B9-3072C498E6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0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6" name="Line 298">
                    <a:extLst>
                      <a:ext uri="{FF2B5EF4-FFF2-40B4-BE49-F238E27FC236}">
                        <a16:creationId xmlns:a16="http://schemas.microsoft.com/office/drawing/2014/main" id="{91EDA21A-116B-4199-D5A5-7BFB815064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7" name="Line 299">
                    <a:extLst>
                      <a:ext uri="{FF2B5EF4-FFF2-40B4-BE49-F238E27FC236}">
                        <a16:creationId xmlns:a16="http://schemas.microsoft.com/office/drawing/2014/main" id="{C01D318B-C49D-1B1F-B96E-79DD0886E2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8" name="Line 300">
                    <a:extLst>
                      <a:ext uri="{FF2B5EF4-FFF2-40B4-BE49-F238E27FC236}">
                        <a16:creationId xmlns:a16="http://schemas.microsoft.com/office/drawing/2014/main" id="{3128C8C5-FEAF-D919-D04A-A7FA1CE48A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69" name="Line 301">
                    <a:extLst>
                      <a:ext uri="{FF2B5EF4-FFF2-40B4-BE49-F238E27FC236}">
                        <a16:creationId xmlns:a16="http://schemas.microsoft.com/office/drawing/2014/main" id="{1946DEA0-6DF9-747E-6AB8-4FA381252A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0" name="Line 302">
                    <a:extLst>
                      <a:ext uri="{FF2B5EF4-FFF2-40B4-BE49-F238E27FC236}">
                        <a16:creationId xmlns:a16="http://schemas.microsoft.com/office/drawing/2014/main" id="{E19F92B5-37AC-C8B7-FBD6-9C1DEE7CA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1" name="Line 303">
                    <a:extLst>
                      <a:ext uri="{FF2B5EF4-FFF2-40B4-BE49-F238E27FC236}">
                        <a16:creationId xmlns:a16="http://schemas.microsoft.com/office/drawing/2014/main" id="{3230EF04-4F58-2FAA-D791-25846CFE33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2" name="Line 304">
                    <a:extLst>
                      <a:ext uri="{FF2B5EF4-FFF2-40B4-BE49-F238E27FC236}">
                        <a16:creationId xmlns:a16="http://schemas.microsoft.com/office/drawing/2014/main" id="{BEA7ADC1-87C4-D621-5A26-D46A63B986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3" name="Line 305">
                    <a:extLst>
                      <a:ext uri="{FF2B5EF4-FFF2-40B4-BE49-F238E27FC236}">
                        <a16:creationId xmlns:a16="http://schemas.microsoft.com/office/drawing/2014/main" id="{769DD8BB-FE13-605D-F2D9-8BD91F0154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4" name="Line 306">
                    <a:extLst>
                      <a:ext uri="{FF2B5EF4-FFF2-40B4-BE49-F238E27FC236}">
                        <a16:creationId xmlns:a16="http://schemas.microsoft.com/office/drawing/2014/main" id="{401367BE-D37D-9E5E-6EE5-8F8699C68C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5" name="Line 307">
                    <a:extLst>
                      <a:ext uri="{FF2B5EF4-FFF2-40B4-BE49-F238E27FC236}">
                        <a16:creationId xmlns:a16="http://schemas.microsoft.com/office/drawing/2014/main" id="{BFBDF214-5C6B-6EBA-7F7A-0A22611D9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32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6" name="Line 308">
                    <a:extLst>
                      <a:ext uri="{FF2B5EF4-FFF2-40B4-BE49-F238E27FC236}">
                        <a16:creationId xmlns:a16="http://schemas.microsoft.com/office/drawing/2014/main" id="{32A5518D-59C6-A1A2-D23E-BEA4B5C6B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7" name="Line 309">
                    <a:extLst>
                      <a:ext uri="{FF2B5EF4-FFF2-40B4-BE49-F238E27FC236}">
                        <a16:creationId xmlns:a16="http://schemas.microsoft.com/office/drawing/2014/main" id="{927690D4-0F68-77A1-C86C-EB8229F408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8" name="Line 310">
                    <a:extLst>
                      <a:ext uri="{FF2B5EF4-FFF2-40B4-BE49-F238E27FC236}">
                        <a16:creationId xmlns:a16="http://schemas.microsoft.com/office/drawing/2014/main" id="{1C9FA022-D1A1-92CB-C2A1-91DBE62EBA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79" name="Line 311">
                    <a:extLst>
                      <a:ext uri="{FF2B5EF4-FFF2-40B4-BE49-F238E27FC236}">
                        <a16:creationId xmlns:a16="http://schemas.microsoft.com/office/drawing/2014/main" id="{9F90A9C6-F9AA-015F-E960-0214EE29F7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0" name="Line 312">
                    <a:extLst>
                      <a:ext uri="{FF2B5EF4-FFF2-40B4-BE49-F238E27FC236}">
                        <a16:creationId xmlns:a16="http://schemas.microsoft.com/office/drawing/2014/main" id="{8ED8ABBA-90D6-130E-2BA4-68FE8D0C88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77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1" name="Line 313">
                    <a:extLst>
                      <a:ext uri="{FF2B5EF4-FFF2-40B4-BE49-F238E27FC236}">
                        <a16:creationId xmlns:a16="http://schemas.microsoft.com/office/drawing/2014/main" id="{96F1E6D8-D02E-CB71-D9EA-A1818F74A1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28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2" name="Line 314">
                    <a:extLst>
                      <a:ext uri="{FF2B5EF4-FFF2-40B4-BE49-F238E27FC236}">
                        <a16:creationId xmlns:a16="http://schemas.microsoft.com/office/drawing/2014/main" id="{744A2E17-1E35-727D-FBAA-D9226B4F37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40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3" name="Line 315">
                    <a:extLst>
                      <a:ext uri="{FF2B5EF4-FFF2-40B4-BE49-F238E27FC236}">
                        <a16:creationId xmlns:a16="http://schemas.microsoft.com/office/drawing/2014/main" id="{E9AF0F67-403E-9394-536C-8AD2EF78FB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659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4" name="Line 316">
                    <a:extLst>
                      <a:ext uri="{FF2B5EF4-FFF2-40B4-BE49-F238E27FC236}">
                        <a16:creationId xmlns:a16="http://schemas.microsoft.com/office/drawing/2014/main" id="{C1C1165B-68F9-3E20-D128-DA6DF9CD25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5" name="Line 317">
                    <a:extLst>
                      <a:ext uri="{FF2B5EF4-FFF2-40B4-BE49-F238E27FC236}">
                        <a16:creationId xmlns:a16="http://schemas.microsoft.com/office/drawing/2014/main" id="{D07DA5EB-7DA0-FA60-16A3-A0347F6AD0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23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6" name="Line 318">
                    <a:extLst>
                      <a:ext uri="{FF2B5EF4-FFF2-40B4-BE49-F238E27FC236}">
                        <a16:creationId xmlns:a16="http://schemas.microsoft.com/office/drawing/2014/main" id="{E5FE9A83-5592-D515-A902-7A5FCDBC8D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7" name="Line 319">
                    <a:extLst>
                      <a:ext uri="{FF2B5EF4-FFF2-40B4-BE49-F238E27FC236}">
                        <a16:creationId xmlns:a16="http://schemas.microsoft.com/office/drawing/2014/main" id="{723847C9-7336-FB3F-6179-2AA771547F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8" name="Line 320">
                    <a:extLst>
                      <a:ext uri="{FF2B5EF4-FFF2-40B4-BE49-F238E27FC236}">
                        <a16:creationId xmlns:a16="http://schemas.microsoft.com/office/drawing/2014/main" id="{C3BF553E-98B3-DDA0-9F7E-1CD43F7346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36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89" name="Line 321">
                    <a:extLst>
                      <a:ext uri="{FF2B5EF4-FFF2-40B4-BE49-F238E27FC236}">
                        <a16:creationId xmlns:a16="http://schemas.microsoft.com/office/drawing/2014/main" id="{7F9C9013-A0BF-282C-871D-361AF4FA43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755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0" name="Line 322">
                    <a:extLst>
                      <a:ext uri="{FF2B5EF4-FFF2-40B4-BE49-F238E27FC236}">
                        <a16:creationId xmlns:a16="http://schemas.microsoft.com/office/drawing/2014/main" id="{B3CF926D-79FD-ADF2-37A8-A42788C2B6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67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1" name="Line 323">
                    <a:extLst>
                      <a:ext uri="{FF2B5EF4-FFF2-40B4-BE49-F238E27FC236}">
                        <a16:creationId xmlns:a16="http://schemas.microsoft.com/office/drawing/2014/main" id="{DBDE4085-240B-B364-615D-C694D7DB32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18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2" name="Line 324">
                    <a:extLst>
                      <a:ext uri="{FF2B5EF4-FFF2-40B4-BE49-F238E27FC236}">
                        <a16:creationId xmlns:a16="http://schemas.microsoft.com/office/drawing/2014/main" id="{BBB05E23-8FEB-F07A-7378-4B9EB2A017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31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3" name="Line 325">
                    <a:extLst>
                      <a:ext uri="{FF2B5EF4-FFF2-40B4-BE49-F238E27FC236}">
                        <a16:creationId xmlns:a16="http://schemas.microsoft.com/office/drawing/2014/main" id="{E7A04A76-6E3E-E391-D47B-DC805694A6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4" name="Line 326">
                    <a:extLst>
                      <a:ext uri="{FF2B5EF4-FFF2-40B4-BE49-F238E27FC236}">
                        <a16:creationId xmlns:a16="http://schemas.microsoft.com/office/drawing/2014/main" id="{344197C7-8C35-102D-915A-7D505497F7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63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5" name="Line 327">
                    <a:extLst>
                      <a:ext uri="{FF2B5EF4-FFF2-40B4-BE49-F238E27FC236}">
                        <a16:creationId xmlns:a16="http://schemas.microsoft.com/office/drawing/2014/main" id="{C0093F91-591D-95DA-6566-EE8154DDCF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50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6" name="Line 328">
                    <a:extLst>
                      <a:ext uri="{FF2B5EF4-FFF2-40B4-BE49-F238E27FC236}">
                        <a16:creationId xmlns:a16="http://schemas.microsoft.com/office/drawing/2014/main" id="{FE274FD6-EB98-E966-05B9-40FCA67E60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63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7" name="Line 329">
                    <a:extLst>
                      <a:ext uri="{FF2B5EF4-FFF2-40B4-BE49-F238E27FC236}">
                        <a16:creationId xmlns:a16="http://schemas.microsoft.com/office/drawing/2014/main" id="{8BA9FAEF-3109-6460-759D-A4DB63E5FA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82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8" name="Line 330">
                    <a:extLst>
                      <a:ext uri="{FF2B5EF4-FFF2-40B4-BE49-F238E27FC236}">
                        <a16:creationId xmlns:a16="http://schemas.microsoft.com/office/drawing/2014/main" id="{53E6809F-B0E2-20AC-E992-424440AC82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94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299" name="Line 331">
                    <a:extLst>
                      <a:ext uri="{FF2B5EF4-FFF2-40B4-BE49-F238E27FC236}">
                        <a16:creationId xmlns:a16="http://schemas.microsoft.com/office/drawing/2014/main" id="{5EC4BCDF-6BC2-BCB4-618C-F095EAD1E4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0" name="Line 332">
                    <a:extLst>
                      <a:ext uri="{FF2B5EF4-FFF2-40B4-BE49-F238E27FC236}">
                        <a16:creationId xmlns:a16="http://schemas.microsoft.com/office/drawing/2014/main" id="{3FE571F9-806B-1159-F074-85EE1F2EE2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326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1" name="Line 333">
                    <a:extLst>
                      <a:ext uri="{FF2B5EF4-FFF2-40B4-BE49-F238E27FC236}">
                        <a16:creationId xmlns:a16="http://schemas.microsoft.com/office/drawing/2014/main" id="{BC8DF4E9-4F4D-1C39-8B00-01964581F9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13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2" name="Line 334">
                    <a:extLst>
                      <a:ext uri="{FF2B5EF4-FFF2-40B4-BE49-F238E27FC236}">
                        <a16:creationId xmlns:a16="http://schemas.microsoft.com/office/drawing/2014/main" id="{83361207-78B0-6D9A-EAC3-DE7C0A1C17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326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3" name="Line 335">
                    <a:extLst>
                      <a:ext uri="{FF2B5EF4-FFF2-40B4-BE49-F238E27FC236}">
                        <a16:creationId xmlns:a16="http://schemas.microsoft.com/office/drawing/2014/main" id="{E6E32D41-2B4F-1284-DCFB-C7241EEB83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945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4" name="Line 336">
                    <a:extLst>
                      <a:ext uri="{FF2B5EF4-FFF2-40B4-BE49-F238E27FC236}">
                        <a16:creationId xmlns:a16="http://schemas.microsoft.com/office/drawing/2014/main" id="{1DF5BF68-5980-546E-1A84-285ACE6CF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358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5" name="Line 337">
                    <a:extLst>
                      <a:ext uri="{FF2B5EF4-FFF2-40B4-BE49-F238E27FC236}">
                        <a16:creationId xmlns:a16="http://schemas.microsoft.com/office/drawing/2014/main" id="{45F703B8-0DFD-35E9-51DD-F3F4D65F1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40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6" name="Line 338">
                    <a:extLst>
                      <a:ext uri="{FF2B5EF4-FFF2-40B4-BE49-F238E27FC236}">
                        <a16:creationId xmlns:a16="http://schemas.microsoft.com/office/drawing/2014/main" id="{60937DBD-D2CF-7EB1-C146-07001DFB64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53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7" name="Line 339">
                    <a:extLst>
                      <a:ext uri="{FF2B5EF4-FFF2-40B4-BE49-F238E27FC236}">
                        <a16:creationId xmlns:a16="http://schemas.microsoft.com/office/drawing/2014/main" id="{E08D9928-B603-6861-C93D-BF7FEE3DA1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8" name="Line 340">
                    <a:extLst>
                      <a:ext uri="{FF2B5EF4-FFF2-40B4-BE49-F238E27FC236}">
                        <a16:creationId xmlns:a16="http://schemas.microsoft.com/office/drawing/2014/main" id="{2DBD5B33-8492-8B29-C01D-46F243D80A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09" name="Line 341">
                    <a:extLst>
                      <a:ext uri="{FF2B5EF4-FFF2-40B4-BE49-F238E27FC236}">
                        <a16:creationId xmlns:a16="http://schemas.microsoft.com/office/drawing/2014/main" id="{0F203555-C95B-92AF-F55A-A782B3739C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0" name="Line 342">
                    <a:extLst>
                      <a:ext uri="{FF2B5EF4-FFF2-40B4-BE49-F238E27FC236}">
                        <a16:creationId xmlns:a16="http://schemas.microsoft.com/office/drawing/2014/main" id="{5A5187C8-83DF-4382-E1BF-A25E5CEC7D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1" name="Line 343">
                    <a:extLst>
                      <a:ext uri="{FF2B5EF4-FFF2-40B4-BE49-F238E27FC236}">
                        <a16:creationId xmlns:a16="http://schemas.microsoft.com/office/drawing/2014/main" id="{7354A5AF-D2E8-5F90-8727-0660B1E306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04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2" name="Line 344">
                    <a:extLst>
                      <a:ext uri="{FF2B5EF4-FFF2-40B4-BE49-F238E27FC236}">
                        <a16:creationId xmlns:a16="http://schemas.microsoft.com/office/drawing/2014/main" id="{91E46679-2E82-1831-1CA8-DEBBC66ADE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3" name="Line 345">
                    <a:extLst>
                      <a:ext uri="{FF2B5EF4-FFF2-40B4-BE49-F238E27FC236}">
                        <a16:creationId xmlns:a16="http://schemas.microsoft.com/office/drawing/2014/main" id="{9DDAF143-732A-536D-6BC5-3391B32FEE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67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4" name="Line 346">
                    <a:extLst>
                      <a:ext uri="{FF2B5EF4-FFF2-40B4-BE49-F238E27FC236}">
                        <a16:creationId xmlns:a16="http://schemas.microsoft.com/office/drawing/2014/main" id="{7464EB97-867C-3263-73FE-7C6F4766F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80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5" name="Line 347">
                    <a:extLst>
                      <a:ext uri="{FF2B5EF4-FFF2-40B4-BE49-F238E27FC236}">
                        <a16:creationId xmlns:a16="http://schemas.microsoft.com/office/drawing/2014/main" id="{35F0BDD0-0D85-AAC0-D361-8E9F854E33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31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6" name="Line 348">
                    <a:extLst>
                      <a:ext uri="{FF2B5EF4-FFF2-40B4-BE49-F238E27FC236}">
                        <a16:creationId xmlns:a16="http://schemas.microsoft.com/office/drawing/2014/main" id="{B91FD61A-C8C6-8253-256F-2F7E8D8E16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44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7" name="Line 349">
                    <a:extLst>
                      <a:ext uri="{FF2B5EF4-FFF2-40B4-BE49-F238E27FC236}">
                        <a16:creationId xmlns:a16="http://schemas.microsoft.com/office/drawing/2014/main" id="{4AAABDBE-CAA7-854A-3568-55E18539B8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63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8" name="Line 350">
                    <a:extLst>
                      <a:ext uri="{FF2B5EF4-FFF2-40B4-BE49-F238E27FC236}">
                        <a16:creationId xmlns:a16="http://schemas.microsoft.com/office/drawing/2014/main" id="{0D763A18-0AF8-72A4-DE90-6C9314F489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75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19" name="Line 351">
                    <a:extLst>
                      <a:ext uri="{FF2B5EF4-FFF2-40B4-BE49-F238E27FC236}">
                        <a16:creationId xmlns:a16="http://schemas.microsoft.com/office/drawing/2014/main" id="{FAF3D8A9-7ECE-C1EA-FA57-7E298597EE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63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0" name="Line 352">
                    <a:extLst>
                      <a:ext uri="{FF2B5EF4-FFF2-40B4-BE49-F238E27FC236}">
                        <a16:creationId xmlns:a16="http://schemas.microsoft.com/office/drawing/2014/main" id="{8570316F-C783-F2F6-B706-66611766E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75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1" name="Line 353">
                    <a:extLst>
                      <a:ext uri="{FF2B5EF4-FFF2-40B4-BE49-F238E27FC236}">
                        <a16:creationId xmlns:a16="http://schemas.microsoft.com/office/drawing/2014/main" id="{859981AE-0734-A9F2-C7F2-9BEC12F8E2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94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2" name="Line 354">
                    <a:extLst>
                      <a:ext uri="{FF2B5EF4-FFF2-40B4-BE49-F238E27FC236}">
                        <a16:creationId xmlns:a16="http://schemas.microsoft.com/office/drawing/2014/main" id="{E11AEE5C-5F21-5743-F9BD-B7B38610ED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07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3" name="Line 355">
                    <a:extLst>
                      <a:ext uri="{FF2B5EF4-FFF2-40B4-BE49-F238E27FC236}">
                        <a16:creationId xmlns:a16="http://schemas.microsoft.com/office/drawing/2014/main" id="{B2C1B83E-583C-592D-C78A-E1955F93A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94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4" name="Line 356">
                    <a:extLst>
                      <a:ext uri="{FF2B5EF4-FFF2-40B4-BE49-F238E27FC236}">
                        <a16:creationId xmlns:a16="http://schemas.microsoft.com/office/drawing/2014/main" id="{2E306B1C-5427-F639-CAB1-78FA35F375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07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5" name="Line 357">
                    <a:extLst>
                      <a:ext uri="{FF2B5EF4-FFF2-40B4-BE49-F238E27FC236}">
                        <a16:creationId xmlns:a16="http://schemas.microsoft.com/office/drawing/2014/main" id="{ADA3EBDE-EF08-5C0D-7A7E-4EFDC4934D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80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6" name="Line 358">
                    <a:extLst>
                      <a:ext uri="{FF2B5EF4-FFF2-40B4-BE49-F238E27FC236}">
                        <a16:creationId xmlns:a16="http://schemas.microsoft.com/office/drawing/2014/main" id="{5C627597-3604-A0E3-5B45-C287DD5AF1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993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7" name="Line 359">
                    <a:extLst>
                      <a:ext uri="{FF2B5EF4-FFF2-40B4-BE49-F238E27FC236}">
                        <a16:creationId xmlns:a16="http://schemas.microsoft.com/office/drawing/2014/main" id="{E998BD7C-3F86-8D2A-2298-F279A1387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675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8" name="Line 360">
                    <a:extLst>
                      <a:ext uri="{FF2B5EF4-FFF2-40B4-BE49-F238E27FC236}">
                        <a16:creationId xmlns:a16="http://schemas.microsoft.com/office/drawing/2014/main" id="{D9B64BCA-288A-7E87-94F6-7259502C86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056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29" name="Line 361">
                    <a:extLst>
                      <a:ext uri="{FF2B5EF4-FFF2-40B4-BE49-F238E27FC236}">
                        <a16:creationId xmlns:a16="http://schemas.microsoft.com/office/drawing/2014/main" id="{CEEF0CBB-5A69-DB71-3596-2B8D74C0FD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07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0" name="Line 362">
                    <a:extLst>
                      <a:ext uri="{FF2B5EF4-FFF2-40B4-BE49-F238E27FC236}">
                        <a16:creationId xmlns:a16="http://schemas.microsoft.com/office/drawing/2014/main" id="{E4AC45A5-2AE4-03A5-7322-276A526855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120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1" name="Line 363">
                    <a:extLst>
                      <a:ext uri="{FF2B5EF4-FFF2-40B4-BE49-F238E27FC236}">
                        <a16:creationId xmlns:a16="http://schemas.microsoft.com/office/drawing/2014/main" id="{5501E164-0C37-1200-8FDD-BDE8064ABC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39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2" name="Line 364">
                    <a:extLst>
                      <a:ext uri="{FF2B5EF4-FFF2-40B4-BE49-F238E27FC236}">
                        <a16:creationId xmlns:a16="http://schemas.microsoft.com/office/drawing/2014/main" id="{3CD01C14-C1A2-2E12-CD6C-5DE86D9550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152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3" name="Line 365">
                    <a:extLst>
                      <a:ext uri="{FF2B5EF4-FFF2-40B4-BE49-F238E27FC236}">
                        <a16:creationId xmlns:a16="http://schemas.microsoft.com/office/drawing/2014/main" id="{59E9E04C-EE74-D4B0-CBC7-0E6A4C9D7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4" name="Line 366">
                    <a:extLst>
                      <a:ext uri="{FF2B5EF4-FFF2-40B4-BE49-F238E27FC236}">
                        <a16:creationId xmlns:a16="http://schemas.microsoft.com/office/drawing/2014/main" id="{802E9C7E-D3E5-0820-1DBC-2AFFE84902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18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5" name="Line 367">
                    <a:extLst>
                      <a:ext uri="{FF2B5EF4-FFF2-40B4-BE49-F238E27FC236}">
                        <a16:creationId xmlns:a16="http://schemas.microsoft.com/office/drawing/2014/main" id="{E6D3D6BA-8BCC-E20F-C274-F9EB6CDAD2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6" name="Line 368">
                    <a:extLst>
                      <a:ext uri="{FF2B5EF4-FFF2-40B4-BE49-F238E27FC236}">
                        <a16:creationId xmlns:a16="http://schemas.microsoft.com/office/drawing/2014/main" id="{B27E14D6-126F-67AD-5D72-9CE60E6887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18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7" name="Line 369">
                    <a:extLst>
                      <a:ext uri="{FF2B5EF4-FFF2-40B4-BE49-F238E27FC236}">
                        <a16:creationId xmlns:a16="http://schemas.microsoft.com/office/drawing/2014/main" id="{9D48DB22-F80C-CE07-97D0-5B169D136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02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8" name="Line 370">
                    <a:extLst>
                      <a:ext uri="{FF2B5EF4-FFF2-40B4-BE49-F238E27FC236}">
                        <a16:creationId xmlns:a16="http://schemas.microsoft.com/office/drawing/2014/main" id="{1D7CA324-AA0C-A402-6581-6AFE533E6A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15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39" name="Line 371">
                    <a:extLst>
                      <a:ext uri="{FF2B5EF4-FFF2-40B4-BE49-F238E27FC236}">
                        <a16:creationId xmlns:a16="http://schemas.microsoft.com/office/drawing/2014/main" id="{558E3ABF-348A-5D6F-F49C-0F795BED99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34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0" name="Line 372">
                    <a:extLst>
                      <a:ext uri="{FF2B5EF4-FFF2-40B4-BE49-F238E27FC236}">
                        <a16:creationId xmlns:a16="http://schemas.microsoft.com/office/drawing/2014/main" id="{FE36D891-43BE-5C8A-0215-F0F545B1E6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47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1" name="Line 373">
                    <a:extLst>
                      <a:ext uri="{FF2B5EF4-FFF2-40B4-BE49-F238E27FC236}">
                        <a16:creationId xmlns:a16="http://schemas.microsoft.com/office/drawing/2014/main" id="{2C4004C3-E419-2B64-4B88-217F53F6E4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0251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2" name="Line 374">
                    <a:extLst>
                      <a:ext uri="{FF2B5EF4-FFF2-40B4-BE49-F238E27FC236}">
                        <a16:creationId xmlns:a16="http://schemas.microsoft.com/office/drawing/2014/main" id="{B6A88113-52D7-1A7D-C8DB-6EC89687F4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37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3" name="Line 375">
                    <a:extLst>
                      <a:ext uri="{FF2B5EF4-FFF2-40B4-BE49-F238E27FC236}">
                        <a16:creationId xmlns:a16="http://schemas.microsoft.com/office/drawing/2014/main" id="{4037B3EA-BA67-A51A-CEBA-01CEEBDA5E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473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4" name="Line 376">
                    <a:extLst>
                      <a:ext uri="{FF2B5EF4-FFF2-40B4-BE49-F238E27FC236}">
                        <a16:creationId xmlns:a16="http://schemas.microsoft.com/office/drawing/2014/main" id="{32DC085C-A2C5-487A-DD41-5EE483631E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660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5" name="Line 377">
                    <a:extLst>
                      <a:ext uri="{FF2B5EF4-FFF2-40B4-BE49-F238E27FC236}">
                        <a16:creationId xmlns:a16="http://schemas.microsoft.com/office/drawing/2014/main" id="{93BCC016-1D3F-B123-2EDE-40E8987AC0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342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6" name="Line 378">
                    <a:extLst>
                      <a:ext uri="{FF2B5EF4-FFF2-40B4-BE49-F238E27FC236}">
                        <a16:creationId xmlns:a16="http://schemas.microsoft.com/office/drawing/2014/main" id="{042AF742-C1E0-07FF-A2F2-741035FA61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55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7" name="Line 379">
                    <a:extLst>
                      <a:ext uri="{FF2B5EF4-FFF2-40B4-BE49-F238E27FC236}">
                        <a16:creationId xmlns:a16="http://schemas.microsoft.com/office/drawing/2014/main" id="{AEE95A48-3338-9149-5008-BEBD6CE11F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374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8" name="Line 380">
                    <a:extLst>
                      <a:ext uri="{FF2B5EF4-FFF2-40B4-BE49-F238E27FC236}">
                        <a16:creationId xmlns:a16="http://schemas.microsoft.com/office/drawing/2014/main" id="{6AA9F1EE-62AC-9404-BEE7-8FE3CE500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87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49" name="Line 381">
                    <a:extLst>
                      <a:ext uri="{FF2B5EF4-FFF2-40B4-BE49-F238E27FC236}">
                        <a16:creationId xmlns:a16="http://schemas.microsoft.com/office/drawing/2014/main" id="{D3AF26DE-63CE-790A-B9C2-9263DBDC5B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06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0" name="Line 382">
                    <a:extLst>
                      <a:ext uri="{FF2B5EF4-FFF2-40B4-BE49-F238E27FC236}">
                        <a16:creationId xmlns:a16="http://schemas.microsoft.com/office/drawing/2014/main" id="{10BBBF20-AA56-66DC-322B-8B8AE225E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818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1" name="Line 383">
                    <a:extLst>
                      <a:ext uri="{FF2B5EF4-FFF2-40B4-BE49-F238E27FC236}">
                        <a16:creationId xmlns:a16="http://schemas.microsoft.com/office/drawing/2014/main" id="{65DFB5B8-4CBF-E4D7-F599-564225830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06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2" name="Line 384">
                    <a:extLst>
                      <a:ext uri="{FF2B5EF4-FFF2-40B4-BE49-F238E27FC236}">
                        <a16:creationId xmlns:a16="http://schemas.microsoft.com/office/drawing/2014/main" id="{4DF8CF2C-9F9F-EA96-D10E-7F6A269A13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818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3" name="Line 385">
                    <a:extLst>
                      <a:ext uri="{FF2B5EF4-FFF2-40B4-BE49-F238E27FC236}">
                        <a16:creationId xmlns:a16="http://schemas.microsoft.com/office/drawing/2014/main" id="{36113909-9C8C-3E66-A4F5-C8CFCD6E7F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4" name="Line 386">
                    <a:extLst>
                      <a:ext uri="{FF2B5EF4-FFF2-40B4-BE49-F238E27FC236}">
                        <a16:creationId xmlns:a16="http://schemas.microsoft.com/office/drawing/2014/main" id="{FAEE7746-54C0-D2C1-71E6-51B975F24E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77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5" name="Line 387">
                    <a:extLst>
                      <a:ext uri="{FF2B5EF4-FFF2-40B4-BE49-F238E27FC236}">
                        <a16:creationId xmlns:a16="http://schemas.microsoft.com/office/drawing/2014/main" id="{4615B689-7BE7-AD76-6912-6C4936E654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6" name="Line 388">
                    <a:extLst>
                      <a:ext uri="{FF2B5EF4-FFF2-40B4-BE49-F238E27FC236}">
                        <a16:creationId xmlns:a16="http://schemas.microsoft.com/office/drawing/2014/main" id="{B504E63E-969C-C033-384E-656C7286C3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77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7" name="Line 389">
                    <a:extLst>
                      <a:ext uri="{FF2B5EF4-FFF2-40B4-BE49-F238E27FC236}">
                        <a16:creationId xmlns:a16="http://schemas.microsoft.com/office/drawing/2014/main" id="{03D35D1F-2ECB-A617-2E5A-2DB04B1E9E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9663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8" name="Line 390">
                    <a:extLst>
                      <a:ext uri="{FF2B5EF4-FFF2-40B4-BE49-F238E27FC236}">
                        <a16:creationId xmlns:a16="http://schemas.microsoft.com/office/drawing/2014/main" id="{85FCB2B0-6A09-FE5A-12D4-0B7DBA97F7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77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59" name="Line 391">
                    <a:extLst>
                      <a:ext uri="{FF2B5EF4-FFF2-40B4-BE49-F238E27FC236}">
                        <a16:creationId xmlns:a16="http://schemas.microsoft.com/office/drawing/2014/main" id="{AD4DB63B-3B8E-A7EC-C03F-349D974A07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96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0" name="Line 392">
                    <a:extLst>
                      <a:ext uri="{FF2B5EF4-FFF2-40B4-BE49-F238E27FC236}">
                        <a16:creationId xmlns:a16="http://schemas.microsoft.com/office/drawing/2014/main" id="{82BABB0D-52D8-7CA3-A22A-9ED53D8ACC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009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1" name="Line 393">
                    <a:extLst>
                      <a:ext uri="{FF2B5EF4-FFF2-40B4-BE49-F238E27FC236}">
                        <a16:creationId xmlns:a16="http://schemas.microsoft.com/office/drawing/2014/main" id="{D4721004-D966-8E16-1582-ACB94954B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55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2" name="Line 394">
                    <a:extLst>
                      <a:ext uri="{FF2B5EF4-FFF2-40B4-BE49-F238E27FC236}">
                        <a16:creationId xmlns:a16="http://schemas.microsoft.com/office/drawing/2014/main" id="{DCF06189-97B5-D751-E71A-84B4E1F7EC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68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3" name="Line 395">
                    <a:extLst>
                      <a:ext uri="{FF2B5EF4-FFF2-40B4-BE49-F238E27FC236}">
                        <a16:creationId xmlns:a16="http://schemas.microsoft.com/office/drawing/2014/main" id="{53A49CF5-9E79-9214-F264-80DED107BF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553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4" name="Line 396">
                    <a:extLst>
                      <a:ext uri="{FF2B5EF4-FFF2-40B4-BE49-F238E27FC236}">
                        <a16:creationId xmlns:a16="http://schemas.microsoft.com/office/drawing/2014/main" id="{3E345E89-225D-CA7F-A558-357DED8FE2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681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5" name="Line 397">
                    <a:extLst>
                      <a:ext uri="{FF2B5EF4-FFF2-40B4-BE49-F238E27FC236}">
                        <a16:creationId xmlns:a16="http://schemas.microsoft.com/office/drawing/2014/main" id="{30972E84-CDA7-61B3-9A7B-8E9B01D000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787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6" name="Line 398">
                    <a:extLst>
                      <a:ext uri="{FF2B5EF4-FFF2-40B4-BE49-F238E27FC236}">
                        <a16:creationId xmlns:a16="http://schemas.microsoft.com/office/drawing/2014/main" id="{FF239F3D-5DF5-2DB7-F81B-945EFE3937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99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7" name="Line 399">
                    <a:extLst>
                      <a:ext uri="{FF2B5EF4-FFF2-40B4-BE49-F238E27FC236}">
                        <a16:creationId xmlns:a16="http://schemas.microsoft.com/office/drawing/2014/main" id="{6A9980D5-492C-9574-05B7-92B6FD44C2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4588" y="15938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8" name="Line 400">
                    <a:extLst>
                      <a:ext uri="{FF2B5EF4-FFF2-40B4-BE49-F238E27FC236}">
                        <a16:creationId xmlns:a16="http://schemas.microsoft.com/office/drawing/2014/main" id="{852BD822-FABE-ADD1-761A-6E1EC7202F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5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69" name="Line 401">
                    <a:extLst>
                      <a:ext uri="{FF2B5EF4-FFF2-40B4-BE49-F238E27FC236}">
                        <a16:creationId xmlns:a16="http://schemas.microsoft.com/office/drawing/2014/main" id="{96F20B64-C567-F699-1615-6A1E9A458E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94588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0" name="Line 402">
                    <a:extLst>
                      <a:ext uri="{FF2B5EF4-FFF2-40B4-BE49-F238E27FC236}">
                        <a16:creationId xmlns:a16="http://schemas.microsoft.com/office/drawing/2014/main" id="{ECC94B07-843A-0772-6DB2-91DBF503F2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5863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1" name="Line 403">
                    <a:extLst>
                      <a:ext uri="{FF2B5EF4-FFF2-40B4-BE49-F238E27FC236}">
                        <a16:creationId xmlns:a16="http://schemas.microsoft.com/office/drawing/2014/main" id="{040F14F3-C192-E5D7-B0FC-40701CA219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0411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2" name="Line 404">
                    <a:extLst>
                      <a:ext uri="{FF2B5EF4-FFF2-40B4-BE49-F238E27FC236}">
                        <a16:creationId xmlns:a16="http://schemas.microsoft.com/office/drawing/2014/main" id="{8E94AB3C-DA3F-6547-55EE-8271DBAC14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4538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3" name="Line 405">
                    <a:extLst>
                      <a:ext uri="{FF2B5EF4-FFF2-40B4-BE49-F238E27FC236}">
                        <a16:creationId xmlns:a16="http://schemas.microsoft.com/office/drawing/2014/main" id="{03A2D161-8C84-D5A9-24B8-29CECEFBC1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10463" y="15938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4" name="Line 407">
                    <a:extLst>
                      <a:ext uri="{FF2B5EF4-FFF2-40B4-BE49-F238E27FC236}">
                        <a16:creationId xmlns:a16="http://schemas.microsoft.com/office/drawing/2014/main" id="{15C65D39-B11A-025F-5A2B-9B300A088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51738" y="15557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5" name="Line 408">
                    <a:extLst>
                      <a:ext uri="{FF2B5EF4-FFF2-40B4-BE49-F238E27FC236}">
                        <a16:creationId xmlns:a16="http://schemas.microsoft.com/office/drawing/2014/main" id="{EFF0CF42-F91C-D6A8-D729-5E43EB2ACC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2688" y="160972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6" name="Line 409">
                    <a:extLst>
                      <a:ext uri="{FF2B5EF4-FFF2-40B4-BE49-F238E27FC236}">
                        <a16:creationId xmlns:a16="http://schemas.microsoft.com/office/drawing/2014/main" id="{8582FBD6-B516-5135-189A-F6ECDE3675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7" name="Line 410">
                    <a:extLst>
                      <a:ext uri="{FF2B5EF4-FFF2-40B4-BE49-F238E27FC236}">
                        <a16:creationId xmlns:a16="http://schemas.microsoft.com/office/drawing/2014/main" id="{51C3E5A8-C0D5-536D-43A1-C692EFB7E6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32688" y="160972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8" name="Line 411">
                    <a:extLst>
                      <a:ext uri="{FF2B5EF4-FFF2-40B4-BE49-F238E27FC236}">
                        <a16:creationId xmlns:a16="http://schemas.microsoft.com/office/drawing/2014/main" id="{BD227A3B-47CD-D11D-0AE3-FFCF5CDF52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70788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79" name="Line 412">
                    <a:extLst>
                      <a:ext uri="{FF2B5EF4-FFF2-40B4-BE49-F238E27FC236}">
                        <a16:creationId xmlns:a16="http://schemas.microsoft.com/office/drawing/2014/main" id="{FF34DD8F-64BA-A9D2-B78E-A269790187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6443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0" name="Line 413">
                    <a:extLst>
                      <a:ext uri="{FF2B5EF4-FFF2-40B4-BE49-F238E27FC236}">
                        <a16:creationId xmlns:a16="http://schemas.microsoft.com/office/drawing/2014/main" id="{9D10E8ED-873E-ABA5-2205-D1D016919B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1" name="Line 414">
                    <a:extLst>
                      <a:ext uri="{FF2B5EF4-FFF2-40B4-BE49-F238E27FC236}">
                        <a16:creationId xmlns:a16="http://schemas.microsoft.com/office/drawing/2014/main" id="{87B24308-EC7B-7536-DFD2-A02BC14E1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6443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2" name="Line 415">
                    <a:extLst>
                      <a:ext uri="{FF2B5EF4-FFF2-40B4-BE49-F238E27FC236}">
                        <a16:creationId xmlns:a16="http://schemas.microsoft.com/office/drawing/2014/main" id="{83D0A076-9082-2252-D125-498A9F9E77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3" name="Line 416">
                    <a:extLst>
                      <a:ext uri="{FF2B5EF4-FFF2-40B4-BE49-F238E27FC236}">
                        <a16:creationId xmlns:a16="http://schemas.microsoft.com/office/drawing/2014/main" id="{393989B1-FC21-E2C1-1604-4A426613B2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8983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4" name="Line 417">
                    <a:extLst>
                      <a:ext uri="{FF2B5EF4-FFF2-40B4-BE49-F238E27FC236}">
                        <a16:creationId xmlns:a16="http://schemas.microsoft.com/office/drawing/2014/main" id="{E69780BC-62CF-C225-E03F-7CB32C6CAD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111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5" name="Line 418">
                    <a:extLst>
                      <a:ext uri="{FF2B5EF4-FFF2-40B4-BE49-F238E27FC236}">
                        <a16:creationId xmlns:a16="http://schemas.microsoft.com/office/drawing/2014/main" id="{4C501BE3-57C4-72EA-824B-96C5582D60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8983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6" name="Line 419">
                    <a:extLst>
                      <a:ext uri="{FF2B5EF4-FFF2-40B4-BE49-F238E27FC236}">
                        <a16:creationId xmlns:a16="http://schemas.microsoft.com/office/drawing/2014/main" id="{1F0D5330-9941-B54C-EF49-444CB47551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111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7" name="Line 420">
                    <a:extLst>
                      <a:ext uri="{FF2B5EF4-FFF2-40B4-BE49-F238E27FC236}">
                        <a16:creationId xmlns:a16="http://schemas.microsoft.com/office/drawing/2014/main" id="{E1FB6487-B8D4-664C-14EB-8CC286C1D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59618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8" name="Line 421">
                    <a:extLst>
                      <a:ext uri="{FF2B5EF4-FFF2-40B4-BE49-F238E27FC236}">
                        <a16:creationId xmlns:a16="http://schemas.microsoft.com/office/drawing/2014/main" id="{A23736EF-AE1F-6A20-9E6B-4902811C74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746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89" name="Line 422">
                    <a:extLst>
                      <a:ext uri="{FF2B5EF4-FFF2-40B4-BE49-F238E27FC236}">
                        <a16:creationId xmlns:a16="http://schemas.microsoft.com/office/drawing/2014/main" id="{72DB9C7E-4693-823F-97F1-D1467C570C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0" name="Line 423">
                    <a:extLst>
                      <a:ext uri="{FF2B5EF4-FFF2-40B4-BE49-F238E27FC236}">
                        <a16:creationId xmlns:a16="http://schemas.microsoft.com/office/drawing/2014/main" id="{73D6CF51-7696-1EB1-B995-625D913885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6988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1" name="Line 424">
                    <a:extLst>
                      <a:ext uri="{FF2B5EF4-FFF2-40B4-BE49-F238E27FC236}">
                        <a16:creationId xmlns:a16="http://schemas.microsoft.com/office/drawing/2014/main" id="{27296A41-5D9E-4A7A-0109-D8E1DF1AD9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8888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2" name="Line 425">
                    <a:extLst>
                      <a:ext uri="{FF2B5EF4-FFF2-40B4-BE49-F238E27FC236}">
                        <a16:creationId xmlns:a16="http://schemas.microsoft.com/office/drawing/2014/main" id="{11BC92B6-2598-EA1E-94B4-E015134FF2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0163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3" name="Line 426">
                    <a:extLst>
                      <a:ext uri="{FF2B5EF4-FFF2-40B4-BE49-F238E27FC236}">
                        <a16:creationId xmlns:a16="http://schemas.microsoft.com/office/drawing/2014/main" id="{5AA3EB04-0936-D57C-DBDF-4413DB92E1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12063" y="160972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4" name="Line 427">
                    <a:extLst>
                      <a:ext uri="{FF2B5EF4-FFF2-40B4-BE49-F238E27FC236}">
                        <a16:creationId xmlns:a16="http://schemas.microsoft.com/office/drawing/2014/main" id="{E352FABC-1ED4-FF77-0E38-203D034359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3338" y="157162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5" name="Line 428">
                    <a:extLst>
                      <a:ext uri="{FF2B5EF4-FFF2-40B4-BE49-F238E27FC236}">
                        <a16:creationId xmlns:a16="http://schemas.microsoft.com/office/drawing/2014/main" id="{E9C8D7A3-6D30-A16E-64C2-1FD6FCA27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4763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6" name="Line 429">
                    <a:extLst>
                      <a:ext uri="{FF2B5EF4-FFF2-40B4-BE49-F238E27FC236}">
                        <a16:creationId xmlns:a16="http://schemas.microsoft.com/office/drawing/2014/main" id="{986CCAEB-4704-09F1-8361-DA2B7A44F1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28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7" name="Line 430">
                    <a:extLst>
                      <a:ext uri="{FF2B5EF4-FFF2-40B4-BE49-F238E27FC236}">
                        <a16:creationId xmlns:a16="http://schemas.microsoft.com/office/drawing/2014/main" id="{9A657FD2-1570-8186-239E-A1C853FCF4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47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8" name="Line 431">
                    <a:extLst>
                      <a:ext uri="{FF2B5EF4-FFF2-40B4-BE49-F238E27FC236}">
                        <a16:creationId xmlns:a16="http://schemas.microsoft.com/office/drawing/2014/main" id="{202AE8DD-175A-91F9-74B6-0EE2759EAF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399" name="Line 432">
                    <a:extLst>
                      <a:ext uri="{FF2B5EF4-FFF2-40B4-BE49-F238E27FC236}">
                        <a16:creationId xmlns:a16="http://schemas.microsoft.com/office/drawing/2014/main" id="{54A11F19-BCC9-5633-1911-C51352855D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279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0" name="Line 433">
                    <a:extLst>
                      <a:ext uri="{FF2B5EF4-FFF2-40B4-BE49-F238E27FC236}">
                        <a16:creationId xmlns:a16="http://schemas.microsoft.com/office/drawing/2014/main" id="{A6A993EC-5A7E-3DDF-A28A-EFE3EF9029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1" name="Line 434">
                    <a:extLst>
                      <a:ext uri="{FF2B5EF4-FFF2-40B4-BE49-F238E27FC236}">
                        <a16:creationId xmlns:a16="http://schemas.microsoft.com/office/drawing/2014/main" id="{0167E7AE-C420-B247-C829-3F54A2ACCF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311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2" name="Line 435">
                    <a:extLst>
                      <a:ext uri="{FF2B5EF4-FFF2-40B4-BE49-F238E27FC236}">
                        <a16:creationId xmlns:a16="http://schemas.microsoft.com/office/drawing/2014/main" id="{D00C3E6A-DABC-80F2-6388-AE44936947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23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3" name="Line 436">
                    <a:extLst>
                      <a:ext uri="{FF2B5EF4-FFF2-40B4-BE49-F238E27FC236}">
                        <a16:creationId xmlns:a16="http://schemas.microsoft.com/office/drawing/2014/main" id="{38DDDABE-63ED-F0B6-78C3-822949FDB4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4063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4" name="Line 437">
                    <a:extLst>
                      <a:ext uri="{FF2B5EF4-FFF2-40B4-BE49-F238E27FC236}">
                        <a16:creationId xmlns:a16="http://schemas.microsoft.com/office/drawing/2014/main" id="{F05E23E9-C30A-EA95-C858-18B22B4F60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5" name="Line 438">
                    <a:extLst>
                      <a:ext uri="{FF2B5EF4-FFF2-40B4-BE49-F238E27FC236}">
                        <a16:creationId xmlns:a16="http://schemas.microsoft.com/office/drawing/2014/main" id="{568BD738-C87C-58E5-22DA-D426164908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01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6" name="Line 439">
                    <a:extLst>
                      <a:ext uri="{FF2B5EF4-FFF2-40B4-BE49-F238E27FC236}">
                        <a16:creationId xmlns:a16="http://schemas.microsoft.com/office/drawing/2014/main" id="{9D0F994A-1379-ACFB-D9B1-1212D489A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7" name="Line 440">
                    <a:extLst>
                      <a:ext uri="{FF2B5EF4-FFF2-40B4-BE49-F238E27FC236}">
                        <a16:creationId xmlns:a16="http://schemas.microsoft.com/office/drawing/2014/main" id="{481D73E6-2E18-9770-154D-EC635D7120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968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8" name="Line 441">
                    <a:extLst>
                      <a:ext uri="{FF2B5EF4-FFF2-40B4-BE49-F238E27FC236}">
                        <a16:creationId xmlns:a16="http://schemas.microsoft.com/office/drawing/2014/main" id="{9AC33541-FD87-D065-B7A4-3D8F3BA712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09" name="Line 442">
                    <a:extLst>
                      <a:ext uri="{FF2B5EF4-FFF2-40B4-BE49-F238E27FC236}">
                        <a16:creationId xmlns:a16="http://schemas.microsoft.com/office/drawing/2014/main" id="{83FB6C73-1C7B-8C56-62E4-8CED8DB89D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596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0" name="Line 443">
                    <a:extLst>
                      <a:ext uri="{FF2B5EF4-FFF2-40B4-BE49-F238E27FC236}">
                        <a16:creationId xmlns:a16="http://schemas.microsoft.com/office/drawing/2014/main" id="{60522698-251B-6804-6CBF-1F639DB1C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1" name="Line 444">
                    <a:extLst>
                      <a:ext uri="{FF2B5EF4-FFF2-40B4-BE49-F238E27FC236}">
                        <a16:creationId xmlns:a16="http://schemas.microsoft.com/office/drawing/2014/main" id="{C692801B-9F40-E603-E2CF-22B1E76AA2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2" name="Line 445">
                    <a:extLst>
                      <a:ext uri="{FF2B5EF4-FFF2-40B4-BE49-F238E27FC236}">
                        <a16:creationId xmlns:a16="http://schemas.microsoft.com/office/drawing/2014/main" id="{EFA34F57-B5A5-04F6-EB65-CCCF14EC53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3" name="Line 446">
                    <a:extLst>
                      <a:ext uri="{FF2B5EF4-FFF2-40B4-BE49-F238E27FC236}">
                        <a16:creationId xmlns:a16="http://schemas.microsoft.com/office/drawing/2014/main" id="{B11E42D3-F6F9-44F9-5131-F67A9043FD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4" name="Line 447">
                    <a:extLst>
                      <a:ext uri="{FF2B5EF4-FFF2-40B4-BE49-F238E27FC236}">
                        <a16:creationId xmlns:a16="http://schemas.microsoft.com/office/drawing/2014/main" id="{7B5AD55C-7814-09F7-0B5D-CF2E2BCC14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5" name="Line 448">
                    <a:extLst>
                      <a:ext uri="{FF2B5EF4-FFF2-40B4-BE49-F238E27FC236}">
                        <a16:creationId xmlns:a16="http://schemas.microsoft.com/office/drawing/2014/main" id="{978744A1-F59F-52CA-942D-FB615BF0BE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6" name="Line 449">
                    <a:extLst>
                      <a:ext uri="{FF2B5EF4-FFF2-40B4-BE49-F238E27FC236}">
                        <a16:creationId xmlns:a16="http://schemas.microsoft.com/office/drawing/2014/main" id="{76AF6976-FDDA-D760-AF44-EF71640965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7" name="Line 450">
                    <a:extLst>
                      <a:ext uri="{FF2B5EF4-FFF2-40B4-BE49-F238E27FC236}">
                        <a16:creationId xmlns:a16="http://schemas.microsoft.com/office/drawing/2014/main" id="{9A92209A-9ECF-8E3B-6D11-511BC4C520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8" name="Line 451">
                    <a:extLst>
                      <a:ext uri="{FF2B5EF4-FFF2-40B4-BE49-F238E27FC236}">
                        <a16:creationId xmlns:a16="http://schemas.microsoft.com/office/drawing/2014/main" id="{97919B10-DAF6-4B60-ABD8-A896BA6B1B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19" name="Line 452">
                    <a:extLst>
                      <a:ext uri="{FF2B5EF4-FFF2-40B4-BE49-F238E27FC236}">
                        <a16:creationId xmlns:a16="http://schemas.microsoft.com/office/drawing/2014/main" id="{01636720-8201-9ACB-3896-9179214B97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0" name="Line 453">
                    <a:extLst>
                      <a:ext uri="{FF2B5EF4-FFF2-40B4-BE49-F238E27FC236}">
                        <a16:creationId xmlns:a16="http://schemas.microsoft.com/office/drawing/2014/main" id="{1F722347-DCB1-39DA-ADC8-CC32D56B47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1" name="Line 454">
                    <a:extLst>
                      <a:ext uri="{FF2B5EF4-FFF2-40B4-BE49-F238E27FC236}">
                        <a16:creationId xmlns:a16="http://schemas.microsoft.com/office/drawing/2014/main" id="{7681E26C-41D1-1FE7-A6A5-8258942D1A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2" name="Line 455">
                    <a:extLst>
                      <a:ext uri="{FF2B5EF4-FFF2-40B4-BE49-F238E27FC236}">
                        <a16:creationId xmlns:a16="http://schemas.microsoft.com/office/drawing/2014/main" id="{5D35A30C-0CF3-BE10-E05F-500C8D4E0B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3" name="Line 456">
                    <a:extLst>
                      <a:ext uri="{FF2B5EF4-FFF2-40B4-BE49-F238E27FC236}">
                        <a16:creationId xmlns:a16="http://schemas.microsoft.com/office/drawing/2014/main" id="{60044E33-DA43-2822-FC43-7A48002A93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4" name="Line 457">
                    <a:extLst>
                      <a:ext uri="{FF2B5EF4-FFF2-40B4-BE49-F238E27FC236}">
                        <a16:creationId xmlns:a16="http://schemas.microsoft.com/office/drawing/2014/main" id="{F22C9973-522D-5BE0-21B6-7754E58948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5" name="Line 458">
                    <a:extLst>
                      <a:ext uri="{FF2B5EF4-FFF2-40B4-BE49-F238E27FC236}">
                        <a16:creationId xmlns:a16="http://schemas.microsoft.com/office/drawing/2014/main" id="{2D06D5A7-4310-A208-1E16-78E643A0B4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692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6" name="Line 459">
                    <a:extLst>
                      <a:ext uri="{FF2B5EF4-FFF2-40B4-BE49-F238E27FC236}">
                        <a16:creationId xmlns:a16="http://schemas.microsoft.com/office/drawing/2014/main" id="{0665155D-F927-B2E1-20AE-EFBAE0F53F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7" name="Line 460">
                    <a:extLst>
                      <a:ext uri="{FF2B5EF4-FFF2-40B4-BE49-F238E27FC236}">
                        <a16:creationId xmlns:a16="http://schemas.microsoft.com/office/drawing/2014/main" id="{900F695F-A95A-915E-BE69-5D8815401C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23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8" name="Line 461">
                    <a:extLst>
                      <a:ext uri="{FF2B5EF4-FFF2-40B4-BE49-F238E27FC236}">
                        <a16:creationId xmlns:a16="http://schemas.microsoft.com/office/drawing/2014/main" id="{02227003-4749-DFE1-FEB7-C72B681E69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36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29" name="Line 462">
                    <a:extLst>
                      <a:ext uri="{FF2B5EF4-FFF2-40B4-BE49-F238E27FC236}">
                        <a16:creationId xmlns:a16="http://schemas.microsoft.com/office/drawing/2014/main" id="{39BFC88B-1C79-AC18-8CB5-BF89A36D8E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23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0" name="Line 463">
                    <a:extLst>
                      <a:ext uri="{FF2B5EF4-FFF2-40B4-BE49-F238E27FC236}">
                        <a16:creationId xmlns:a16="http://schemas.microsoft.com/office/drawing/2014/main" id="{78855103-D1DF-A30F-407F-4997F26257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36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1" name="Line 464">
                    <a:extLst>
                      <a:ext uri="{FF2B5EF4-FFF2-40B4-BE49-F238E27FC236}">
                        <a16:creationId xmlns:a16="http://schemas.microsoft.com/office/drawing/2014/main" id="{032E3FF4-F502-F978-191B-8665C19324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2" name="Line 465">
                    <a:extLst>
                      <a:ext uri="{FF2B5EF4-FFF2-40B4-BE49-F238E27FC236}">
                        <a16:creationId xmlns:a16="http://schemas.microsoft.com/office/drawing/2014/main" id="{344DE161-7909-5D4B-7B31-79A336E2D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3" name="Line 466">
                    <a:extLst>
                      <a:ext uri="{FF2B5EF4-FFF2-40B4-BE49-F238E27FC236}">
                        <a16:creationId xmlns:a16="http://schemas.microsoft.com/office/drawing/2014/main" id="{4294D9C6-0B8E-FDBF-1A44-B1A3E36840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55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4" name="Line 467">
                    <a:extLst>
                      <a:ext uri="{FF2B5EF4-FFF2-40B4-BE49-F238E27FC236}">
                        <a16:creationId xmlns:a16="http://schemas.microsoft.com/office/drawing/2014/main" id="{031ADC3A-B970-F51D-D14A-56EB9DA8FA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5" name="Line 468">
                    <a:extLst>
                      <a:ext uri="{FF2B5EF4-FFF2-40B4-BE49-F238E27FC236}">
                        <a16:creationId xmlns:a16="http://schemas.microsoft.com/office/drawing/2014/main" id="{540CDE84-4B17-92BF-5F17-5D7567D71D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6" name="Line 469">
                    <a:extLst>
                      <a:ext uri="{FF2B5EF4-FFF2-40B4-BE49-F238E27FC236}">
                        <a16:creationId xmlns:a16="http://schemas.microsoft.com/office/drawing/2014/main" id="{32783981-7E37-FF01-161F-3BEB730491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7" name="Line 470">
                    <a:extLst>
                      <a:ext uri="{FF2B5EF4-FFF2-40B4-BE49-F238E27FC236}">
                        <a16:creationId xmlns:a16="http://schemas.microsoft.com/office/drawing/2014/main" id="{8BFD4A4D-D12D-8938-8330-60C74FCD86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8" name="Line 471">
                    <a:extLst>
                      <a:ext uri="{FF2B5EF4-FFF2-40B4-BE49-F238E27FC236}">
                        <a16:creationId xmlns:a16="http://schemas.microsoft.com/office/drawing/2014/main" id="{44663B9B-1AA1-E007-EDBB-F34AFFC223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39" name="Line 472">
                    <a:extLst>
                      <a:ext uri="{FF2B5EF4-FFF2-40B4-BE49-F238E27FC236}">
                        <a16:creationId xmlns:a16="http://schemas.microsoft.com/office/drawing/2014/main" id="{9A047B54-EC62-EF2B-A63E-9CCBB015C6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0" name="Line 473">
                    <a:extLst>
                      <a:ext uri="{FF2B5EF4-FFF2-40B4-BE49-F238E27FC236}">
                        <a16:creationId xmlns:a16="http://schemas.microsoft.com/office/drawing/2014/main" id="{0566DA72-4F4C-99B8-997A-EDE4254BD5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1" name="Line 474">
                    <a:extLst>
                      <a:ext uri="{FF2B5EF4-FFF2-40B4-BE49-F238E27FC236}">
                        <a16:creationId xmlns:a16="http://schemas.microsoft.com/office/drawing/2014/main" id="{817A7AD6-C6D8-3F4E-9649-AA8631D949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2" name="Line 475">
                    <a:extLst>
                      <a:ext uri="{FF2B5EF4-FFF2-40B4-BE49-F238E27FC236}">
                        <a16:creationId xmlns:a16="http://schemas.microsoft.com/office/drawing/2014/main" id="{E5A2A1D7-30B5-30C5-D5A5-8C1E4B5B01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3" name="Line 476">
                    <a:extLst>
                      <a:ext uri="{FF2B5EF4-FFF2-40B4-BE49-F238E27FC236}">
                        <a16:creationId xmlns:a16="http://schemas.microsoft.com/office/drawing/2014/main" id="{2CD92940-EF57-F4DD-12BD-918C2FA8E8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4" name="Line 477">
                    <a:extLst>
                      <a:ext uri="{FF2B5EF4-FFF2-40B4-BE49-F238E27FC236}">
                        <a16:creationId xmlns:a16="http://schemas.microsoft.com/office/drawing/2014/main" id="{ED046C99-4054-1C10-6FDF-5546B97924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5" name="Line 478">
                    <a:extLst>
                      <a:ext uri="{FF2B5EF4-FFF2-40B4-BE49-F238E27FC236}">
                        <a16:creationId xmlns:a16="http://schemas.microsoft.com/office/drawing/2014/main" id="{FF8B1C26-3114-DAFF-E134-F8FCF09E03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6" name="Line 479">
                    <a:extLst>
                      <a:ext uri="{FF2B5EF4-FFF2-40B4-BE49-F238E27FC236}">
                        <a16:creationId xmlns:a16="http://schemas.microsoft.com/office/drawing/2014/main" id="{DC917FD0-BFF5-0AD8-FA1E-F9255CF978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7" name="Line 480">
                    <a:extLst>
                      <a:ext uri="{FF2B5EF4-FFF2-40B4-BE49-F238E27FC236}">
                        <a16:creationId xmlns:a16="http://schemas.microsoft.com/office/drawing/2014/main" id="{760D4F3E-B077-2EBD-2D85-5A8FA98C19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787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8" name="Line 481">
                    <a:extLst>
                      <a:ext uri="{FF2B5EF4-FFF2-40B4-BE49-F238E27FC236}">
                        <a16:creationId xmlns:a16="http://schemas.microsoft.com/office/drawing/2014/main" id="{D2E37CB9-F35A-AB1A-CC03-94FACED096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00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49" name="Line 482">
                    <a:extLst>
                      <a:ext uri="{FF2B5EF4-FFF2-40B4-BE49-F238E27FC236}">
                        <a16:creationId xmlns:a16="http://schemas.microsoft.com/office/drawing/2014/main" id="{B5E08878-8833-9B13-C2D2-262E9F8A2B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0" name="Line 483">
                    <a:extLst>
                      <a:ext uri="{FF2B5EF4-FFF2-40B4-BE49-F238E27FC236}">
                        <a16:creationId xmlns:a16="http://schemas.microsoft.com/office/drawing/2014/main" id="{98AC0F04-30DA-2963-52B3-08AD59CD73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1" name="Line 484">
                    <a:extLst>
                      <a:ext uri="{FF2B5EF4-FFF2-40B4-BE49-F238E27FC236}">
                        <a16:creationId xmlns:a16="http://schemas.microsoft.com/office/drawing/2014/main" id="{9876C860-BB38-2BB8-879C-B8B8940620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2" name="Line 485">
                    <a:extLst>
                      <a:ext uri="{FF2B5EF4-FFF2-40B4-BE49-F238E27FC236}">
                        <a16:creationId xmlns:a16="http://schemas.microsoft.com/office/drawing/2014/main" id="{2BD3C693-0B3B-9501-65E8-2A2B6524A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3" name="Line 486">
                    <a:extLst>
                      <a:ext uri="{FF2B5EF4-FFF2-40B4-BE49-F238E27FC236}">
                        <a16:creationId xmlns:a16="http://schemas.microsoft.com/office/drawing/2014/main" id="{05C577F6-4B24-FC47-B5DE-0DF17C464D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4" name="Line 487">
                    <a:extLst>
                      <a:ext uri="{FF2B5EF4-FFF2-40B4-BE49-F238E27FC236}">
                        <a16:creationId xmlns:a16="http://schemas.microsoft.com/office/drawing/2014/main" id="{6BE4E64B-F337-393D-77C9-19D060CF8B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5" name="Line 488">
                    <a:extLst>
                      <a:ext uri="{FF2B5EF4-FFF2-40B4-BE49-F238E27FC236}">
                        <a16:creationId xmlns:a16="http://schemas.microsoft.com/office/drawing/2014/main" id="{D72670F5-C279-27B1-6EF6-AF4ACA75B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6" name="Line 489">
                    <a:extLst>
                      <a:ext uri="{FF2B5EF4-FFF2-40B4-BE49-F238E27FC236}">
                        <a16:creationId xmlns:a16="http://schemas.microsoft.com/office/drawing/2014/main" id="{B4C30861-E2EC-BB99-44DF-94FE06A871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7" name="Line 490">
                    <a:extLst>
                      <a:ext uri="{FF2B5EF4-FFF2-40B4-BE49-F238E27FC236}">
                        <a16:creationId xmlns:a16="http://schemas.microsoft.com/office/drawing/2014/main" id="{68CFD5D7-AC4B-38F1-63DE-295F52DD67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8" name="Line 491">
                    <a:extLst>
                      <a:ext uri="{FF2B5EF4-FFF2-40B4-BE49-F238E27FC236}">
                        <a16:creationId xmlns:a16="http://schemas.microsoft.com/office/drawing/2014/main" id="{C998E541-7306-2347-84BF-AC35566C3F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59" name="Line 492">
                    <a:extLst>
                      <a:ext uri="{FF2B5EF4-FFF2-40B4-BE49-F238E27FC236}">
                        <a16:creationId xmlns:a16="http://schemas.microsoft.com/office/drawing/2014/main" id="{5CE84FCE-AEC9-9E9B-7C19-53B68344A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0" name="Line 493">
                    <a:extLst>
                      <a:ext uri="{FF2B5EF4-FFF2-40B4-BE49-F238E27FC236}">
                        <a16:creationId xmlns:a16="http://schemas.microsoft.com/office/drawing/2014/main" id="{753989DB-FB55-A053-C163-5500CE02D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1" name="Line 494">
                    <a:extLst>
                      <a:ext uri="{FF2B5EF4-FFF2-40B4-BE49-F238E27FC236}">
                        <a16:creationId xmlns:a16="http://schemas.microsoft.com/office/drawing/2014/main" id="{E1697790-CFC3-92E1-67AD-FDA4001436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2" name="Line 495">
                    <a:extLst>
                      <a:ext uri="{FF2B5EF4-FFF2-40B4-BE49-F238E27FC236}">
                        <a16:creationId xmlns:a16="http://schemas.microsoft.com/office/drawing/2014/main" id="{34B94BCF-CFA5-45EC-0031-46A8052D05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3" name="Line 496">
                    <a:extLst>
                      <a:ext uri="{FF2B5EF4-FFF2-40B4-BE49-F238E27FC236}">
                        <a16:creationId xmlns:a16="http://schemas.microsoft.com/office/drawing/2014/main" id="{B95FD590-FDE2-A9C4-C90C-30AF398169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4" name="Line 497">
                    <a:extLst>
                      <a:ext uri="{FF2B5EF4-FFF2-40B4-BE49-F238E27FC236}">
                        <a16:creationId xmlns:a16="http://schemas.microsoft.com/office/drawing/2014/main" id="{75B56916-2701-C9A2-A294-CEB13D5DC5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5" name="Line 498">
                    <a:extLst>
                      <a:ext uri="{FF2B5EF4-FFF2-40B4-BE49-F238E27FC236}">
                        <a16:creationId xmlns:a16="http://schemas.microsoft.com/office/drawing/2014/main" id="{3A8C4539-E202-23B3-886C-B5B3CE4B5B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6" name="Line 499">
                    <a:extLst>
                      <a:ext uri="{FF2B5EF4-FFF2-40B4-BE49-F238E27FC236}">
                        <a16:creationId xmlns:a16="http://schemas.microsoft.com/office/drawing/2014/main" id="{D7166475-29C6-A435-A79B-56C7478CC5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7" name="Line 500">
                    <a:extLst>
                      <a:ext uri="{FF2B5EF4-FFF2-40B4-BE49-F238E27FC236}">
                        <a16:creationId xmlns:a16="http://schemas.microsoft.com/office/drawing/2014/main" id="{3383E5CC-1B65-5C15-4C1C-886E4C120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8" name="Line 501">
                    <a:extLst>
                      <a:ext uri="{FF2B5EF4-FFF2-40B4-BE49-F238E27FC236}">
                        <a16:creationId xmlns:a16="http://schemas.microsoft.com/office/drawing/2014/main" id="{48F88579-B916-89BE-04C9-53867CC3C2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69" name="Line 502">
                    <a:extLst>
                      <a:ext uri="{FF2B5EF4-FFF2-40B4-BE49-F238E27FC236}">
                        <a16:creationId xmlns:a16="http://schemas.microsoft.com/office/drawing/2014/main" id="{B6D2A5C5-96C0-620D-9C1E-88664D0C26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0" name="Line 503">
                    <a:extLst>
                      <a:ext uri="{FF2B5EF4-FFF2-40B4-BE49-F238E27FC236}">
                        <a16:creationId xmlns:a16="http://schemas.microsoft.com/office/drawing/2014/main" id="{0A621327-3275-B11A-92EE-B8D630CD8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1" name="Line 504">
                    <a:extLst>
                      <a:ext uri="{FF2B5EF4-FFF2-40B4-BE49-F238E27FC236}">
                        <a16:creationId xmlns:a16="http://schemas.microsoft.com/office/drawing/2014/main" id="{C30CB383-61BB-ABB8-B332-5F8871C26F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2" name="Line 505">
                    <a:extLst>
                      <a:ext uri="{FF2B5EF4-FFF2-40B4-BE49-F238E27FC236}">
                        <a16:creationId xmlns:a16="http://schemas.microsoft.com/office/drawing/2014/main" id="{A4744FE1-C940-C83C-B229-B5AE06758C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3" name="Line 506">
                    <a:extLst>
                      <a:ext uri="{FF2B5EF4-FFF2-40B4-BE49-F238E27FC236}">
                        <a16:creationId xmlns:a16="http://schemas.microsoft.com/office/drawing/2014/main" id="{105B9E5F-A921-1A5C-BDFF-ED74211F95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4" name="Line 507">
                    <a:extLst>
                      <a:ext uri="{FF2B5EF4-FFF2-40B4-BE49-F238E27FC236}">
                        <a16:creationId xmlns:a16="http://schemas.microsoft.com/office/drawing/2014/main" id="{9483CC43-0374-4C29-44F1-B6E5BE4612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5" name="Line 508">
                    <a:extLst>
                      <a:ext uri="{FF2B5EF4-FFF2-40B4-BE49-F238E27FC236}">
                        <a16:creationId xmlns:a16="http://schemas.microsoft.com/office/drawing/2014/main" id="{B86DB281-1558-2320-E5CA-E858C8A61B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19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6" name="Line 509">
                    <a:extLst>
                      <a:ext uri="{FF2B5EF4-FFF2-40B4-BE49-F238E27FC236}">
                        <a16:creationId xmlns:a16="http://schemas.microsoft.com/office/drawing/2014/main" id="{E89B8293-B7F6-971F-8B6D-AACCDC027A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7" name="Line 510">
                    <a:extLst>
                      <a:ext uri="{FF2B5EF4-FFF2-40B4-BE49-F238E27FC236}">
                        <a16:creationId xmlns:a16="http://schemas.microsoft.com/office/drawing/2014/main" id="{A568056F-5605-CD62-8BED-E12DB7961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8" name="Line 511">
                    <a:extLst>
                      <a:ext uri="{FF2B5EF4-FFF2-40B4-BE49-F238E27FC236}">
                        <a16:creationId xmlns:a16="http://schemas.microsoft.com/office/drawing/2014/main" id="{4DF57AB8-BF32-4385-51D1-14A5C7594D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79" name="Line 512">
                    <a:extLst>
                      <a:ext uri="{FF2B5EF4-FFF2-40B4-BE49-F238E27FC236}">
                        <a16:creationId xmlns:a16="http://schemas.microsoft.com/office/drawing/2014/main" id="{6FE0F5C9-1217-6140-4905-7BFBDD8E1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0" name="Line 513">
                    <a:extLst>
                      <a:ext uri="{FF2B5EF4-FFF2-40B4-BE49-F238E27FC236}">
                        <a16:creationId xmlns:a16="http://schemas.microsoft.com/office/drawing/2014/main" id="{096B2066-D3CB-F50D-FD16-2749939FD7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1" name="Line 514">
                    <a:extLst>
                      <a:ext uri="{FF2B5EF4-FFF2-40B4-BE49-F238E27FC236}">
                        <a16:creationId xmlns:a16="http://schemas.microsoft.com/office/drawing/2014/main" id="{17AFAF75-B47E-3550-3430-AB61CC8631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2" name="Line 515">
                    <a:extLst>
                      <a:ext uri="{FF2B5EF4-FFF2-40B4-BE49-F238E27FC236}">
                        <a16:creationId xmlns:a16="http://schemas.microsoft.com/office/drawing/2014/main" id="{161B321C-161A-EA15-B6D4-04E142BD67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3" name="Line 516">
                    <a:extLst>
                      <a:ext uri="{FF2B5EF4-FFF2-40B4-BE49-F238E27FC236}">
                        <a16:creationId xmlns:a16="http://schemas.microsoft.com/office/drawing/2014/main" id="{9B3D4475-2605-13D8-DFE3-3AB67C1E62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4" name="Line 517">
                    <a:extLst>
                      <a:ext uri="{FF2B5EF4-FFF2-40B4-BE49-F238E27FC236}">
                        <a16:creationId xmlns:a16="http://schemas.microsoft.com/office/drawing/2014/main" id="{81646411-3E56-94AC-3F7C-5F50EF95FB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5" name="Line 518">
                    <a:extLst>
                      <a:ext uri="{FF2B5EF4-FFF2-40B4-BE49-F238E27FC236}">
                        <a16:creationId xmlns:a16="http://schemas.microsoft.com/office/drawing/2014/main" id="{2930DB88-295F-59E7-A26F-A02795CD7C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6" name="Line 519">
                    <a:extLst>
                      <a:ext uri="{FF2B5EF4-FFF2-40B4-BE49-F238E27FC236}">
                        <a16:creationId xmlns:a16="http://schemas.microsoft.com/office/drawing/2014/main" id="{277B9C9E-646C-F9E3-F2C6-64E7A184F2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7" name="Line 520">
                    <a:extLst>
                      <a:ext uri="{FF2B5EF4-FFF2-40B4-BE49-F238E27FC236}">
                        <a16:creationId xmlns:a16="http://schemas.microsoft.com/office/drawing/2014/main" id="{65E55CC4-B5C5-297F-BE90-66C7C4B406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8" name="Line 521">
                    <a:extLst>
                      <a:ext uri="{FF2B5EF4-FFF2-40B4-BE49-F238E27FC236}">
                        <a16:creationId xmlns:a16="http://schemas.microsoft.com/office/drawing/2014/main" id="{77203951-4E66-5C19-EC28-2C9AFF3352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89" name="Line 522">
                    <a:extLst>
                      <a:ext uri="{FF2B5EF4-FFF2-40B4-BE49-F238E27FC236}">
                        <a16:creationId xmlns:a16="http://schemas.microsoft.com/office/drawing/2014/main" id="{D7F91300-D75E-0831-0638-34E07A326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50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0" name="Line 523">
                    <a:extLst>
                      <a:ext uri="{FF2B5EF4-FFF2-40B4-BE49-F238E27FC236}">
                        <a16:creationId xmlns:a16="http://schemas.microsoft.com/office/drawing/2014/main" id="{CC9425E8-232F-6590-9676-4DE1DA400A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1" name="Line 524">
                    <a:extLst>
                      <a:ext uri="{FF2B5EF4-FFF2-40B4-BE49-F238E27FC236}">
                        <a16:creationId xmlns:a16="http://schemas.microsoft.com/office/drawing/2014/main" id="{701029AE-A57B-458B-CF77-1623AE827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2" name="Line 525">
                    <a:extLst>
                      <a:ext uri="{FF2B5EF4-FFF2-40B4-BE49-F238E27FC236}">
                        <a16:creationId xmlns:a16="http://schemas.microsoft.com/office/drawing/2014/main" id="{ADF25926-368C-A3AC-F3FA-F456A8FCE7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3" name="Line 526">
                    <a:extLst>
                      <a:ext uri="{FF2B5EF4-FFF2-40B4-BE49-F238E27FC236}">
                        <a16:creationId xmlns:a16="http://schemas.microsoft.com/office/drawing/2014/main" id="{86A27FD2-5FA8-EAD4-E480-54BADE6A44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4" name="Line 527">
                    <a:extLst>
                      <a:ext uri="{FF2B5EF4-FFF2-40B4-BE49-F238E27FC236}">
                        <a16:creationId xmlns:a16="http://schemas.microsoft.com/office/drawing/2014/main" id="{7D5F008E-DD8A-2CAA-DB1C-FE40255821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5" name="Line 528">
                    <a:extLst>
                      <a:ext uri="{FF2B5EF4-FFF2-40B4-BE49-F238E27FC236}">
                        <a16:creationId xmlns:a16="http://schemas.microsoft.com/office/drawing/2014/main" id="{5C613C6B-B70E-F1C6-F40C-E360C81031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6" name="Line 529">
                    <a:extLst>
                      <a:ext uri="{FF2B5EF4-FFF2-40B4-BE49-F238E27FC236}">
                        <a16:creationId xmlns:a16="http://schemas.microsoft.com/office/drawing/2014/main" id="{09DFF84A-8F6A-56FE-B768-B3FBE330A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7" name="Line 530">
                    <a:extLst>
                      <a:ext uri="{FF2B5EF4-FFF2-40B4-BE49-F238E27FC236}">
                        <a16:creationId xmlns:a16="http://schemas.microsoft.com/office/drawing/2014/main" id="{32C247F0-E7C9-401C-770B-9429FA6F02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8" name="Line 531">
                    <a:extLst>
                      <a:ext uri="{FF2B5EF4-FFF2-40B4-BE49-F238E27FC236}">
                        <a16:creationId xmlns:a16="http://schemas.microsoft.com/office/drawing/2014/main" id="{AEDF9CE7-F99A-CB7D-14A7-8EF00AE4E6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499" name="Line 532">
                    <a:extLst>
                      <a:ext uri="{FF2B5EF4-FFF2-40B4-BE49-F238E27FC236}">
                        <a16:creationId xmlns:a16="http://schemas.microsoft.com/office/drawing/2014/main" id="{EAB7DA31-1C1A-7D5D-0E4C-28726AB865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826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0" name="Line 533">
                    <a:extLst>
                      <a:ext uri="{FF2B5EF4-FFF2-40B4-BE49-F238E27FC236}">
                        <a16:creationId xmlns:a16="http://schemas.microsoft.com/office/drawing/2014/main" id="{031254E8-387B-5275-7A79-0BFFB0F16C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1" name="Line 534">
                    <a:extLst>
                      <a:ext uri="{FF2B5EF4-FFF2-40B4-BE49-F238E27FC236}">
                        <a16:creationId xmlns:a16="http://schemas.microsoft.com/office/drawing/2014/main" id="{2462FC92-7A3A-B4F4-BB05-5600629590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2" name="Line 535">
                    <a:extLst>
                      <a:ext uri="{FF2B5EF4-FFF2-40B4-BE49-F238E27FC236}">
                        <a16:creationId xmlns:a16="http://schemas.microsoft.com/office/drawing/2014/main" id="{E67F0859-C9C6-A444-28AE-F5AFFAF797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3" name="Line 536">
                    <a:extLst>
                      <a:ext uri="{FF2B5EF4-FFF2-40B4-BE49-F238E27FC236}">
                        <a16:creationId xmlns:a16="http://schemas.microsoft.com/office/drawing/2014/main" id="{92B3623F-9CE0-79F2-8CD6-614E34FDEB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4" name="Line 537">
                    <a:extLst>
                      <a:ext uri="{FF2B5EF4-FFF2-40B4-BE49-F238E27FC236}">
                        <a16:creationId xmlns:a16="http://schemas.microsoft.com/office/drawing/2014/main" id="{43BD1AF0-1C6E-5F6A-C52E-A4E1B11831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5" name="Line 538">
                    <a:extLst>
                      <a:ext uri="{FF2B5EF4-FFF2-40B4-BE49-F238E27FC236}">
                        <a16:creationId xmlns:a16="http://schemas.microsoft.com/office/drawing/2014/main" id="{9F682998-5033-14DE-460E-43F3498627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6" name="Line 539">
                    <a:extLst>
                      <a:ext uri="{FF2B5EF4-FFF2-40B4-BE49-F238E27FC236}">
                        <a16:creationId xmlns:a16="http://schemas.microsoft.com/office/drawing/2014/main" id="{3E904E1F-A935-527C-6A4A-2A686EC27A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7" name="Line 540">
                    <a:extLst>
                      <a:ext uri="{FF2B5EF4-FFF2-40B4-BE49-F238E27FC236}">
                        <a16:creationId xmlns:a16="http://schemas.microsoft.com/office/drawing/2014/main" id="{261F5130-3670-A51E-FC3F-754A905818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8" name="Line 541">
                    <a:extLst>
                      <a:ext uri="{FF2B5EF4-FFF2-40B4-BE49-F238E27FC236}">
                        <a16:creationId xmlns:a16="http://schemas.microsoft.com/office/drawing/2014/main" id="{330BA5E4-BB92-DCA2-568C-6F94330EE9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09" name="Line 542">
                    <a:extLst>
                      <a:ext uri="{FF2B5EF4-FFF2-40B4-BE49-F238E27FC236}">
                        <a16:creationId xmlns:a16="http://schemas.microsoft.com/office/drawing/2014/main" id="{3FD7FA0C-785E-2C3B-78EB-7274BA3660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143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0" name="Line 543">
                    <a:extLst>
                      <a:ext uri="{FF2B5EF4-FFF2-40B4-BE49-F238E27FC236}">
                        <a16:creationId xmlns:a16="http://schemas.microsoft.com/office/drawing/2014/main" id="{09975CE3-35B3-C34E-2B89-2073D9D933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1" name="Line 544">
                    <a:extLst>
                      <a:ext uri="{FF2B5EF4-FFF2-40B4-BE49-F238E27FC236}">
                        <a16:creationId xmlns:a16="http://schemas.microsoft.com/office/drawing/2014/main" id="{276F356F-FE3D-C42E-2B19-7F49E1CD9E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4613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2" name="Line 545">
                    <a:extLst>
                      <a:ext uri="{FF2B5EF4-FFF2-40B4-BE49-F238E27FC236}">
                        <a16:creationId xmlns:a16="http://schemas.microsoft.com/office/drawing/2014/main" id="{64F26C8A-A97C-E4C2-C545-034C74516E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3" name="Line 546">
                    <a:extLst>
                      <a:ext uri="{FF2B5EF4-FFF2-40B4-BE49-F238E27FC236}">
                        <a16:creationId xmlns:a16="http://schemas.microsoft.com/office/drawing/2014/main" id="{848CA82E-F251-2689-457D-20B46B4DA9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4" name="Line 547">
                    <a:extLst>
                      <a:ext uri="{FF2B5EF4-FFF2-40B4-BE49-F238E27FC236}">
                        <a16:creationId xmlns:a16="http://schemas.microsoft.com/office/drawing/2014/main" id="{B4DF825C-74BA-5B77-72B7-AD40C59A32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5" name="Line 548">
                    <a:extLst>
                      <a:ext uri="{FF2B5EF4-FFF2-40B4-BE49-F238E27FC236}">
                        <a16:creationId xmlns:a16="http://schemas.microsoft.com/office/drawing/2014/main" id="{6B7F3E73-B625-593C-76B1-4AB91A014C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28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6" name="Line 549">
                    <a:extLst>
                      <a:ext uri="{FF2B5EF4-FFF2-40B4-BE49-F238E27FC236}">
                        <a16:creationId xmlns:a16="http://schemas.microsoft.com/office/drawing/2014/main" id="{DCA70A1D-E331-B8D0-B441-7A1A0F5177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7" name="Line 550">
                    <a:extLst>
                      <a:ext uri="{FF2B5EF4-FFF2-40B4-BE49-F238E27FC236}">
                        <a16:creationId xmlns:a16="http://schemas.microsoft.com/office/drawing/2014/main" id="{1D9A7D96-E8F3-A540-2875-D71F4B1276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8" name="Line 551">
                    <a:extLst>
                      <a:ext uri="{FF2B5EF4-FFF2-40B4-BE49-F238E27FC236}">
                        <a16:creationId xmlns:a16="http://schemas.microsoft.com/office/drawing/2014/main" id="{AAEF0712-4C38-8D94-EE92-239B7CE021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19" name="Line 552">
                    <a:extLst>
                      <a:ext uri="{FF2B5EF4-FFF2-40B4-BE49-F238E27FC236}">
                        <a16:creationId xmlns:a16="http://schemas.microsoft.com/office/drawing/2014/main" id="{E4B5A3F7-256F-12A3-1D24-38089B02D6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0" name="Line 553">
                    <a:extLst>
                      <a:ext uri="{FF2B5EF4-FFF2-40B4-BE49-F238E27FC236}">
                        <a16:creationId xmlns:a16="http://schemas.microsoft.com/office/drawing/2014/main" id="{4F209121-2D90-90F5-CD29-93911291AF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1" name="Line 554">
                    <a:extLst>
                      <a:ext uri="{FF2B5EF4-FFF2-40B4-BE49-F238E27FC236}">
                        <a16:creationId xmlns:a16="http://schemas.microsoft.com/office/drawing/2014/main" id="{FFA739EE-9FE7-CC77-0EFA-EC8AE3D506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1628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2" name="Line 555">
                    <a:extLst>
                      <a:ext uri="{FF2B5EF4-FFF2-40B4-BE49-F238E27FC236}">
                        <a16:creationId xmlns:a16="http://schemas.microsoft.com/office/drawing/2014/main" id="{C709A1F5-7B51-5ECD-D1EB-5949A00B44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9063" y="1590676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3" name="Line 556">
                    <a:extLst>
                      <a:ext uri="{FF2B5EF4-FFF2-40B4-BE49-F238E27FC236}">
                        <a16:creationId xmlns:a16="http://schemas.microsoft.com/office/drawing/2014/main" id="{F0369D14-5E52-45EB-0044-5124715F36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0963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4" name="Line 557">
                    <a:extLst>
                      <a:ext uri="{FF2B5EF4-FFF2-40B4-BE49-F238E27FC236}">
                        <a16:creationId xmlns:a16="http://schemas.microsoft.com/office/drawing/2014/main" id="{2CBD9558-97E9-731A-ECAE-AD9DC3046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22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5" name="Line 558">
                    <a:extLst>
                      <a:ext uri="{FF2B5EF4-FFF2-40B4-BE49-F238E27FC236}">
                        <a16:creationId xmlns:a16="http://schemas.microsoft.com/office/drawing/2014/main" id="{EC89E97B-C949-BFA7-97AA-550E5A4709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6" name="Line 559">
                    <a:extLst>
                      <a:ext uri="{FF2B5EF4-FFF2-40B4-BE49-F238E27FC236}">
                        <a16:creationId xmlns:a16="http://schemas.microsoft.com/office/drawing/2014/main" id="{7CBB68C9-4B95-4003-2897-EC1C744A6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7" name="Line 560">
                    <a:extLst>
                      <a:ext uri="{FF2B5EF4-FFF2-40B4-BE49-F238E27FC236}">
                        <a16:creationId xmlns:a16="http://schemas.microsoft.com/office/drawing/2014/main" id="{0BD13285-5AD9-C3D1-6A36-5E9EF688F0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8" name="Line 561">
                    <a:extLst>
                      <a:ext uri="{FF2B5EF4-FFF2-40B4-BE49-F238E27FC236}">
                        <a16:creationId xmlns:a16="http://schemas.microsoft.com/office/drawing/2014/main" id="{3503A562-8459-D778-5F3F-B620F4E904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29" name="Line 562">
                    <a:extLst>
                      <a:ext uri="{FF2B5EF4-FFF2-40B4-BE49-F238E27FC236}">
                        <a16:creationId xmlns:a16="http://schemas.microsoft.com/office/drawing/2014/main" id="{75E5EDB1-B7AD-CBB7-8960-3D1F04F358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0" name="Line 563">
                    <a:extLst>
                      <a:ext uri="{FF2B5EF4-FFF2-40B4-BE49-F238E27FC236}">
                        <a16:creationId xmlns:a16="http://schemas.microsoft.com/office/drawing/2014/main" id="{2B4CF9F4-5840-2528-0555-E64A27A743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1" name="Line 564">
                    <a:extLst>
                      <a:ext uri="{FF2B5EF4-FFF2-40B4-BE49-F238E27FC236}">
                        <a16:creationId xmlns:a16="http://schemas.microsoft.com/office/drawing/2014/main" id="{C0A68A1E-97C7-86DC-A86A-0B50D036DC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2" name="Line 565">
                    <a:extLst>
                      <a:ext uri="{FF2B5EF4-FFF2-40B4-BE49-F238E27FC236}">
                        <a16:creationId xmlns:a16="http://schemas.microsoft.com/office/drawing/2014/main" id="{FE277E03-60EF-8226-7036-75964D3ECB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3" name="Line 566">
                    <a:extLst>
                      <a:ext uri="{FF2B5EF4-FFF2-40B4-BE49-F238E27FC236}">
                        <a16:creationId xmlns:a16="http://schemas.microsoft.com/office/drawing/2014/main" id="{48573899-ED44-1D8E-96A3-515D672349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4" name="Line 567">
                    <a:extLst>
                      <a:ext uri="{FF2B5EF4-FFF2-40B4-BE49-F238E27FC236}">
                        <a16:creationId xmlns:a16="http://schemas.microsoft.com/office/drawing/2014/main" id="{23CB6426-0F55-66A0-8374-D868EA8A14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5" name="Line 568">
                    <a:extLst>
                      <a:ext uri="{FF2B5EF4-FFF2-40B4-BE49-F238E27FC236}">
                        <a16:creationId xmlns:a16="http://schemas.microsoft.com/office/drawing/2014/main" id="{C6A8E010-770E-702D-832D-ADE3728FF7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6" name="Line 569">
                    <a:extLst>
                      <a:ext uri="{FF2B5EF4-FFF2-40B4-BE49-F238E27FC236}">
                        <a16:creationId xmlns:a16="http://schemas.microsoft.com/office/drawing/2014/main" id="{69FC7C40-948E-2068-64C6-571DC8F32A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7" name="Line 570">
                    <a:extLst>
                      <a:ext uri="{FF2B5EF4-FFF2-40B4-BE49-F238E27FC236}">
                        <a16:creationId xmlns:a16="http://schemas.microsoft.com/office/drawing/2014/main" id="{F0FC4AA4-18CE-D2EA-6FF7-BA70D0D1DF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8" name="Line 571">
                    <a:extLst>
                      <a:ext uri="{FF2B5EF4-FFF2-40B4-BE49-F238E27FC236}">
                        <a16:creationId xmlns:a16="http://schemas.microsoft.com/office/drawing/2014/main" id="{BD2DE1C2-BC7C-265E-6ABB-FEDCA25E0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39" name="Line 572">
                    <a:extLst>
                      <a:ext uri="{FF2B5EF4-FFF2-40B4-BE49-F238E27FC236}">
                        <a16:creationId xmlns:a16="http://schemas.microsoft.com/office/drawing/2014/main" id="{CB2E037D-A5B4-CAE8-3415-1FBB573A11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0" name="Line 573">
                    <a:extLst>
                      <a:ext uri="{FF2B5EF4-FFF2-40B4-BE49-F238E27FC236}">
                        <a16:creationId xmlns:a16="http://schemas.microsoft.com/office/drawing/2014/main" id="{6F950B8D-DAD5-C49C-71C9-4C8CC0EBD1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858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1" name="Line 574">
                    <a:extLst>
                      <a:ext uri="{FF2B5EF4-FFF2-40B4-BE49-F238E27FC236}">
                        <a16:creationId xmlns:a16="http://schemas.microsoft.com/office/drawing/2014/main" id="{2D6762CE-930E-03DE-DFDF-FA9473A3F3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2" name="Line 575">
                    <a:extLst>
                      <a:ext uri="{FF2B5EF4-FFF2-40B4-BE49-F238E27FC236}">
                        <a16:creationId xmlns:a16="http://schemas.microsoft.com/office/drawing/2014/main" id="{A7188634-A7A9-F035-8B32-9F35A4DD36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176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3" name="Line 576">
                    <a:extLst>
                      <a:ext uri="{FF2B5EF4-FFF2-40B4-BE49-F238E27FC236}">
                        <a16:creationId xmlns:a16="http://schemas.microsoft.com/office/drawing/2014/main" id="{18390367-F6EF-6ABB-26A9-A44E165E2A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048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4" name="Line 577">
                    <a:extLst>
                      <a:ext uri="{FF2B5EF4-FFF2-40B4-BE49-F238E27FC236}">
                        <a16:creationId xmlns:a16="http://schemas.microsoft.com/office/drawing/2014/main" id="{4D3D1DA3-8B18-1390-46CC-C8BFCD292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176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5" name="Line 578">
                    <a:extLst>
                      <a:ext uri="{FF2B5EF4-FFF2-40B4-BE49-F238E27FC236}">
                        <a16:creationId xmlns:a16="http://schemas.microsoft.com/office/drawing/2014/main" id="{59FE1334-8E0E-B42E-DD74-9D04FD77A0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6" name="Line 579">
                    <a:extLst>
                      <a:ext uri="{FF2B5EF4-FFF2-40B4-BE49-F238E27FC236}">
                        <a16:creationId xmlns:a16="http://schemas.microsoft.com/office/drawing/2014/main" id="{708A6A6C-A3AA-3C9E-7252-D3B645FCB0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81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7" name="Line 580">
                    <a:extLst>
                      <a:ext uri="{FF2B5EF4-FFF2-40B4-BE49-F238E27FC236}">
                        <a16:creationId xmlns:a16="http://schemas.microsoft.com/office/drawing/2014/main" id="{48BD2917-9CEF-33BD-00D0-036B4E8D09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1683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8" name="Line 581">
                    <a:extLst>
                      <a:ext uri="{FF2B5EF4-FFF2-40B4-BE49-F238E27FC236}">
                        <a16:creationId xmlns:a16="http://schemas.microsoft.com/office/drawing/2014/main" id="{61F5AD9F-662A-9D5B-7AF1-99131DA7A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81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49" name="Line 582">
                    <a:extLst>
                      <a:ext uri="{FF2B5EF4-FFF2-40B4-BE49-F238E27FC236}">
                        <a16:creationId xmlns:a16="http://schemas.microsoft.com/office/drawing/2014/main" id="{39453F22-7DA5-44CA-56B1-2A860CE4B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3188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0" name="Line 583">
                    <a:extLst>
                      <a:ext uri="{FF2B5EF4-FFF2-40B4-BE49-F238E27FC236}">
                        <a16:creationId xmlns:a16="http://schemas.microsoft.com/office/drawing/2014/main" id="{5637394C-4F4A-510C-12AA-C0D64C5B1C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446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1" name="Line 584">
                    <a:extLst>
                      <a:ext uri="{FF2B5EF4-FFF2-40B4-BE49-F238E27FC236}">
                        <a16:creationId xmlns:a16="http://schemas.microsoft.com/office/drawing/2014/main" id="{85816D58-220D-E888-57F1-34A39F1BA7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2" name="Line 585">
                    <a:extLst>
                      <a:ext uri="{FF2B5EF4-FFF2-40B4-BE49-F238E27FC236}">
                        <a16:creationId xmlns:a16="http://schemas.microsoft.com/office/drawing/2014/main" id="{7F0F88B4-FC16-550B-38B9-C2F47F52A2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76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3" name="Line 586">
                    <a:extLst>
                      <a:ext uri="{FF2B5EF4-FFF2-40B4-BE49-F238E27FC236}">
                        <a16:creationId xmlns:a16="http://schemas.microsoft.com/office/drawing/2014/main" id="{D9149056-D68B-E819-6D49-ED804F1030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4" name="Line 587">
                    <a:extLst>
                      <a:ext uri="{FF2B5EF4-FFF2-40B4-BE49-F238E27FC236}">
                        <a16:creationId xmlns:a16="http://schemas.microsoft.com/office/drawing/2014/main" id="{972F8DFD-2A97-B21A-D9DE-5D5B5719E1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76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5" name="Line 588">
                    <a:extLst>
                      <a:ext uri="{FF2B5EF4-FFF2-40B4-BE49-F238E27FC236}">
                        <a16:creationId xmlns:a16="http://schemas.microsoft.com/office/drawing/2014/main" id="{AEB71430-EC32-8CA9-9B9A-28A8E5C80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6363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6" name="Line 589">
                    <a:extLst>
                      <a:ext uri="{FF2B5EF4-FFF2-40B4-BE49-F238E27FC236}">
                        <a16:creationId xmlns:a16="http://schemas.microsoft.com/office/drawing/2014/main" id="{1FF2DC3D-1BF0-5D86-C2B2-EBB21FE577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76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7" name="Line 590">
                    <a:extLst>
                      <a:ext uri="{FF2B5EF4-FFF2-40B4-BE49-F238E27FC236}">
                        <a16:creationId xmlns:a16="http://schemas.microsoft.com/office/drawing/2014/main" id="{E42242DA-CD12-E9E3-FA67-4DBB17C66B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29538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8" name="Line 591">
                    <a:extLst>
                      <a:ext uri="{FF2B5EF4-FFF2-40B4-BE49-F238E27FC236}">
                        <a16:creationId xmlns:a16="http://schemas.microsoft.com/office/drawing/2014/main" id="{80240DA8-E0A6-DC46-2D7B-2BCF8FFAED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08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59" name="Line 592">
                    <a:extLst>
                      <a:ext uri="{FF2B5EF4-FFF2-40B4-BE49-F238E27FC236}">
                        <a16:creationId xmlns:a16="http://schemas.microsoft.com/office/drawing/2014/main" id="{895F4FF4-EA85-1535-1615-E96A945C83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2713" y="16573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0" name="Line 593">
                    <a:extLst>
                      <a:ext uri="{FF2B5EF4-FFF2-40B4-BE49-F238E27FC236}">
                        <a16:creationId xmlns:a16="http://schemas.microsoft.com/office/drawing/2014/main" id="{06146365-56D2-9E6D-BFE9-603922625C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398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1" name="Line 594">
                    <a:extLst>
                      <a:ext uri="{FF2B5EF4-FFF2-40B4-BE49-F238E27FC236}">
                        <a16:creationId xmlns:a16="http://schemas.microsoft.com/office/drawing/2014/main" id="{536CA07F-D909-3A57-3190-E61F85BDB4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5888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2" name="Line 595">
                    <a:extLst>
                      <a:ext uri="{FF2B5EF4-FFF2-40B4-BE49-F238E27FC236}">
                        <a16:creationId xmlns:a16="http://schemas.microsoft.com/office/drawing/2014/main" id="{841BB92D-CF02-28D9-9E4C-155457D1FD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716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3" name="Line 596">
                    <a:extLst>
                      <a:ext uri="{FF2B5EF4-FFF2-40B4-BE49-F238E27FC236}">
                        <a16:creationId xmlns:a16="http://schemas.microsoft.com/office/drawing/2014/main" id="{AEECD8AC-6410-E32F-DE2B-0813FCC7FA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4" name="Line 597">
                    <a:extLst>
                      <a:ext uri="{FF2B5EF4-FFF2-40B4-BE49-F238E27FC236}">
                        <a16:creationId xmlns:a16="http://schemas.microsoft.com/office/drawing/2014/main" id="{6104C955-B136-654C-42AB-0CED329AA7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668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5" name="Line 598">
                    <a:extLst>
                      <a:ext uri="{FF2B5EF4-FFF2-40B4-BE49-F238E27FC236}">
                        <a16:creationId xmlns:a16="http://schemas.microsoft.com/office/drawing/2014/main" id="{2071A568-E58B-D844-816A-FB388938E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45413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6" name="Line 599">
                    <a:extLst>
                      <a:ext uri="{FF2B5EF4-FFF2-40B4-BE49-F238E27FC236}">
                        <a16:creationId xmlns:a16="http://schemas.microsoft.com/office/drawing/2014/main" id="{0ACCC387-9725-A30B-FE75-097DCC117F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8668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7" name="Line 600">
                    <a:extLst>
                      <a:ext uri="{FF2B5EF4-FFF2-40B4-BE49-F238E27FC236}">
                        <a16:creationId xmlns:a16="http://schemas.microsoft.com/office/drawing/2014/main" id="{727056CC-39F3-AD9D-7E63-F38A1F214D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4938" y="16573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8" name="Line 601">
                    <a:extLst>
                      <a:ext uri="{FF2B5EF4-FFF2-40B4-BE49-F238E27FC236}">
                        <a16:creationId xmlns:a16="http://schemas.microsoft.com/office/drawing/2014/main" id="{975552BC-635D-BBCC-6D40-952D7E291C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69" name="Line 602">
                    <a:extLst>
                      <a:ext uri="{FF2B5EF4-FFF2-40B4-BE49-F238E27FC236}">
                        <a16:creationId xmlns:a16="http://schemas.microsoft.com/office/drawing/2014/main" id="{697CFFBC-7CB9-02BF-8E3C-86DBED42B0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4938" y="16573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0" name="Line 603">
                    <a:extLst>
                      <a:ext uri="{FF2B5EF4-FFF2-40B4-BE49-F238E27FC236}">
                        <a16:creationId xmlns:a16="http://schemas.microsoft.com/office/drawing/2014/main" id="{7CD989FB-868F-565F-454F-5F3382601C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1" name="Line 604">
                    <a:extLst>
                      <a:ext uri="{FF2B5EF4-FFF2-40B4-BE49-F238E27FC236}">
                        <a16:creationId xmlns:a16="http://schemas.microsoft.com/office/drawing/2014/main" id="{855E3160-1D50-BEB3-7017-5D7004F450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54938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2" name="Line 605">
                    <a:extLst>
                      <a:ext uri="{FF2B5EF4-FFF2-40B4-BE49-F238E27FC236}">
                        <a16:creationId xmlns:a16="http://schemas.microsoft.com/office/drawing/2014/main" id="{DEC6CC0E-BF7F-94F8-34C7-A41430D31A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6213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3" name="Line 606">
                    <a:extLst>
                      <a:ext uri="{FF2B5EF4-FFF2-40B4-BE49-F238E27FC236}">
                        <a16:creationId xmlns:a16="http://schemas.microsoft.com/office/drawing/2014/main" id="{5FE947C3-6F6F-D7FF-8749-1C7C2A255D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1288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4" name="Line 608">
                    <a:extLst>
                      <a:ext uri="{FF2B5EF4-FFF2-40B4-BE49-F238E27FC236}">
                        <a16:creationId xmlns:a16="http://schemas.microsoft.com/office/drawing/2014/main" id="{F958F054-B6D2-C642-5833-31886E5289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02564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5" name="Line 609">
                    <a:extLst>
                      <a:ext uri="{FF2B5EF4-FFF2-40B4-BE49-F238E27FC236}">
                        <a16:creationId xmlns:a16="http://schemas.microsoft.com/office/drawing/2014/main" id="{7E3F3408-F373-9E43-2574-AF390B35BA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1289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6" name="Line 610">
                    <a:extLst>
                      <a:ext uri="{FF2B5EF4-FFF2-40B4-BE49-F238E27FC236}">
                        <a16:creationId xmlns:a16="http://schemas.microsoft.com/office/drawing/2014/main" id="{E58CBA87-B05F-99BC-DA4D-50D6C21C5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02564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7" name="Line 611">
                    <a:extLst>
                      <a:ext uri="{FF2B5EF4-FFF2-40B4-BE49-F238E27FC236}">
                        <a16:creationId xmlns:a16="http://schemas.microsoft.com/office/drawing/2014/main" id="{17ACA453-5FE8-DA18-1346-0B0B5EA277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7164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8" name="Line 612">
                    <a:extLst>
                      <a:ext uri="{FF2B5EF4-FFF2-40B4-BE49-F238E27FC236}">
                        <a16:creationId xmlns:a16="http://schemas.microsoft.com/office/drawing/2014/main" id="{5B82341F-518E-83D1-51E5-9C90516C96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2002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79" name="Line 613">
                    <a:extLst>
                      <a:ext uri="{FF2B5EF4-FFF2-40B4-BE49-F238E27FC236}">
                        <a16:creationId xmlns:a16="http://schemas.microsoft.com/office/drawing/2014/main" id="{52B70E9F-1193-6958-4576-BA7B2A3664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7164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0" name="Line 614">
                    <a:extLst>
                      <a:ext uri="{FF2B5EF4-FFF2-40B4-BE49-F238E27FC236}">
                        <a16:creationId xmlns:a16="http://schemas.microsoft.com/office/drawing/2014/main" id="{994137AF-881F-5872-4D96-96D0804581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2002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1" name="Line 615">
                    <a:extLst>
                      <a:ext uri="{FF2B5EF4-FFF2-40B4-BE49-F238E27FC236}">
                        <a16:creationId xmlns:a16="http://schemas.microsoft.com/office/drawing/2014/main" id="{CF534146-9AEF-D5BC-E345-C0FDCFA072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9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2" name="Line 616">
                    <a:extLst>
                      <a:ext uri="{FF2B5EF4-FFF2-40B4-BE49-F238E27FC236}">
                        <a16:creationId xmlns:a16="http://schemas.microsoft.com/office/drawing/2014/main" id="{8F33B143-0CBD-FB91-7EC8-A1554C8317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590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3" name="Line 617">
                    <a:extLst>
                      <a:ext uri="{FF2B5EF4-FFF2-40B4-BE49-F238E27FC236}">
                        <a16:creationId xmlns:a16="http://schemas.microsoft.com/office/drawing/2014/main" id="{C62010B0-19FD-770C-0469-7A5603D524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3039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4" name="Line 618">
                    <a:extLst>
                      <a:ext uri="{FF2B5EF4-FFF2-40B4-BE49-F238E27FC236}">
                        <a16:creationId xmlns:a16="http://schemas.microsoft.com/office/drawing/2014/main" id="{00BF63E8-C04A-D146-9D17-631D0DA051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590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5" name="Line 619">
                    <a:extLst>
                      <a:ext uri="{FF2B5EF4-FFF2-40B4-BE49-F238E27FC236}">
                        <a16:creationId xmlns:a16="http://schemas.microsoft.com/office/drawing/2014/main" id="{4B4E5CE2-7FE0-6346-A625-DE378E6F9F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96214" y="1657351"/>
                    <a:ext cx="84138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6" name="Line 620">
                    <a:extLst>
                      <a:ext uri="{FF2B5EF4-FFF2-40B4-BE49-F238E27FC236}">
                        <a16:creationId xmlns:a16="http://schemas.microsoft.com/office/drawing/2014/main" id="{716318DD-6CB6-9929-EC97-B06657AD8F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907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7" name="Line 621">
                    <a:extLst>
                      <a:ext uri="{FF2B5EF4-FFF2-40B4-BE49-F238E27FC236}">
                        <a16:creationId xmlns:a16="http://schemas.microsoft.com/office/drawing/2014/main" id="{9D200A47-7385-1DE0-FFC4-F493835348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05739" y="1657351"/>
                    <a:ext cx="80963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8" name="Line 622">
                    <a:extLst>
                      <a:ext uri="{FF2B5EF4-FFF2-40B4-BE49-F238E27FC236}">
                        <a16:creationId xmlns:a16="http://schemas.microsoft.com/office/drawing/2014/main" id="{96AB1897-281B-D391-9A50-0EA65C1E44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4860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89" name="Line 623">
                    <a:extLst>
                      <a:ext uri="{FF2B5EF4-FFF2-40B4-BE49-F238E27FC236}">
                        <a16:creationId xmlns:a16="http://schemas.microsoft.com/office/drawing/2014/main" id="{7FF9B499-D288-FBDA-DA10-01B7EADAF1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0501" y="16573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0" name="Line 624">
                    <a:extLst>
                      <a:ext uri="{FF2B5EF4-FFF2-40B4-BE49-F238E27FC236}">
                        <a16:creationId xmlns:a16="http://schemas.microsoft.com/office/drawing/2014/main" id="{9231CBC4-A05F-72DC-EB2F-7CF9D0785B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4860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1" name="Line 625">
                    <a:extLst>
                      <a:ext uri="{FF2B5EF4-FFF2-40B4-BE49-F238E27FC236}">
                        <a16:creationId xmlns:a16="http://schemas.microsoft.com/office/drawing/2014/main" id="{61BA49E6-CF0C-AE64-2183-AB03B610D7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13676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2" name="Line 626">
                    <a:extLst>
                      <a:ext uri="{FF2B5EF4-FFF2-40B4-BE49-F238E27FC236}">
                        <a16:creationId xmlns:a16="http://schemas.microsoft.com/office/drawing/2014/main" id="{AB2125EB-5AAB-5624-BEBD-381399B4E9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495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3" name="Line 627">
                    <a:extLst>
                      <a:ext uri="{FF2B5EF4-FFF2-40B4-BE49-F238E27FC236}">
                        <a16:creationId xmlns:a16="http://schemas.microsoft.com/office/drawing/2014/main" id="{EDF6C675-9016-324E-2C3E-D8D6275125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39076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4" name="Line 628">
                    <a:extLst>
                      <a:ext uri="{FF2B5EF4-FFF2-40B4-BE49-F238E27FC236}">
                        <a16:creationId xmlns:a16="http://schemas.microsoft.com/office/drawing/2014/main" id="{D48F215A-5F08-6C82-3446-8529067E5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80351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5" name="Line 629">
                    <a:extLst>
                      <a:ext uri="{FF2B5EF4-FFF2-40B4-BE49-F238E27FC236}">
                        <a16:creationId xmlns:a16="http://schemas.microsoft.com/office/drawing/2014/main" id="{638F6B55-3F5E-2E36-07FB-17C44C6F98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67651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6" name="Line 630">
                    <a:extLst>
                      <a:ext uri="{FF2B5EF4-FFF2-40B4-BE49-F238E27FC236}">
                        <a16:creationId xmlns:a16="http://schemas.microsoft.com/office/drawing/2014/main" id="{A247E8D3-10E8-0BFD-3AE5-12696BB7A8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892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7" name="Line 631">
                    <a:extLst>
                      <a:ext uri="{FF2B5EF4-FFF2-40B4-BE49-F238E27FC236}">
                        <a16:creationId xmlns:a16="http://schemas.microsoft.com/office/drawing/2014/main" id="{AB249711-727F-857D-23A7-26073B1F9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93051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8" name="Line 632">
                    <a:extLst>
                      <a:ext uri="{FF2B5EF4-FFF2-40B4-BE49-F238E27FC236}">
                        <a16:creationId xmlns:a16="http://schemas.microsoft.com/office/drawing/2014/main" id="{0FC41C3F-376D-DB19-CE80-D872A80BE1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3432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599" name="Line 633">
                    <a:extLst>
                      <a:ext uri="{FF2B5EF4-FFF2-40B4-BE49-F238E27FC236}">
                        <a16:creationId xmlns:a16="http://schemas.microsoft.com/office/drawing/2014/main" id="{BF77F2A3-4A38-02EE-10C1-6DB8194CB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99401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0" name="Line 634">
                    <a:extLst>
                      <a:ext uri="{FF2B5EF4-FFF2-40B4-BE49-F238E27FC236}">
                        <a16:creationId xmlns:a16="http://schemas.microsoft.com/office/drawing/2014/main" id="{C77BDE18-98BA-5A0A-6900-55656A478D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4067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1" name="Line 635">
                    <a:extLst>
                      <a:ext uri="{FF2B5EF4-FFF2-40B4-BE49-F238E27FC236}">
                        <a16:creationId xmlns:a16="http://schemas.microsoft.com/office/drawing/2014/main" id="{139EBC8B-41B1-8D5C-F761-3A9262C3DE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99401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2" name="Line 636">
                    <a:extLst>
                      <a:ext uri="{FF2B5EF4-FFF2-40B4-BE49-F238E27FC236}">
                        <a16:creationId xmlns:a16="http://schemas.microsoft.com/office/drawing/2014/main" id="{771AE13D-26D7-87A2-B885-6CB73199B3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4067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3" name="Line 637">
                    <a:extLst>
                      <a:ext uri="{FF2B5EF4-FFF2-40B4-BE49-F238E27FC236}">
                        <a16:creationId xmlns:a16="http://schemas.microsoft.com/office/drawing/2014/main" id="{976FE07D-5506-E47D-6F9B-FDFFA7383E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576" y="16573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4" name="Line 638">
                    <a:extLst>
                      <a:ext uri="{FF2B5EF4-FFF2-40B4-BE49-F238E27FC236}">
                        <a16:creationId xmlns:a16="http://schemas.microsoft.com/office/drawing/2014/main" id="{E896046C-B700-295B-5269-EDDF44A1B4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4067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5" name="Line 639">
                    <a:extLst>
                      <a:ext uri="{FF2B5EF4-FFF2-40B4-BE49-F238E27FC236}">
                        <a16:creationId xmlns:a16="http://schemas.microsoft.com/office/drawing/2014/main" id="{60C8A352-A9E6-0F44-3983-903BC59524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5751" y="16573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6" name="Line 640">
                    <a:extLst>
                      <a:ext uri="{FF2B5EF4-FFF2-40B4-BE49-F238E27FC236}">
                        <a16:creationId xmlns:a16="http://schemas.microsoft.com/office/drawing/2014/main" id="{A059AF5B-D913-3975-EF36-3C4A575691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47026" y="16192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7" name="Line 641">
                    <a:extLst>
                      <a:ext uri="{FF2B5EF4-FFF2-40B4-BE49-F238E27FC236}">
                        <a16:creationId xmlns:a16="http://schemas.microsoft.com/office/drawing/2014/main" id="{27A59064-84E1-6B62-5B59-5EC940EA73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21626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8" name="Line 642">
                    <a:extLst>
                      <a:ext uri="{FF2B5EF4-FFF2-40B4-BE49-F238E27FC236}">
                        <a16:creationId xmlns:a16="http://schemas.microsoft.com/office/drawing/2014/main" id="{6118B469-922C-68F8-2CF3-35D02CAECD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6290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09" name="Line 643">
                    <a:extLst>
                      <a:ext uri="{FF2B5EF4-FFF2-40B4-BE49-F238E27FC236}">
                        <a16:creationId xmlns:a16="http://schemas.microsoft.com/office/drawing/2014/main" id="{C0044DA6-AF86-C9D2-47D6-9BEC41AFA5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56551" y="1708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0" name="Line 644">
                    <a:extLst>
                      <a:ext uri="{FF2B5EF4-FFF2-40B4-BE49-F238E27FC236}">
                        <a16:creationId xmlns:a16="http://schemas.microsoft.com/office/drawing/2014/main" id="{7DC884CD-9E0D-B3E3-20A6-6456FD53AC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97826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1" name="Line 645">
                    <a:extLst>
                      <a:ext uri="{FF2B5EF4-FFF2-40B4-BE49-F238E27FC236}">
                        <a16:creationId xmlns:a16="http://schemas.microsoft.com/office/drawing/2014/main" id="{56FF38B3-EEF5-D059-BF31-DF2BF603BD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66076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2" name="Line 646">
                    <a:extLst>
                      <a:ext uri="{FF2B5EF4-FFF2-40B4-BE49-F238E27FC236}">
                        <a16:creationId xmlns:a16="http://schemas.microsoft.com/office/drawing/2014/main" id="{0AAB67F6-0483-5838-70C6-DF32B2A099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0735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3" name="Line 647">
                    <a:extLst>
                      <a:ext uri="{FF2B5EF4-FFF2-40B4-BE49-F238E27FC236}">
                        <a16:creationId xmlns:a16="http://schemas.microsoft.com/office/drawing/2014/main" id="{C8E13555-E64B-8FB9-E1E1-9E74CCBD32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81951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4" name="Line 648">
                    <a:extLst>
                      <a:ext uri="{FF2B5EF4-FFF2-40B4-BE49-F238E27FC236}">
                        <a16:creationId xmlns:a16="http://schemas.microsoft.com/office/drawing/2014/main" id="{46F5F8EE-BB26-DFF9-0369-A61959C2E9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23226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5" name="Line 649">
                    <a:extLst>
                      <a:ext uri="{FF2B5EF4-FFF2-40B4-BE49-F238E27FC236}">
                        <a16:creationId xmlns:a16="http://schemas.microsoft.com/office/drawing/2014/main" id="{BA72B464-3952-2899-75F0-80C19C6D1F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07351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6" name="Line 650">
                    <a:extLst>
                      <a:ext uri="{FF2B5EF4-FFF2-40B4-BE49-F238E27FC236}">
                        <a16:creationId xmlns:a16="http://schemas.microsoft.com/office/drawing/2014/main" id="{088C7143-475C-B11F-28DE-721795ADF7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8626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7" name="Line 651">
                    <a:extLst>
                      <a:ext uri="{FF2B5EF4-FFF2-40B4-BE49-F238E27FC236}">
                        <a16:creationId xmlns:a16="http://schemas.microsoft.com/office/drawing/2014/main" id="{0DE47CDA-F4DB-E729-AAD6-4843EFF055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0526" y="1708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8" name="Line 652">
                    <a:extLst>
                      <a:ext uri="{FF2B5EF4-FFF2-40B4-BE49-F238E27FC236}">
                        <a16:creationId xmlns:a16="http://schemas.microsoft.com/office/drawing/2014/main" id="{9F17D34F-459E-C34C-3C4A-FB291BD616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180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19" name="Line 653">
                    <a:extLst>
                      <a:ext uri="{FF2B5EF4-FFF2-40B4-BE49-F238E27FC236}">
                        <a16:creationId xmlns:a16="http://schemas.microsoft.com/office/drawing/2014/main" id="{45224A30-0D95-E626-484D-A3CDE6EB2C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6876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0" name="Line 654">
                    <a:extLst>
                      <a:ext uri="{FF2B5EF4-FFF2-40B4-BE49-F238E27FC236}">
                        <a16:creationId xmlns:a16="http://schemas.microsoft.com/office/drawing/2014/main" id="{52411A2A-AE4E-BE47-B73B-3FC2C938D0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815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1" name="Line 655">
                    <a:extLst>
                      <a:ext uri="{FF2B5EF4-FFF2-40B4-BE49-F238E27FC236}">
                        <a16:creationId xmlns:a16="http://schemas.microsoft.com/office/drawing/2014/main" id="{B3E7DA92-9F42-D911-A07C-38AB779D3B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32751" y="1708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2" name="Line 656">
                    <a:extLst>
                      <a:ext uri="{FF2B5EF4-FFF2-40B4-BE49-F238E27FC236}">
                        <a16:creationId xmlns:a16="http://schemas.microsoft.com/office/drawing/2014/main" id="{34025C85-B42E-77BE-C6B7-99042A6D08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7085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3" name="Line 657">
                    <a:extLst>
                      <a:ext uri="{FF2B5EF4-FFF2-40B4-BE49-F238E27FC236}">
                        <a16:creationId xmlns:a16="http://schemas.microsoft.com/office/drawing/2014/main" id="{17EAA3B9-8522-7383-05A3-D91D3C368B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8626" y="1708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4" name="Line 658">
                    <a:extLst>
                      <a:ext uri="{FF2B5EF4-FFF2-40B4-BE49-F238E27FC236}">
                        <a16:creationId xmlns:a16="http://schemas.microsoft.com/office/drawing/2014/main" id="{4A460361-0A0E-7107-B3FC-A9661218FD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990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5" name="Line 659">
                    <a:extLst>
                      <a:ext uri="{FF2B5EF4-FFF2-40B4-BE49-F238E27FC236}">
                        <a16:creationId xmlns:a16="http://schemas.microsoft.com/office/drawing/2014/main" id="{F695D2F2-9884-FF67-53BC-431276EAD5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8626" y="1708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6" name="Line 660">
                    <a:extLst>
                      <a:ext uri="{FF2B5EF4-FFF2-40B4-BE49-F238E27FC236}">
                        <a16:creationId xmlns:a16="http://schemas.microsoft.com/office/drawing/2014/main" id="{0E67556C-8F94-600F-DAFC-B636FF0449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9901" y="1670051"/>
                    <a:ext cx="0" cy="7620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7" name="Line 661">
                    <a:extLst>
                      <a:ext uri="{FF2B5EF4-FFF2-40B4-BE49-F238E27FC236}">
                        <a16:creationId xmlns:a16="http://schemas.microsoft.com/office/drawing/2014/main" id="{D47A918C-1D13-9CB3-36EF-81D8B3C9F3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1801" y="17716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8" name="Line 662">
                    <a:extLst>
                      <a:ext uri="{FF2B5EF4-FFF2-40B4-BE49-F238E27FC236}">
                        <a16:creationId xmlns:a16="http://schemas.microsoft.com/office/drawing/2014/main" id="{A3B4F8A0-FE70-06FC-12E3-BB3AF8EBC9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93076" y="17303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29" name="Line 663">
                    <a:extLst>
                      <a:ext uri="{FF2B5EF4-FFF2-40B4-BE49-F238E27FC236}">
                        <a16:creationId xmlns:a16="http://schemas.microsoft.com/office/drawing/2014/main" id="{5087B118-783A-7D53-E39F-FB1B15A7D3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67676" y="1835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30" name="Line 664">
                    <a:extLst>
                      <a:ext uri="{FF2B5EF4-FFF2-40B4-BE49-F238E27FC236}">
                        <a16:creationId xmlns:a16="http://schemas.microsoft.com/office/drawing/2014/main" id="{527BFCEB-F8EB-F1D4-0D7C-E27A12E3D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089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1" name="Line 665">
                    <a:extLst>
                      <a:ext uri="{FF2B5EF4-FFF2-40B4-BE49-F238E27FC236}">
                        <a16:creationId xmlns:a16="http://schemas.microsoft.com/office/drawing/2014/main" id="{EDB6E80E-5130-29BB-E888-099DC73D58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8355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32" name="Line 666">
                    <a:extLst>
                      <a:ext uri="{FF2B5EF4-FFF2-40B4-BE49-F238E27FC236}">
                        <a16:creationId xmlns:a16="http://schemas.microsoft.com/office/drawing/2014/main" id="{B92B4D05-5434-0CFB-BA06-837B49D401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3" name="Line 667">
                    <a:extLst>
                      <a:ext uri="{FF2B5EF4-FFF2-40B4-BE49-F238E27FC236}">
                        <a16:creationId xmlns:a16="http://schemas.microsoft.com/office/drawing/2014/main" id="{4EFA32ED-5606-3D01-A86C-1AF80319C3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057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4" name="Line 668">
                    <a:extLst>
                      <a:ext uri="{FF2B5EF4-FFF2-40B4-BE49-F238E27FC236}">
                        <a16:creationId xmlns:a16="http://schemas.microsoft.com/office/drawing/2014/main" id="{52D44BA5-4119-6238-D539-AE14F88719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70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5" name="Line 669">
                    <a:extLst>
                      <a:ext uri="{FF2B5EF4-FFF2-40B4-BE49-F238E27FC236}">
                        <a16:creationId xmlns:a16="http://schemas.microsoft.com/office/drawing/2014/main" id="{6DE9816F-2FB9-0C31-EEF3-D3E0F83D03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184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6" name="Line 670">
                    <a:extLst>
                      <a:ext uri="{FF2B5EF4-FFF2-40B4-BE49-F238E27FC236}">
                        <a16:creationId xmlns:a16="http://schemas.microsoft.com/office/drawing/2014/main" id="{E4B725FE-4472-E79E-A227-14B1B1E368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97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7" name="Line 671">
                    <a:extLst>
                      <a:ext uri="{FF2B5EF4-FFF2-40B4-BE49-F238E27FC236}">
                        <a16:creationId xmlns:a16="http://schemas.microsoft.com/office/drawing/2014/main" id="{D692D3FC-F69B-15B8-39F3-842BCF8038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8" name="Line 672">
                    <a:extLst>
                      <a:ext uri="{FF2B5EF4-FFF2-40B4-BE49-F238E27FC236}">
                        <a16:creationId xmlns:a16="http://schemas.microsoft.com/office/drawing/2014/main" id="{BB83344B-78A8-BC37-FDBC-B0589E16B4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39" name="Line 673">
                    <a:extLst>
                      <a:ext uri="{FF2B5EF4-FFF2-40B4-BE49-F238E27FC236}">
                        <a16:creationId xmlns:a16="http://schemas.microsoft.com/office/drawing/2014/main" id="{C731B3B1-21AD-02BB-FAB3-44325BF282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0" name="Line 674">
                    <a:extLst>
                      <a:ext uri="{FF2B5EF4-FFF2-40B4-BE49-F238E27FC236}">
                        <a16:creationId xmlns:a16="http://schemas.microsoft.com/office/drawing/2014/main" id="{6F49BA2F-E0C0-1F9F-A7FE-DF267BF85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1" name="Line 675">
                    <a:extLst>
                      <a:ext uri="{FF2B5EF4-FFF2-40B4-BE49-F238E27FC236}">
                        <a16:creationId xmlns:a16="http://schemas.microsoft.com/office/drawing/2014/main" id="{E25625D9-1CCB-9CB0-6474-DBBF75A620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2" name="Line 676">
                    <a:extLst>
                      <a:ext uri="{FF2B5EF4-FFF2-40B4-BE49-F238E27FC236}">
                        <a16:creationId xmlns:a16="http://schemas.microsoft.com/office/drawing/2014/main" id="{FD37A31C-C635-ACB4-2F22-F92D4D7E55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3" name="Line 677">
                    <a:extLst>
                      <a:ext uri="{FF2B5EF4-FFF2-40B4-BE49-F238E27FC236}">
                        <a16:creationId xmlns:a16="http://schemas.microsoft.com/office/drawing/2014/main" id="{1676D31F-2DD9-E558-9F77-4D3303596D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4" name="Line 678">
                    <a:extLst>
                      <a:ext uri="{FF2B5EF4-FFF2-40B4-BE49-F238E27FC236}">
                        <a16:creationId xmlns:a16="http://schemas.microsoft.com/office/drawing/2014/main" id="{7740D00A-9A1D-6664-1358-724CD24B0A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5" name="Line 679">
                    <a:extLst>
                      <a:ext uri="{FF2B5EF4-FFF2-40B4-BE49-F238E27FC236}">
                        <a16:creationId xmlns:a16="http://schemas.microsoft.com/office/drawing/2014/main" id="{2F975342-A593-A58F-A281-521D28473E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48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6" name="Line 680">
                    <a:extLst>
                      <a:ext uri="{FF2B5EF4-FFF2-40B4-BE49-F238E27FC236}">
                        <a16:creationId xmlns:a16="http://schemas.microsoft.com/office/drawing/2014/main" id="{072DE0BE-30ED-8E1C-691E-60C13051FF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7" name="Line 681">
                    <a:extLst>
                      <a:ext uri="{FF2B5EF4-FFF2-40B4-BE49-F238E27FC236}">
                        <a16:creationId xmlns:a16="http://schemas.microsoft.com/office/drawing/2014/main" id="{BA4C0133-0287-E695-8C61-5B1ABED9BD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280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8" name="Line 682">
                    <a:extLst>
                      <a:ext uri="{FF2B5EF4-FFF2-40B4-BE49-F238E27FC236}">
                        <a16:creationId xmlns:a16="http://schemas.microsoft.com/office/drawing/2014/main" id="{CE5BC4DC-DF02-601A-D094-9D52D8BFF6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92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49" name="Line 683">
                    <a:extLst>
                      <a:ext uri="{FF2B5EF4-FFF2-40B4-BE49-F238E27FC236}">
                        <a16:creationId xmlns:a16="http://schemas.microsoft.com/office/drawing/2014/main" id="{D7B29F09-64B7-63F1-AE7E-397A068191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0" name="Line 684">
                    <a:extLst>
                      <a:ext uri="{FF2B5EF4-FFF2-40B4-BE49-F238E27FC236}">
                        <a16:creationId xmlns:a16="http://schemas.microsoft.com/office/drawing/2014/main" id="{83EC82F8-5800-2439-A88B-DF5A9725A8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24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1" name="Line 685">
                    <a:extLst>
                      <a:ext uri="{FF2B5EF4-FFF2-40B4-BE49-F238E27FC236}">
                        <a16:creationId xmlns:a16="http://schemas.microsoft.com/office/drawing/2014/main" id="{7C75DF30-A0C9-4C46-99F8-65269D31DD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2" name="Line 686">
                    <a:extLst>
                      <a:ext uri="{FF2B5EF4-FFF2-40B4-BE49-F238E27FC236}">
                        <a16:creationId xmlns:a16="http://schemas.microsoft.com/office/drawing/2014/main" id="{EB2A3948-D69F-35ED-4B1A-5871CD5855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24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3" name="Line 687">
                    <a:extLst>
                      <a:ext uri="{FF2B5EF4-FFF2-40B4-BE49-F238E27FC236}">
                        <a16:creationId xmlns:a16="http://schemas.microsoft.com/office/drawing/2014/main" id="{FD7FAF2F-7502-E517-4F2C-0FCC8C5C8F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11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4" name="Line 688">
                    <a:extLst>
                      <a:ext uri="{FF2B5EF4-FFF2-40B4-BE49-F238E27FC236}">
                        <a16:creationId xmlns:a16="http://schemas.microsoft.com/office/drawing/2014/main" id="{A25E3E60-48A0-4BB2-E542-0FECDAAA2E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24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5" name="Line 689">
                    <a:extLst>
                      <a:ext uri="{FF2B5EF4-FFF2-40B4-BE49-F238E27FC236}">
                        <a16:creationId xmlns:a16="http://schemas.microsoft.com/office/drawing/2014/main" id="{29F76F7F-EE26-BC7F-72D2-4F40E72132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435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6" name="Line 690">
                    <a:extLst>
                      <a:ext uri="{FF2B5EF4-FFF2-40B4-BE49-F238E27FC236}">
                        <a16:creationId xmlns:a16="http://schemas.microsoft.com/office/drawing/2014/main" id="{5A17A747-A8E3-E12D-535E-B4FD68F178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562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7" name="Line 691">
                    <a:extLst>
                      <a:ext uri="{FF2B5EF4-FFF2-40B4-BE49-F238E27FC236}">
                        <a16:creationId xmlns:a16="http://schemas.microsoft.com/office/drawing/2014/main" id="{C94ACE25-C21E-CABD-F1FE-0767B56D17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3435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8" name="Line 692">
                    <a:extLst>
                      <a:ext uri="{FF2B5EF4-FFF2-40B4-BE49-F238E27FC236}">
                        <a16:creationId xmlns:a16="http://schemas.microsoft.com/office/drawing/2014/main" id="{2A86E6C2-EDA1-F079-10CF-1F1EDD4E99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562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59" name="Line 693">
                    <a:extLst>
                      <a:ext uri="{FF2B5EF4-FFF2-40B4-BE49-F238E27FC236}">
                        <a16:creationId xmlns:a16="http://schemas.microsoft.com/office/drawing/2014/main" id="{7355EA0C-A201-F716-262D-8EE0EE7008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0" name="Line 694">
                    <a:extLst>
                      <a:ext uri="{FF2B5EF4-FFF2-40B4-BE49-F238E27FC236}">
                        <a16:creationId xmlns:a16="http://schemas.microsoft.com/office/drawing/2014/main" id="{00FFB304-EA95-D4CA-205D-21F8089B49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1" name="Line 695">
                    <a:extLst>
                      <a:ext uri="{FF2B5EF4-FFF2-40B4-BE49-F238E27FC236}">
                        <a16:creationId xmlns:a16="http://schemas.microsoft.com/office/drawing/2014/main" id="{8B9509D7-6311-1AB0-34D6-C654388A4D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2" name="Line 696">
                    <a:extLst>
                      <a:ext uri="{FF2B5EF4-FFF2-40B4-BE49-F238E27FC236}">
                        <a16:creationId xmlns:a16="http://schemas.microsoft.com/office/drawing/2014/main" id="{0E2A6530-F9E1-6952-8EBC-D2AB8AC692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3" name="Line 697">
                    <a:extLst>
                      <a:ext uri="{FF2B5EF4-FFF2-40B4-BE49-F238E27FC236}">
                        <a16:creationId xmlns:a16="http://schemas.microsoft.com/office/drawing/2014/main" id="{D25A2BF0-7E6A-5A9F-F238-3955A2B613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4" name="Line 698">
                    <a:extLst>
                      <a:ext uri="{FF2B5EF4-FFF2-40B4-BE49-F238E27FC236}">
                        <a16:creationId xmlns:a16="http://schemas.microsoft.com/office/drawing/2014/main" id="{24EBEFC2-B336-B004-EE94-7CE64D4EBF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5" name="Line 699">
                    <a:extLst>
                      <a:ext uri="{FF2B5EF4-FFF2-40B4-BE49-F238E27FC236}">
                        <a16:creationId xmlns:a16="http://schemas.microsoft.com/office/drawing/2014/main" id="{F949235C-BB3A-ED3F-48E9-330550BA3B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6" name="Line 700">
                    <a:extLst>
                      <a:ext uri="{FF2B5EF4-FFF2-40B4-BE49-F238E27FC236}">
                        <a16:creationId xmlns:a16="http://schemas.microsoft.com/office/drawing/2014/main" id="{5BD5094B-2138-A518-7B71-B8E22E24C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7" name="Line 701">
                    <a:extLst>
                      <a:ext uri="{FF2B5EF4-FFF2-40B4-BE49-F238E27FC236}">
                        <a16:creationId xmlns:a16="http://schemas.microsoft.com/office/drawing/2014/main" id="{C343462A-B47E-DCA4-0387-029FDBC571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8" name="Line 702">
                    <a:extLst>
                      <a:ext uri="{FF2B5EF4-FFF2-40B4-BE49-F238E27FC236}">
                        <a16:creationId xmlns:a16="http://schemas.microsoft.com/office/drawing/2014/main" id="{F738C813-B346-4813-D85F-30C72D15CC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69" name="Line 703">
                    <a:extLst>
                      <a:ext uri="{FF2B5EF4-FFF2-40B4-BE49-F238E27FC236}">
                        <a16:creationId xmlns:a16="http://schemas.microsoft.com/office/drawing/2014/main" id="{028E5ACC-5419-A56E-D13C-56EBE13E37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07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0" name="Line 704">
                    <a:extLst>
                      <a:ext uri="{FF2B5EF4-FFF2-40B4-BE49-F238E27FC236}">
                        <a16:creationId xmlns:a16="http://schemas.microsoft.com/office/drawing/2014/main" id="{F3759227-F738-6F51-5B7D-2E5F3FB396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19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1" name="Line 705">
                    <a:extLst>
                      <a:ext uri="{FF2B5EF4-FFF2-40B4-BE49-F238E27FC236}">
                        <a16:creationId xmlns:a16="http://schemas.microsoft.com/office/drawing/2014/main" id="{1ED7883E-4F38-4A86-BA8B-F0ADEFE61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2" name="Line 706">
                    <a:extLst>
                      <a:ext uri="{FF2B5EF4-FFF2-40B4-BE49-F238E27FC236}">
                        <a16:creationId xmlns:a16="http://schemas.microsoft.com/office/drawing/2014/main" id="{CEC97FCD-2437-5C3E-F0B0-B7770AD877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3" name="Line 707">
                    <a:extLst>
                      <a:ext uri="{FF2B5EF4-FFF2-40B4-BE49-F238E27FC236}">
                        <a16:creationId xmlns:a16="http://schemas.microsoft.com/office/drawing/2014/main" id="{48231D1E-AB2A-5CA1-7DB9-7993E6A641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38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4" name="Line 708">
                    <a:extLst>
                      <a:ext uri="{FF2B5EF4-FFF2-40B4-BE49-F238E27FC236}">
                        <a16:creationId xmlns:a16="http://schemas.microsoft.com/office/drawing/2014/main" id="{F7D65EB2-B362-B9F9-7E77-997D1F810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851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5" name="Line 709">
                    <a:extLst>
                      <a:ext uri="{FF2B5EF4-FFF2-40B4-BE49-F238E27FC236}">
                        <a16:creationId xmlns:a16="http://schemas.microsoft.com/office/drawing/2014/main" id="{0FFE25AE-ACDE-52ED-B5F1-427A78675B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022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6" name="Line 710">
                    <a:extLst>
                      <a:ext uri="{FF2B5EF4-FFF2-40B4-BE49-F238E27FC236}">
                        <a16:creationId xmlns:a16="http://schemas.microsoft.com/office/drawing/2014/main" id="{B02EABC7-7CB4-8399-8D92-CA4D142618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150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7" name="Line 711">
                    <a:extLst>
                      <a:ext uri="{FF2B5EF4-FFF2-40B4-BE49-F238E27FC236}">
                        <a16:creationId xmlns:a16="http://schemas.microsoft.com/office/drawing/2014/main" id="{EB44BCCD-352D-3929-FAE2-9F03E3F733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34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8" name="Line 712">
                    <a:extLst>
                      <a:ext uri="{FF2B5EF4-FFF2-40B4-BE49-F238E27FC236}">
                        <a16:creationId xmlns:a16="http://schemas.microsoft.com/office/drawing/2014/main" id="{AC8CDB19-669F-8C42-F58E-7505F55DBB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46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79" name="Line 713">
                    <a:extLst>
                      <a:ext uri="{FF2B5EF4-FFF2-40B4-BE49-F238E27FC236}">
                        <a16:creationId xmlns:a16="http://schemas.microsoft.com/office/drawing/2014/main" id="{7AD0DDA6-EC77-0B29-7508-68BC3E6028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34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0" name="Line 714">
                    <a:extLst>
                      <a:ext uri="{FF2B5EF4-FFF2-40B4-BE49-F238E27FC236}">
                        <a16:creationId xmlns:a16="http://schemas.microsoft.com/office/drawing/2014/main" id="{03E30396-F38D-DCB9-DBE9-B48B0535AF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46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1" name="Line 715">
                    <a:extLst>
                      <a:ext uri="{FF2B5EF4-FFF2-40B4-BE49-F238E27FC236}">
                        <a16:creationId xmlns:a16="http://schemas.microsoft.com/office/drawing/2014/main" id="{BA47BB0A-BE0D-300C-7F77-30B197B159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65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2" name="Line 716">
                    <a:extLst>
                      <a:ext uri="{FF2B5EF4-FFF2-40B4-BE49-F238E27FC236}">
                        <a16:creationId xmlns:a16="http://schemas.microsoft.com/office/drawing/2014/main" id="{1E0EB74A-C4CD-23C5-E89F-A3929F3C3D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3" name="Line 717">
                    <a:extLst>
                      <a:ext uri="{FF2B5EF4-FFF2-40B4-BE49-F238E27FC236}">
                        <a16:creationId xmlns:a16="http://schemas.microsoft.com/office/drawing/2014/main" id="{C409132B-CCC7-86F5-5081-28DFD99443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6576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4" name="Line 718">
                    <a:extLst>
                      <a:ext uri="{FF2B5EF4-FFF2-40B4-BE49-F238E27FC236}">
                        <a16:creationId xmlns:a16="http://schemas.microsoft.com/office/drawing/2014/main" id="{1F844F24-7690-198E-8786-7F50F2D02D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78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5" name="Line 719">
                    <a:extLst>
                      <a:ext uri="{FF2B5EF4-FFF2-40B4-BE49-F238E27FC236}">
                        <a16:creationId xmlns:a16="http://schemas.microsoft.com/office/drawing/2014/main" id="{2D6C6F10-1B7A-F62A-8149-723FE82642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5975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6" name="Line 720">
                    <a:extLst>
                      <a:ext uri="{FF2B5EF4-FFF2-40B4-BE49-F238E27FC236}">
                        <a16:creationId xmlns:a16="http://schemas.microsoft.com/office/drawing/2014/main" id="{E254B5FF-3C3D-216B-66CD-77AE39774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0102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7" name="Line 721">
                    <a:extLst>
                      <a:ext uri="{FF2B5EF4-FFF2-40B4-BE49-F238E27FC236}">
                        <a16:creationId xmlns:a16="http://schemas.microsoft.com/office/drawing/2014/main" id="{C22BBDCE-E27C-D06F-489A-6708F15838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61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8" name="Line 722">
                    <a:extLst>
                      <a:ext uri="{FF2B5EF4-FFF2-40B4-BE49-F238E27FC236}">
                        <a16:creationId xmlns:a16="http://schemas.microsoft.com/office/drawing/2014/main" id="{06837C58-26AA-B705-0E1E-983BC7DF34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073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89" name="Line 723">
                    <a:extLst>
                      <a:ext uri="{FF2B5EF4-FFF2-40B4-BE49-F238E27FC236}">
                        <a16:creationId xmlns:a16="http://schemas.microsoft.com/office/drawing/2014/main" id="{E8BDF0AE-C6BF-208B-EC0C-0D3635CC1C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88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0" name="Line 724">
                    <a:extLst>
                      <a:ext uri="{FF2B5EF4-FFF2-40B4-BE49-F238E27FC236}">
                        <a16:creationId xmlns:a16="http://schemas.microsoft.com/office/drawing/2014/main" id="{CAD124BC-94BE-45AF-DA93-AD5BF52B2B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200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1" name="Line 725">
                    <a:extLst>
                      <a:ext uri="{FF2B5EF4-FFF2-40B4-BE49-F238E27FC236}">
                        <a16:creationId xmlns:a16="http://schemas.microsoft.com/office/drawing/2014/main" id="{4065D7BF-EB90-11E8-641F-996708E8D4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1501" y="1835151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2" name="Line 726">
                    <a:extLst>
                      <a:ext uri="{FF2B5EF4-FFF2-40B4-BE49-F238E27FC236}">
                        <a16:creationId xmlns:a16="http://schemas.microsoft.com/office/drawing/2014/main" id="{AD7439D5-0E47-8C18-1BD8-04A992CFA5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2776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3" name="Line 727">
                    <a:extLst>
                      <a:ext uri="{FF2B5EF4-FFF2-40B4-BE49-F238E27FC236}">
                        <a16:creationId xmlns:a16="http://schemas.microsoft.com/office/drawing/2014/main" id="{583A0CE3-64F1-B26F-A107-C34BC2C1C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4676" y="1835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4" name="Line 728">
                    <a:extLst>
                      <a:ext uri="{FF2B5EF4-FFF2-40B4-BE49-F238E27FC236}">
                        <a16:creationId xmlns:a16="http://schemas.microsoft.com/office/drawing/2014/main" id="{F7D9E1B5-1D74-B3E1-9EE2-F1521FBA18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59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5" name="Line 729">
                    <a:extLst>
                      <a:ext uri="{FF2B5EF4-FFF2-40B4-BE49-F238E27FC236}">
                        <a16:creationId xmlns:a16="http://schemas.microsoft.com/office/drawing/2014/main" id="{E440F2F3-18B5-E359-0D36-1708AEB330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94676" y="1835151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6" name="Line 730">
                    <a:extLst>
                      <a:ext uri="{FF2B5EF4-FFF2-40B4-BE49-F238E27FC236}">
                        <a16:creationId xmlns:a16="http://schemas.microsoft.com/office/drawing/2014/main" id="{3913A391-90EA-3F00-8C29-4B5EFCAD41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35951" y="17938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7" name="Line 731">
                    <a:extLst>
                      <a:ext uri="{FF2B5EF4-FFF2-40B4-BE49-F238E27FC236}">
                        <a16:creationId xmlns:a16="http://schemas.microsoft.com/office/drawing/2014/main" id="{F18E974A-3548-CF3F-7C76-0E1165E59A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51826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8" name="Line 732">
                    <a:extLst>
                      <a:ext uri="{FF2B5EF4-FFF2-40B4-BE49-F238E27FC236}">
                        <a16:creationId xmlns:a16="http://schemas.microsoft.com/office/drawing/2014/main" id="{B9E3C846-EE6A-0D79-43EB-DB54D96EE8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93101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699" name="Line 733">
                    <a:extLst>
                      <a:ext uri="{FF2B5EF4-FFF2-40B4-BE49-F238E27FC236}">
                        <a16:creationId xmlns:a16="http://schemas.microsoft.com/office/drawing/2014/main" id="{CD0CA9AF-2B4A-AE1A-969D-32143AD6DE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67701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0" name="Line 734">
                    <a:extLst>
                      <a:ext uri="{FF2B5EF4-FFF2-40B4-BE49-F238E27FC236}">
                        <a16:creationId xmlns:a16="http://schemas.microsoft.com/office/drawing/2014/main" id="{839B5684-3571-3BE5-DD1C-718629C5FB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08976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1" name="Line 735">
                    <a:extLst>
                      <a:ext uri="{FF2B5EF4-FFF2-40B4-BE49-F238E27FC236}">
                        <a16:creationId xmlns:a16="http://schemas.microsoft.com/office/drawing/2014/main" id="{1FE9F959-242B-86A5-1FE6-F27E4A4221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34376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2" name="Line 736">
                    <a:extLst>
                      <a:ext uri="{FF2B5EF4-FFF2-40B4-BE49-F238E27FC236}">
                        <a16:creationId xmlns:a16="http://schemas.microsoft.com/office/drawing/2014/main" id="{7BDCBBCC-A047-4AF8-86E9-21CBDECF01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75651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3" name="Line 737">
                    <a:extLst>
                      <a:ext uri="{FF2B5EF4-FFF2-40B4-BE49-F238E27FC236}">
                        <a16:creationId xmlns:a16="http://schemas.microsoft.com/office/drawing/2014/main" id="{7CD44C0E-AC72-BB59-946D-3044BBAC3F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51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4" name="Line 738">
                    <a:extLst>
                      <a:ext uri="{FF2B5EF4-FFF2-40B4-BE49-F238E27FC236}">
                        <a16:creationId xmlns:a16="http://schemas.microsoft.com/office/drawing/2014/main" id="{38F9D6D3-0EC3-04FD-8023-31FA01C9D2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91526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5" name="Line 739">
                    <a:extLst>
                      <a:ext uri="{FF2B5EF4-FFF2-40B4-BE49-F238E27FC236}">
                        <a16:creationId xmlns:a16="http://schemas.microsoft.com/office/drawing/2014/main" id="{FE4A3B68-AC80-EE91-DDE5-85C111F911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3426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6" name="Line 740">
                    <a:extLst>
                      <a:ext uri="{FF2B5EF4-FFF2-40B4-BE49-F238E27FC236}">
                        <a16:creationId xmlns:a16="http://schemas.microsoft.com/office/drawing/2014/main" id="{ECF94AD1-F6F5-08A0-F47F-5B5DA31091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94701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7" name="Line 741">
                    <a:extLst>
                      <a:ext uri="{FF2B5EF4-FFF2-40B4-BE49-F238E27FC236}">
                        <a16:creationId xmlns:a16="http://schemas.microsoft.com/office/drawing/2014/main" id="{08E6CADD-A9AF-4CA3-22D7-8281E2F9EA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72476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8" name="Line 742">
                    <a:extLst>
                      <a:ext uri="{FF2B5EF4-FFF2-40B4-BE49-F238E27FC236}">
                        <a16:creationId xmlns:a16="http://schemas.microsoft.com/office/drawing/2014/main" id="{C91BAF48-EDC5-6C1B-A318-3369CD3C25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13751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09" name="Line 743">
                    <a:extLst>
                      <a:ext uri="{FF2B5EF4-FFF2-40B4-BE49-F238E27FC236}">
                        <a16:creationId xmlns:a16="http://schemas.microsoft.com/office/drawing/2014/main" id="{B3109AF7-BEB3-A324-4A95-B68FC7AA0B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16926" y="2136776"/>
                    <a:ext cx="79375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10" name="Line 744">
                    <a:extLst>
                      <a:ext uri="{FF2B5EF4-FFF2-40B4-BE49-F238E27FC236}">
                        <a16:creationId xmlns:a16="http://schemas.microsoft.com/office/drawing/2014/main" id="{36AA8C5A-5F5A-94F9-B84C-6786CFC057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458201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11" name="Line 745">
                    <a:extLst>
                      <a:ext uri="{FF2B5EF4-FFF2-40B4-BE49-F238E27FC236}">
                        <a16:creationId xmlns:a16="http://schemas.microsoft.com/office/drawing/2014/main" id="{6205A177-75FF-DA6A-B9FE-C1F4CB0F6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36001" y="2136776"/>
                    <a:ext cx="82550" cy="0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7712" name="Line 746">
                    <a:extLst>
                      <a:ext uri="{FF2B5EF4-FFF2-40B4-BE49-F238E27FC236}">
                        <a16:creationId xmlns:a16="http://schemas.microsoft.com/office/drawing/2014/main" id="{69C8D077-DEF3-F646-1A5F-63CD4DA455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77276" y="2098676"/>
                    <a:ext cx="0" cy="79375"/>
                  </a:xfrm>
                  <a:prstGeom prst="line">
                    <a:avLst/>
                  </a:prstGeom>
                  <a:noFill/>
                  <a:ln w="9525" cap="sq">
                    <a:solidFill>
                      <a:srgbClr val="0000C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3" name="Rectangle 4693">
                  <a:extLst>
                    <a:ext uri="{FF2B5EF4-FFF2-40B4-BE49-F238E27FC236}">
                      <a16:creationId xmlns:a16="http://schemas.microsoft.com/office/drawing/2014/main" id="{AF64BF3C-0CF9-233F-CEB3-4A7508938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1493669" y="2400506"/>
                  <a:ext cx="504946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 dirty="0"/>
                    <a:t>OS (%)</a:t>
                  </a:r>
                  <a:endParaRPr kumimoji="0" lang="en-US" altLang="en-US" sz="1200" b="0" i="0" strike="noStrike" cap="none" normalizeH="0" baseline="0" dirty="0">
                    <a:ln>
                      <a:noFill/>
                    </a:ln>
                    <a:effectLst/>
                  </a:endParaRPr>
                </a:p>
              </p:txBody>
            </p:sp>
            <p:sp>
              <p:nvSpPr>
                <p:cNvPr id="10" name="Rectangle 753">
                  <a:extLst>
                    <a:ext uri="{FF2B5EF4-FFF2-40B4-BE49-F238E27FC236}">
                      <a16:creationId xmlns:a16="http://schemas.microsoft.com/office/drawing/2014/main" id="{0DA49A4A-1AA3-3C7B-187F-68DBF4A71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1356315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90</a:t>
                  </a:r>
                </a:p>
              </p:txBody>
            </p:sp>
            <p:sp>
              <p:nvSpPr>
                <p:cNvPr id="11" name="Rectangle 754">
                  <a:extLst>
                    <a:ext uri="{FF2B5EF4-FFF2-40B4-BE49-F238E27FC236}">
                      <a16:creationId xmlns:a16="http://schemas.microsoft.com/office/drawing/2014/main" id="{30E85554-81D9-AC8E-DF55-5DCBC7373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1615822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12" name="Rectangle 755">
                  <a:extLst>
                    <a:ext uri="{FF2B5EF4-FFF2-40B4-BE49-F238E27FC236}">
                      <a16:creationId xmlns:a16="http://schemas.microsoft.com/office/drawing/2014/main" id="{27E81F79-C6F0-647C-4E14-C54E188B7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1879181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 dirty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70</a:t>
                  </a:r>
                </a:p>
              </p:txBody>
            </p:sp>
            <p:sp>
              <p:nvSpPr>
                <p:cNvPr id="26" name="Rectangle 756">
                  <a:extLst>
                    <a:ext uri="{FF2B5EF4-FFF2-40B4-BE49-F238E27FC236}">
                      <a16:creationId xmlns:a16="http://schemas.microsoft.com/office/drawing/2014/main" id="{58640A7B-9C35-D204-8047-D45F41799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2138689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8358" name="Rectangle 757">
                  <a:extLst>
                    <a:ext uri="{FF2B5EF4-FFF2-40B4-BE49-F238E27FC236}">
                      <a16:creationId xmlns:a16="http://schemas.microsoft.com/office/drawing/2014/main" id="{DEDE710F-89B6-A74A-A327-1A4C72C3F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2398197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50</a:t>
                  </a:r>
                </a:p>
              </p:txBody>
            </p:sp>
            <p:sp>
              <p:nvSpPr>
                <p:cNvPr id="8359" name="Rectangle 758">
                  <a:extLst>
                    <a:ext uri="{FF2B5EF4-FFF2-40B4-BE49-F238E27FC236}">
                      <a16:creationId xmlns:a16="http://schemas.microsoft.com/office/drawing/2014/main" id="{A3E66D9D-0441-8FC3-18C0-8A0DABB99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8" y="2661558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40</a:t>
                  </a:r>
                </a:p>
              </p:txBody>
            </p:sp>
            <p:sp>
              <p:nvSpPr>
                <p:cNvPr id="8360" name="Rectangle 760">
                  <a:extLst>
                    <a:ext uri="{FF2B5EF4-FFF2-40B4-BE49-F238E27FC236}">
                      <a16:creationId xmlns:a16="http://schemas.microsoft.com/office/drawing/2014/main" id="{657D2F1F-DE46-8F4D-77DF-1CAAAB4BF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9" y="2921066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30</a:t>
                  </a:r>
                </a:p>
              </p:txBody>
            </p:sp>
            <p:sp>
              <p:nvSpPr>
                <p:cNvPr id="8361" name="Rectangle 761">
                  <a:extLst>
                    <a:ext uri="{FF2B5EF4-FFF2-40B4-BE49-F238E27FC236}">
                      <a16:creationId xmlns:a16="http://schemas.microsoft.com/office/drawing/2014/main" id="{E02E1771-991D-7663-691B-4C8019313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9" y="3184427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8362" name="Rectangle 762">
                  <a:extLst>
                    <a:ext uri="{FF2B5EF4-FFF2-40B4-BE49-F238E27FC236}">
                      <a16:creationId xmlns:a16="http://schemas.microsoft.com/office/drawing/2014/main" id="{567E201E-AC7B-8C4B-EE1F-BD9E0702B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4269" y="3443934"/>
                  <a:ext cx="16991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8363" name="Rectangle 763">
                  <a:extLst>
                    <a:ext uri="{FF2B5EF4-FFF2-40B4-BE49-F238E27FC236}">
                      <a16:creationId xmlns:a16="http://schemas.microsoft.com/office/drawing/2014/main" id="{9A9456F8-55B9-1185-8A37-AD74F3336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9228" y="3704726"/>
                  <a:ext cx="84959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strike="noStrike" cap="none" normalizeH="0" baseline="0" dirty="0">
                      <a:ln>
                        <a:noFill/>
                      </a:ln>
                      <a:effectLst/>
                      <a:latin typeface="Arial" panose="020B0604020202020204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Rectangle 752">
                <a:extLst>
                  <a:ext uri="{FF2B5EF4-FFF2-40B4-BE49-F238E27FC236}">
                    <a16:creationId xmlns:a16="http://schemas.microsoft.com/office/drawing/2014/main" id="{1BA85052-51D8-9C44-41BE-27F3BE031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524" y="1121304"/>
                <a:ext cx="25487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100</a:t>
                </a:r>
              </a:p>
            </p:txBody>
          </p:sp>
        </p:grpSp>
        <p:sp>
          <p:nvSpPr>
            <p:cNvPr id="25" name="Rectangle 767">
              <a:extLst>
                <a:ext uri="{FF2B5EF4-FFF2-40B4-BE49-F238E27FC236}">
                  <a16:creationId xmlns:a16="http://schemas.microsoft.com/office/drawing/2014/main" id="{EC6E236C-1A51-D1BE-9739-9FD84E7E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976" y="3976846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7" name="Rectangle 771">
              <a:extLst>
                <a:ext uri="{FF2B5EF4-FFF2-40B4-BE49-F238E27FC236}">
                  <a16:creationId xmlns:a16="http://schemas.microsoft.com/office/drawing/2014/main" id="{F03850B5-B325-DBF0-BB91-E43815B0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826" y="3976846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8" name="Rectangle 775">
              <a:extLst>
                <a:ext uri="{FF2B5EF4-FFF2-40B4-BE49-F238E27FC236}">
                  <a16:creationId xmlns:a16="http://schemas.microsoft.com/office/drawing/2014/main" id="{B17F6A27-427D-4E33-BADD-27C78AF6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432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29" name="Rectangle 779">
              <a:extLst>
                <a:ext uri="{FF2B5EF4-FFF2-40B4-BE49-F238E27FC236}">
                  <a16:creationId xmlns:a16="http://schemas.microsoft.com/office/drawing/2014/main" id="{428412CE-F103-E85B-2041-8F5BE5B7D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962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30" name="Rectangle 783">
              <a:extLst>
                <a:ext uri="{FF2B5EF4-FFF2-40B4-BE49-F238E27FC236}">
                  <a16:creationId xmlns:a16="http://schemas.microsoft.com/office/drawing/2014/main" id="{DCBA1278-D05E-A3F3-7128-03D9ABD8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653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24</a:t>
              </a:r>
            </a:p>
          </p:txBody>
        </p:sp>
        <p:sp>
          <p:nvSpPr>
            <p:cNvPr id="32" name="Rectangle 787">
              <a:extLst>
                <a:ext uri="{FF2B5EF4-FFF2-40B4-BE49-F238E27FC236}">
                  <a16:creationId xmlns:a16="http://schemas.microsoft.com/office/drawing/2014/main" id="{68841BAB-195F-442E-1DEA-EEF853BAC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505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33" name="Rectangle 791">
              <a:extLst>
                <a:ext uri="{FF2B5EF4-FFF2-40B4-BE49-F238E27FC236}">
                  <a16:creationId xmlns:a16="http://schemas.microsoft.com/office/drawing/2014/main" id="{A62DCE9A-5002-6DA0-6B9D-76A75156C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194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34" name="Rectangle 795">
              <a:extLst>
                <a:ext uri="{FF2B5EF4-FFF2-40B4-BE49-F238E27FC236}">
                  <a16:creationId xmlns:a16="http://schemas.microsoft.com/office/drawing/2014/main" id="{36A2F66E-1740-1DE8-A278-F9979725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886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42</a:t>
              </a:r>
            </a:p>
          </p:txBody>
        </p:sp>
        <p:sp>
          <p:nvSpPr>
            <p:cNvPr id="35" name="Rectangle 799">
              <a:extLst>
                <a:ext uri="{FF2B5EF4-FFF2-40B4-BE49-F238E27FC236}">
                  <a16:creationId xmlns:a16="http://schemas.microsoft.com/office/drawing/2014/main" id="{36147351-868E-7716-242D-A5BA2C07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416" y="397684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48</a:t>
              </a:r>
            </a:p>
          </p:txBody>
        </p:sp>
        <p:sp>
          <p:nvSpPr>
            <p:cNvPr id="36" name="Rectangle 101">
              <a:extLst>
                <a:ext uri="{FF2B5EF4-FFF2-40B4-BE49-F238E27FC236}">
                  <a16:creationId xmlns:a16="http://schemas.microsoft.com/office/drawing/2014/main" id="{B31C24CC-CA2A-C1DD-B1E8-21BA7B710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777" y="4160282"/>
              <a:ext cx="5033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Months</a:t>
              </a:r>
            </a:p>
          </p:txBody>
        </p:sp>
      </p:grpSp>
      <p:sp>
        <p:nvSpPr>
          <p:cNvPr id="37" name="Line 765">
            <a:extLst>
              <a:ext uri="{FF2B5EF4-FFF2-40B4-BE49-F238E27FC236}">
                <a16:creationId xmlns:a16="http://schemas.microsoft.com/office/drawing/2014/main" id="{2C1FD596-43A8-8F87-0375-E129FD077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471" y="3899765"/>
            <a:ext cx="5409608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8" name="Line 766">
            <a:extLst>
              <a:ext uri="{FF2B5EF4-FFF2-40B4-BE49-F238E27FC236}">
                <a16:creationId xmlns:a16="http://schemas.microsoft.com/office/drawing/2014/main" id="{7FE4FF64-5252-A585-0C0B-D5E4DFBF2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59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9" name="Line 770">
            <a:extLst>
              <a:ext uri="{FF2B5EF4-FFF2-40B4-BE49-F238E27FC236}">
                <a16:creationId xmlns:a16="http://schemas.microsoft.com/office/drawing/2014/main" id="{E1158F4C-06D3-7CF5-2F93-C95F5E703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58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0" name="Line 774">
            <a:extLst>
              <a:ext uri="{FF2B5EF4-FFF2-40B4-BE49-F238E27FC236}">
                <a16:creationId xmlns:a16="http://schemas.microsoft.com/office/drawing/2014/main" id="{0FBCB669-9D43-106E-BC8E-4310B56C5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727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1" name="Line 778">
            <a:extLst>
              <a:ext uri="{FF2B5EF4-FFF2-40B4-BE49-F238E27FC236}">
                <a16:creationId xmlns:a16="http://schemas.microsoft.com/office/drawing/2014/main" id="{11B006B2-E228-1E3D-0C57-BF3280882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808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2" name="Line 782">
            <a:extLst>
              <a:ext uri="{FF2B5EF4-FFF2-40B4-BE49-F238E27FC236}">
                <a16:creationId xmlns:a16="http://schemas.microsoft.com/office/drawing/2014/main" id="{A5D4869A-9BA5-6F4D-2FAC-ABDB7F32E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82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3" name="Line 786">
            <a:extLst>
              <a:ext uri="{FF2B5EF4-FFF2-40B4-BE49-F238E27FC236}">
                <a16:creationId xmlns:a16="http://schemas.microsoft.com/office/drawing/2014/main" id="{0293BF17-FA10-275E-2ADF-4166BF0AE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350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4" name="Line 790">
            <a:extLst>
              <a:ext uri="{FF2B5EF4-FFF2-40B4-BE49-F238E27FC236}">
                <a16:creationId xmlns:a16="http://schemas.microsoft.com/office/drawing/2014/main" id="{2C2681BD-06E3-BB9F-2D67-C2C72323D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04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5" name="Line 794">
            <a:extLst>
              <a:ext uri="{FF2B5EF4-FFF2-40B4-BE49-F238E27FC236}">
                <a16:creationId xmlns:a16="http://schemas.microsoft.com/office/drawing/2014/main" id="{97F39548-5D40-10A7-C4F0-37318FB77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73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7" name="Line 798">
            <a:extLst>
              <a:ext uri="{FF2B5EF4-FFF2-40B4-BE49-F238E27FC236}">
                <a16:creationId xmlns:a16="http://schemas.microsoft.com/office/drawing/2014/main" id="{30096C62-C0C6-DF9A-9DD5-1DDFFAED9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261" y="3899765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EA852-A59C-F1D9-8AD6-1BD48E8A231B}"/>
              </a:ext>
            </a:extLst>
          </p:cNvPr>
          <p:cNvSpPr/>
          <p:nvPr/>
        </p:nvSpPr>
        <p:spPr>
          <a:xfrm>
            <a:off x="2036668" y="3626287"/>
            <a:ext cx="5338409" cy="2063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lang="en-US" sz="1200" b="1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1.13 (0.68-1.87)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1-sided P-value: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0.6791</a:t>
            </a:r>
            <a:endParaRPr lang="en-GB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36D21-3CB1-6F05-5EA2-F8EBA8EF3A8A}"/>
              </a:ext>
            </a:extLst>
          </p:cNvPr>
          <p:cNvSpPr txBox="1"/>
          <p:nvPr/>
        </p:nvSpPr>
        <p:spPr>
          <a:xfrm>
            <a:off x="2020244" y="3377976"/>
            <a:ext cx="21860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ctr" latinLnBrk="0" hangingPunct="1"/>
            <a:r>
              <a:rPr lang="en-US" sz="10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Median follow-up for OS: </a:t>
            </a:r>
            <a:r>
              <a:rPr lang="en-US" sz="10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40.9 </a:t>
            </a:r>
            <a:r>
              <a:rPr lang="en-US" sz="1000" b="1" i="1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</a:t>
            </a:r>
            <a:endParaRPr lang="en-GB" sz="1200" b="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4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EC61-EEDC-B589-85D3-160D0E28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52478-A254-DF29-CCF8-5B114A34899D}"/>
              </a:ext>
            </a:extLst>
          </p:cNvPr>
          <p:cNvSpPr txBox="1">
            <a:spLocks/>
          </p:cNvSpPr>
          <p:nvPr/>
        </p:nvSpPr>
        <p:spPr>
          <a:xfrm>
            <a:off x="276602" y="4722191"/>
            <a:ext cx="8867398" cy="34055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B66D0-76B0-F752-9B39-762F90221CA1}"/>
              </a:ext>
            </a:extLst>
          </p:cNvPr>
          <p:cNvSpPr txBox="1">
            <a:spLocks/>
          </p:cNvSpPr>
          <p:nvPr/>
        </p:nvSpPr>
        <p:spPr>
          <a:xfrm>
            <a:off x="242923" y="82564"/>
            <a:ext cx="8648173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CR and Duration of Response in Patients With CIS: Arm A vs Arm C</a:t>
            </a:r>
            <a:endParaRPr lang="en-GB" sz="205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847682-084F-4041-D109-4D715F7D336C}"/>
              </a:ext>
            </a:extLst>
          </p:cNvPr>
          <p:cNvSpPr txBox="1">
            <a:spLocks/>
          </p:cNvSpPr>
          <p:nvPr/>
        </p:nvSpPr>
        <p:spPr>
          <a:xfrm>
            <a:off x="253204" y="455564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Mantel-Haenzel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test. BCG, Bacillus Calmette-Guérin; CIS, carcinoma in situ; CR, complete response; EFS, event-free survival; I, induction; M, maintenance.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41BB9-B7D9-5B3C-8383-8D4528F2C554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In patients with CIS, probability of continued CR </a:t>
            </a:r>
            <a:r>
              <a:rPr lang="en-US" sz="1400" dirty="0">
                <a:solidFill>
                  <a:schemeClr val="bg2"/>
                </a:solidFill>
              </a:rPr>
              <a:t>at 36 months was 92% for </a:t>
            </a:r>
            <a:r>
              <a:rPr lang="en-US" sz="1400" dirty="0" err="1">
                <a:solidFill>
                  <a:schemeClr val="bg2"/>
                </a:solidFill>
              </a:rPr>
              <a:t>sasanlimab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/>
              <a:t>+ BCG-I+M</a:t>
            </a:r>
            <a:endParaRPr lang="en-US" sz="1400" strike="sngStrike" dirty="0">
              <a:solidFill>
                <a:srgbClr val="FF0000"/>
              </a:solidFill>
            </a:endParaRPr>
          </a:p>
        </p:txBody>
      </p:sp>
      <p:grpSp>
        <p:nvGrpSpPr>
          <p:cNvPr id="8613" name="Group 8612">
            <a:extLst>
              <a:ext uri="{FF2B5EF4-FFF2-40B4-BE49-F238E27FC236}">
                <a16:creationId xmlns:a16="http://schemas.microsoft.com/office/drawing/2014/main" id="{4C52D592-86A7-C5DF-79A0-B62B16C405EA}"/>
              </a:ext>
            </a:extLst>
          </p:cNvPr>
          <p:cNvGrpSpPr/>
          <p:nvPr/>
        </p:nvGrpSpPr>
        <p:grpSpPr>
          <a:xfrm>
            <a:off x="478048" y="1106331"/>
            <a:ext cx="6978421" cy="3566223"/>
            <a:chOff x="478048" y="1106331"/>
            <a:chExt cx="6978421" cy="3566223"/>
          </a:xfrm>
        </p:grpSpPr>
        <p:grpSp>
          <p:nvGrpSpPr>
            <p:cNvPr id="16420" name="Group 16419">
              <a:extLst>
                <a:ext uri="{FF2B5EF4-FFF2-40B4-BE49-F238E27FC236}">
                  <a16:creationId xmlns:a16="http://schemas.microsoft.com/office/drawing/2014/main" id="{13F46668-8DFE-F3F2-757F-E470D6E743B5}"/>
                </a:ext>
              </a:extLst>
            </p:cNvPr>
            <p:cNvGrpSpPr/>
            <p:nvPr/>
          </p:nvGrpSpPr>
          <p:grpSpPr>
            <a:xfrm>
              <a:off x="478048" y="4203423"/>
              <a:ext cx="1351331" cy="310340"/>
              <a:chOff x="782839" y="4209399"/>
              <a:chExt cx="1351331" cy="310340"/>
            </a:xfrm>
          </p:grpSpPr>
          <p:sp>
            <p:nvSpPr>
              <p:cNvPr id="16415" name="Rectangle 6">
                <a:extLst>
                  <a:ext uri="{FF2B5EF4-FFF2-40B4-BE49-F238E27FC236}">
                    <a16:creationId xmlns:a16="http://schemas.microsoft.com/office/drawing/2014/main" id="{EB698B41-A92B-6F65-B3A4-AD503E3A8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839" y="4365851"/>
                <a:ext cx="135133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Sasanlimab + BCG-I+M</a:t>
                </a:r>
              </a:p>
            </p:txBody>
          </p:sp>
          <p:sp>
            <p:nvSpPr>
              <p:cNvPr id="16416" name="Rectangle 5">
                <a:extLst>
                  <a:ext uri="{FF2B5EF4-FFF2-40B4-BE49-F238E27FC236}">
                    <a16:creationId xmlns:a16="http://schemas.microsoft.com/office/drawing/2014/main" id="{0218B345-C577-433C-A0E3-6DCD4A849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691" y="4209399"/>
                <a:ext cx="57547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No. at risk</a:t>
                </a:r>
              </a:p>
            </p:txBody>
          </p:sp>
        </p:grpSp>
        <p:sp>
          <p:nvSpPr>
            <p:cNvPr id="8381" name="Rectangle 759">
              <a:extLst>
                <a:ext uri="{FF2B5EF4-FFF2-40B4-BE49-F238E27FC236}">
                  <a16:creationId xmlns:a16="http://schemas.microsoft.com/office/drawing/2014/main" id="{3ED06B52-AC0D-EAB9-7889-8830C9226E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511" y="2438920"/>
              <a:ext cx="18626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EFS for Duration of CR (%)</a:t>
              </a:r>
            </a:p>
          </p:txBody>
        </p:sp>
        <p:sp>
          <p:nvSpPr>
            <p:cNvPr id="8386" name="Rectangle 764">
              <a:extLst>
                <a:ext uri="{FF2B5EF4-FFF2-40B4-BE49-F238E27FC236}">
                  <a16:creationId xmlns:a16="http://schemas.microsoft.com/office/drawing/2014/main" id="{10AFBBF0-BFC2-7F97-7AA1-BBF148FAA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612" y="435756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79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800">
              <a:extLst>
                <a:ext uri="{FF2B5EF4-FFF2-40B4-BE49-F238E27FC236}">
                  <a16:creationId xmlns:a16="http://schemas.microsoft.com/office/drawing/2014/main" id="{E7AC181E-4E78-79E5-1498-33C35F80D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642" y="451518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802">
              <a:extLst>
                <a:ext uri="{FF2B5EF4-FFF2-40B4-BE49-F238E27FC236}">
                  <a16:creationId xmlns:a16="http://schemas.microsoft.com/office/drawing/2014/main" id="{5F9D76C2-B159-9B6A-6517-991D913F8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169" y="451518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67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804">
              <a:extLst>
                <a:ext uri="{FF2B5EF4-FFF2-40B4-BE49-F238E27FC236}">
                  <a16:creationId xmlns:a16="http://schemas.microsoft.com/office/drawing/2014/main" id="{6580B4F7-4AA8-4EF6-EFD0-8AEC25B6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862" y="451518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65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806">
              <a:extLst>
                <a:ext uri="{FF2B5EF4-FFF2-40B4-BE49-F238E27FC236}">
                  <a16:creationId xmlns:a16="http://schemas.microsoft.com/office/drawing/2014/main" id="{58619B89-58A3-0BA1-0BEC-ED147911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392" y="451518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62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808">
              <a:extLst>
                <a:ext uri="{FF2B5EF4-FFF2-40B4-BE49-F238E27FC236}">
                  <a16:creationId xmlns:a16="http://schemas.microsoft.com/office/drawing/2014/main" id="{F14CE81F-E00F-E94D-69FC-D1C37C051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082" y="451518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57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810">
              <a:extLst>
                <a:ext uri="{FF2B5EF4-FFF2-40B4-BE49-F238E27FC236}">
                  <a16:creationId xmlns:a16="http://schemas.microsoft.com/office/drawing/2014/main" id="{1D2DF810-DCFA-6219-3AFB-EB7E6E32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67" y="4518666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812">
              <a:extLst>
                <a:ext uri="{FF2B5EF4-FFF2-40B4-BE49-F238E27FC236}">
                  <a16:creationId xmlns:a16="http://schemas.microsoft.com/office/drawing/2014/main" id="{655691D5-71A5-FAD0-72DD-E41DFE0E3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626" y="451518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814">
              <a:extLst>
                <a:ext uri="{FF2B5EF4-FFF2-40B4-BE49-F238E27FC236}">
                  <a16:creationId xmlns:a16="http://schemas.microsoft.com/office/drawing/2014/main" id="{A581258D-BBCB-3634-07B4-AA563F0E7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7184" y="45151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816">
              <a:extLst>
                <a:ext uri="{FF2B5EF4-FFF2-40B4-BE49-F238E27FC236}">
                  <a16:creationId xmlns:a16="http://schemas.microsoft.com/office/drawing/2014/main" id="{7E19979D-7D5B-8A72-E306-D14A5458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710" y="45151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818">
              <a:extLst>
                <a:ext uri="{FF2B5EF4-FFF2-40B4-BE49-F238E27FC236}">
                  <a16:creationId xmlns:a16="http://schemas.microsoft.com/office/drawing/2014/main" id="{0B36473E-F70A-9F38-F475-8317DEAD8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138" y="435757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820">
              <a:extLst>
                <a:ext uri="{FF2B5EF4-FFF2-40B4-BE49-F238E27FC236}">
                  <a16:creationId xmlns:a16="http://schemas.microsoft.com/office/drawing/2014/main" id="{E7B94952-C34F-D928-346D-CBE2C1EC4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832" y="435757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71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822">
              <a:extLst>
                <a:ext uri="{FF2B5EF4-FFF2-40B4-BE49-F238E27FC236}">
                  <a16:creationId xmlns:a16="http://schemas.microsoft.com/office/drawing/2014/main" id="{4E65BAEA-D04E-B519-1631-E560CF7C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361" y="435757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69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824">
              <a:extLst>
                <a:ext uri="{FF2B5EF4-FFF2-40B4-BE49-F238E27FC236}">
                  <a16:creationId xmlns:a16="http://schemas.microsoft.com/office/drawing/2014/main" id="{C7BAC226-8512-12D8-E62D-44288F039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050" y="435757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826">
              <a:extLst>
                <a:ext uri="{FF2B5EF4-FFF2-40B4-BE49-F238E27FC236}">
                  <a16:creationId xmlns:a16="http://schemas.microsoft.com/office/drawing/2014/main" id="{797990C2-82E3-B431-DA7A-D4BD467BD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579" y="4354979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62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28">
              <a:extLst>
                <a:ext uri="{FF2B5EF4-FFF2-40B4-BE49-F238E27FC236}">
                  <a16:creationId xmlns:a16="http://schemas.microsoft.com/office/drawing/2014/main" id="{EB4BBBF8-626C-4C1A-E62D-013D9061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94" y="435757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32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30">
              <a:extLst>
                <a:ext uri="{FF2B5EF4-FFF2-40B4-BE49-F238E27FC236}">
                  <a16:creationId xmlns:a16="http://schemas.microsoft.com/office/drawing/2014/main" id="{D7BB5D77-F187-FC07-0C7A-74367507E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151" y="4357570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10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32">
              <a:extLst>
                <a:ext uri="{FF2B5EF4-FFF2-40B4-BE49-F238E27FC236}">
                  <a16:creationId xmlns:a16="http://schemas.microsoft.com/office/drawing/2014/main" id="{CC887F85-1889-6DF4-435B-F8704A8D6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1" y="4357570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33">
              <a:extLst>
                <a:ext uri="{FF2B5EF4-FFF2-40B4-BE49-F238E27FC236}">
                  <a16:creationId xmlns:a16="http://schemas.microsoft.com/office/drawing/2014/main" id="{DFC9A4C7-7789-A6E1-4BCF-469671006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557" y="4162350"/>
              <a:ext cx="26305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Months from first documentation of CR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50AAC3-691C-1961-B217-AE348F13113F}"/>
                </a:ext>
              </a:extLst>
            </p:cNvPr>
            <p:cNvGrpSpPr/>
            <p:nvPr/>
          </p:nvGrpSpPr>
          <p:grpSpPr>
            <a:xfrm>
              <a:off x="2233931" y="1106331"/>
              <a:ext cx="5222538" cy="1381850"/>
              <a:chOff x="2233931" y="1112307"/>
              <a:chExt cx="5222538" cy="1381850"/>
            </a:xfrm>
          </p:grpSpPr>
          <p:sp>
            <p:nvSpPr>
              <p:cNvPr id="8592" name="Rectangle 1094">
                <a:extLst>
                  <a:ext uri="{FF2B5EF4-FFF2-40B4-BE49-F238E27FC236}">
                    <a16:creationId xmlns:a16="http://schemas.microsoft.com/office/drawing/2014/main" id="{27302112-5CB2-2592-8390-62A881C2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389" y="2309491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767671"/>
                    </a:solidFill>
                    <a:effectLst/>
                    <a:latin typeface="Arial" panose="020B0604020202020204" pitchFamily="34" charset="0"/>
                  </a:rPr>
                  <a:t>67.7%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3" name="Rectangle 1095">
                <a:extLst>
                  <a:ext uri="{FF2B5EF4-FFF2-40B4-BE49-F238E27FC236}">
                    <a16:creationId xmlns:a16="http://schemas.microsoft.com/office/drawing/2014/main" id="{EC6F4C32-A01C-60C2-4CEC-2F27649E8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389" y="1174155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91.7%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4" name="Rectangle 1096">
                <a:extLst>
                  <a:ext uri="{FF2B5EF4-FFF2-40B4-BE49-F238E27FC236}">
                    <a16:creationId xmlns:a16="http://schemas.microsoft.com/office/drawing/2014/main" id="{C2A340FC-8F10-33B8-ECB2-0281F1F6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553" y="1146089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93.2%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5" name="Rectangle 1097">
                <a:extLst>
                  <a:ext uri="{FF2B5EF4-FFF2-40B4-BE49-F238E27FC236}">
                    <a16:creationId xmlns:a16="http://schemas.microsoft.com/office/drawing/2014/main" id="{6852C27B-ABBF-EF16-AEA0-BECA6A573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553" y="1761488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767671"/>
                    </a:solidFill>
                    <a:effectLst/>
                    <a:latin typeface="Arial" panose="020B0604020202020204" pitchFamily="34" charset="0"/>
                  </a:rPr>
                  <a:t>84.7%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6" name="Rectangle 1098">
                <a:extLst>
                  <a:ext uri="{FF2B5EF4-FFF2-40B4-BE49-F238E27FC236}">
                    <a16:creationId xmlns:a16="http://schemas.microsoft.com/office/drawing/2014/main" id="{3FF65F90-469D-DADF-0461-0F8FB626E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445" y="1112307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97.3%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7" name="Rectangle 1099">
                <a:extLst>
                  <a:ext uri="{FF2B5EF4-FFF2-40B4-BE49-F238E27FC236}">
                    <a16:creationId xmlns:a16="http://schemas.microsoft.com/office/drawing/2014/main" id="{DD8F883F-724F-AD7A-02CE-441662161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445" y="1648906"/>
                <a:ext cx="4344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strike="noStrike" cap="none" normalizeH="0" baseline="0" dirty="0">
                    <a:ln>
                      <a:noFill/>
                    </a:ln>
                    <a:solidFill>
                      <a:srgbClr val="767671"/>
                    </a:solidFill>
                    <a:effectLst/>
                    <a:latin typeface="Arial" panose="020B0604020202020204" pitchFamily="34" charset="0"/>
                  </a:rPr>
                  <a:t>90.3%</a:t>
                </a:r>
                <a:endParaRPr kumimoji="0" lang="en-US" altLang="en-US" sz="2800" b="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7">
                <a:extLst>
                  <a:ext uri="{FF2B5EF4-FFF2-40B4-BE49-F238E27FC236}">
                    <a16:creationId xmlns:a16="http://schemas.microsoft.com/office/drawing/2014/main" id="{21848898-CB94-E200-A9F8-D6B1923F4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1" y="1219961"/>
                <a:ext cx="4379907" cy="581965"/>
              </a:xfrm>
              <a:custGeom>
                <a:avLst/>
                <a:gdLst>
                  <a:gd name="T0" fmla="*/ 0 w 2382"/>
                  <a:gd name="T1" fmla="*/ 0 h 453"/>
                  <a:gd name="T2" fmla="*/ 323 w 2382"/>
                  <a:gd name="T3" fmla="*/ 0 h 453"/>
                  <a:gd name="T4" fmla="*/ 323 w 2382"/>
                  <a:gd name="T5" fmla="*/ 26 h 453"/>
                  <a:gd name="T6" fmla="*/ 423 w 2382"/>
                  <a:gd name="T7" fmla="*/ 26 h 453"/>
                  <a:gd name="T8" fmla="*/ 423 w 2382"/>
                  <a:gd name="T9" fmla="*/ 54 h 453"/>
                  <a:gd name="T10" fmla="*/ 637 w 2382"/>
                  <a:gd name="T11" fmla="*/ 54 h 453"/>
                  <a:gd name="T12" fmla="*/ 637 w 2382"/>
                  <a:gd name="T13" fmla="*/ 82 h 453"/>
                  <a:gd name="T14" fmla="*/ 800 w 2382"/>
                  <a:gd name="T15" fmla="*/ 82 h 453"/>
                  <a:gd name="T16" fmla="*/ 800 w 2382"/>
                  <a:gd name="T17" fmla="*/ 110 h 453"/>
                  <a:gd name="T18" fmla="*/ 1218 w 2382"/>
                  <a:gd name="T19" fmla="*/ 110 h 453"/>
                  <a:gd name="T20" fmla="*/ 1218 w 2382"/>
                  <a:gd name="T21" fmla="*/ 139 h 453"/>
                  <a:gd name="T22" fmla="*/ 1436 w 2382"/>
                  <a:gd name="T23" fmla="*/ 139 h 453"/>
                  <a:gd name="T24" fmla="*/ 1436 w 2382"/>
                  <a:gd name="T25" fmla="*/ 169 h 453"/>
                  <a:gd name="T26" fmla="*/ 1921 w 2382"/>
                  <a:gd name="T27" fmla="*/ 169 h 453"/>
                  <a:gd name="T28" fmla="*/ 1921 w 2382"/>
                  <a:gd name="T29" fmla="*/ 229 h 453"/>
                  <a:gd name="T30" fmla="*/ 2242 w 2382"/>
                  <a:gd name="T31" fmla="*/ 229 h 453"/>
                  <a:gd name="T32" fmla="*/ 2242 w 2382"/>
                  <a:gd name="T33" fmla="*/ 453 h 453"/>
                  <a:gd name="T34" fmla="*/ 2382 w 2382"/>
                  <a:gd name="T35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2" h="453">
                    <a:moveTo>
                      <a:pt x="0" y="0"/>
                    </a:moveTo>
                    <a:lnTo>
                      <a:pt x="323" y="0"/>
                    </a:lnTo>
                    <a:lnTo>
                      <a:pt x="323" y="26"/>
                    </a:lnTo>
                    <a:lnTo>
                      <a:pt x="423" y="26"/>
                    </a:lnTo>
                    <a:lnTo>
                      <a:pt x="423" y="54"/>
                    </a:lnTo>
                    <a:lnTo>
                      <a:pt x="637" y="54"/>
                    </a:lnTo>
                    <a:lnTo>
                      <a:pt x="637" y="82"/>
                    </a:lnTo>
                    <a:lnTo>
                      <a:pt x="800" y="82"/>
                    </a:lnTo>
                    <a:lnTo>
                      <a:pt x="800" y="110"/>
                    </a:lnTo>
                    <a:lnTo>
                      <a:pt x="1218" y="110"/>
                    </a:lnTo>
                    <a:lnTo>
                      <a:pt x="1218" y="139"/>
                    </a:lnTo>
                    <a:lnTo>
                      <a:pt x="1436" y="139"/>
                    </a:lnTo>
                    <a:lnTo>
                      <a:pt x="1436" y="169"/>
                    </a:lnTo>
                    <a:lnTo>
                      <a:pt x="1921" y="169"/>
                    </a:lnTo>
                    <a:lnTo>
                      <a:pt x="1921" y="229"/>
                    </a:lnTo>
                    <a:lnTo>
                      <a:pt x="2242" y="229"/>
                    </a:lnTo>
                    <a:lnTo>
                      <a:pt x="2242" y="453"/>
                    </a:lnTo>
                    <a:lnTo>
                      <a:pt x="2382" y="453"/>
                    </a:lnTo>
                  </a:path>
                </a:pathLst>
              </a:custGeom>
              <a:noFill/>
              <a:ln w="190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 838">
                <a:extLst>
                  <a:ext uri="{FF2B5EF4-FFF2-40B4-BE49-F238E27FC236}">
                    <a16:creationId xmlns:a16="http://schemas.microsoft.com/office/drawing/2014/main" id="{EA0C53FC-6905-D951-F5AF-F72714D9F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1" y="1219961"/>
                <a:ext cx="4291647" cy="1063724"/>
              </a:xfrm>
              <a:custGeom>
                <a:avLst/>
                <a:gdLst>
                  <a:gd name="T0" fmla="*/ 0 w 2334"/>
                  <a:gd name="T1" fmla="*/ 0 h 828"/>
                  <a:gd name="T2" fmla="*/ 113 w 2334"/>
                  <a:gd name="T3" fmla="*/ 0 h 828"/>
                  <a:gd name="T4" fmla="*/ 113 w 2334"/>
                  <a:gd name="T5" fmla="*/ 28 h 828"/>
                  <a:gd name="T6" fmla="*/ 145 w 2334"/>
                  <a:gd name="T7" fmla="*/ 28 h 828"/>
                  <a:gd name="T8" fmla="*/ 145 w 2334"/>
                  <a:gd name="T9" fmla="*/ 56 h 828"/>
                  <a:gd name="T10" fmla="*/ 223 w 2334"/>
                  <a:gd name="T11" fmla="*/ 56 h 828"/>
                  <a:gd name="T12" fmla="*/ 223 w 2334"/>
                  <a:gd name="T13" fmla="*/ 84 h 828"/>
                  <a:gd name="T14" fmla="*/ 229 w 2334"/>
                  <a:gd name="T15" fmla="*/ 84 h 828"/>
                  <a:gd name="T16" fmla="*/ 229 w 2334"/>
                  <a:gd name="T17" fmla="*/ 113 h 828"/>
                  <a:gd name="T18" fmla="*/ 301 w 2334"/>
                  <a:gd name="T19" fmla="*/ 113 h 828"/>
                  <a:gd name="T20" fmla="*/ 301 w 2334"/>
                  <a:gd name="T21" fmla="*/ 141 h 828"/>
                  <a:gd name="T22" fmla="*/ 419 w 2334"/>
                  <a:gd name="T23" fmla="*/ 141 h 828"/>
                  <a:gd name="T24" fmla="*/ 419 w 2334"/>
                  <a:gd name="T25" fmla="*/ 169 h 828"/>
                  <a:gd name="T26" fmla="*/ 585 w 2334"/>
                  <a:gd name="T27" fmla="*/ 169 h 828"/>
                  <a:gd name="T28" fmla="*/ 585 w 2334"/>
                  <a:gd name="T29" fmla="*/ 197 h 828"/>
                  <a:gd name="T30" fmla="*/ 707 w 2334"/>
                  <a:gd name="T31" fmla="*/ 197 h 828"/>
                  <a:gd name="T32" fmla="*/ 707 w 2334"/>
                  <a:gd name="T33" fmla="*/ 253 h 828"/>
                  <a:gd name="T34" fmla="*/ 719 w 2334"/>
                  <a:gd name="T35" fmla="*/ 253 h 828"/>
                  <a:gd name="T36" fmla="*/ 719 w 2334"/>
                  <a:gd name="T37" fmla="*/ 283 h 828"/>
                  <a:gd name="T38" fmla="*/ 960 w 2334"/>
                  <a:gd name="T39" fmla="*/ 283 h 828"/>
                  <a:gd name="T40" fmla="*/ 960 w 2334"/>
                  <a:gd name="T41" fmla="*/ 311 h 828"/>
                  <a:gd name="T42" fmla="*/ 1278 w 2334"/>
                  <a:gd name="T43" fmla="*/ 311 h 828"/>
                  <a:gd name="T44" fmla="*/ 1278 w 2334"/>
                  <a:gd name="T45" fmla="*/ 341 h 828"/>
                  <a:gd name="T46" fmla="*/ 1440 w 2334"/>
                  <a:gd name="T47" fmla="*/ 341 h 828"/>
                  <a:gd name="T48" fmla="*/ 1440 w 2334"/>
                  <a:gd name="T49" fmla="*/ 371 h 828"/>
                  <a:gd name="T50" fmla="*/ 1460 w 2334"/>
                  <a:gd name="T51" fmla="*/ 371 h 828"/>
                  <a:gd name="T52" fmla="*/ 1460 w 2334"/>
                  <a:gd name="T53" fmla="*/ 403 h 828"/>
                  <a:gd name="T54" fmla="*/ 1531 w 2334"/>
                  <a:gd name="T55" fmla="*/ 403 h 828"/>
                  <a:gd name="T56" fmla="*/ 1531 w 2334"/>
                  <a:gd name="T57" fmla="*/ 435 h 828"/>
                  <a:gd name="T58" fmla="*/ 1771 w 2334"/>
                  <a:gd name="T59" fmla="*/ 435 h 828"/>
                  <a:gd name="T60" fmla="*/ 1771 w 2334"/>
                  <a:gd name="T61" fmla="*/ 489 h 828"/>
                  <a:gd name="T62" fmla="*/ 1775 w 2334"/>
                  <a:gd name="T63" fmla="*/ 489 h 828"/>
                  <a:gd name="T64" fmla="*/ 1775 w 2334"/>
                  <a:gd name="T65" fmla="*/ 543 h 828"/>
                  <a:gd name="T66" fmla="*/ 1799 w 2334"/>
                  <a:gd name="T67" fmla="*/ 543 h 828"/>
                  <a:gd name="T68" fmla="*/ 1799 w 2334"/>
                  <a:gd name="T69" fmla="*/ 600 h 828"/>
                  <a:gd name="T70" fmla="*/ 1869 w 2334"/>
                  <a:gd name="T71" fmla="*/ 600 h 828"/>
                  <a:gd name="T72" fmla="*/ 1869 w 2334"/>
                  <a:gd name="T73" fmla="*/ 656 h 828"/>
                  <a:gd name="T74" fmla="*/ 2045 w 2334"/>
                  <a:gd name="T75" fmla="*/ 656 h 828"/>
                  <a:gd name="T76" fmla="*/ 2045 w 2334"/>
                  <a:gd name="T77" fmla="*/ 828 h 828"/>
                  <a:gd name="T78" fmla="*/ 2334 w 2334"/>
                  <a:gd name="T79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34" h="828">
                    <a:moveTo>
                      <a:pt x="0" y="0"/>
                    </a:moveTo>
                    <a:lnTo>
                      <a:pt x="113" y="0"/>
                    </a:lnTo>
                    <a:lnTo>
                      <a:pt x="113" y="28"/>
                    </a:lnTo>
                    <a:lnTo>
                      <a:pt x="145" y="28"/>
                    </a:lnTo>
                    <a:lnTo>
                      <a:pt x="145" y="56"/>
                    </a:lnTo>
                    <a:lnTo>
                      <a:pt x="223" y="56"/>
                    </a:lnTo>
                    <a:lnTo>
                      <a:pt x="223" y="84"/>
                    </a:lnTo>
                    <a:lnTo>
                      <a:pt x="229" y="84"/>
                    </a:lnTo>
                    <a:lnTo>
                      <a:pt x="229" y="113"/>
                    </a:lnTo>
                    <a:lnTo>
                      <a:pt x="301" y="113"/>
                    </a:lnTo>
                    <a:lnTo>
                      <a:pt x="301" y="141"/>
                    </a:lnTo>
                    <a:lnTo>
                      <a:pt x="419" y="141"/>
                    </a:lnTo>
                    <a:lnTo>
                      <a:pt x="419" y="169"/>
                    </a:lnTo>
                    <a:lnTo>
                      <a:pt x="585" y="169"/>
                    </a:lnTo>
                    <a:lnTo>
                      <a:pt x="585" y="197"/>
                    </a:lnTo>
                    <a:lnTo>
                      <a:pt x="707" y="197"/>
                    </a:lnTo>
                    <a:lnTo>
                      <a:pt x="707" y="253"/>
                    </a:lnTo>
                    <a:lnTo>
                      <a:pt x="719" y="253"/>
                    </a:lnTo>
                    <a:lnTo>
                      <a:pt x="719" y="283"/>
                    </a:lnTo>
                    <a:lnTo>
                      <a:pt x="960" y="283"/>
                    </a:lnTo>
                    <a:lnTo>
                      <a:pt x="960" y="311"/>
                    </a:lnTo>
                    <a:lnTo>
                      <a:pt x="1278" y="311"/>
                    </a:lnTo>
                    <a:lnTo>
                      <a:pt x="1278" y="341"/>
                    </a:lnTo>
                    <a:lnTo>
                      <a:pt x="1440" y="341"/>
                    </a:lnTo>
                    <a:lnTo>
                      <a:pt x="1440" y="371"/>
                    </a:lnTo>
                    <a:lnTo>
                      <a:pt x="1460" y="371"/>
                    </a:lnTo>
                    <a:lnTo>
                      <a:pt x="1460" y="403"/>
                    </a:lnTo>
                    <a:lnTo>
                      <a:pt x="1531" y="403"/>
                    </a:lnTo>
                    <a:lnTo>
                      <a:pt x="1531" y="435"/>
                    </a:lnTo>
                    <a:lnTo>
                      <a:pt x="1771" y="435"/>
                    </a:lnTo>
                    <a:lnTo>
                      <a:pt x="1771" y="489"/>
                    </a:lnTo>
                    <a:lnTo>
                      <a:pt x="1775" y="489"/>
                    </a:lnTo>
                    <a:lnTo>
                      <a:pt x="1775" y="543"/>
                    </a:lnTo>
                    <a:lnTo>
                      <a:pt x="1799" y="543"/>
                    </a:lnTo>
                    <a:lnTo>
                      <a:pt x="1799" y="600"/>
                    </a:lnTo>
                    <a:lnTo>
                      <a:pt x="1869" y="600"/>
                    </a:lnTo>
                    <a:lnTo>
                      <a:pt x="1869" y="656"/>
                    </a:lnTo>
                    <a:lnTo>
                      <a:pt x="2045" y="656"/>
                    </a:lnTo>
                    <a:lnTo>
                      <a:pt x="2045" y="828"/>
                    </a:lnTo>
                    <a:lnTo>
                      <a:pt x="2334" y="828"/>
                    </a:lnTo>
                  </a:path>
                </a:pathLst>
              </a:custGeom>
              <a:noFill/>
              <a:ln w="19050" cap="flat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Line 839">
                <a:extLst>
                  <a:ext uri="{FF2B5EF4-FFF2-40B4-BE49-F238E27FC236}">
                    <a16:creationId xmlns:a16="http://schemas.microsoft.com/office/drawing/2014/main" id="{07FD37C8-DC41-B018-62FF-B2859B668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Line 840">
                <a:extLst>
                  <a:ext uri="{FF2B5EF4-FFF2-40B4-BE49-F238E27FC236}">
                    <a16:creationId xmlns:a16="http://schemas.microsoft.com/office/drawing/2014/main" id="{66B7569E-C484-AC3E-5C61-1731174B3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Line 841">
                <a:extLst>
                  <a:ext uri="{FF2B5EF4-FFF2-40B4-BE49-F238E27FC236}">
                    <a16:creationId xmlns:a16="http://schemas.microsoft.com/office/drawing/2014/main" id="{407016A4-E87D-E08E-68B7-75B4A33F1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Line 842">
                <a:extLst>
                  <a:ext uri="{FF2B5EF4-FFF2-40B4-BE49-F238E27FC236}">
                    <a16:creationId xmlns:a16="http://schemas.microsoft.com/office/drawing/2014/main" id="{8E9D8B26-3117-00A6-BD12-5B4695DE0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Line 843">
                <a:extLst>
                  <a:ext uri="{FF2B5EF4-FFF2-40B4-BE49-F238E27FC236}">
                    <a16:creationId xmlns:a16="http://schemas.microsoft.com/office/drawing/2014/main" id="{FCD5C1F8-8368-955E-AEDF-ACC63410F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Line 844">
                <a:extLst>
                  <a:ext uri="{FF2B5EF4-FFF2-40B4-BE49-F238E27FC236}">
                    <a16:creationId xmlns:a16="http://schemas.microsoft.com/office/drawing/2014/main" id="{1F7036DD-E6EC-1A80-74E5-82E3853A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Line 845">
                <a:extLst>
                  <a:ext uri="{FF2B5EF4-FFF2-40B4-BE49-F238E27FC236}">
                    <a16:creationId xmlns:a16="http://schemas.microsoft.com/office/drawing/2014/main" id="{6A622784-DB5E-DECA-1FB4-2D4757D17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Line 846">
                <a:extLst>
                  <a:ext uri="{FF2B5EF4-FFF2-40B4-BE49-F238E27FC236}">
                    <a16:creationId xmlns:a16="http://schemas.microsoft.com/office/drawing/2014/main" id="{9780AF70-1233-2DA8-0ECA-312D78768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Line 847">
                <a:extLst>
                  <a:ext uri="{FF2B5EF4-FFF2-40B4-BE49-F238E27FC236}">
                    <a16:creationId xmlns:a16="http://schemas.microsoft.com/office/drawing/2014/main" id="{0EA3BE96-E6E7-C8BF-3C0F-FF7284A16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690" y="1253363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6" name="Line 848">
                <a:extLst>
                  <a:ext uri="{FF2B5EF4-FFF2-40B4-BE49-F238E27FC236}">
                    <a16:creationId xmlns:a16="http://schemas.microsoft.com/office/drawing/2014/main" id="{E969879A-4DDB-FF22-E49C-BC834A21B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497" y="1222531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9" name="Line 849">
                <a:extLst>
                  <a:ext uri="{FF2B5EF4-FFF2-40B4-BE49-F238E27FC236}">
                    <a16:creationId xmlns:a16="http://schemas.microsoft.com/office/drawing/2014/main" id="{B6EE19CB-1451-583B-5E2A-6DCCBA21F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2755" y="128933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10" name="Line 850">
                <a:extLst>
                  <a:ext uri="{FF2B5EF4-FFF2-40B4-BE49-F238E27FC236}">
                    <a16:creationId xmlns:a16="http://schemas.microsoft.com/office/drawing/2014/main" id="{D6C0A5BA-780E-15F9-EC7E-CC2BDD0EA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562" y="1258502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11" name="Line 851">
                <a:extLst>
                  <a:ext uri="{FF2B5EF4-FFF2-40B4-BE49-F238E27FC236}">
                    <a16:creationId xmlns:a16="http://schemas.microsoft.com/office/drawing/2014/main" id="{1088E191-BF1F-EE3B-B94E-7B4D74D7A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1070" y="1361277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0" name="Line 852">
                <a:extLst>
                  <a:ext uri="{FF2B5EF4-FFF2-40B4-BE49-F238E27FC236}">
                    <a16:creationId xmlns:a16="http://schemas.microsoft.com/office/drawing/2014/main" id="{1D152D38-0F24-AE20-5857-21C655FC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5200" y="1327875"/>
                <a:ext cx="0" cy="6552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1" name="Line 853">
                <a:extLst>
                  <a:ext uri="{FF2B5EF4-FFF2-40B4-BE49-F238E27FC236}">
                    <a16:creationId xmlns:a16="http://schemas.microsoft.com/office/drawing/2014/main" id="{C278BD6E-E84D-610C-BCDA-55B21A4CE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6883" y="136127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2" name="Line 854">
                <a:extLst>
                  <a:ext uri="{FF2B5EF4-FFF2-40B4-BE49-F238E27FC236}">
                    <a16:creationId xmlns:a16="http://schemas.microsoft.com/office/drawing/2014/main" id="{82B98984-8DBC-79D4-BD94-E26DBB3F5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691" y="1327875"/>
                <a:ext cx="0" cy="6552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3" name="Line 855">
                <a:extLst>
                  <a:ext uri="{FF2B5EF4-FFF2-40B4-BE49-F238E27FC236}">
                    <a16:creationId xmlns:a16="http://schemas.microsoft.com/office/drawing/2014/main" id="{9E9F9141-5FDB-7B4B-684C-ABEBC80AB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246" y="1398534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4" name="Line 856">
                <a:extLst>
                  <a:ext uri="{FF2B5EF4-FFF2-40B4-BE49-F238E27FC236}">
                    <a16:creationId xmlns:a16="http://schemas.microsoft.com/office/drawing/2014/main" id="{23DDE903-0282-C345-8CED-75AD2E3E4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54" y="1367701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5" name="Line 857">
                <a:extLst>
                  <a:ext uri="{FF2B5EF4-FFF2-40B4-BE49-F238E27FC236}">
                    <a16:creationId xmlns:a16="http://schemas.microsoft.com/office/drawing/2014/main" id="{4AFD0B27-D0E9-6EC6-DC6F-2B99A5FF6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0219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6" name="Line 858">
                <a:extLst>
                  <a:ext uri="{FF2B5EF4-FFF2-40B4-BE49-F238E27FC236}">
                    <a16:creationId xmlns:a16="http://schemas.microsoft.com/office/drawing/2014/main" id="{79CF1465-CAF5-AED7-A0A2-816380240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02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7" name="Line 859">
                <a:extLst>
                  <a:ext uri="{FF2B5EF4-FFF2-40B4-BE49-F238E27FC236}">
                    <a16:creationId xmlns:a16="http://schemas.microsoft.com/office/drawing/2014/main" id="{47440A45-0C91-7416-2908-EB5C91F9E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5962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8" name="Line 860">
                <a:extLst>
                  <a:ext uri="{FF2B5EF4-FFF2-40B4-BE49-F238E27FC236}">
                    <a16:creationId xmlns:a16="http://schemas.microsoft.com/office/drawing/2014/main" id="{D84FB619-87C1-FF52-68BA-385E61E07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77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29" name="Line 861">
                <a:extLst>
                  <a:ext uri="{FF2B5EF4-FFF2-40B4-BE49-F238E27FC236}">
                    <a16:creationId xmlns:a16="http://schemas.microsoft.com/office/drawing/2014/main" id="{4C445B4C-09F8-1D01-075C-F346F0B03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320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0" name="Line 862">
                <a:extLst>
                  <a:ext uri="{FF2B5EF4-FFF2-40B4-BE49-F238E27FC236}">
                    <a16:creationId xmlns:a16="http://schemas.microsoft.com/office/drawing/2014/main" id="{3A334516-6A6E-F908-2A6F-D8C87D988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512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1" name="Line 863">
                <a:extLst>
                  <a:ext uri="{FF2B5EF4-FFF2-40B4-BE49-F238E27FC236}">
                    <a16:creationId xmlns:a16="http://schemas.microsoft.com/office/drawing/2014/main" id="{7AD5A3BD-8307-E2CA-8799-C5D833BE0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352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2" name="Line 864">
                <a:extLst>
                  <a:ext uri="{FF2B5EF4-FFF2-40B4-BE49-F238E27FC236}">
                    <a16:creationId xmlns:a16="http://schemas.microsoft.com/office/drawing/2014/main" id="{862391BA-31FC-6038-3383-5B192E0B7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616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3" name="Line 865">
                <a:extLst>
                  <a:ext uri="{FF2B5EF4-FFF2-40B4-BE49-F238E27FC236}">
                    <a16:creationId xmlns:a16="http://schemas.microsoft.com/office/drawing/2014/main" id="{36E8323C-31AC-AEC4-CB68-0090C403C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7772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4" name="Line 866">
                <a:extLst>
                  <a:ext uri="{FF2B5EF4-FFF2-40B4-BE49-F238E27FC236}">
                    <a16:creationId xmlns:a16="http://schemas.microsoft.com/office/drawing/2014/main" id="{65402877-4064-6B5A-2659-124C3273B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558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5" name="Line 867">
                <a:extLst>
                  <a:ext uri="{FF2B5EF4-FFF2-40B4-BE49-F238E27FC236}">
                    <a16:creationId xmlns:a16="http://schemas.microsoft.com/office/drawing/2014/main" id="{FD0114F7-B7DC-4F9E-6568-0749E944C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177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6" name="Line 868">
                <a:extLst>
                  <a:ext uri="{FF2B5EF4-FFF2-40B4-BE49-F238E27FC236}">
                    <a16:creationId xmlns:a16="http://schemas.microsoft.com/office/drawing/2014/main" id="{98297B25-6A48-A819-A5DC-10B87F16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958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7" name="Line 869">
                <a:extLst>
                  <a:ext uri="{FF2B5EF4-FFF2-40B4-BE49-F238E27FC236}">
                    <a16:creationId xmlns:a16="http://schemas.microsoft.com/office/drawing/2014/main" id="{1707CA42-1BCE-4B56-7E67-A8C33922A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97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8" name="Line 870">
                <a:extLst>
                  <a:ext uri="{FF2B5EF4-FFF2-40B4-BE49-F238E27FC236}">
                    <a16:creationId xmlns:a16="http://schemas.microsoft.com/office/drawing/2014/main" id="{4910FDC8-FE25-61E6-374D-CF8EDF511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39" name="Line 871">
                <a:extLst>
                  <a:ext uri="{FF2B5EF4-FFF2-40B4-BE49-F238E27FC236}">
                    <a16:creationId xmlns:a16="http://schemas.microsoft.com/office/drawing/2014/main" id="{4FF9DEE3-418E-FF2C-B1A3-057013619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97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0" name="Line 872">
                <a:extLst>
                  <a:ext uri="{FF2B5EF4-FFF2-40B4-BE49-F238E27FC236}">
                    <a16:creationId xmlns:a16="http://schemas.microsoft.com/office/drawing/2014/main" id="{755FA24E-E147-86CE-C267-8CD8D7194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1" name="Line 873">
                <a:extLst>
                  <a:ext uri="{FF2B5EF4-FFF2-40B4-BE49-F238E27FC236}">
                    <a16:creationId xmlns:a16="http://schemas.microsoft.com/office/drawing/2014/main" id="{7B5E4E19-CCB2-3FE8-8FD0-881327F69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1647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2" name="Line 874">
                <a:extLst>
                  <a:ext uri="{FF2B5EF4-FFF2-40B4-BE49-F238E27FC236}">
                    <a16:creationId xmlns:a16="http://schemas.microsoft.com/office/drawing/2014/main" id="{2CD7CB5A-587D-9937-E4B8-59DD0F853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945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3" name="Line 875">
                <a:extLst>
                  <a:ext uri="{FF2B5EF4-FFF2-40B4-BE49-F238E27FC236}">
                    <a16:creationId xmlns:a16="http://schemas.microsoft.com/office/drawing/2014/main" id="{7F011CFC-422B-A6B2-BB32-8C520C1B8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4745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4" name="Line 876">
                <a:extLst>
                  <a:ext uri="{FF2B5EF4-FFF2-40B4-BE49-F238E27FC236}">
                    <a16:creationId xmlns:a16="http://schemas.microsoft.com/office/drawing/2014/main" id="{3548BC5B-7DD0-0DE6-05BC-33237F4F3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255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5" name="Line 877">
                <a:extLst>
                  <a:ext uri="{FF2B5EF4-FFF2-40B4-BE49-F238E27FC236}">
                    <a16:creationId xmlns:a16="http://schemas.microsoft.com/office/drawing/2014/main" id="{F9BCCEA4-5D4B-D52E-179C-5A428C4A7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474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6" name="Line 878">
                <a:extLst>
                  <a:ext uri="{FF2B5EF4-FFF2-40B4-BE49-F238E27FC236}">
                    <a16:creationId xmlns:a16="http://schemas.microsoft.com/office/drawing/2014/main" id="{B79169B3-DDD8-EA3D-C9E6-1963F9ECB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255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7" name="Line 879">
                <a:extLst>
                  <a:ext uri="{FF2B5EF4-FFF2-40B4-BE49-F238E27FC236}">
                    <a16:creationId xmlns:a16="http://schemas.microsoft.com/office/drawing/2014/main" id="{EB3FBCF8-B525-CF89-DA12-A46F7ABAC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10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8" name="Line 880">
                <a:extLst>
                  <a:ext uri="{FF2B5EF4-FFF2-40B4-BE49-F238E27FC236}">
                    <a16:creationId xmlns:a16="http://schemas.microsoft.com/office/drawing/2014/main" id="{A8BD4760-D123-5A91-D707-E9A391392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90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49" name="Line 881">
                <a:extLst>
                  <a:ext uri="{FF2B5EF4-FFF2-40B4-BE49-F238E27FC236}">
                    <a16:creationId xmlns:a16="http://schemas.microsoft.com/office/drawing/2014/main" id="{C4796C9B-57E4-B9AD-A38B-BD6F763BF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10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0" name="Line 882">
                <a:extLst>
                  <a:ext uri="{FF2B5EF4-FFF2-40B4-BE49-F238E27FC236}">
                    <a16:creationId xmlns:a16="http://schemas.microsoft.com/office/drawing/2014/main" id="{77A50BB8-17B6-D766-CC04-EA95A7465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90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1" name="Line 883">
                <a:extLst>
                  <a:ext uri="{FF2B5EF4-FFF2-40B4-BE49-F238E27FC236}">
                    <a16:creationId xmlns:a16="http://schemas.microsoft.com/office/drawing/2014/main" id="{0F486746-4BFF-435C-0CFF-58340A7FC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2" name="Line 884">
                <a:extLst>
                  <a:ext uri="{FF2B5EF4-FFF2-40B4-BE49-F238E27FC236}">
                    <a16:creationId xmlns:a16="http://schemas.microsoft.com/office/drawing/2014/main" id="{5A6B5C1F-1218-924A-B19F-0B822C38C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58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3" name="Line 885">
                <a:extLst>
                  <a:ext uri="{FF2B5EF4-FFF2-40B4-BE49-F238E27FC236}">
                    <a16:creationId xmlns:a16="http://schemas.microsoft.com/office/drawing/2014/main" id="{C6259FAC-E376-0CC4-4C12-684AEF871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16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4" name="Line 886">
                <a:extLst>
                  <a:ext uri="{FF2B5EF4-FFF2-40B4-BE49-F238E27FC236}">
                    <a16:creationId xmlns:a16="http://schemas.microsoft.com/office/drawing/2014/main" id="{8263151D-5B79-F31D-087C-09442A76F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197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5" name="Line 887">
                <a:extLst>
                  <a:ext uri="{FF2B5EF4-FFF2-40B4-BE49-F238E27FC236}">
                    <a16:creationId xmlns:a16="http://schemas.microsoft.com/office/drawing/2014/main" id="{6B538294-8A5D-AAD5-C047-DB6DC1DA3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16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6" name="Line 888">
                <a:extLst>
                  <a:ext uri="{FF2B5EF4-FFF2-40B4-BE49-F238E27FC236}">
                    <a16:creationId xmlns:a16="http://schemas.microsoft.com/office/drawing/2014/main" id="{DECCE62C-FB61-5CB4-0D43-AEFA63BA1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197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57" name="Line 889">
                <a:extLst>
                  <a:ext uri="{FF2B5EF4-FFF2-40B4-BE49-F238E27FC236}">
                    <a16:creationId xmlns:a16="http://schemas.microsoft.com/office/drawing/2014/main" id="{1581FAEE-922B-8A76-C36F-E0FE1580D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842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68" name="Line 890">
                <a:extLst>
                  <a:ext uri="{FF2B5EF4-FFF2-40B4-BE49-F238E27FC236}">
                    <a16:creationId xmlns:a16="http://schemas.microsoft.com/office/drawing/2014/main" id="{5FEEA65B-2B4F-23D6-6C06-5B9ED410D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565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69" name="Line 891">
                <a:extLst>
                  <a:ext uri="{FF2B5EF4-FFF2-40B4-BE49-F238E27FC236}">
                    <a16:creationId xmlns:a16="http://schemas.microsoft.com/office/drawing/2014/main" id="{C31FE85A-023B-60A5-1090-2A111F954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197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0" name="Line 892">
                <a:extLst>
                  <a:ext uri="{FF2B5EF4-FFF2-40B4-BE49-F238E27FC236}">
                    <a16:creationId xmlns:a16="http://schemas.microsoft.com/office/drawing/2014/main" id="{6233D224-FA94-D836-0DDC-1113D63D7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300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1" name="Line 893">
                <a:extLst>
                  <a:ext uri="{FF2B5EF4-FFF2-40B4-BE49-F238E27FC236}">
                    <a16:creationId xmlns:a16="http://schemas.microsoft.com/office/drawing/2014/main" id="{D6AAFBD5-CB86-E21C-5A38-C3966DB7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887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2" name="Line 894">
                <a:extLst>
                  <a:ext uri="{FF2B5EF4-FFF2-40B4-BE49-F238E27FC236}">
                    <a16:creationId xmlns:a16="http://schemas.microsoft.com/office/drawing/2014/main" id="{28EC8907-025F-DA3E-24DE-8DE6CD51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668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3" name="Line 895">
                <a:extLst>
                  <a:ext uri="{FF2B5EF4-FFF2-40B4-BE49-F238E27FC236}">
                    <a16:creationId xmlns:a16="http://schemas.microsoft.com/office/drawing/2014/main" id="{CBD2854F-ED79-669C-C546-73AA7886F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623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4" name="Line 896">
                <a:extLst>
                  <a:ext uri="{FF2B5EF4-FFF2-40B4-BE49-F238E27FC236}">
                    <a16:creationId xmlns:a16="http://schemas.microsoft.com/office/drawing/2014/main" id="{594E7FD9-5F35-3ACF-5F18-D0310AFD6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037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5" name="Line 897">
                <a:extLst>
                  <a:ext uri="{FF2B5EF4-FFF2-40B4-BE49-F238E27FC236}">
                    <a16:creationId xmlns:a16="http://schemas.microsoft.com/office/drawing/2014/main" id="{B3CC637D-07F7-82D4-0223-EE3BBE8E3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58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7" name="Line 898">
                <a:extLst>
                  <a:ext uri="{FF2B5EF4-FFF2-40B4-BE49-F238E27FC236}">
                    <a16:creationId xmlns:a16="http://schemas.microsoft.com/office/drawing/2014/main" id="{CD3EC5FF-6413-8942-E4BC-619526C01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1392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8" name="Line 899">
                <a:extLst>
                  <a:ext uri="{FF2B5EF4-FFF2-40B4-BE49-F238E27FC236}">
                    <a16:creationId xmlns:a16="http://schemas.microsoft.com/office/drawing/2014/main" id="{E7D8C72D-DD5B-7AAA-5129-0F1E234AE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617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9" name="Line 900">
                <a:extLst>
                  <a:ext uri="{FF2B5EF4-FFF2-40B4-BE49-F238E27FC236}">
                    <a16:creationId xmlns:a16="http://schemas.microsoft.com/office/drawing/2014/main" id="{85048BDA-0F0D-E6AD-59F7-ADDC0BE88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242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0" name="Line 901">
                <a:extLst>
                  <a:ext uri="{FF2B5EF4-FFF2-40B4-BE49-F238E27FC236}">
                    <a16:creationId xmlns:a16="http://schemas.microsoft.com/office/drawing/2014/main" id="{AC1DB8FF-2F7A-CC0F-FD42-33DB99D5A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9327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1" name="Line 902">
                <a:extLst>
                  <a:ext uri="{FF2B5EF4-FFF2-40B4-BE49-F238E27FC236}">
                    <a16:creationId xmlns:a16="http://schemas.microsoft.com/office/drawing/2014/main" id="{956C68CF-EA04-EBD5-881A-89B7F56A9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713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2" name="Line 903">
                <a:extLst>
                  <a:ext uri="{FF2B5EF4-FFF2-40B4-BE49-F238E27FC236}">
                    <a16:creationId xmlns:a16="http://schemas.microsoft.com/office/drawing/2014/main" id="{B7D966D9-1F6D-7D9C-43EB-8585D708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3005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3" name="Line 904">
                <a:extLst>
                  <a:ext uri="{FF2B5EF4-FFF2-40B4-BE49-F238E27FC236}">
                    <a16:creationId xmlns:a16="http://schemas.microsoft.com/office/drawing/2014/main" id="{B44C0787-DB66-4067-108E-F68F50CF4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0813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0" name="Line 905">
                <a:extLst>
                  <a:ext uri="{FF2B5EF4-FFF2-40B4-BE49-F238E27FC236}">
                    <a16:creationId xmlns:a16="http://schemas.microsoft.com/office/drawing/2014/main" id="{D3E0C7CD-F94F-95CF-FDA2-E98942506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037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1" name="Line 906">
                <a:extLst>
                  <a:ext uri="{FF2B5EF4-FFF2-40B4-BE49-F238E27FC236}">
                    <a16:creationId xmlns:a16="http://schemas.microsoft.com/office/drawing/2014/main" id="{E6492E8E-9056-D508-D8BA-EE466FDC9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84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2" name="Line 907">
                <a:extLst>
                  <a:ext uri="{FF2B5EF4-FFF2-40B4-BE49-F238E27FC236}">
                    <a16:creationId xmlns:a16="http://schemas.microsoft.com/office/drawing/2014/main" id="{AAFB38AB-26E8-F6C5-5B1B-C242001F4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102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3" name="Line 908">
                <a:extLst>
                  <a:ext uri="{FF2B5EF4-FFF2-40B4-BE49-F238E27FC236}">
                    <a16:creationId xmlns:a16="http://schemas.microsoft.com/office/drawing/2014/main" id="{434E8DBF-B044-0E18-6DA6-EB86FF986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91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4" name="Line 909">
                <a:extLst>
                  <a:ext uri="{FF2B5EF4-FFF2-40B4-BE49-F238E27FC236}">
                    <a16:creationId xmlns:a16="http://schemas.microsoft.com/office/drawing/2014/main" id="{8A14CC72-37ED-7F09-A9CF-90B833E6D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3458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5" name="Line 910">
                <a:extLst>
                  <a:ext uri="{FF2B5EF4-FFF2-40B4-BE49-F238E27FC236}">
                    <a16:creationId xmlns:a16="http://schemas.microsoft.com/office/drawing/2014/main" id="{1D3C88F9-2879-D7C2-A6D4-7F6A52D57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7588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6" name="Line 911">
                <a:extLst>
                  <a:ext uri="{FF2B5EF4-FFF2-40B4-BE49-F238E27FC236}">
                    <a16:creationId xmlns:a16="http://schemas.microsoft.com/office/drawing/2014/main" id="{CF25ED55-C0F6-21E6-4E65-6CA697804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3458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7" name="Line 912">
                <a:extLst>
                  <a:ext uri="{FF2B5EF4-FFF2-40B4-BE49-F238E27FC236}">
                    <a16:creationId xmlns:a16="http://schemas.microsoft.com/office/drawing/2014/main" id="{90A2A8A6-A0F1-AAA4-CBFB-380DCFD5A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7588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8" name="Line 913">
                <a:extLst>
                  <a:ext uri="{FF2B5EF4-FFF2-40B4-BE49-F238E27FC236}">
                    <a16:creationId xmlns:a16="http://schemas.microsoft.com/office/drawing/2014/main" id="{02C4C8E4-E534-FDAB-B95D-0CF5313B2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2298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09" name="Line 914">
                <a:extLst>
                  <a:ext uri="{FF2B5EF4-FFF2-40B4-BE49-F238E27FC236}">
                    <a16:creationId xmlns:a16="http://schemas.microsoft.com/office/drawing/2014/main" id="{70902652-D904-A64B-6DF9-65D8C7AA8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010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0" name="Line 915">
                <a:extLst>
                  <a:ext uri="{FF2B5EF4-FFF2-40B4-BE49-F238E27FC236}">
                    <a16:creationId xmlns:a16="http://schemas.microsoft.com/office/drawing/2014/main" id="{3D5271E6-469D-DE3B-3570-7B1038A65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8040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1" name="Line 916">
                <a:extLst>
                  <a:ext uri="{FF2B5EF4-FFF2-40B4-BE49-F238E27FC236}">
                    <a16:creationId xmlns:a16="http://schemas.microsoft.com/office/drawing/2014/main" id="{AD97189B-D3DD-8A52-BD37-4B4F990BF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217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2" name="Line 917">
                <a:extLst>
                  <a:ext uri="{FF2B5EF4-FFF2-40B4-BE49-F238E27FC236}">
                    <a16:creationId xmlns:a16="http://schemas.microsoft.com/office/drawing/2014/main" id="{D308BB89-5CE6-81FA-B740-2326C3D3D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0105" y="1437075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3" name="Line 918">
                <a:extLst>
                  <a:ext uri="{FF2B5EF4-FFF2-40B4-BE49-F238E27FC236}">
                    <a16:creationId xmlns:a16="http://schemas.microsoft.com/office/drawing/2014/main" id="{9C7C3E91-ED1D-56E8-B08B-90D2206EA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4235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4" name="Line 919">
                <a:extLst>
                  <a:ext uri="{FF2B5EF4-FFF2-40B4-BE49-F238E27FC236}">
                    <a16:creationId xmlns:a16="http://schemas.microsoft.com/office/drawing/2014/main" id="{B3008363-5C31-9826-B784-D9584321D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3203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5" name="Line 920">
                <a:extLst>
                  <a:ext uri="{FF2B5EF4-FFF2-40B4-BE49-F238E27FC236}">
                    <a16:creationId xmlns:a16="http://schemas.microsoft.com/office/drawing/2014/main" id="{745AD5A4-DF43-9B9F-3664-BF2353522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1010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6" name="Line 921">
                <a:extLst>
                  <a:ext uri="{FF2B5EF4-FFF2-40B4-BE49-F238E27FC236}">
                    <a16:creationId xmlns:a16="http://schemas.microsoft.com/office/drawing/2014/main" id="{26B687CD-C3EA-7A42-1A49-BD098024B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0430" y="14370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7" name="Line 922">
                <a:extLst>
                  <a:ext uri="{FF2B5EF4-FFF2-40B4-BE49-F238E27FC236}">
                    <a16:creationId xmlns:a16="http://schemas.microsoft.com/office/drawing/2014/main" id="{C874C148-26A4-104A-860C-9318AF146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238" y="1403673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8" name="Line 923">
                <a:extLst>
                  <a:ext uri="{FF2B5EF4-FFF2-40B4-BE49-F238E27FC236}">
                    <a16:creationId xmlns:a16="http://schemas.microsoft.com/office/drawing/2014/main" id="{1407E1A1-40F6-EF29-FC3C-744A0F4E3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595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19" name="Line 924">
                <a:extLst>
                  <a:ext uri="{FF2B5EF4-FFF2-40B4-BE49-F238E27FC236}">
                    <a16:creationId xmlns:a16="http://schemas.microsoft.com/office/drawing/2014/main" id="{111D9897-DA93-DFE5-3F99-64D9832A7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7403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0" name="Line 925">
                <a:extLst>
                  <a:ext uri="{FF2B5EF4-FFF2-40B4-BE49-F238E27FC236}">
                    <a16:creationId xmlns:a16="http://schemas.microsoft.com/office/drawing/2014/main" id="{23B8391C-071E-FC77-6F44-46008B65A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595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1" name="Line 926">
                <a:extLst>
                  <a:ext uri="{FF2B5EF4-FFF2-40B4-BE49-F238E27FC236}">
                    <a16:creationId xmlns:a16="http://schemas.microsoft.com/office/drawing/2014/main" id="{75DFF6D6-5C80-D716-5CE0-15499E19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7403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2" name="Line 927">
                <a:extLst>
                  <a:ext uri="{FF2B5EF4-FFF2-40B4-BE49-F238E27FC236}">
                    <a16:creationId xmlns:a16="http://schemas.microsoft.com/office/drawing/2014/main" id="{5C0C4A5E-48C4-1007-49CD-FF83D9F53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27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3" name="Line 928">
                <a:extLst>
                  <a:ext uri="{FF2B5EF4-FFF2-40B4-BE49-F238E27FC236}">
                    <a16:creationId xmlns:a16="http://schemas.microsoft.com/office/drawing/2014/main" id="{6F2221CB-107A-BF36-189F-621C5139D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108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4" name="Line 929">
                <a:extLst>
                  <a:ext uri="{FF2B5EF4-FFF2-40B4-BE49-F238E27FC236}">
                    <a16:creationId xmlns:a16="http://schemas.microsoft.com/office/drawing/2014/main" id="{EA551694-D371-4F6C-4E8F-8AF42E349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0628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5" name="Line 930">
                <a:extLst>
                  <a:ext uri="{FF2B5EF4-FFF2-40B4-BE49-F238E27FC236}">
                    <a16:creationId xmlns:a16="http://schemas.microsoft.com/office/drawing/2014/main" id="{0321F09E-7FFB-9E1C-7F9A-A1974619C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843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6" name="Line 931">
                <a:extLst>
                  <a:ext uri="{FF2B5EF4-FFF2-40B4-BE49-F238E27FC236}">
                    <a16:creationId xmlns:a16="http://schemas.microsoft.com/office/drawing/2014/main" id="{40A74B72-02E3-F479-4EAC-87B23965B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7" name="Line 932">
                <a:extLst>
                  <a:ext uri="{FF2B5EF4-FFF2-40B4-BE49-F238E27FC236}">
                    <a16:creationId xmlns:a16="http://schemas.microsoft.com/office/drawing/2014/main" id="{E03E62B8-674C-0CF8-6384-6E3927288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8" name="Line 933">
                <a:extLst>
                  <a:ext uri="{FF2B5EF4-FFF2-40B4-BE49-F238E27FC236}">
                    <a16:creationId xmlns:a16="http://schemas.microsoft.com/office/drawing/2014/main" id="{4316A996-D8FF-D514-16EE-3DA46BE4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29" name="Line 934">
                <a:extLst>
                  <a:ext uri="{FF2B5EF4-FFF2-40B4-BE49-F238E27FC236}">
                    <a16:creationId xmlns:a16="http://schemas.microsoft.com/office/drawing/2014/main" id="{0C1947A3-59B2-8560-54B8-DD645A537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0" name="Line 935">
                <a:extLst>
                  <a:ext uri="{FF2B5EF4-FFF2-40B4-BE49-F238E27FC236}">
                    <a16:creationId xmlns:a16="http://schemas.microsoft.com/office/drawing/2014/main" id="{C0B4575F-63F6-3F58-246C-75FCA681D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1" name="Line 936">
                <a:extLst>
                  <a:ext uri="{FF2B5EF4-FFF2-40B4-BE49-F238E27FC236}">
                    <a16:creationId xmlns:a16="http://schemas.microsoft.com/office/drawing/2014/main" id="{0444341D-6633-0B88-B51C-BB53CE4FC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2" name="Line 938">
                <a:extLst>
                  <a:ext uri="{FF2B5EF4-FFF2-40B4-BE49-F238E27FC236}">
                    <a16:creationId xmlns:a16="http://schemas.microsoft.com/office/drawing/2014/main" id="{4515228C-B32E-C54E-6A1D-1CE037342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3" name="Line 939">
                <a:extLst>
                  <a:ext uri="{FF2B5EF4-FFF2-40B4-BE49-F238E27FC236}">
                    <a16:creationId xmlns:a16="http://schemas.microsoft.com/office/drawing/2014/main" id="{1ED19936-89A7-0C40-51FD-5D907D2CD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4" name="Line 940">
                <a:extLst>
                  <a:ext uri="{FF2B5EF4-FFF2-40B4-BE49-F238E27FC236}">
                    <a16:creationId xmlns:a16="http://schemas.microsoft.com/office/drawing/2014/main" id="{1F90B044-0503-C0E0-61B4-4F4C0975E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5" name="Line 941">
                <a:extLst>
                  <a:ext uri="{FF2B5EF4-FFF2-40B4-BE49-F238E27FC236}">
                    <a16:creationId xmlns:a16="http://schemas.microsoft.com/office/drawing/2014/main" id="{1618A861-B84E-5CE3-5548-D0474E81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6" name="Line 942">
                <a:extLst>
                  <a:ext uri="{FF2B5EF4-FFF2-40B4-BE49-F238E27FC236}">
                    <a16:creationId xmlns:a16="http://schemas.microsoft.com/office/drawing/2014/main" id="{95A0FFF1-337F-CE3E-06F8-7E10D221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7" name="Line 943">
                <a:extLst>
                  <a:ext uri="{FF2B5EF4-FFF2-40B4-BE49-F238E27FC236}">
                    <a16:creationId xmlns:a16="http://schemas.microsoft.com/office/drawing/2014/main" id="{1C947D67-F18D-BD76-142B-7CD8E9F6F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8" name="Line 944">
                <a:extLst>
                  <a:ext uri="{FF2B5EF4-FFF2-40B4-BE49-F238E27FC236}">
                    <a16:creationId xmlns:a16="http://schemas.microsoft.com/office/drawing/2014/main" id="{3429DDFC-4FBA-42E4-2220-C8076440F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39" name="Line 945">
                <a:extLst>
                  <a:ext uri="{FF2B5EF4-FFF2-40B4-BE49-F238E27FC236}">
                    <a16:creationId xmlns:a16="http://schemas.microsoft.com/office/drawing/2014/main" id="{43A1B595-76E4-B67D-0A78-D60881B83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0" name="Line 946">
                <a:extLst>
                  <a:ext uri="{FF2B5EF4-FFF2-40B4-BE49-F238E27FC236}">
                    <a16:creationId xmlns:a16="http://schemas.microsoft.com/office/drawing/2014/main" id="{A6903FFB-8C7E-7D03-AADF-9953C8603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5338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1" name="Line 947">
                <a:extLst>
                  <a:ext uri="{FF2B5EF4-FFF2-40B4-BE49-F238E27FC236}">
                    <a16:creationId xmlns:a16="http://schemas.microsoft.com/office/drawing/2014/main" id="{656FB4A8-37A3-99DE-578C-410C65CAF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314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2" name="Line 948">
                <a:extLst>
                  <a:ext uri="{FF2B5EF4-FFF2-40B4-BE49-F238E27FC236}">
                    <a16:creationId xmlns:a16="http://schemas.microsoft.com/office/drawing/2014/main" id="{B07ADA7E-44D9-C6E1-1C7C-599D34AE1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5338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3" name="Line 949">
                <a:extLst>
                  <a:ext uri="{FF2B5EF4-FFF2-40B4-BE49-F238E27FC236}">
                    <a16:creationId xmlns:a16="http://schemas.microsoft.com/office/drawing/2014/main" id="{42413BC1-DAEB-CCFF-1396-395E4912E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314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4" name="Line 950">
                <a:extLst>
                  <a:ext uri="{FF2B5EF4-FFF2-40B4-BE49-F238E27FC236}">
                    <a16:creationId xmlns:a16="http://schemas.microsoft.com/office/drawing/2014/main" id="{0654BF7A-3B75-7303-61ED-C782EE2DA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5338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5" name="Line 951">
                <a:extLst>
                  <a:ext uri="{FF2B5EF4-FFF2-40B4-BE49-F238E27FC236}">
                    <a16:creationId xmlns:a16="http://schemas.microsoft.com/office/drawing/2014/main" id="{9740BFB8-F33F-B33A-7E3A-563EDD46E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314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6" name="Line 952">
                <a:extLst>
                  <a:ext uri="{FF2B5EF4-FFF2-40B4-BE49-F238E27FC236}">
                    <a16:creationId xmlns:a16="http://schemas.microsoft.com/office/drawing/2014/main" id="{F95F905E-7198-D9EF-9B5B-86EA98AE7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9015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7" name="Line 953">
                <a:extLst>
                  <a:ext uri="{FF2B5EF4-FFF2-40B4-BE49-F238E27FC236}">
                    <a16:creationId xmlns:a16="http://schemas.microsoft.com/office/drawing/2014/main" id="{D7E8FC3B-313F-6287-C198-1CEEF3AE4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6823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8" name="Line 954">
                <a:extLst>
                  <a:ext uri="{FF2B5EF4-FFF2-40B4-BE49-F238E27FC236}">
                    <a16:creationId xmlns:a16="http://schemas.microsoft.com/office/drawing/2014/main" id="{434EE403-177E-774B-D412-A17E7A30F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269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49" name="Line 955">
                <a:extLst>
                  <a:ext uri="{FF2B5EF4-FFF2-40B4-BE49-F238E27FC236}">
                    <a16:creationId xmlns:a16="http://schemas.microsoft.com/office/drawing/2014/main" id="{BA5C1204-DD74-1ADE-323A-C41E83955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0500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0" name="Line 956">
                <a:extLst>
                  <a:ext uri="{FF2B5EF4-FFF2-40B4-BE49-F238E27FC236}">
                    <a16:creationId xmlns:a16="http://schemas.microsoft.com/office/drawing/2014/main" id="{8081CB4F-7F21-DE38-78DF-523AC850D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048" y="1514156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1" name="Line 957">
                <a:extLst>
                  <a:ext uri="{FF2B5EF4-FFF2-40B4-BE49-F238E27FC236}">
                    <a16:creationId xmlns:a16="http://schemas.microsoft.com/office/drawing/2014/main" id="{5B3E30B7-A6CE-91A7-951E-A29E95AC5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785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2" name="Line 958">
                <a:extLst>
                  <a:ext uri="{FF2B5EF4-FFF2-40B4-BE49-F238E27FC236}">
                    <a16:creationId xmlns:a16="http://schemas.microsoft.com/office/drawing/2014/main" id="{4C660451-31EB-7BF0-B7EF-C8F7ECC0B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048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3" name="Line 959">
                <a:extLst>
                  <a:ext uri="{FF2B5EF4-FFF2-40B4-BE49-F238E27FC236}">
                    <a16:creationId xmlns:a16="http://schemas.microsoft.com/office/drawing/2014/main" id="{61002DAD-5384-587B-07AB-823D452C8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7855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4" name="Line 960">
                <a:extLst>
                  <a:ext uri="{FF2B5EF4-FFF2-40B4-BE49-F238E27FC236}">
                    <a16:creationId xmlns:a16="http://schemas.microsoft.com/office/drawing/2014/main" id="{D654A41A-E3E9-AACA-13DB-2B4367587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8435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5" name="Line 961">
                <a:extLst>
                  <a:ext uri="{FF2B5EF4-FFF2-40B4-BE49-F238E27FC236}">
                    <a16:creationId xmlns:a16="http://schemas.microsoft.com/office/drawing/2014/main" id="{896B607F-3709-175B-7E92-40CF25B47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6243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6" name="Line 962">
                <a:extLst>
                  <a:ext uri="{FF2B5EF4-FFF2-40B4-BE49-F238E27FC236}">
                    <a16:creationId xmlns:a16="http://schemas.microsoft.com/office/drawing/2014/main" id="{8E071D84-A37F-D0E4-5333-4F3F710D0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211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7" name="Line 963">
                <a:extLst>
                  <a:ext uri="{FF2B5EF4-FFF2-40B4-BE49-F238E27FC236}">
                    <a16:creationId xmlns:a16="http://schemas.microsoft.com/office/drawing/2014/main" id="{E7E793E6-5685-8819-5C49-651FD80D4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921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8" name="Line 964">
                <a:extLst>
                  <a:ext uri="{FF2B5EF4-FFF2-40B4-BE49-F238E27FC236}">
                    <a16:creationId xmlns:a16="http://schemas.microsoft.com/office/drawing/2014/main" id="{368166E2-C482-DD87-59BF-3D0A9884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3145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59" name="Line 965">
                <a:extLst>
                  <a:ext uri="{FF2B5EF4-FFF2-40B4-BE49-F238E27FC236}">
                    <a16:creationId xmlns:a16="http://schemas.microsoft.com/office/drawing/2014/main" id="{15E5B54E-D1EB-0F86-9C36-858D1C2D3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53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0" name="Line 966">
                <a:extLst>
                  <a:ext uri="{FF2B5EF4-FFF2-40B4-BE49-F238E27FC236}">
                    <a16:creationId xmlns:a16="http://schemas.microsoft.com/office/drawing/2014/main" id="{F0E994EB-5C83-123A-60B0-56B35AD56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5083" y="1514156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1" name="Line 967">
                <a:extLst>
                  <a:ext uri="{FF2B5EF4-FFF2-40B4-BE49-F238E27FC236}">
                    <a16:creationId xmlns:a16="http://schemas.microsoft.com/office/drawing/2014/main" id="{3C8542C2-317B-2EC6-4D6C-DE903C7DC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2891" y="148075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2" name="Line 968">
                <a:extLst>
                  <a:ext uri="{FF2B5EF4-FFF2-40B4-BE49-F238E27FC236}">
                    <a16:creationId xmlns:a16="http://schemas.microsoft.com/office/drawing/2014/main" id="{072DD661-CAA3-D824-32BA-325572793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7318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3" name="Line 969">
                <a:extLst>
                  <a:ext uri="{FF2B5EF4-FFF2-40B4-BE49-F238E27FC236}">
                    <a16:creationId xmlns:a16="http://schemas.microsoft.com/office/drawing/2014/main" id="{F2533F29-57EB-2AA0-9A78-9877D488B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5125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4" name="Line 970">
                <a:extLst>
                  <a:ext uri="{FF2B5EF4-FFF2-40B4-BE49-F238E27FC236}">
                    <a16:creationId xmlns:a16="http://schemas.microsoft.com/office/drawing/2014/main" id="{45A89906-2C8D-6B6A-ED86-F11E7CF56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5705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5" name="Line 971">
                <a:extLst>
                  <a:ext uri="{FF2B5EF4-FFF2-40B4-BE49-F238E27FC236}">
                    <a16:creationId xmlns:a16="http://schemas.microsoft.com/office/drawing/2014/main" id="{63EABD99-4C4B-31C1-9EBC-A25B93850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513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6" name="Line 972">
                <a:extLst>
                  <a:ext uri="{FF2B5EF4-FFF2-40B4-BE49-F238E27FC236}">
                    <a16:creationId xmlns:a16="http://schemas.microsoft.com/office/drawing/2014/main" id="{00F01973-0F7A-59A6-ECF6-C66AC90A8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383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7" name="Line 973">
                <a:extLst>
                  <a:ext uri="{FF2B5EF4-FFF2-40B4-BE49-F238E27FC236}">
                    <a16:creationId xmlns:a16="http://schemas.microsoft.com/office/drawing/2014/main" id="{92339F1E-E12B-E385-C868-E2913650A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7190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8" name="Line 974">
                <a:extLst>
                  <a:ext uri="{FF2B5EF4-FFF2-40B4-BE49-F238E27FC236}">
                    <a16:creationId xmlns:a16="http://schemas.microsoft.com/office/drawing/2014/main" id="{38D92DF0-D9D2-A97F-6D3D-0020BE5B2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383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69" name="Line 975">
                <a:extLst>
                  <a:ext uri="{FF2B5EF4-FFF2-40B4-BE49-F238E27FC236}">
                    <a16:creationId xmlns:a16="http://schemas.microsoft.com/office/drawing/2014/main" id="{F6EE012D-0209-764A-F485-041F4856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7190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0" name="Line 976">
                <a:extLst>
                  <a:ext uri="{FF2B5EF4-FFF2-40B4-BE49-F238E27FC236}">
                    <a16:creationId xmlns:a16="http://schemas.microsoft.com/office/drawing/2014/main" id="{D67AF493-DE98-48A7-3F0A-0E620C2AD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448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1" name="Line 977">
                <a:extLst>
                  <a:ext uri="{FF2B5EF4-FFF2-40B4-BE49-F238E27FC236}">
                    <a16:creationId xmlns:a16="http://schemas.microsoft.com/office/drawing/2014/main" id="{E36F9B65-C6FE-B1E4-3535-F8F81F238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9255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2" name="Line 978">
                <a:extLst>
                  <a:ext uri="{FF2B5EF4-FFF2-40B4-BE49-F238E27FC236}">
                    <a16:creationId xmlns:a16="http://schemas.microsoft.com/office/drawing/2014/main" id="{6D84187C-4642-6637-7359-2F74B3A7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8803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3" name="Line 979">
                <a:extLst>
                  <a:ext uri="{FF2B5EF4-FFF2-40B4-BE49-F238E27FC236}">
                    <a16:creationId xmlns:a16="http://schemas.microsoft.com/office/drawing/2014/main" id="{F40DBAB3-0DC3-780A-01C2-73276AFF3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6610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4" name="Line 980">
                <a:extLst>
                  <a:ext uri="{FF2B5EF4-FFF2-40B4-BE49-F238E27FC236}">
                    <a16:creationId xmlns:a16="http://schemas.microsoft.com/office/drawing/2014/main" id="{674C7862-72EF-90A4-81D4-5AA7D973B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160" y="1801927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5" name="Line 981">
                <a:extLst>
                  <a:ext uri="{FF2B5EF4-FFF2-40B4-BE49-F238E27FC236}">
                    <a16:creationId xmlns:a16="http://schemas.microsoft.com/office/drawing/2014/main" id="{ED51A449-0BA4-7FAE-17AC-1A7F74CC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7968" y="1771094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76" name="Line 982">
                <a:extLst>
                  <a:ext uri="{FF2B5EF4-FFF2-40B4-BE49-F238E27FC236}">
                    <a16:creationId xmlns:a16="http://schemas.microsoft.com/office/drawing/2014/main" id="{3E362832-E2DD-ABF6-01BF-D76A91E08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77" name="Line 983">
                <a:extLst>
                  <a:ext uri="{FF2B5EF4-FFF2-40B4-BE49-F238E27FC236}">
                    <a16:creationId xmlns:a16="http://schemas.microsoft.com/office/drawing/2014/main" id="{6478799A-BA05-34A3-4B3D-4377BBD94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78" name="Line 984">
                <a:extLst>
                  <a:ext uri="{FF2B5EF4-FFF2-40B4-BE49-F238E27FC236}">
                    <a16:creationId xmlns:a16="http://schemas.microsoft.com/office/drawing/2014/main" id="{58723E53-8EBE-5CB5-12F5-38DBA995D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79" name="Line 985">
                <a:extLst>
                  <a:ext uri="{FF2B5EF4-FFF2-40B4-BE49-F238E27FC236}">
                    <a16:creationId xmlns:a16="http://schemas.microsoft.com/office/drawing/2014/main" id="{655AA356-AB61-CEE2-B51D-7A0509D14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80" name="Line 986">
                <a:extLst>
                  <a:ext uri="{FF2B5EF4-FFF2-40B4-BE49-F238E27FC236}">
                    <a16:creationId xmlns:a16="http://schemas.microsoft.com/office/drawing/2014/main" id="{20863EE9-7FE4-E984-DA70-AE8DE3337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931" y="1219961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81" name="Line 987">
                <a:extLst>
                  <a:ext uri="{FF2B5EF4-FFF2-40B4-BE49-F238E27FC236}">
                    <a16:creationId xmlns:a16="http://schemas.microsoft.com/office/drawing/2014/main" id="{3DCA396C-5A8E-F6F3-BEBC-DA55D7A00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1738" y="1186560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8482" name="Line 988">
                <a:extLst>
                  <a:ext uri="{FF2B5EF4-FFF2-40B4-BE49-F238E27FC236}">
                    <a16:creationId xmlns:a16="http://schemas.microsoft.com/office/drawing/2014/main" id="{2942101A-8BF4-39AC-EB87-7399E4FAE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745" y="1583529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3" name="Line 989">
                <a:extLst>
                  <a:ext uri="{FF2B5EF4-FFF2-40B4-BE49-F238E27FC236}">
                    <a16:creationId xmlns:a16="http://schemas.microsoft.com/office/drawing/2014/main" id="{15026663-98F3-CD26-A551-62AE40A92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553" y="1550127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4" name="Line 990">
                <a:extLst>
                  <a:ext uri="{FF2B5EF4-FFF2-40B4-BE49-F238E27FC236}">
                    <a16:creationId xmlns:a16="http://schemas.microsoft.com/office/drawing/2014/main" id="{A3559A47-5A77-BAD9-12A7-5BA57AE89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940" y="1619501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5" name="Line 991">
                <a:extLst>
                  <a:ext uri="{FF2B5EF4-FFF2-40B4-BE49-F238E27FC236}">
                    <a16:creationId xmlns:a16="http://schemas.microsoft.com/office/drawing/2014/main" id="{D751F9A8-75CA-E4E8-041F-04F66A643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4748" y="1588668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6" name="Line 992">
                <a:extLst>
                  <a:ext uri="{FF2B5EF4-FFF2-40B4-BE49-F238E27FC236}">
                    <a16:creationId xmlns:a16="http://schemas.microsoft.com/office/drawing/2014/main" id="{14F292C1-97B8-12EC-6BED-4DE52DA6E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5200" y="1619501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7" name="Line 993">
                <a:extLst>
                  <a:ext uri="{FF2B5EF4-FFF2-40B4-BE49-F238E27FC236}">
                    <a16:creationId xmlns:a16="http://schemas.microsoft.com/office/drawing/2014/main" id="{56952C51-99B7-7116-A46E-6A49AC69B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008" y="1588668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8" name="Line 994">
                <a:extLst>
                  <a:ext uri="{FF2B5EF4-FFF2-40B4-BE49-F238E27FC236}">
                    <a16:creationId xmlns:a16="http://schemas.microsoft.com/office/drawing/2014/main" id="{7B540FC6-EE28-CF99-1E0A-4389C6B8A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6883" y="1619501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89" name="Line 995">
                <a:extLst>
                  <a:ext uri="{FF2B5EF4-FFF2-40B4-BE49-F238E27FC236}">
                    <a16:creationId xmlns:a16="http://schemas.microsoft.com/office/drawing/2014/main" id="{A0A10B90-BF19-02D6-E374-9D5C7D4B1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691" y="1588668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0" name="Line 996">
                <a:extLst>
                  <a:ext uri="{FF2B5EF4-FFF2-40B4-BE49-F238E27FC236}">
                    <a16:creationId xmlns:a16="http://schemas.microsoft.com/office/drawing/2014/main" id="{1C0BC77D-D2BB-9508-A94D-DDB6512C4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4379" y="1658041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1" name="Line 997">
                <a:extLst>
                  <a:ext uri="{FF2B5EF4-FFF2-40B4-BE49-F238E27FC236}">
                    <a16:creationId xmlns:a16="http://schemas.microsoft.com/office/drawing/2014/main" id="{9AB5ACF3-7AA7-8E5B-61ED-64EA9A2FB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186" y="1627209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2" name="Line 998">
                <a:extLst>
                  <a:ext uri="{FF2B5EF4-FFF2-40B4-BE49-F238E27FC236}">
                    <a16:creationId xmlns:a16="http://schemas.microsoft.com/office/drawing/2014/main" id="{92490293-F8A6-C0AB-C9EB-94CF434A8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1734" y="169658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3" name="Line 999">
                <a:extLst>
                  <a:ext uri="{FF2B5EF4-FFF2-40B4-BE49-F238E27FC236}">
                    <a16:creationId xmlns:a16="http://schemas.microsoft.com/office/drawing/2014/main" id="{8CF77365-63B8-9738-8474-0A4F48854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5864" y="1665749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4" name="Line 1000">
                <a:extLst>
                  <a:ext uri="{FF2B5EF4-FFF2-40B4-BE49-F238E27FC236}">
                    <a16:creationId xmlns:a16="http://schemas.microsoft.com/office/drawing/2014/main" id="{7A8E76DB-D41E-1F17-8229-AA0CE7C94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7476" y="1696582"/>
                <a:ext cx="97454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5" name="Line 1001">
                <a:extLst>
                  <a:ext uri="{FF2B5EF4-FFF2-40B4-BE49-F238E27FC236}">
                    <a16:creationId xmlns:a16="http://schemas.microsoft.com/office/drawing/2014/main" id="{8B9A7191-4128-E7E7-B350-8BE586018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5284" y="1665749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6" name="Line 1002">
                <a:extLst>
                  <a:ext uri="{FF2B5EF4-FFF2-40B4-BE49-F238E27FC236}">
                    <a16:creationId xmlns:a16="http://schemas.microsoft.com/office/drawing/2014/main" id="{D267ABC0-F2C8-5774-F5B6-F322FBDCE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6740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7" name="Line 1003">
                <a:extLst>
                  <a:ext uri="{FF2B5EF4-FFF2-40B4-BE49-F238E27FC236}">
                    <a16:creationId xmlns:a16="http://schemas.microsoft.com/office/drawing/2014/main" id="{940AC96D-214B-E972-C321-4597CD825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4547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8" name="Line 1004">
                <a:extLst>
                  <a:ext uri="{FF2B5EF4-FFF2-40B4-BE49-F238E27FC236}">
                    <a16:creationId xmlns:a16="http://schemas.microsoft.com/office/drawing/2014/main" id="{6290ECEA-F7A3-AE28-0BE0-D77672232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822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99" name="Line 1005">
                <a:extLst>
                  <a:ext uri="{FF2B5EF4-FFF2-40B4-BE49-F238E27FC236}">
                    <a16:creationId xmlns:a16="http://schemas.microsoft.com/office/drawing/2014/main" id="{E63335C5-750E-B652-71E7-C19374335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603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0" name="Line 1006">
                <a:extLst>
                  <a:ext uri="{FF2B5EF4-FFF2-40B4-BE49-F238E27FC236}">
                    <a16:creationId xmlns:a16="http://schemas.microsoft.com/office/drawing/2014/main" id="{82BC8D52-8A89-9A43-3196-02E82C163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967" y="177880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1" name="Line 1007">
                <a:extLst>
                  <a:ext uri="{FF2B5EF4-FFF2-40B4-BE49-F238E27FC236}">
                    <a16:creationId xmlns:a16="http://schemas.microsoft.com/office/drawing/2014/main" id="{41C57F32-A66E-0681-F2BB-D2EFF8AE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177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2" name="Line 1008">
                <a:extLst>
                  <a:ext uri="{FF2B5EF4-FFF2-40B4-BE49-F238E27FC236}">
                    <a16:creationId xmlns:a16="http://schemas.microsoft.com/office/drawing/2014/main" id="{810A6541-7D86-7D0C-08E9-C6B8180EA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970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3" name="Line 1009">
                <a:extLst>
                  <a:ext uri="{FF2B5EF4-FFF2-40B4-BE49-F238E27FC236}">
                    <a16:creationId xmlns:a16="http://schemas.microsoft.com/office/drawing/2014/main" id="{9B37A1A8-1ADB-8E35-B36F-DDC1EF933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4" name="Line 1010">
                <a:extLst>
                  <a:ext uri="{FF2B5EF4-FFF2-40B4-BE49-F238E27FC236}">
                    <a16:creationId xmlns:a16="http://schemas.microsoft.com/office/drawing/2014/main" id="{235C815A-F5F6-E7A8-CA79-AE8FFF79D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003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5" name="Line 1011">
                <a:extLst>
                  <a:ext uri="{FF2B5EF4-FFF2-40B4-BE49-F238E27FC236}">
                    <a16:creationId xmlns:a16="http://schemas.microsoft.com/office/drawing/2014/main" id="{6A15F034-7D0D-2A00-4593-46A78CC1E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84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6" name="Line 1012">
                <a:extLst>
                  <a:ext uri="{FF2B5EF4-FFF2-40B4-BE49-F238E27FC236}">
                    <a16:creationId xmlns:a16="http://schemas.microsoft.com/office/drawing/2014/main" id="{84AFBE99-F876-8C88-BDA3-2C13D00D8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3712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7" name="Line 1013">
                <a:extLst>
                  <a:ext uri="{FF2B5EF4-FFF2-40B4-BE49-F238E27FC236}">
                    <a16:creationId xmlns:a16="http://schemas.microsoft.com/office/drawing/2014/main" id="{3C6184BD-8063-FFE1-C5E2-9B939C531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1520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8" name="Line 1014">
                <a:extLst>
                  <a:ext uri="{FF2B5EF4-FFF2-40B4-BE49-F238E27FC236}">
                    <a16:creationId xmlns:a16="http://schemas.microsoft.com/office/drawing/2014/main" id="{F66E5298-879C-ACF8-56FE-E096142B0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474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09" name="Line 1015">
                <a:extLst>
                  <a:ext uri="{FF2B5EF4-FFF2-40B4-BE49-F238E27FC236}">
                    <a16:creationId xmlns:a16="http://schemas.microsoft.com/office/drawing/2014/main" id="{CCE27EB7-B099-97EA-AEFC-4F25D3A10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255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0" name="Line 1016">
                <a:extLst>
                  <a:ext uri="{FF2B5EF4-FFF2-40B4-BE49-F238E27FC236}">
                    <a16:creationId xmlns:a16="http://schemas.microsoft.com/office/drawing/2014/main" id="{59509B23-848F-B99E-1ED0-6DC40CADA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8422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1" name="Line 1017">
                <a:extLst>
                  <a:ext uri="{FF2B5EF4-FFF2-40B4-BE49-F238E27FC236}">
                    <a16:creationId xmlns:a16="http://schemas.microsoft.com/office/drawing/2014/main" id="{55088057-2A63-0478-6C84-0FAB4B033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6230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2" name="Line 1018">
                <a:extLst>
                  <a:ext uri="{FF2B5EF4-FFF2-40B4-BE49-F238E27FC236}">
                    <a16:creationId xmlns:a16="http://schemas.microsoft.com/office/drawing/2014/main" id="{C0F112E3-B25B-16C2-63D7-4E17E8011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3" name="Line 1019">
                <a:extLst>
                  <a:ext uri="{FF2B5EF4-FFF2-40B4-BE49-F238E27FC236}">
                    <a16:creationId xmlns:a16="http://schemas.microsoft.com/office/drawing/2014/main" id="{DF6CEEE9-98E2-FA7A-5EF3-77CD01817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58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4" name="Line 1020">
                <a:extLst>
                  <a:ext uri="{FF2B5EF4-FFF2-40B4-BE49-F238E27FC236}">
                    <a16:creationId xmlns:a16="http://schemas.microsoft.com/office/drawing/2014/main" id="{3ABBC315-4190-7B77-30CF-BC8A532AF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5" name="Line 1021">
                <a:extLst>
                  <a:ext uri="{FF2B5EF4-FFF2-40B4-BE49-F238E27FC236}">
                    <a16:creationId xmlns:a16="http://schemas.microsoft.com/office/drawing/2014/main" id="{85737B9B-234A-27F5-74AB-8A850DA8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58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6" name="Line 1022">
                <a:extLst>
                  <a:ext uri="{FF2B5EF4-FFF2-40B4-BE49-F238E27FC236}">
                    <a16:creationId xmlns:a16="http://schemas.microsoft.com/office/drawing/2014/main" id="{37040898-01A7-4CB7-94B6-4AD39B8E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777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7" name="Line 1023">
                <a:extLst>
                  <a:ext uri="{FF2B5EF4-FFF2-40B4-BE49-F238E27FC236}">
                    <a16:creationId xmlns:a16="http://schemas.microsoft.com/office/drawing/2014/main" id="{4D53B57D-817E-2CDA-5C76-CD110F5E8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58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8" name="Line 1024">
                <a:extLst>
                  <a:ext uri="{FF2B5EF4-FFF2-40B4-BE49-F238E27FC236}">
                    <a16:creationId xmlns:a16="http://schemas.microsoft.com/office/drawing/2014/main" id="{07EFBF03-7A12-BEE7-EAA4-34658328B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945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19" name="Line 1025">
                <a:extLst>
                  <a:ext uri="{FF2B5EF4-FFF2-40B4-BE49-F238E27FC236}">
                    <a16:creationId xmlns:a16="http://schemas.microsoft.com/office/drawing/2014/main" id="{696D3AEC-1867-FFDF-837F-BF1232F24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726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0" name="Line 1026">
                <a:extLst>
                  <a:ext uri="{FF2B5EF4-FFF2-40B4-BE49-F238E27FC236}">
                    <a16:creationId xmlns:a16="http://schemas.microsoft.com/office/drawing/2014/main" id="{51E60AA9-C109-3B36-1B4E-F11A0496F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810" y="177880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1" name="Line 1027">
                <a:extLst>
                  <a:ext uri="{FF2B5EF4-FFF2-40B4-BE49-F238E27FC236}">
                    <a16:creationId xmlns:a16="http://schemas.microsoft.com/office/drawing/2014/main" id="{54AF4691-D6B2-1C44-046E-DA878947D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0940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2" name="Line 1028">
                <a:extLst>
                  <a:ext uri="{FF2B5EF4-FFF2-40B4-BE49-F238E27FC236}">
                    <a16:creationId xmlns:a16="http://schemas.microsoft.com/office/drawing/2014/main" id="{EF9FC5BA-0247-546A-B7BB-D245952FF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810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3" name="Line 1029">
                <a:extLst>
                  <a:ext uri="{FF2B5EF4-FFF2-40B4-BE49-F238E27FC236}">
                    <a16:creationId xmlns:a16="http://schemas.microsoft.com/office/drawing/2014/main" id="{5CFB15E8-F2CC-A2BA-1250-29568C29C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617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4" name="Line 1030">
                <a:extLst>
                  <a:ext uri="{FF2B5EF4-FFF2-40B4-BE49-F238E27FC236}">
                    <a16:creationId xmlns:a16="http://schemas.microsoft.com/office/drawing/2014/main" id="{AAE4EE97-E525-D2E3-1A45-F9E6E40B8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16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5" name="Line 1031">
                <a:extLst>
                  <a:ext uri="{FF2B5EF4-FFF2-40B4-BE49-F238E27FC236}">
                    <a16:creationId xmlns:a16="http://schemas.microsoft.com/office/drawing/2014/main" id="{D4213B95-D111-3200-9E4E-92F40AEDB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197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6" name="Line 1032">
                <a:extLst>
                  <a:ext uri="{FF2B5EF4-FFF2-40B4-BE49-F238E27FC236}">
                    <a16:creationId xmlns:a16="http://schemas.microsoft.com/office/drawing/2014/main" id="{35DAA50F-2154-9EAD-C0D3-60A5AADE3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165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7" name="Line 1033">
                <a:extLst>
                  <a:ext uri="{FF2B5EF4-FFF2-40B4-BE49-F238E27FC236}">
                    <a16:creationId xmlns:a16="http://schemas.microsoft.com/office/drawing/2014/main" id="{8AEEB796-F691-3C23-BB10-16C357F91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1972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8" name="Line 1034">
                <a:extLst>
                  <a:ext uri="{FF2B5EF4-FFF2-40B4-BE49-F238E27FC236}">
                    <a16:creationId xmlns:a16="http://schemas.microsoft.com/office/drawing/2014/main" id="{1E9EE683-EE89-E532-3B68-B1264E58C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1520" y="1778802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29" name="Line 1035">
                <a:extLst>
                  <a:ext uri="{FF2B5EF4-FFF2-40B4-BE49-F238E27FC236}">
                    <a16:creationId xmlns:a16="http://schemas.microsoft.com/office/drawing/2014/main" id="{4FD2850E-64D1-B5E6-5AEA-A7E525419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9327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0" name="Line 1036">
                <a:extLst>
                  <a:ext uri="{FF2B5EF4-FFF2-40B4-BE49-F238E27FC236}">
                    <a16:creationId xmlns:a16="http://schemas.microsoft.com/office/drawing/2014/main" id="{3831D3DE-9947-A4D0-7DAA-149BBBFE4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197" y="177880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1" name="Line 1037">
                <a:extLst>
                  <a:ext uri="{FF2B5EF4-FFF2-40B4-BE49-F238E27FC236}">
                    <a16:creationId xmlns:a16="http://schemas.microsoft.com/office/drawing/2014/main" id="{48207332-77F1-8AD1-D7D1-FF5965E73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300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2" name="Line 1038">
                <a:extLst>
                  <a:ext uri="{FF2B5EF4-FFF2-40B4-BE49-F238E27FC236}">
                    <a16:creationId xmlns:a16="http://schemas.microsoft.com/office/drawing/2014/main" id="{B827005A-B91C-7DFA-3499-2A35DC8DF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197" y="177880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3" name="Line 1039">
                <a:extLst>
                  <a:ext uri="{FF2B5EF4-FFF2-40B4-BE49-F238E27FC236}">
                    <a16:creationId xmlns:a16="http://schemas.microsoft.com/office/drawing/2014/main" id="{EBB7062A-3871-18C2-1ECA-B093C65C0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3005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4" name="Line 1040">
                <a:extLst>
                  <a:ext uri="{FF2B5EF4-FFF2-40B4-BE49-F238E27FC236}">
                    <a16:creationId xmlns:a16="http://schemas.microsoft.com/office/drawing/2014/main" id="{51DB9871-3CB2-B258-A47E-B1CC9D707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0940" y="1778802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5" name="Line 1041">
                <a:extLst>
                  <a:ext uri="{FF2B5EF4-FFF2-40B4-BE49-F238E27FC236}">
                    <a16:creationId xmlns:a16="http://schemas.microsoft.com/office/drawing/2014/main" id="{283A03A7-4146-CAC3-37F5-8EC7E7B0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5070" y="1747970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6" name="Line 1042">
                <a:extLst>
                  <a:ext uri="{FF2B5EF4-FFF2-40B4-BE49-F238E27FC236}">
                    <a16:creationId xmlns:a16="http://schemas.microsoft.com/office/drawing/2014/main" id="{A6BD6B30-D7D4-7065-5DE2-D43F33D77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0360" y="184817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7" name="Line 1043">
                <a:extLst>
                  <a:ext uri="{FF2B5EF4-FFF2-40B4-BE49-F238E27FC236}">
                    <a16:creationId xmlns:a16="http://schemas.microsoft.com/office/drawing/2014/main" id="{FEEC3DBA-F74A-145C-1A7E-D6B74DAE8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8168" y="1814774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8" name="Line 1044">
                <a:extLst>
                  <a:ext uri="{FF2B5EF4-FFF2-40B4-BE49-F238E27FC236}">
                    <a16:creationId xmlns:a16="http://schemas.microsoft.com/office/drawing/2014/main" id="{4C80F725-2802-4340-54BF-B41A4102E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845" y="1990776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39" name="Line 1045">
                <a:extLst>
                  <a:ext uri="{FF2B5EF4-FFF2-40B4-BE49-F238E27FC236}">
                    <a16:creationId xmlns:a16="http://schemas.microsoft.com/office/drawing/2014/main" id="{75E1F415-B505-A77B-B7B4-41FDDEFA3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9653" y="1956089"/>
                <a:ext cx="0" cy="6552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0" name="Line 1046">
                <a:extLst>
                  <a:ext uri="{FF2B5EF4-FFF2-40B4-BE49-F238E27FC236}">
                    <a16:creationId xmlns:a16="http://schemas.microsoft.com/office/drawing/2014/main" id="{9F7EFE51-5047-835B-DC19-6F7CD904A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9398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1" name="Line 1047">
                <a:extLst>
                  <a:ext uri="{FF2B5EF4-FFF2-40B4-BE49-F238E27FC236}">
                    <a16:creationId xmlns:a16="http://schemas.microsoft.com/office/drawing/2014/main" id="{B0A78249-2BB4-7915-754E-FB046807E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7205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2" name="Line 1048">
                <a:extLst>
                  <a:ext uri="{FF2B5EF4-FFF2-40B4-BE49-F238E27FC236}">
                    <a16:creationId xmlns:a16="http://schemas.microsoft.com/office/drawing/2014/main" id="{EAE7C6E3-C9D7-8636-ED1C-4C3ABF79A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7205" y="2062718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3" name="Line 1049">
                <a:extLst>
                  <a:ext uri="{FF2B5EF4-FFF2-40B4-BE49-F238E27FC236}">
                    <a16:creationId xmlns:a16="http://schemas.microsoft.com/office/drawing/2014/main" id="{42F241C5-31AA-1D2B-3C03-D265229AB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501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4" name="Line 1050">
                <a:extLst>
                  <a:ext uri="{FF2B5EF4-FFF2-40B4-BE49-F238E27FC236}">
                    <a16:creationId xmlns:a16="http://schemas.microsoft.com/office/drawing/2014/main" id="{5B501B24-0DCA-FB74-D38A-894BB1771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662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5" name="Line 1051">
                <a:extLst>
                  <a:ext uri="{FF2B5EF4-FFF2-40B4-BE49-F238E27FC236}">
                    <a16:creationId xmlns:a16="http://schemas.microsoft.com/office/drawing/2014/main" id="{5A7EC942-8AA4-F922-A00E-76B8EEC0D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443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6" name="Line 1052">
                <a:extLst>
                  <a:ext uri="{FF2B5EF4-FFF2-40B4-BE49-F238E27FC236}">
                    <a16:creationId xmlns:a16="http://schemas.microsoft.com/office/drawing/2014/main" id="{F1AC23BF-F9D9-2E46-01CE-E10B647DD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7530" y="2062718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7" name="Line 1053">
                <a:extLst>
                  <a:ext uri="{FF2B5EF4-FFF2-40B4-BE49-F238E27FC236}">
                    <a16:creationId xmlns:a16="http://schemas.microsoft.com/office/drawing/2014/main" id="{BEEE3823-CEA8-CC85-D5B5-0C8591878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660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8" name="Line 1054">
                <a:extLst>
                  <a:ext uri="{FF2B5EF4-FFF2-40B4-BE49-F238E27FC236}">
                    <a16:creationId xmlns:a16="http://schemas.microsoft.com/office/drawing/2014/main" id="{59EF27D5-BFA7-4E95-F382-57A294B65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59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49" name="Line 1055">
                <a:extLst>
                  <a:ext uri="{FF2B5EF4-FFF2-40B4-BE49-F238E27FC236}">
                    <a16:creationId xmlns:a16="http://schemas.microsoft.com/office/drawing/2014/main" id="{9B661F63-D253-001D-F9FD-6ECC01BB1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740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0" name="Line 1056">
                <a:extLst>
                  <a:ext uri="{FF2B5EF4-FFF2-40B4-BE49-F238E27FC236}">
                    <a16:creationId xmlns:a16="http://schemas.microsoft.com/office/drawing/2014/main" id="{E6855BEB-2F32-948C-9128-9D49949F6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59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1" name="Line 1057">
                <a:extLst>
                  <a:ext uri="{FF2B5EF4-FFF2-40B4-BE49-F238E27FC236}">
                    <a16:creationId xmlns:a16="http://schemas.microsoft.com/office/drawing/2014/main" id="{41135868-04EB-85C2-455F-4F8540BF7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740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2" name="Line 1058">
                <a:extLst>
                  <a:ext uri="{FF2B5EF4-FFF2-40B4-BE49-F238E27FC236}">
                    <a16:creationId xmlns:a16="http://schemas.microsoft.com/office/drawing/2014/main" id="{8D314E0F-98FA-A76A-B79E-4805021D8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273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3" name="Line 1059">
                <a:extLst>
                  <a:ext uri="{FF2B5EF4-FFF2-40B4-BE49-F238E27FC236}">
                    <a16:creationId xmlns:a16="http://schemas.microsoft.com/office/drawing/2014/main" id="{EFFB6903-6BBE-47BE-ADD1-A66289152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1080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4" name="Line 1060">
                <a:extLst>
                  <a:ext uri="{FF2B5EF4-FFF2-40B4-BE49-F238E27FC236}">
                    <a16:creationId xmlns:a16="http://schemas.microsoft.com/office/drawing/2014/main" id="{478F9174-EDDA-16CA-7230-F75C57BE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0628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5" name="Line 1061">
                <a:extLst>
                  <a:ext uri="{FF2B5EF4-FFF2-40B4-BE49-F238E27FC236}">
                    <a16:creationId xmlns:a16="http://schemas.microsoft.com/office/drawing/2014/main" id="{F0A861C8-9F7E-E202-D5E1-235FDBD48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8435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6" name="Line 1062">
                <a:extLst>
                  <a:ext uri="{FF2B5EF4-FFF2-40B4-BE49-F238E27FC236}">
                    <a16:creationId xmlns:a16="http://schemas.microsoft.com/office/drawing/2014/main" id="{F8D1FB69-FDF0-3D45-26DC-118E5F054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2062718"/>
                <a:ext cx="919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7" name="Line 1063">
                <a:extLst>
                  <a:ext uri="{FF2B5EF4-FFF2-40B4-BE49-F238E27FC236}">
                    <a16:creationId xmlns:a16="http://schemas.microsoft.com/office/drawing/2014/main" id="{F1028169-420D-B19A-F6B9-7CE4FC704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8" name="Line 1064">
                <a:extLst>
                  <a:ext uri="{FF2B5EF4-FFF2-40B4-BE49-F238E27FC236}">
                    <a16:creationId xmlns:a16="http://schemas.microsoft.com/office/drawing/2014/main" id="{1EE1A0BD-7CFD-7CFB-5C1A-47501781C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983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59" name="Line 1065">
                <a:extLst>
                  <a:ext uri="{FF2B5EF4-FFF2-40B4-BE49-F238E27FC236}">
                    <a16:creationId xmlns:a16="http://schemas.microsoft.com/office/drawing/2014/main" id="{DFFF4E00-6A0D-91CD-0864-32637B5A5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790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0" name="Line 1066">
                <a:extLst>
                  <a:ext uri="{FF2B5EF4-FFF2-40B4-BE49-F238E27FC236}">
                    <a16:creationId xmlns:a16="http://schemas.microsoft.com/office/drawing/2014/main" id="{2448AD52-CC5E-0C26-F85B-2A7305EE5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660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1" name="Line 1067">
                <a:extLst>
                  <a:ext uri="{FF2B5EF4-FFF2-40B4-BE49-F238E27FC236}">
                    <a16:creationId xmlns:a16="http://schemas.microsoft.com/office/drawing/2014/main" id="{1083E9A5-276D-2C6B-C0D9-8FA194140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9468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2" name="Line 1068">
                <a:extLst>
                  <a:ext uri="{FF2B5EF4-FFF2-40B4-BE49-F238E27FC236}">
                    <a16:creationId xmlns:a16="http://schemas.microsoft.com/office/drawing/2014/main" id="{62DBE56F-0C56-409A-9402-2E0604969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901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3" name="Line 1069">
                <a:extLst>
                  <a:ext uri="{FF2B5EF4-FFF2-40B4-BE49-F238E27FC236}">
                    <a16:creationId xmlns:a16="http://schemas.microsoft.com/office/drawing/2014/main" id="{805BDE23-E11D-D5C2-4143-35491BB16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682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4" name="Line 1070">
                <a:extLst>
                  <a:ext uri="{FF2B5EF4-FFF2-40B4-BE49-F238E27FC236}">
                    <a16:creationId xmlns:a16="http://schemas.microsoft.com/office/drawing/2014/main" id="{3D2785B6-8569-D0F7-1EDE-9A2D1CCA5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901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5" name="Line 1071">
                <a:extLst>
                  <a:ext uri="{FF2B5EF4-FFF2-40B4-BE49-F238E27FC236}">
                    <a16:creationId xmlns:a16="http://schemas.microsoft.com/office/drawing/2014/main" id="{3B33DF4B-1109-B0A7-1F73-5AB4B81FE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682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6" name="Line 1072">
                <a:extLst>
                  <a:ext uri="{FF2B5EF4-FFF2-40B4-BE49-F238E27FC236}">
                    <a16:creationId xmlns:a16="http://schemas.microsoft.com/office/drawing/2014/main" id="{B9E2E0CB-43FD-3C5A-7CC0-A9CF02424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370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7" name="Line 1073">
                <a:extLst>
                  <a:ext uri="{FF2B5EF4-FFF2-40B4-BE49-F238E27FC236}">
                    <a16:creationId xmlns:a16="http://schemas.microsoft.com/office/drawing/2014/main" id="{A27B84A9-0DCC-0D9A-0686-300602889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4178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8" name="Line 1074">
                <a:extLst>
                  <a:ext uri="{FF2B5EF4-FFF2-40B4-BE49-F238E27FC236}">
                    <a16:creationId xmlns:a16="http://schemas.microsoft.com/office/drawing/2014/main" id="{D2054611-913D-E519-5563-498E8962E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048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69" name="Line 1075">
                <a:extLst>
                  <a:ext uri="{FF2B5EF4-FFF2-40B4-BE49-F238E27FC236}">
                    <a16:creationId xmlns:a16="http://schemas.microsoft.com/office/drawing/2014/main" id="{43BF2448-AC48-4C30-A1A1-457E58996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7855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0" name="Line 1076">
                <a:extLst>
                  <a:ext uri="{FF2B5EF4-FFF2-40B4-BE49-F238E27FC236}">
                    <a16:creationId xmlns:a16="http://schemas.microsoft.com/office/drawing/2014/main" id="{E64945D3-924B-5D86-22CE-DBC9015B7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3725" y="2062718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1" name="Line 1077">
                <a:extLst>
                  <a:ext uri="{FF2B5EF4-FFF2-40B4-BE49-F238E27FC236}">
                    <a16:creationId xmlns:a16="http://schemas.microsoft.com/office/drawing/2014/main" id="{9A7B173D-0D03-B6A3-7D40-EE0CA3236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1533" y="2031886"/>
                <a:ext cx="0" cy="6423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2" name="Line 1078">
                <a:extLst>
                  <a:ext uri="{FF2B5EF4-FFF2-40B4-BE49-F238E27FC236}">
                    <a16:creationId xmlns:a16="http://schemas.microsoft.com/office/drawing/2014/main" id="{5C3DC40B-88F3-1158-FA0A-6043127F3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0953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3" name="Line 1079">
                <a:extLst>
                  <a:ext uri="{FF2B5EF4-FFF2-40B4-BE49-F238E27FC236}">
                    <a16:creationId xmlns:a16="http://schemas.microsoft.com/office/drawing/2014/main" id="{047A6762-E574-0184-735C-43808653A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761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4" name="Line 1080">
                <a:extLst>
                  <a:ext uri="{FF2B5EF4-FFF2-40B4-BE49-F238E27FC236}">
                    <a16:creationId xmlns:a16="http://schemas.microsoft.com/office/drawing/2014/main" id="{35E2265F-E151-BB31-BDB8-E4026C4A4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383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5" name="Line 1081">
                <a:extLst>
                  <a:ext uri="{FF2B5EF4-FFF2-40B4-BE49-F238E27FC236}">
                    <a16:creationId xmlns:a16="http://schemas.microsoft.com/office/drawing/2014/main" id="{033F90AA-52F7-6220-A0B1-6D40BC6E1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7190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6" name="Line 1082">
                <a:extLst>
                  <a:ext uri="{FF2B5EF4-FFF2-40B4-BE49-F238E27FC236}">
                    <a16:creationId xmlns:a16="http://schemas.microsoft.com/office/drawing/2014/main" id="{B5900847-628F-2BB6-50CC-0223823E4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383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7" name="Line 1083">
                <a:extLst>
                  <a:ext uri="{FF2B5EF4-FFF2-40B4-BE49-F238E27FC236}">
                    <a16:creationId xmlns:a16="http://schemas.microsoft.com/office/drawing/2014/main" id="{EB7D310A-33FD-51A7-077C-4C25177B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7190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8" name="Line 1084">
                <a:extLst>
                  <a:ext uri="{FF2B5EF4-FFF2-40B4-BE49-F238E27FC236}">
                    <a16:creationId xmlns:a16="http://schemas.microsoft.com/office/drawing/2014/main" id="{DFB34C91-3F30-A29A-DB37-A1322DB2C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770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79" name="Line 1085">
                <a:extLst>
                  <a:ext uri="{FF2B5EF4-FFF2-40B4-BE49-F238E27FC236}">
                    <a16:creationId xmlns:a16="http://schemas.microsoft.com/office/drawing/2014/main" id="{D05055BF-2611-ABBC-267F-A31D82866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5578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0" name="Line 1086">
                <a:extLst>
                  <a:ext uri="{FF2B5EF4-FFF2-40B4-BE49-F238E27FC236}">
                    <a16:creationId xmlns:a16="http://schemas.microsoft.com/office/drawing/2014/main" id="{97948DFD-B3A3-77EC-9631-2C02858C2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448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1" name="Line 1087">
                <a:extLst>
                  <a:ext uri="{FF2B5EF4-FFF2-40B4-BE49-F238E27FC236}">
                    <a16:creationId xmlns:a16="http://schemas.microsoft.com/office/drawing/2014/main" id="{31095FDA-2E26-AC1E-EA89-9C9553014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9255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2" name="Line 1088">
                <a:extLst>
                  <a:ext uri="{FF2B5EF4-FFF2-40B4-BE49-F238E27FC236}">
                    <a16:creationId xmlns:a16="http://schemas.microsoft.com/office/drawing/2014/main" id="{9F53C3A1-E24D-8796-A974-BC273E532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513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3" name="Line 1089">
                <a:extLst>
                  <a:ext uri="{FF2B5EF4-FFF2-40B4-BE49-F238E27FC236}">
                    <a16:creationId xmlns:a16="http://schemas.microsoft.com/office/drawing/2014/main" id="{36EF6BF3-9720-AA7A-B1AB-F03DF6B2D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1320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4" name="Line 1090">
                <a:extLst>
                  <a:ext uri="{FF2B5EF4-FFF2-40B4-BE49-F238E27FC236}">
                    <a16:creationId xmlns:a16="http://schemas.microsoft.com/office/drawing/2014/main" id="{77BD7DA1-D34C-AF71-A701-B164DB02F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1900" y="2283685"/>
                <a:ext cx="9561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5" name="Line 1091">
                <a:extLst>
                  <a:ext uri="{FF2B5EF4-FFF2-40B4-BE49-F238E27FC236}">
                    <a16:creationId xmlns:a16="http://schemas.microsoft.com/office/drawing/2014/main" id="{E3538FE1-FBA6-5E44-7E19-C664F61D8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9708" y="2252853"/>
                <a:ext cx="0" cy="6166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86" name="Rectangle 1092">
                <a:extLst>
                  <a:ext uri="{FF2B5EF4-FFF2-40B4-BE49-F238E27FC236}">
                    <a16:creationId xmlns:a16="http://schemas.microsoft.com/office/drawing/2014/main" id="{ADABCA80-8F5C-7B2E-A290-8C5394E07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787" y="2040228"/>
                <a:ext cx="65402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strike="noStrike" cap="none" normalizeH="0" baseline="0" dirty="0">
                    <a:ln>
                      <a:noFill/>
                    </a:ln>
                    <a:solidFill>
                      <a:srgbClr val="767671"/>
                    </a:solidFill>
                    <a:effectLst/>
                    <a:latin typeface="Arial" panose="020B0604020202020204" pitchFamily="34" charset="0"/>
                  </a:rPr>
                  <a:t>BCG-I+M</a:t>
                </a:r>
                <a:endParaRPr kumimoji="0" lang="en-US" altLang="en-US" sz="1200" b="1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87" name="Rectangle 1093">
                <a:extLst>
                  <a:ext uri="{FF2B5EF4-FFF2-40B4-BE49-F238E27FC236}">
                    <a16:creationId xmlns:a16="http://schemas.microsoft.com/office/drawing/2014/main" id="{E43D7200-0D38-C80A-650C-4920BDB50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787" y="1371605"/>
                <a:ext cx="8976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Sasanlimab </a:t>
                </a:r>
                <a:br>
                  <a:rPr kumimoji="0" lang="en-US" altLang="en-US" sz="1200" b="1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</a:br>
                <a:r>
                  <a:rPr kumimoji="0" lang="en-US" altLang="en-US" sz="1200" b="1" i="0" strike="noStrike" cap="none" normalizeH="0" baseline="0" dirty="0">
                    <a:ln>
                      <a:noFill/>
                    </a:ln>
                    <a:solidFill>
                      <a:srgbClr val="0000C9"/>
                    </a:solidFill>
                    <a:effectLst/>
                    <a:latin typeface="Arial" panose="020B0604020202020204" pitchFamily="34" charset="0"/>
                  </a:rPr>
                  <a:t>+ BCG-I+M</a:t>
                </a:r>
                <a:endParaRPr kumimoji="0" lang="en-US" altLang="en-US" sz="1200" b="1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588" name="Line 834">
              <a:extLst>
                <a:ext uri="{FF2B5EF4-FFF2-40B4-BE49-F238E27FC236}">
                  <a16:creationId xmlns:a16="http://schemas.microsoft.com/office/drawing/2014/main" id="{5011C089-B890-EB4D-910B-D85D3270C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8677" y="1432387"/>
              <a:ext cx="1" cy="243717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8589" name="Line 835">
              <a:extLst>
                <a:ext uri="{FF2B5EF4-FFF2-40B4-BE49-F238E27FC236}">
                  <a16:creationId xmlns:a16="http://schemas.microsoft.com/office/drawing/2014/main" id="{BC1A4DB0-C992-48DA-715F-044E79C60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7255" y="1299622"/>
              <a:ext cx="14176" cy="2603453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590" name="Line 836">
              <a:extLst>
                <a:ext uri="{FF2B5EF4-FFF2-40B4-BE49-F238E27FC236}">
                  <a16:creationId xmlns:a16="http://schemas.microsoft.com/office/drawing/2014/main" id="{6A15962C-72DF-7DF0-BC92-8C4AAAFDA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366" y="1368443"/>
              <a:ext cx="1634" cy="2501121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417" name="Rectangle 7">
              <a:extLst>
                <a:ext uri="{FF2B5EF4-FFF2-40B4-BE49-F238E27FC236}">
                  <a16:creationId xmlns:a16="http://schemas.microsoft.com/office/drawing/2014/main" id="{44054441-554F-2683-6498-420FAE23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769" y="4512467"/>
              <a:ext cx="53860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BCG-I+M</a:t>
              </a:r>
            </a:p>
          </p:txBody>
        </p:sp>
        <p:sp>
          <p:nvSpPr>
            <p:cNvPr id="24" name="Line 765">
              <a:extLst>
                <a:ext uri="{FF2B5EF4-FFF2-40B4-BE49-F238E27FC236}">
                  <a16:creationId xmlns:a16="http://schemas.microsoft.com/office/drawing/2014/main" id="{4F9A2046-75E6-67A5-C62C-FEE9B9082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480" y="3901730"/>
              <a:ext cx="5409608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25" name="Line 766">
              <a:extLst>
                <a:ext uri="{FF2B5EF4-FFF2-40B4-BE49-F238E27FC236}">
                  <a16:creationId xmlns:a16="http://schemas.microsoft.com/office/drawing/2014/main" id="{088532B7-07B3-CD9A-F700-5A255FFD3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8068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26" name="Line 770">
              <a:extLst>
                <a:ext uri="{FF2B5EF4-FFF2-40B4-BE49-F238E27FC236}">
                  <a16:creationId xmlns:a16="http://schemas.microsoft.com/office/drawing/2014/main" id="{08DCC8F4-6E0F-DFA4-5916-6E2C89C5F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597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27" name="Line 774">
              <a:extLst>
                <a:ext uri="{FF2B5EF4-FFF2-40B4-BE49-F238E27FC236}">
                  <a16:creationId xmlns:a16="http://schemas.microsoft.com/office/drawing/2014/main" id="{3708968D-A23D-59B7-2206-CD1457A23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287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28" name="Line 778">
              <a:extLst>
                <a:ext uri="{FF2B5EF4-FFF2-40B4-BE49-F238E27FC236}">
                  <a16:creationId xmlns:a16="http://schemas.microsoft.com/office/drawing/2014/main" id="{0D5BF92E-367D-CA0A-D1FC-06587EFA2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2817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29" name="Line 782">
              <a:extLst>
                <a:ext uri="{FF2B5EF4-FFF2-40B4-BE49-F238E27FC236}">
                  <a16:creationId xmlns:a16="http://schemas.microsoft.com/office/drawing/2014/main" id="{F9A6CACD-9DAB-301A-03E4-C1D7F08EF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830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30" name="Line 786">
              <a:extLst>
                <a:ext uri="{FF2B5EF4-FFF2-40B4-BE49-F238E27FC236}">
                  <a16:creationId xmlns:a16="http://schemas.microsoft.com/office/drawing/2014/main" id="{99B21E80-6630-A8A8-CA80-C39B00D2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359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31" name="Line 790">
              <a:extLst>
                <a:ext uri="{FF2B5EF4-FFF2-40B4-BE49-F238E27FC236}">
                  <a16:creationId xmlns:a16="http://schemas.microsoft.com/office/drawing/2014/main" id="{4E6B9EA2-5C4E-5ADC-6595-49E46A38A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2050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32" name="Line 794">
              <a:extLst>
                <a:ext uri="{FF2B5EF4-FFF2-40B4-BE49-F238E27FC236}">
                  <a16:creationId xmlns:a16="http://schemas.microsoft.com/office/drawing/2014/main" id="{B194323F-8318-16F3-0FF4-361E15B18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5740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33" name="Line 798">
              <a:extLst>
                <a:ext uri="{FF2B5EF4-FFF2-40B4-BE49-F238E27FC236}">
                  <a16:creationId xmlns:a16="http://schemas.microsoft.com/office/drawing/2014/main" id="{EC4E7024-2BD8-28A6-11F7-6ADFFEA80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1270" y="3901730"/>
              <a:ext cx="0" cy="51388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34" name="Rectangle 767">
              <a:extLst>
                <a:ext uri="{FF2B5EF4-FFF2-40B4-BE49-F238E27FC236}">
                  <a16:creationId xmlns:a16="http://schemas.microsoft.com/office/drawing/2014/main" id="{CDFF1F6F-D1B7-79A0-7779-8CB57911C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985" y="3978811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Rectangle 771">
              <a:extLst>
                <a:ext uri="{FF2B5EF4-FFF2-40B4-BE49-F238E27FC236}">
                  <a16:creationId xmlns:a16="http://schemas.microsoft.com/office/drawing/2014/main" id="{662C169F-0C4B-E8BD-019D-6E68D860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835" y="3978811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6" name="Rectangle 775">
              <a:extLst>
                <a:ext uri="{FF2B5EF4-FFF2-40B4-BE49-F238E27FC236}">
                  <a16:creationId xmlns:a16="http://schemas.microsoft.com/office/drawing/2014/main" id="{39B128EB-F5C0-9D6B-B170-64E1F6AF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441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37" name="Rectangle 779">
              <a:extLst>
                <a:ext uri="{FF2B5EF4-FFF2-40B4-BE49-F238E27FC236}">
                  <a16:creationId xmlns:a16="http://schemas.microsoft.com/office/drawing/2014/main" id="{1F3E2DF0-6B55-BEE9-AB4C-7C1639738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971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38" name="Rectangle 783">
              <a:extLst>
                <a:ext uri="{FF2B5EF4-FFF2-40B4-BE49-F238E27FC236}">
                  <a16:creationId xmlns:a16="http://schemas.microsoft.com/office/drawing/2014/main" id="{5DA45BBA-2F65-8170-73E1-A90EA42E0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662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24</a:t>
              </a:r>
            </a:p>
          </p:txBody>
        </p:sp>
        <p:sp>
          <p:nvSpPr>
            <p:cNvPr id="39" name="Rectangle 787">
              <a:extLst>
                <a:ext uri="{FF2B5EF4-FFF2-40B4-BE49-F238E27FC236}">
                  <a16:creationId xmlns:a16="http://schemas.microsoft.com/office/drawing/2014/main" id="{C827108F-400D-F029-6967-E359E553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514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40" name="Rectangle 791">
              <a:extLst>
                <a:ext uri="{FF2B5EF4-FFF2-40B4-BE49-F238E27FC236}">
                  <a16:creationId xmlns:a16="http://schemas.microsoft.com/office/drawing/2014/main" id="{9A2E8F15-D327-B3CF-2D96-909D7C40E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203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41" name="Rectangle 795">
              <a:extLst>
                <a:ext uri="{FF2B5EF4-FFF2-40B4-BE49-F238E27FC236}">
                  <a16:creationId xmlns:a16="http://schemas.microsoft.com/office/drawing/2014/main" id="{16386C52-35E0-F828-784A-8ED55C4A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895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42</a:t>
              </a:r>
            </a:p>
          </p:txBody>
        </p:sp>
        <p:sp>
          <p:nvSpPr>
            <p:cNvPr id="42" name="Rectangle 799">
              <a:extLst>
                <a:ext uri="{FF2B5EF4-FFF2-40B4-BE49-F238E27FC236}">
                  <a16:creationId xmlns:a16="http://schemas.microsoft.com/office/drawing/2014/main" id="{6A83D07A-C8A7-35B3-5234-AB717A8A6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425" y="397881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48</a:t>
              </a:r>
            </a:p>
          </p:txBody>
        </p:sp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99144A3D-7078-C578-3417-D62FB4BBF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3105" y="1135633"/>
              <a:ext cx="0" cy="2771581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11ACF007-D9BC-B1ED-AE64-DEBC6567F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3825284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CB49EE5E-BB93-6E73-D5C8-590684108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3561630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D207EB26-FB4D-F4EB-908A-795F328AF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3301835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53" name="Line 12">
              <a:extLst>
                <a:ext uri="{FF2B5EF4-FFF2-40B4-BE49-F238E27FC236}">
                  <a16:creationId xmlns:a16="http://schemas.microsoft.com/office/drawing/2014/main" id="{13D55445-AECF-860A-9E92-B8A158DC7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3038181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54" name="Line 13">
              <a:extLst>
                <a:ext uri="{FF2B5EF4-FFF2-40B4-BE49-F238E27FC236}">
                  <a16:creationId xmlns:a16="http://schemas.microsoft.com/office/drawing/2014/main" id="{02CEA86B-2FD1-E8DC-FE2A-08AAD526A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2778386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046F05FF-9264-53D9-CBFE-E7F15C6B0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2517304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58" name="Line 15">
              <a:extLst>
                <a:ext uri="{FF2B5EF4-FFF2-40B4-BE49-F238E27FC236}">
                  <a16:creationId xmlns:a16="http://schemas.microsoft.com/office/drawing/2014/main" id="{CC359FE6-FEEC-CD2F-F6C8-87D95E224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2254936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D7246B80-FD2C-BD17-E885-111C204C6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1995140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308DD30D-F870-3D79-B9BC-F98F88C92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1731487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8591" name="Line 18">
              <a:extLst>
                <a:ext uri="{FF2B5EF4-FFF2-40B4-BE49-F238E27FC236}">
                  <a16:creationId xmlns:a16="http://schemas.microsoft.com/office/drawing/2014/main" id="{BC6D486A-3180-27A5-4C62-07F01036B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1471691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8598" name="Line 19">
              <a:extLst>
                <a:ext uri="{FF2B5EF4-FFF2-40B4-BE49-F238E27FC236}">
                  <a16:creationId xmlns:a16="http://schemas.microsoft.com/office/drawing/2014/main" id="{889145B2-9321-C2FA-6E88-BAB2D5042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9543" y="1210609"/>
              <a:ext cx="73562" cy="0"/>
            </a:xfrm>
            <a:prstGeom prst="line">
              <a:avLst/>
            </a:prstGeom>
            <a:noFill/>
            <a:ln w="9525" cap="flat">
              <a:solidFill>
                <a:srgbClr val="0926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8599" name="Rectangle 752">
              <a:extLst>
                <a:ext uri="{FF2B5EF4-FFF2-40B4-BE49-F238E27FC236}">
                  <a16:creationId xmlns:a16="http://schemas.microsoft.com/office/drawing/2014/main" id="{DAA369B1-6E2B-2592-64C6-C2DFC53E4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524" y="1121304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8600" name="Rectangle 753">
              <a:extLst>
                <a:ext uri="{FF2B5EF4-FFF2-40B4-BE49-F238E27FC236}">
                  <a16:creationId xmlns:a16="http://schemas.microsoft.com/office/drawing/2014/main" id="{DC38C732-FAF8-FA3E-B53D-340C6263A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138466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8601" name="Rectangle 754">
              <a:extLst>
                <a:ext uri="{FF2B5EF4-FFF2-40B4-BE49-F238E27FC236}">
                  <a16:creationId xmlns:a16="http://schemas.microsoft.com/office/drawing/2014/main" id="{689F30C5-F437-C880-0E2E-DA949E21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164417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8602" name="Rectangle 755">
              <a:extLst>
                <a:ext uri="{FF2B5EF4-FFF2-40B4-BE49-F238E27FC236}">
                  <a16:creationId xmlns:a16="http://schemas.microsoft.com/office/drawing/2014/main" id="{3810A37F-E9E4-CCD2-273B-075AD9AF5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190753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8603" name="Rectangle 756">
              <a:extLst>
                <a:ext uri="{FF2B5EF4-FFF2-40B4-BE49-F238E27FC236}">
                  <a16:creationId xmlns:a16="http://schemas.microsoft.com/office/drawing/2014/main" id="{FC55E97F-66B2-DCF7-01B6-D1B366089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216704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8604" name="Rectangle 757">
              <a:extLst>
                <a:ext uri="{FF2B5EF4-FFF2-40B4-BE49-F238E27FC236}">
                  <a16:creationId xmlns:a16="http://schemas.microsoft.com/office/drawing/2014/main" id="{BC11EB21-2D27-B71A-7A8D-434571AD7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242654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8605" name="Rectangle 758">
              <a:extLst>
                <a:ext uri="{FF2B5EF4-FFF2-40B4-BE49-F238E27FC236}">
                  <a16:creationId xmlns:a16="http://schemas.microsoft.com/office/drawing/2014/main" id="{0CEA13FE-439C-6EB1-F955-939C3EFFD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4" y="268991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8606" name="Rectangle 760">
              <a:extLst>
                <a:ext uri="{FF2B5EF4-FFF2-40B4-BE49-F238E27FC236}">
                  <a16:creationId xmlns:a16="http://schemas.microsoft.com/office/drawing/2014/main" id="{8A51F24C-ECAF-5C4E-3BAD-C809DFED8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5" y="294941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8607" name="Rectangle 761">
              <a:extLst>
                <a:ext uri="{FF2B5EF4-FFF2-40B4-BE49-F238E27FC236}">
                  <a16:creationId xmlns:a16="http://schemas.microsoft.com/office/drawing/2014/main" id="{33932399-75EB-9AAA-638D-A05FB457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5" y="321277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8608" name="Rectangle 762">
              <a:extLst>
                <a:ext uri="{FF2B5EF4-FFF2-40B4-BE49-F238E27FC236}">
                  <a16:creationId xmlns:a16="http://schemas.microsoft.com/office/drawing/2014/main" id="{928A13B1-B673-ED01-6A79-7E1F36A1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485" y="347228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8609" name="Rectangle 763">
              <a:extLst>
                <a:ext uri="{FF2B5EF4-FFF2-40B4-BE49-F238E27FC236}">
                  <a16:creationId xmlns:a16="http://schemas.microsoft.com/office/drawing/2014/main" id="{97A0CF4A-948B-71C8-2FE4-DD0D6D98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444" y="3733078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68F008-79DD-FE03-BFE0-F12A9F3CC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145"/>
              </p:ext>
            </p:extLst>
          </p:nvPr>
        </p:nvGraphicFramePr>
        <p:xfrm>
          <a:off x="4792536" y="2657183"/>
          <a:ext cx="2587752" cy="111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418551486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32713108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60258202"/>
                    </a:ext>
                  </a:extLst>
                </a:gridCol>
              </a:tblGrid>
              <a:tr h="189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  <a:b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(N=88)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 (N=88)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37222"/>
                  </a:ext>
                </a:extLst>
              </a:tr>
              <a:tr h="61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at any time, n (%)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(89.8)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(85.2)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52254"/>
                  </a:ext>
                </a:extLst>
              </a:tr>
              <a:tr h="70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 in CR rate (95% CI)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</a:t>
                      </a:r>
                      <a:b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(−5.4 to 14.2)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66228"/>
                  </a:ext>
                </a:extLst>
              </a:tr>
              <a:tr h="61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1-sided P-</a:t>
                      </a:r>
                      <a:r>
                        <a:rPr lang="en-US" sz="1000" b="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US" sz="1000" b="0" kern="1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0.1878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7" marR="18337" marT="2377" marB="23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4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82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F862B-B2C3-F728-F677-4ABBB70F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B9BCCD9B-78EF-9893-9560-4E6547F22DE0}"/>
              </a:ext>
            </a:extLst>
          </p:cNvPr>
          <p:cNvSpPr txBox="1"/>
          <p:nvPr/>
        </p:nvSpPr>
        <p:spPr>
          <a:xfrm>
            <a:off x="4072615" y="3643430"/>
            <a:ext cx="1034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Incidence (%)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16BE24B-D4CA-58D0-F379-6FA6125F9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29209"/>
              </p:ext>
            </p:extLst>
          </p:nvPr>
        </p:nvGraphicFramePr>
        <p:xfrm>
          <a:off x="369542" y="1155911"/>
          <a:ext cx="1331914" cy="234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14">
                  <a:extLst>
                    <a:ext uri="{9D8B030D-6E8A-4147-A177-3AD203B41FA5}">
                      <a16:colId xmlns:a16="http://schemas.microsoft.com/office/drawing/2014/main" val="2058597122"/>
                    </a:ext>
                  </a:extLst>
                </a:gridCol>
              </a:tblGrid>
              <a:tr h="213234"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19136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637926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Dysuria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20563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algn="r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Pollakiuria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93243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algn="r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Hematuria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472890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532534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Lipase increased 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180563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 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144457"/>
                  </a:ext>
                </a:extLst>
              </a:tr>
              <a:tr h="213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Amylase increased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910730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increased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1388"/>
                  </a:ext>
                </a:extLst>
              </a:tr>
              <a:tr h="21185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increased</a:t>
                      </a:r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629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E07D381-4A66-BBCF-FE0D-4974E8C081A8}"/>
              </a:ext>
            </a:extLst>
          </p:cNvPr>
          <p:cNvSpPr txBox="1"/>
          <p:nvPr/>
        </p:nvSpPr>
        <p:spPr>
          <a:xfrm>
            <a:off x="2552862" y="1142341"/>
            <a:ext cx="2010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Sasanlimab + BCG-I+M (N=350)</a:t>
            </a:r>
            <a:endParaRPr lang="en-US" sz="9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579E3-C5C1-81C9-B689-83ECBF6D4A44}"/>
              </a:ext>
            </a:extLst>
          </p:cNvPr>
          <p:cNvSpPr txBox="1"/>
          <p:nvPr/>
        </p:nvSpPr>
        <p:spPr>
          <a:xfrm>
            <a:off x="4573849" y="1142341"/>
            <a:ext cx="2060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BCG-I+M (N=349)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2BD4F9-D245-1C38-EC75-49296D086D56}"/>
              </a:ext>
            </a:extLst>
          </p:cNvPr>
          <p:cNvSpPr txBox="1">
            <a:spLocks/>
          </p:cNvSpPr>
          <p:nvPr/>
        </p:nvSpPr>
        <p:spPr>
          <a:xfrm>
            <a:off x="249274" y="85134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Treatment Related Adverse Events: Arm A vs Arm C</a:t>
            </a:r>
            <a:endParaRPr lang="en-GB" sz="205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00140-7CAD-1951-3410-3C8AF7F522DB}"/>
              </a:ext>
            </a:extLst>
          </p:cNvPr>
          <p:cNvSpPr txBox="1"/>
          <p:nvPr/>
        </p:nvSpPr>
        <p:spPr>
          <a:xfrm>
            <a:off x="246926" y="3800648"/>
            <a:ext cx="85541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The median duration (range) of sasanlimab was 80.3 weeks (4.0-103.9) for the sasanlimab + BCG-I+M arm. The median duration (range) of BCG was 98.1 weeks (2.0, 125.1) for the sasanlimab + BCG-I+M arm and </a:t>
            </a:r>
            <a:r>
              <a:rPr lang="en-US" sz="1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98.9</a:t>
            </a:r>
            <a:r>
              <a:rPr lang="en-GB" sz="1000" dirty="0"/>
              <a:t> weeks (</a:t>
            </a:r>
            <a:r>
              <a:rPr lang="en-US" sz="1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2.0</a:t>
            </a:r>
            <a:r>
              <a:rPr lang="en-US" sz="1000" kern="10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110.0</a:t>
            </a:r>
            <a:r>
              <a:rPr lang="en-GB" sz="1000" dirty="0"/>
              <a:t>) for the BCG-I+M arm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Serious TRAEs were reported in 62 (17.7%) and 5 (1.4%) patients in </a:t>
            </a:r>
            <a:r>
              <a:rPr lang="en-GB" sz="1000" b="0" u="none" strike="noStrike" baseline="0" dirty="0">
                <a:latin typeface="Arial" panose="020B0604020202020204" pitchFamily="34" charset="0"/>
              </a:rPr>
              <a:t>Arms A and C, respectively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There were no TRAEs leading to death in </a:t>
            </a:r>
            <a:r>
              <a:rPr lang="en-GB" sz="1000" b="0" u="none" strike="noStrike" baseline="0" dirty="0">
                <a:latin typeface="Arial" panose="020B0604020202020204" pitchFamily="34" charset="0"/>
              </a:rPr>
              <a:t>Arm A or Arm C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0329D99-B052-3BF0-6F42-BB6539D69310}"/>
              </a:ext>
            </a:extLst>
          </p:cNvPr>
          <p:cNvSpPr txBox="1">
            <a:spLocks/>
          </p:cNvSpPr>
          <p:nvPr/>
        </p:nvSpPr>
        <p:spPr>
          <a:xfrm>
            <a:off x="247228" y="455564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Included are TRAEs that occurred in at least 15% of the patients in any treatment group or grade ≥3 TRAEs that occurred in at least 2% of the patients in any treatment group. BCG, Bacillus Calmette-Guérin; I, induction; M, maintenance;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TRAE, treatment-related treatment-emergent adverse event.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79FE5-75E9-20B5-7FD6-7B475431EC1E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The observed safety profile was consistent with the known safety profile for each individual agent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699C21-0D8B-57DD-0BDB-FE19EEAB2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381674"/>
              </p:ext>
            </p:extLst>
          </p:nvPr>
        </p:nvGraphicFramePr>
        <p:xfrm>
          <a:off x="1626774" y="1269238"/>
          <a:ext cx="5863991" cy="241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4BFA4EDC-D42E-7473-88E9-925BF22B3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00152"/>
              </p:ext>
            </p:extLst>
          </p:nvPr>
        </p:nvGraphicFramePr>
        <p:xfrm>
          <a:off x="6689803" y="2108840"/>
          <a:ext cx="2083430" cy="63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90">
                  <a:extLst>
                    <a:ext uri="{9D8B030D-6E8A-4147-A177-3AD203B41FA5}">
                      <a16:colId xmlns:a16="http://schemas.microsoft.com/office/drawing/2014/main" val="24928760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7040108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01051909"/>
                    </a:ext>
                  </a:extLst>
                </a:gridCol>
              </a:tblGrid>
              <a:tr h="292876">
                <a:tc>
                  <a:txBody>
                    <a:bodyPr/>
                    <a:lstStyle/>
                    <a:p>
                      <a:pPr algn="r"/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031420"/>
                  </a:ext>
                </a:extLst>
              </a:tr>
              <a:tr h="171715">
                <a:tc>
                  <a:txBody>
                    <a:bodyPr/>
                    <a:lstStyle/>
                    <a:p>
                      <a:pPr algn="r"/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1/2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82204"/>
                  </a:ext>
                </a:extLst>
              </a:tr>
              <a:tr h="171715">
                <a:tc>
                  <a:txBody>
                    <a:bodyPr/>
                    <a:lstStyle/>
                    <a:p>
                      <a:pPr algn="r"/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3/4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02604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44E4450B-8B4C-68B1-66EA-78ED70E7683B}"/>
              </a:ext>
            </a:extLst>
          </p:cNvPr>
          <p:cNvGrpSpPr/>
          <p:nvPr/>
        </p:nvGrpSpPr>
        <p:grpSpPr>
          <a:xfrm>
            <a:off x="7583375" y="2424933"/>
            <a:ext cx="899196" cy="303073"/>
            <a:chOff x="9856604" y="5935883"/>
            <a:chExt cx="1182683" cy="4699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DFA600-9AA4-4B24-CCFE-3CAEA9B9530C}"/>
                </a:ext>
              </a:extLst>
            </p:cNvPr>
            <p:cNvSpPr/>
            <p:nvPr/>
          </p:nvSpPr>
          <p:spPr>
            <a:xfrm>
              <a:off x="10859285" y="6193134"/>
              <a:ext cx="180002" cy="212669"/>
            </a:xfrm>
            <a:prstGeom prst="rect">
              <a:avLst/>
            </a:prstGeom>
            <a:solidFill>
              <a:srgbClr val="7676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DA282C-8682-6A3C-A644-74B633053950}"/>
                </a:ext>
              </a:extLst>
            </p:cNvPr>
            <p:cNvSpPr/>
            <p:nvPr/>
          </p:nvSpPr>
          <p:spPr>
            <a:xfrm>
              <a:off x="9860454" y="6193134"/>
              <a:ext cx="180000" cy="212669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28C9C36-C211-0AEB-E4E6-B72E15EADE8E}"/>
                </a:ext>
              </a:extLst>
            </p:cNvPr>
            <p:cNvSpPr/>
            <p:nvPr/>
          </p:nvSpPr>
          <p:spPr>
            <a:xfrm>
              <a:off x="9856604" y="5935883"/>
              <a:ext cx="180402" cy="212669"/>
            </a:xfrm>
            <a:prstGeom prst="rect">
              <a:avLst/>
            </a:prstGeom>
            <a:solidFill>
              <a:srgbClr val="71C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C1B26F8-E5F4-033C-67D3-66F3B5453003}"/>
                </a:ext>
              </a:extLst>
            </p:cNvPr>
            <p:cNvSpPr/>
            <p:nvPr/>
          </p:nvSpPr>
          <p:spPr>
            <a:xfrm>
              <a:off x="10859252" y="5937427"/>
              <a:ext cx="180002" cy="2126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14BD78-2867-7198-E42F-011D880DFF53}"/>
              </a:ext>
            </a:extLst>
          </p:cNvPr>
          <p:cNvGrpSpPr/>
          <p:nvPr/>
        </p:nvGrpSpPr>
        <p:grpSpPr>
          <a:xfrm>
            <a:off x="1854247" y="1355264"/>
            <a:ext cx="5020827" cy="2109637"/>
            <a:chOff x="1854247" y="1355264"/>
            <a:chExt cx="5020827" cy="21096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F2CBA8-648F-6C50-473D-60C599B9FDE2}"/>
                </a:ext>
              </a:extLst>
            </p:cNvPr>
            <p:cNvGrpSpPr/>
            <p:nvPr/>
          </p:nvGrpSpPr>
          <p:grpSpPr>
            <a:xfrm>
              <a:off x="1854247" y="1355264"/>
              <a:ext cx="5020827" cy="2109637"/>
              <a:chOff x="1284469" y="1262778"/>
              <a:chExt cx="6916732" cy="265109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62813C-D55D-4952-9447-A6F8CB4A8256}"/>
                  </a:ext>
                </a:extLst>
              </p:cNvPr>
              <p:cNvSpPr txBox="1"/>
              <p:nvPr/>
            </p:nvSpPr>
            <p:spPr>
              <a:xfrm>
                <a:off x="7637641" y="1262778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63.9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96D0CDE-C4A9-D392-9573-15A10DC3E048}"/>
                  </a:ext>
                </a:extLst>
              </p:cNvPr>
              <p:cNvGrpSpPr/>
              <p:nvPr/>
            </p:nvGrpSpPr>
            <p:grpSpPr>
              <a:xfrm>
                <a:off x="1284469" y="1262778"/>
                <a:ext cx="3417900" cy="2651090"/>
                <a:chOff x="1284469" y="1262778"/>
                <a:chExt cx="3417900" cy="2651090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7C5AC86-64CA-B218-BFE5-E56CE5F45096}"/>
                    </a:ext>
                  </a:extLst>
                </p:cNvPr>
                <p:cNvSpPr txBox="1"/>
                <p:nvPr/>
              </p:nvSpPr>
              <p:spPr>
                <a:xfrm>
                  <a:off x="4227140" y="3623791"/>
                  <a:ext cx="475229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8.6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968251D-897B-9A9D-7BC8-90F1447E8BB5}"/>
                    </a:ext>
                  </a:extLst>
                </p:cNvPr>
                <p:cNvSpPr txBox="1"/>
                <p:nvPr/>
              </p:nvSpPr>
              <p:spPr>
                <a:xfrm>
                  <a:off x="4227140" y="3368985"/>
                  <a:ext cx="475229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8.6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A9B47F2-3D22-F3C4-EB25-E647FA77F39F}"/>
                    </a:ext>
                  </a:extLst>
                </p:cNvPr>
                <p:cNvSpPr txBox="1"/>
                <p:nvPr/>
              </p:nvSpPr>
              <p:spPr>
                <a:xfrm>
                  <a:off x="4180818" y="3105938"/>
                  <a:ext cx="475229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9.4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B96906-E851-3171-10EF-8113630005C4}"/>
                    </a:ext>
                  </a:extLst>
                </p:cNvPr>
                <p:cNvSpPr txBox="1"/>
                <p:nvPr/>
              </p:nvSpPr>
              <p:spPr>
                <a:xfrm>
                  <a:off x="3942636" y="2838064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15.1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050C6D4-21ED-149C-A29E-5BDA6CB25BD8}"/>
                    </a:ext>
                  </a:extLst>
                </p:cNvPr>
                <p:cNvSpPr txBox="1"/>
                <p:nvPr/>
              </p:nvSpPr>
              <p:spPr>
                <a:xfrm>
                  <a:off x="3857030" y="2579064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11.4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25CEA61-CD23-AE87-99EA-220D775C3CA1}"/>
                    </a:ext>
                  </a:extLst>
                </p:cNvPr>
                <p:cNvSpPr txBox="1"/>
                <p:nvPr/>
              </p:nvSpPr>
              <p:spPr>
                <a:xfrm>
                  <a:off x="3857030" y="2314321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17.1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CAE8204-1BB2-EE87-DE3C-B4F53311485A}"/>
                    </a:ext>
                  </a:extLst>
                </p:cNvPr>
                <p:cNvSpPr txBox="1"/>
                <p:nvPr/>
              </p:nvSpPr>
              <p:spPr>
                <a:xfrm>
                  <a:off x="3725178" y="2053268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16.9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D6C15FD-801B-B6CC-C792-AA78527B163D}"/>
                    </a:ext>
                  </a:extLst>
                </p:cNvPr>
                <p:cNvSpPr txBox="1"/>
                <p:nvPr/>
              </p:nvSpPr>
              <p:spPr>
                <a:xfrm>
                  <a:off x="3685520" y="1783336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22.9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74DFDF4-FF40-061D-8646-301FAF423E4E}"/>
                    </a:ext>
                  </a:extLst>
                </p:cNvPr>
                <p:cNvSpPr txBox="1"/>
                <p:nvPr/>
              </p:nvSpPr>
              <p:spPr>
                <a:xfrm>
                  <a:off x="3439208" y="1523381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29.4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9EBB274-516E-5792-21BD-B74BE00A3345}"/>
                    </a:ext>
                  </a:extLst>
                </p:cNvPr>
                <p:cNvSpPr txBox="1"/>
                <p:nvPr/>
              </p:nvSpPr>
              <p:spPr>
                <a:xfrm>
                  <a:off x="1284469" y="1262778"/>
                  <a:ext cx="563560" cy="290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b="1" dirty="0">
                      <a:solidFill>
                        <a:srgbClr val="71C6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58.0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7E4B71-8753-A7EA-3235-F11FC87ECE61}"/>
                  </a:ext>
                </a:extLst>
              </p:cNvPr>
              <p:cNvSpPr txBox="1"/>
              <p:nvPr/>
            </p:nvSpPr>
            <p:spPr>
              <a:xfrm>
                <a:off x="6168768" y="1523381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32.1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24F83D-4FFE-BC10-C185-7A8B35368532}"/>
                  </a:ext>
                </a:extLst>
              </p:cNvPr>
              <p:cNvSpPr txBox="1"/>
              <p:nvPr/>
            </p:nvSpPr>
            <p:spPr>
              <a:xfrm>
                <a:off x="5404847" y="2838063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11.7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B9F833-DCB4-B982-0AFC-DC03FEA72A28}"/>
                  </a:ext>
                </a:extLst>
              </p:cNvPr>
              <p:cNvSpPr txBox="1"/>
              <p:nvPr/>
            </p:nvSpPr>
            <p:spPr>
              <a:xfrm>
                <a:off x="5706034" y="2314321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19.5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0484EB-57FE-E65C-382B-3CEECF5C6AC4}"/>
                  </a:ext>
                </a:extLst>
              </p:cNvPr>
              <p:cNvSpPr txBox="1"/>
              <p:nvPr/>
            </p:nvSpPr>
            <p:spPr>
              <a:xfrm>
                <a:off x="5706034" y="2053268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16.9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752C1-F414-4876-610E-738A234793B1}"/>
                  </a:ext>
                </a:extLst>
              </p:cNvPr>
              <p:cNvSpPr txBox="1"/>
              <p:nvPr/>
            </p:nvSpPr>
            <p:spPr>
              <a:xfrm>
                <a:off x="5638258" y="1783336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18.9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493F56-D789-EEC9-827B-85459DFAD026}"/>
                  </a:ext>
                </a:extLst>
              </p:cNvPr>
              <p:cNvSpPr txBox="1"/>
              <p:nvPr/>
            </p:nvSpPr>
            <p:spPr>
              <a:xfrm>
                <a:off x="4545694" y="3368984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66BF1E-A3E2-6360-771B-939AB0902F77}"/>
                  </a:ext>
                </a:extLst>
              </p:cNvPr>
              <p:cNvSpPr txBox="1"/>
              <p:nvPr/>
            </p:nvSpPr>
            <p:spPr>
              <a:xfrm>
                <a:off x="4545694" y="3105938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83793E0-E540-CF72-64D3-75F5B602D608}"/>
                  </a:ext>
                </a:extLst>
              </p:cNvPr>
              <p:cNvSpPr txBox="1"/>
              <p:nvPr/>
            </p:nvSpPr>
            <p:spPr>
              <a:xfrm>
                <a:off x="4576545" y="2838063"/>
                <a:ext cx="532710" cy="29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87026B5-3725-FF42-40C4-46AC989614EF}"/>
                  </a:ext>
                </a:extLst>
              </p:cNvPr>
              <p:cNvSpPr txBox="1"/>
              <p:nvPr/>
            </p:nvSpPr>
            <p:spPr>
              <a:xfrm>
                <a:off x="4513757" y="2053268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B8D0AD7-4326-0E80-D5C1-5A7779D2EF52}"/>
                  </a:ext>
                </a:extLst>
              </p:cNvPr>
              <p:cNvSpPr txBox="1"/>
              <p:nvPr/>
            </p:nvSpPr>
            <p:spPr>
              <a:xfrm>
                <a:off x="4602433" y="2314321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8004F-EE74-C8DA-84EA-F8793C2DB90A}"/>
                  </a:ext>
                </a:extLst>
              </p:cNvPr>
              <p:cNvSpPr txBox="1"/>
              <p:nvPr/>
            </p:nvSpPr>
            <p:spPr>
              <a:xfrm>
                <a:off x="4436356" y="2579064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2B6E05-50A6-BC34-BCDD-2B03AEF25F4B}"/>
                  </a:ext>
                </a:extLst>
              </p:cNvPr>
              <p:cNvSpPr txBox="1"/>
              <p:nvPr/>
            </p:nvSpPr>
            <p:spPr>
              <a:xfrm>
                <a:off x="4794671" y="1783336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3868A5-D88F-AD27-123E-2F9E8AE81B17}"/>
                  </a:ext>
                </a:extLst>
              </p:cNvPr>
              <p:cNvSpPr txBox="1"/>
              <p:nvPr/>
            </p:nvSpPr>
            <p:spPr>
              <a:xfrm>
                <a:off x="4794671" y="1523381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B0B3-62E7-ADE1-4D3D-3D8D5CCF5E3B}"/>
                  </a:ext>
                </a:extLst>
              </p:cNvPr>
              <p:cNvSpPr txBox="1"/>
              <p:nvPr/>
            </p:nvSpPr>
            <p:spPr>
              <a:xfrm>
                <a:off x="3475491" y="1262778"/>
                <a:ext cx="56356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C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761C31-E047-547F-37D0-68637F4790E4}"/>
                  </a:ext>
                </a:extLst>
              </p:cNvPr>
              <p:cNvSpPr txBox="1"/>
              <p:nvPr/>
            </p:nvSpPr>
            <p:spPr>
              <a:xfrm>
                <a:off x="5203022" y="1262778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6.3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50B899-C6E6-12EB-C355-631B5BF6B69E}"/>
                  </a:ext>
                </a:extLst>
              </p:cNvPr>
              <p:cNvSpPr txBox="1"/>
              <p:nvPr/>
            </p:nvSpPr>
            <p:spPr>
              <a:xfrm>
                <a:off x="4951260" y="1523381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4DF086-FC69-900D-068A-855F14BFB2C6}"/>
                  </a:ext>
                </a:extLst>
              </p:cNvPr>
              <p:cNvSpPr txBox="1"/>
              <p:nvPr/>
            </p:nvSpPr>
            <p:spPr>
              <a:xfrm>
                <a:off x="4951260" y="1783336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26DC7-859C-F66D-7E04-ABBC3392BFBE}"/>
                  </a:ext>
                </a:extLst>
              </p:cNvPr>
              <p:cNvSpPr txBox="1"/>
              <p:nvPr/>
            </p:nvSpPr>
            <p:spPr>
              <a:xfrm>
                <a:off x="4994348" y="2314321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40DB6B1-A991-3E8E-432C-B384C1470955}"/>
                  </a:ext>
                </a:extLst>
              </p:cNvPr>
              <p:cNvSpPr txBox="1"/>
              <p:nvPr/>
            </p:nvSpPr>
            <p:spPr>
              <a:xfrm>
                <a:off x="4956140" y="2838063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FDA457-1385-D5DA-F305-602057C82AA9}"/>
                  </a:ext>
                </a:extLst>
              </p:cNvPr>
              <p:cNvSpPr txBox="1"/>
              <p:nvPr/>
            </p:nvSpPr>
            <p:spPr>
              <a:xfrm>
                <a:off x="4951260" y="2579064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D31E258-C3EF-6BD3-1A34-4CCFC96EAE91}"/>
                  </a:ext>
                </a:extLst>
              </p:cNvPr>
              <p:cNvSpPr txBox="1"/>
              <p:nvPr/>
            </p:nvSpPr>
            <p:spPr>
              <a:xfrm>
                <a:off x="4951260" y="3105938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C4ABA1B-67CE-9321-E13C-79954006DCA0}"/>
                  </a:ext>
                </a:extLst>
              </p:cNvPr>
              <p:cNvSpPr txBox="1"/>
              <p:nvPr/>
            </p:nvSpPr>
            <p:spPr>
              <a:xfrm>
                <a:off x="5288877" y="3368984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AABE65-19B3-0219-78A9-AA86F28C6948}"/>
                  </a:ext>
                </a:extLst>
              </p:cNvPr>
              <p:cNvSpPr txBox="1"/>
              <p:nvPr/>
            </p:nvSpPr>
            <p:spPr>
              <a:xfrm>
                <a:off x="5016887" y="3368984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24B805A-108D-CF08-A4B4-7BE73EDBE0B9}"/>
                  </a:ext>
                </a:extLst>
              </p:cNvPr>
              <p:cNvSpPr txBox="1"/>
              <p:nvPr/>
            </p:nvSpPr>
            <p:spPr>
              <a:xfrm>
                <a:off x="5288877" y="3623790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8181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70A3139-C13A-14A6-3453-8DBE33FA6E3A}"/>
                  </a:ext>
                </a:extLst>
              </p:cNvPr>
              <p:cNvSpPr txBox="1"/>
              <p:nvPr/>
            </p:nvSpPr>
            <p:spPr>
              <a:xfrm>
                <a:off x="5005856" y="3623791"/>
                <a:ext cx="342730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2A6419-D3A9-96AC-1382-337D3158989F}"/>
                  </a:ext>
                </a:extLst>
              </p:cNvPr>
              <p:cNvSpPr txBox="1"/>
              <p:nvPr/>
            </p:nvSpPr>
            <p:spPr>
              <a:xfrm>
                <a:off x="5093028" y="2053268"/>
                <a:ext cx="475229" cy="290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rgbClr val="0410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3.2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80119D-8A37-EDA5-D22C-1AC7ACB94BE9}"/>
                </a:ext>
              </a:extLst>
            </p:cNvPr>
            <p:cNvSpPr txBox="1"/>
            <p:nvPr/>
          </p:nvSpPr>
          <p:spPr>
            <a:xfrm>
              <a:off x="4221556" y="3234068"/>
              <a:ext cx="3449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rgbClr val="0000C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64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2DCE0-D02F-DBB6-B10D-F8915B08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6CACF3-5178-788F-D80E-CB59CAAD2F15}"/>
              </a:ext>
            </a:extLst>
          </p:cNvPr>
          <p:cNvSpPr txBox="1">
            <a:spLocks/>
          </p:cNvSpPr>
          <p:nvPr/>
        </p:nvSpPr>
        <p:spPr>
          <a:xfrm>
            <a:off x="241252" y="82181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Sasanlimab Immune-Mediated AEs: Arm A and Arm B</a:t>
            </a:r>
            <a:endParaRPr lang="en-GB" sz="2050" baseline="30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2EBD34-9AD6-9547-2E51-135607B92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22569"/>
              </p:ext>
            </p:extLst>
          </p:nvPr>
        </p:nvGraphicFramePr>
        <p:xfrm>
          <a:off x="342900" y="1280541"/>
          <a:ext cx="8458200" cy="29946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4896">
                  <a:extLst>
                    <a:ext uri="{9D8B030D-6E8A-4147-A177-3AD203B41FA5}">
                      <a16:colId xmlns:a16="http://schemas.microsoft.com/office/drawing/2014/main" val="1432923841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1571235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083188214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43535469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2898294644"/>
                    </a:ext>
                  </a:extLst>
                </a:gridCol>
              </a:tblGrid>
              <a:tr h="148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strike="sngStrike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Sasanlimab + BCG-I+M (N=350)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Sasanlimab + BCG-I (N=348)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61314"/>
                  </a:ext>
                </a:extLst>
              </a:tr>
              <a:tr h="71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Grades 1/2</a:t>
                      </a:r>
                      <a:endParaRPr lang="en-US" sz="1100" b="1" kern="100" dirty="0">
                        <a:solidFill>
                          <a:schemeClr val="bg2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Grades 3/4</a:t>
                      </a:r>
                      <a:endParaRPr lang="en-US" sz="1100" b="1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Grades 1/2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Grades 3/4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10704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imAE</a:t>
                      </a: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n (%)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94 (26.9)</a:t>
                      </a:r>
                    </a:p>
                  </a:txBody>
                  <a:tcPr marL="34050" marR="34050" marT="0" marB="0" anchor="ctr"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 (15.7)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114 (32.8)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48 (13.8)</a:t>
                      </a:r>
                    </a:p>
                  </a:txBody>
                  <a:tcPr marL="68580" marR="68580" marT="0" marB="0"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58402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Thyroid disorders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60 (17.1)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(0.6)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70 (20.1)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632156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Rash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36 (10.3)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 (2.9)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40 (11.5)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 (2.3)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9279146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Hepatitis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(0.9)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 (3.4)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(0.9)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 (3.2)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067461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Pancreatitis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(2.0)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(2.0)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(1.1)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477199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Adrenal insufficiency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(1.7)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(2.0)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 (1.4)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852244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Pneumonitis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(1.1)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(0.9)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624564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(1.1)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(1.4)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(0.9)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932977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Hypophysitis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/Hypopituitarism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(1.1)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(1.1)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 (0.9)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235040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Type 1 diabetes mellitus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(1.7)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84264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Nephritis and renal dysfunction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(0.6)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(1.1)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(0.6)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(2.0)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2281171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Myasthenic syndrome/Myasthenia gravis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710869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Myocarditis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0398089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Myositis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3053584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Uveitis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5498199"/>
                  </a:ext>
                </a:extLst>
              </a:tr>
              <a:tr h="81074">
                <a:tc>
                  <a:txBody>
                    <a:bodyPr/>
                    <a:lstStyle/>
                    <a:p>
                      <a:pPr marL="112713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1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imAEs</a:t>
                      </a:r>
                      <a:r>
                        <a:rPr lang="en-US" sz="1100" b="0" kern="1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en-US" sz="11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 (2.0)</a:t>
                      </a:r>
                    </a:p>
                  </a:txBody>
                  <a:tcPr marL="34050" marR="34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50" marR="34050" marT="0" marB="0" anchor="ctr">
                    <a:lnL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12 (3.4)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 (1.1)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38975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F0B728-C11D-9893-A666-BCC35C3C6CAB}"/>
              </a:ext>
            </a:extLst>
          </p:cNvPr>
          <p:cNvSpPr txBox="1"/>
          <p:nvPr/>
        </p:nvSpPr>
        <p:spPr>
          <a:xfrm>
            <a:off x="247228" y="4355390"/>
            <a:ext cx="5904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00" dirty="0">
                <a:latin typeface="Arial" panose="020B0604020202020204" pitchFamily="34" charset="0"/>
                <a:cs typeface="Arial" panose="020B0604020202020204" pitchFamily="34" charset="0"/>
              </a:rPr>
              <a:t>ImAEs leading to death were n=0 for Arm A and n=1 for Arm B (myocarditis)</a:t>
            </a:r>
            <a:endParaRPr lang="en-GB" sz="1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B3A4B92-4E8A-7CED-73CE-5C023192C96A}"/>
              </a:ext>
            </a:extLst>
          </p:cNvPr>
          <p:cNvSpPr txBox="1">
            <a:spLocks/>
          </p:cNvSpPr>
          <p:nvPr/>
        </p:nvSpPr>
        <p:spPr>
          <a:xfrm>
            <a:off x="247228" y="4561624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kern="100" baseline="30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imAEs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were psoriasis, vitiligo, rheumatoid arthritis, </a:t>
            </a:r>
            <a:r>
              <a:rPr lang="en-US" sz="600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polymyalgia rheumatica, dermatitis psoriasiform, Sjogren’s syndrome,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immune thrombocytopenia, and pulmonary sarcoidosis. AE, adverse event; BCG, Bacillus Calmette-Guérin;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I, induction;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imAE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immune-mediated AE; M, maintenance.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B9E2F-D42B-C569-CBAA-45A9BCFE1E5D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The combination with BCG did not substantially impact incidence and severity of </a:t>
            </a:r>
            <a:r>
              <a:rPr lang="en-US" sz="1400" dirty="0" err="1"/>
              <a:t>imAEs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878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C10C-D308-BF09-9BA1-77E15F84B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ED9D-536E-8673-35EB-8AF22B229D2A}"/>
              </a:ext>
            </a:extLst>
          </p:cNvPr>
          <p:cNvSpPr txBox="1">
            <a:spLocks/>
          </p:cNvSpPr>
          <p:nvPr/>
        </p:nvSpPr>
        <p:spPr>
          <a:xfrm>
            <a:off x="-95466" y="4063041"/>
            <a:ext cx="8867398" cy="34055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4F4BA4-845E-ECB5-C859-B08379145F78}"/>
              </a:ext>
            </a:extLst>
          </p:cNvPr>
          <p:cNvSpPr txBox="1">
            <a:spLocks/>
          </p:cNvSpPr>
          <p:nvPr/>
        </p:nvSpPr>
        <p:spPr>
          <a:xfrm>
            <a:off x="241252" y="82181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Quality of Life: Arm A vs Arm C 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0A5FCC-3ADA-6D48-D76F-922257D64790}"/>
              </a:ext>
            </a:extLst>
          </p:cNvPr>
          <p:cNvSpPr txBox="1">
            <a:spLocks/>
          </p:cNvSpPr>
          <p:nvPr/>
        </p:nvSpPr>
        <p:spPr>
          <a:xfrm>
            <a:off x="247228" y="4561624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Completion rates for the EORTC QLQ-C30 questionnaire were &gt;84% for Arms A and C through end of treatment. BCG, Bacillus Calmette-Guérin; C, cycle; D, day; EORTC QLQ-C30, European Organization for Research and Treatment of Cancer Core Quality of Life questionnaire; EOT, end of treatment; I, induction; M, maintenance.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E2A21-C2C0-72CD-B501-598954FF0728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Quality of life was maintained with </a:t>
            </a:r>
            <a:r>
              <a:rPr lang="en-US" sz="1400" dirty="0" err="1"/>
              <a:t>sasanlimab</a:t>
            </a:r>
            <a:r>
              <a:rPr lang="en-US" sz="1400" dirty="0"/>
              <a:t> in combination with BCG-I+M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D908FA6-9510-719D-6A8E-534EC601FC76}"/>
              </a:ext>
            </a:extLst>
          </p:cNvPr>
          <p:cNvGrpSpPr/>
          <p:nvPr/>
        </p:nvGrpSpPr>
        <p:grpSpPr>
          <a:xfrm>
            <a:off x="1362458" y="1174758"/>
            <a:ext cx="6427437" cy="3418294"/>
            <a:chOff x="1412858" y="1174758"/>
            <a:chExt cx="6427437" cy="3418294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599FE12E-DE50-20F2-BBDA-3C9DDD82F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414" y="3090889"/>
              <a:ext cx="36659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3CE5FB44-C5BF-A395-D851-07097A82E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414" y="2613685"/>
              <a:ext cx="36659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8248783E-65E7-1E55-5861-84548A646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414" y="2136482"/>
              <a:ext cx="36659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B5E086B-546A-234E-278E-DA0B02B3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019" y="4101831"/>
              <a:ext cx="6251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No. at Risk</a:t>
              </a:r>
              <a:endParaRPr kumimoji="0" lang="en-US" altLang="en-US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10D619B-7D97-CF23-C0E7-1CBEF2F8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968" y="2546816"/>
              <a:ext cx="0" cy="91185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CED0BC3-41F0-6785-5676-3778882C9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8521" y="2585317"/>
              <a:ext cx="0" cy="97264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F07D24EC-F728-A21E-AF72-B2A770A2A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3030" y="2554921"/>
              <a:ext cx="0" cy="99291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FBD4BF8A-E079-9906-D217-042B366E9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6062" y="2625843"/>
              <a:ext cx="0" cy="10942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460CD749-380B-C14D-A02A-34008A29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571" y="2581264"/>
              <a:ext cx="0" cy="10942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6779A2B7-A75D-875C-2931-0CFB54233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2124" y="2550869"/>
              <a:ext cx="0" cy="10537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938A22C7-C286-0EF5-FC08-53A792E8B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6633" y="2565053"/>
              <a:ext cx="0" cy="111449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2BC59776-5A3E-EEE7-ACCE-7EFECCD1B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9664" y="2518447"/>
              <a:ext cx="0" cy="119554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438BEF84-9823-D178-C1FE-5BA4B1D02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4173" y="2467789"/>
              <a:ext cx="0" cy="12766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C95E8E08-AA01-96CF-5527-611E3EDB4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5726" y="2483999"/>
              <a:ext cx="0" cy="12563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BC4122A5-1A3D-63CA-BF13-ED2583424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4529" y="2534658"/>
              <a:ext cx="0" cy="81054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7A3099C0-BA8B-2803-4506-C4C834380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082" y="2465762"/>
              <a:ext cx="0" cy="8308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5D0AA2B4-9EA5-6ADA-339E-64321232E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0591" y="2481973"/>
              <a:ext cx="0" cy="85106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39935591-EAAF-6924-2722-74F42ADE5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3623" y="2548842"/>
              <a:ext cx="0" cy="103343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E3C8B092-9571-F9BF-5862-0617CA47D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132" y="2528579"/>
              <a:ext cx="0" cy="93212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715FAF55-56D0-5665-DD75-49FF97BD5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9685" y="2467789"/>
              <a:ext cx="0" cy="95238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71C33DB3-3F4E-8177-17FC-FE7D74AB0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672" y="2465762"/>
              <a:ext cx="0" cy="107396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05BE15F8-B82A-3131-3F1B-403633ABE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7225" y="2431315"/>
              <a:ext cx="0" cy="115502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DEC4A6CA-F23C-2985-7E2B-96BB582F0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1735" y="2340129"/>
              <a:ext cx="0" cy="123607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AC4929D8-1BEB-3517-5581-5A2B3EE71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3288" y="2402946"/>
              <a:ext cx="0" cy="137791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60C781D9-AA7A-AD27-ABC2-3F3C51CDB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1714" y="2758569"/>
              <a:ext cx="0" cy="12766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711A0DC8-1363-1EF7-6920-7DBAF1B28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9276" y="2548842"/>
              <a:ext cx="0" cy="111449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E2B0DD01-F737-91F8-8A2B-879B13584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014" y="2546816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F59F6C43-9888-EA51-DF7B-98DC268C3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567" y="2585317"/>
              <a:ext cx="141907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8757CC63-FE61-32A6-6DDD-1B0B492AA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076" y="2554921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76158359-6F77-DE58-0B02-DFDFBB8F4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108" y="2625843"/>
              <a:ext cx="141907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84C72D22-0AD6-5E67-CCB8-8FDF5E4B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617" y="2581264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03E28F40-50B4-A426-2B9A-6A16F5522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127" y="255086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6A1DC3FE-16CA-2A2F-A36F-07BEC14A9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5680" y="2565053"/>
              <a:ext cx="140430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00EB0593-C02B-30A1-FBAC-998807A90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1667" y="2518447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28B7B005-D921-1446-B0C2-42F2E0E3F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3220" y="246778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EFB4CF5B-5BA3-201A-645C-D79D32795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7729" y="248399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2CBC3A6A-5248-D14A-5AD6-2AB331671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2534658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0746961E-77BC-4D03-8519-A0953234E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085" y="246576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3634410B-48BA-688A-F07F-A6F187B1D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638" y="2481973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3236478B-5101-9AAC-F086-245806FD0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26" y="254884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770FE091-A966-2282-210B-71A2FA6AB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7179" y="252857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C9E51AA9-9DC3-E63D-2C0E-BC4F9FEA3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688" y="246778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FEF7C5BD-6AA5-3BC8-7BE8-7C5686055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3241" y="2465762"/>
              <a:ext cx="143386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8B784915-7EFA-82CF-89DB-7AC4FCCB9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228" y="2431315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218C646E-053F-761B-140A-88D6A7F2F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0781" y="2340129"/>
              <a:ext cx="141907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FDBB495E-8172-0459-C1C1-24996A76C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5290" y="2402946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907B0230-281D-4963-B363-AF1641CAB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0761" y="275856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018E1A8C-6910-6EC1-EBC1-78B7DA1E6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8322" y="2548842"/>
              <a:ext cx="141907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500FD15-1A6E-4E6D-5BE0-E5998D066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968" y="2638002"/>
              <a:ext cx="0" cy="89159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E2F1B0A2-952D-3ECA-A9DD-FD1C08B8E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521" y="2682581"/>
              <a:ext cx="0" cy="96252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981BA610-52C7-89EB-BF8C-2685351A8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30" y="2654212"/>
              <a:ext cx="0" cy="97264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522EEF9C-96B7-ABE3-E613-5A5DEBB21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6062" y="2735266"/>
              <a:ext cx="0" cy="110436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5FDA6B7D-FA58-3457-1B54-B8E1A43D4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571" y="2690686"/>
              <a:ext cx="0" cy="110436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D4E47DE1-5EE3-8AB5-CE07-A67948110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2124" y="2656239"/>
              <a:ext cx="0" cy="10638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030B776E-54E9-44DC-5715-729FABC3E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633" y="2676502"/>
              <a:ext cx="0" cy="112462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A9688547-F460-B9DC-64EA-1F3FADF95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9664" y="2638002"/>
              <a:ext cx="0" cy="117528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249DD42A-9823-F417-0C2F-B467A9623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173" y="2595448"/>
              <a:ext cx="0" cy="129686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F747F50F-302C-45C0-45C3-04B083118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726" y="2609633"/>
              <a:ext cx="0" cy="12563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206F5312-B91F-F247-E6CF-6E60C8E9D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529" y="2615712"/>
              <a:ext cx="0" cy="81054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1ED84A45-B5E8-CA41-CAFC-886E78022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082" y="2548842"/>
              <a:ext cx="0" cy="8308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6B55FA34-58DE-6C68-95AF-34D4829C6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0591" y="2567080"/>
              <a:ext cx="0" cy="85106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6F9F74A2-01E7-34C7-38A1-9EC3C9C05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623" y="2652186"/>
              <a:ext cx="0" cy="103343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82663D54-868A-3751-21E3-3CB8372FB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132" y="2621791"/>
              <a:ext cx="0" cy="95238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65FB9230-9FF2-083F-F873-EBAE8E7E5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685" y="2563027"/>
              <a:ext cx="0" cy="93212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9FA6EC69-0A13-2930-C860-119F6037C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672" y="2573159"/>
              <a:ext cx="0" cy="107396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C5E73D2B-9864-5DEB-9CEE-0246BC200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225" y="2546816"/>
              <a:ext cx="0" cy="115502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272397DC-8EFC-C6BA-C395-C3347FA7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1735" y="2463736"/>
              <a:ext cx="0" cy="123607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3E212E74-46BB-D355-DD6A-B2A5D69B2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3288" y="2540737"/>
              <a:ext cx="0" cy="137791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A6C075D2-FB1F-F47D-109D-AFD1EC3FA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14" y="2886229"/>
              <a:ext cx="0" cy="125633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07F67B77-229D-B275-6299-CB1AB226F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9276" y="2660291"/>
              <a:ext cx="0" cy="114489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3CA2D87A-3DB5-42C6-6B8C-E06DD48BB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014" y="2727161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C4F08D1-6ECD-56E4-B387-889031263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567" y="2778833"/>
              <a:ext cx="141907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19EB8CFB-FE4F-8525-E575-BE645A94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076" y="2751477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9FB3DE0D-129A-E26B-2BD7-AC1E548F0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108" y="2845702"/>
              <a:ext cx="141907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240DE587-8188-821D-42C4-B9548D010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617" y="280112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C4358581-DF20-78B1-78BD-FBBF8CB11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127" y="276262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D3F36C9D-C6C4-6FE3-30E6-EBAAE085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5680" y="2788964"/>
              <a:ext cx="140430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6661D042-F0F7-ACA4-CB89-39C7FA670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1667" y="275552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16F7DAE8-BFB5-090B-B171-CC7DFD183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3220" y="2725134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9" name="Line 84">
              <a:extLst>
                <a:ext uri="{FF2B5EF4-FFF2-40B4-BE49-F238E27FC236}">
                  <a16:creationId xmlns:a16="http://schemas.microsoft.com/office/drawing/2014/main" id="{6A201573-A229-22E8-FAAD-1A35AA430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7729" y="2735266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EEF06F56-84B1-CB22-B6D9-616A60BBD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2696765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E87F4F05-A05D-1147-5814-015D04251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085" y="263192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EAEABA34-BEC6-02BF-98AA-03EFE5605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638" y="2652186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17C0A554-38A0-D565-E3E0-750A258C4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26" y="275552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4" name="Line 89">
              <a:extLst>
                <a:ext uri="{FF2B5EF4-FFF2-40B4-BE49-F238E27FC236}">
                  <a16:creationId xmlns:a16="http://schemas.microsoft.com/office/drawing/2014/main" id="{39D528BA-C4F8-63E7-D402-3172CAA34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7179" y="271702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5" name="Line 90">
              <a:extLst>
                <a:ext uri="{FF2B5EF4-FFF2-40B4-BE49-F238E27FC236}">
                  <a16:creationId xmlns:a16="http://schemas.microsoft.com/office/drawing/2014/main" id="{7144A4B7-7D3E-27D0-FDBF-FEE1A1D6C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688" y="2656239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9FA3F37C-48EE-5FDF-A6DD-BBEFFC6CE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3241" y="2680555"/>
              <a:ext cx="143386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A0B5E39B-4577-A8AE-E446-991E26D73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9228" y="2662318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BDDA8B9D-E0C3-9051-652C-4D45764CB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0781" y="2587343"/>
              <a:ext cx="141907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C469D9E0-090D-1CAF-CA2C-10FF32D14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5290" y="2678528"/>
              <a:ext cx="138951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0" name="Line 95">
              <a:extLst>
                <a:ext uri="{FF2B5EF4-FFF2-40B4-BE49-F238E27FC236}">
                  <a16:creationId xmlns:a16="http://schemas.microsoft.com/office/drawing/2014/main" id="{053780C3-35B8-9ADA-CB35-816BC0888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0761" y="3011862"/>
              <a:ext cx="138951" cy="0"/>
            </a:xfrm>
            <a:prstGeom prst="line">
              <a:avLst/>
            </a:prstGeom>
            <a:noFill/>
            <a:ln w="9525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62EF1139-D306-07D2-C264-C772041F5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8322" y="2774780"/>
              <a:ext cx="141907" cy="0"/>
            </a:xfrm>
            <a:prstGeom prst="line">
              <a:avLst/>
            </a:prstGeom>
            <a:noFill/>
            <a:ln w="9525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F0CFDA22-F5A3-BACC-0D63-B81C9D8F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404" y="2615712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2406AF4D-E5A2-F5DA-B64D-F5307ABFE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957" y="2664344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CF0A67DF-6E65-5192-2189-4FB8B17A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509" y="2635975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6CE87B54-702A-FD7E-8D89-4B9BB509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454" y="2712976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9"/>
                    <a:pt x="10" y="19"/>
                  </a:cubicBezTo>
                  <a:cubicBezTo>
                    <a:pt x="15" y="19"/>
                    <a:pt x="19" y="14"/>
                    <a:pt x="19" y="9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4C6DCEC0-63A1-8EF9-B217-4A5360C8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007" y="2674476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5C12DF7D-0CD5-4C8C-43B8-F627C87E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560" y="2635975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29AEDAAF-E746-3B69-0792-E6C83F97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026" y="2654212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06817663-4F73-B173-D980-A4EAF395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056" y="2615712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A9F953B0-35F3-0CDE-1D40-9E88DC4C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609" y="2577211"/>
              <a:ext cx="56172" cy="38501"/>
            </a:xfrm>
            <a:custGeom>
              <a:avLst/>
              <a:gdLst>
                <a:gd name="T0" fmla="*/ 9 w 19"/>
                <a:gd name="T1" fmla="*/ 10 h 19"/>
                <a:gd name="T2" fmla="*/ 19 w 19"/>
                <a:gd name="T3" fmla="*/ 10 h 19"/>
                <a:gd name="T4" fmla="*/ 9 w 19"/>
                <a:gd name="T5" fmla="*/ 0 h 19"/>
                <a:gd name="T6" fmla="*/ 0 w 19"/>
                <a:gd name="T7" fmla="*/ 10 h 19"/>
                <a:gd name="T8" fmla="*/ 9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908AFED-D196-E487-97E7-5218F22B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62" y="2587343"/>
              <a:ext cx="56172" cy="38501"/>
            </a:xfrm>
            <a:custGeom>
              <a:avLst/>
              <a:gdLst>
                <a:gd name="T0" fmla="*/ 9 w 19"/>
                <a:gd name="T1" fmla="*/ 10 h 19"/>
                <a:gd name="T2" fmla="*/ 19 w 19"/>
                <a:gd name="T3" fmla="*/ 10 h 19"/>
                <a:gd name="T4" fmla="*/ 9 w 19"/>
                <a:gd name="T5" fmla="*/ 0 h 19"/>
                <a:gd name="T6" fmla="*/ 0 w 19"/>
                <a:gd name="T7" fmla="*/ 10 h 19"/>
                <a:gd name="T8" fmla="*/ 9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10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FCC3114B-B908-032D-B80D-98F07299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921" y="2597475"/>
              <a:ext cx="56172" cy="38501"/>
            </a:xfrm>
            <a:custGeom>
              <a:avLst/>
              <a:gdLst>
                <a:gd name="T0" fmla="*/ 9 w 19"/>
                <a:gd name="T1" fmla="*/ 9 h 19"/>
                <a:gd name="T2" fmla="*/ 19 w 19"/>
                <a:gd name="T3" fmla="*/ 9 h 19"/>
                <a:gd name="T4" fmla="*/ 9 w 19"/>
                <a:gd name="T5" fmla="*/ 0 h 19"/>
                <a:gd name="T6" fmla="*/ 0 w 19"/>
                <a:gd name="T7" fmla="*/ 9 h 19"/>
                <a:gd name="T8" fmla="*/ 9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9E1CFC30-C7E1-E4B3-36FB-B27C445C7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518" y="2530605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DFCB74CF-AA19-F88F-4139-BEA0B222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071" y="2548842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697A3189-211B-F9FF-F932-DA6EBA76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015" y="2635975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EB94DA2-986B-287D-E04C-E871E754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568" y="2607606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9"/>
                    <a:pt x="10" y="19"/>
                  </a:cubicBezTo>
                  <a:cubicBezTo>
                    <a:pt x="15" y="19"/>
                    <a:pt x="19" y="14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8DD1128F-DDA1-656A-3940-D5CBD06C4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121" y="2538711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1756E7A6-DE7F-5CCF-FDB3-0835C0EF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5" y="2548842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A385D5AB-1F72-BAF0-AD98-3C438146D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618" y="2530605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93C4D540-8DD4-16D4-0CCB-FFC743B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71" y="2443473"/>
              <a:ext cx="56172" cy="38501"/>
            </a:xfrm>
            <a:custGeom>
              <a:avLst/>
              <a:gdLst>
                <a:gd name="T0" fmla="*/ 10 w 19"/>
                <a:gd name="T1" fmla="*/ 10 h 19"/>
                <a:gd name="T2" fmla="*/ 19 w 19"/>
                <a:gd name="T3" fmla="*/ 10 h 19"/>
                <a:gd name="T4" fmla="*/ 1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FCAA0217-2DEF-E271-E912-11C6238A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24" y="2520474"/>
              <a:ext cx="56172" cy="38501"/>
            </a:xfrm>
            <a:custGeom>
              <a:avLst/>
              <a:gdLst>
                <a:gd name="T0" fmla="*/ 9 w 19"/>
                <a:gd name="T1" fmla="*/ 9 h 19"/>
                <a:gd name="T2" fmla="*/ 19 w 19"/>
                <a:gd name="T3" fmla="*/ 9 h 19"/>
                <a:gd name="T4" fmla="*/ 9 w 19"/>
                <a:gd name="T5" fmla="*/ 0 h 19"/>
                <a:gd name="T6" fmla="*/ 0 w 19"/>
                <a:gd name="T7" fmla="*/ 9 h 19"/>
                <a:gd name="T8" fmla="*/ 9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F957A0F-5076-E321-3473-DA727811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107" y="2867992"/>
              <a:ext cx="56172" cy="36474"/>
            </a:xfrm>
            <a:custGeom>
              <a:avLst/>
              <a:gdLst>
                <a:gd name="T0" fmla="*/ 9 w 19"/>
                <a:gd name="T1" fmla="*/ 9 h 18"/>
                <a:gd name="T2" fmla="*/ 19 w 19"/>
                <a:gd name="T3" fmla="*/ 9 h 18"/>
                <a:gd name="T4" fmla="*/ 9 w 19"/>
                <a:gd name="T5" fmla="*/ 0 h 18"/>
                <a:gd name="T6" fmla="*/ 0 w 19"/>
                <a:gd name="T7" fmla="*/ 9 h 18"/>
                <a:gd name="T8" fmla="*/ 9 w 19"/>
                <a:gd name="T9" fmla="*/ 18 h 18"/>
                <a:gd name="T10" fmla="*/ 19 w 19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5" y="18"/>
                    <a:pt x="19" y="14"/>
                    <a:pt x="19" y="9"/>
                  </a:cubicBezTo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DFC3B531-2392-4F14-D47D-71368E24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668" y="2646107"/>
              <a:ext cx="56172" cy="38501"/>
            </a:xfrm>
            <a:custGeom>
              <a:avLst/>
              <a:gdLst>
                <a:gd name="T0" fmla="*/ 10 w 19"/>
                <a:gd name="T1" fmla="*/ 9 h 19"/>
                <a:gd name="T2" fmla="*/ 19 w 19"/>
                <a:gd name="T3" fmla="*/ 9 h 19"/>
                <a:gd name="T4" fmla="*/ 10 w 19"/>
                <a:gd name="T5" fmla="*/ 0 h 19"/>
                <a:gd name="T6" fmla="*/ 0 w 19"/>
                <a:gd name="T7" fmla="*/ 9 h 19"/>
                <a:gd name="T8" fmla="*/ 10 w 19"/>
                <a:gd name="T9" fmla="*/ 19 h 19"/>
                <a:gd name="T10" fmla="*/ 19 w 19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0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10" y="19"/>
                  </a:cubicBezTo>
                  <a:cubicBezTo>
                    <a:pt x="15" y="19"/>
                    <a:pt x="19" y="14"/>
                    <a:pt x="19" y="9"/>
                  </a:cubicBezTo>
                </a:path>
              </a:pathLst>
            </a:custGeom>
            <a:solidFill>
              <a:srgbClr val="767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504B7CD1-08A0-ADFF-A97E-816F1EE71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968" y="2595448"/>
              <a:ext cx="2728759" cy="139818"/>
            </a:xfrm>
            <a:custGeom>
              <a:avLst/>
              <a:gdLst>
                <a:gd name="T0" fmla="*/ 0 w 1846"/>
                <a:gd name="T1" fmla="*/ 42 h 138"/>
                <a:gd name="T2" fmla="*/ 204 w 1846"/>
                <a:gd name="T3" fmla="*/ 86 h 138"/>
                <a:gd name="T4" fmla="*/ 410 w 1846"/>
                <a:gd name="T5" fmla="*/ 58 h 138"/>
                <a:gd name="T6" fmla="*/ 615 w 1846"/>
                <a:gd name="T7" fmla="*/ 138 h 138"/>
                <a:gd name="T8" fmla="*/ 821 w 1846"/>
                <a:gd name="T9" fmla="*/ 94 h 138"/>
                <a:gd name="T10" fmla="*/ 1025 w 1846"/>
                <a:gd name="T11" fmla="*/ 60 h 138"/>
                <a:gd name="T12" fmla="*/ 1231 w 1846"/>
                <a:gd name="T13" fmla="*/ 80 h 138"/>
                <a:gd name="T14" fmla="*/ 1436 w 1846"/>
                <a:gd name="T15" fmla="*/ 42 h 138"/>
                <a:gd name="T16" fmla="*/ 1642 w 1846"/>
                <a:gd name="T17" fmla="*/ 0 h 138"/>
                <a:gd name="T18" fmla="*/ 1846 w 1846"/>
                <a:gd name="T19" fmla="*/ 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6" h="138">
                  <a:moveTo>
                    <a:pt x="0" y="42"/>
                  </a:moveTo>
                  <a:lnTo>
                    <a:pt x="204" y="86"/>
                  </a:lnTo>
                  <a:lnTo>
                    <a:pt x="410" y="58"/>
                  </a:lnTo>
                  <a:lnTo>
                    <a:pt x="615" y="138"/>
                  </a:lnTo>
                  <a:lnTo>
                    <a:pt x="821" y="94"/>
                  </a:lnTo>
                  <a:lnTo>
                    <a:pt x="1025" y="60"/>
                  </a:lnTo>
                  <a:lnTo>
                    <a:pt x="1231" y="80"/>
                  </a:lnTo>
                  <a:lnTo>
                    <a:pt x="1436" y="42"/>
                  </a:lnTo>
                  <a:lnTo>
                    <a:pt x="1642" y="0"/>
                  </a:lnTo>
                  <a:lnTo>
                    <a:pt x="1846" y="14"/>
                  </a:lnTo>
                </a:path>
              </a:pathLst>
            </a:custGeom>
            <a:noFill/>
            <a:ln w="12700" cap="flat">
              <a:solidFill>
                <a:srgbClr val="0000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F4E3CFCD-D549-527A-B7C8-6231E8A6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529" y="2463736"/>
              <a:ext cx="2728759" cy="188450"/>
            </a:xfrm>
            <a:custGeom>
              <a:avLst/>
              <a:gdLst>
                <a:gd name="T0" fmla="*/ 0 w 1846"/>
                <a:gd name="T1" fmla="*/ 150 h 186"/>
                <a:gd name="T2" fmla="*/ 204 w 1846"/>
                <a:gd name="T3" fmla="*/ 84 h 186"/>
                <a:gd name="T4" fmla="*/ 410 w 1846"/>
                <a:gd name="T5" fmla="*/ 102 h 186"/>
                <a:gd name="T6" fmla="*/ 615 w 1846"/>
                <a:gd name="T7" fmla="*/ 186 h 186"/>
                <a:gd name="T8" fmla="*/ 821 w 1846"/>
                <a:gd name="T9" fmla="*/ 156 h 186"/>
                <a:gd name="T10" fmla="*/ 1025 w 1846"/>
                <a:gd name="T11" fmla="*/ 98 h 186"/>
                <a:gd name="T12" fmla="*/ 1232 w 1846"/>
                <a:gd name="T13" fmla="*/ 108 h 186"/>
                <a:gd name="T14" fmla="*/ 1436 w 1846"/>
                <a:gd name="T15" fmla="*/ 82 h 186"/>
                <a:gd name="T16" fmla="*/ 1642 w 1846"/>
                <a:gd name="T17" fmla="*/ 0 h 186"/>
                <a:gd name="T18" fmla="*/ 1846 w 1846"/>
                <a:gd name="T19" fmla="*/ 7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6" h="186">
                  <a:moveTo>
                    <a:pt x="0" y="150"/>
                  </a:moveTo>
                  <a:lnTo>
                    <a:pt x="204" y="84"/>
                  </a:lnTo>
                  <a:lnTo>
                    <a:pt x="410" y="102"/>
                  </a:lnTo>
                  <a:lnTo>
                    <a:pt x="615" y="186"/>
                  </a:lnTo>
                  <a:lnTo>
                    <a:pt x="821" y="156"/>
                  </a:lnTo>
                  <a:lnTo>
                    <a:pt x="1025" y="98"/>
                  </a:lnTo>
                  <a:lnTo>
                    <a:pt x="1232" y="108"/>
                  </a:lnTo>
                  <a:lnTo>
                    <a:pt x="1436" y="82"/>
                  </a:lnTo>
                  <a:lnTo>
                    <a:pt x="1642" y="0"/>
                  </a:lnTo>
                  <a:lnTo>
                    <a:pt x="1846" y="76"/>
                  </a:lnTo>
                </a:path>
              </a:pathLst>
            </a:custGeom>
            <a:noFill/>
            <a:ln w="12700" cap="flat">
              <a:solidFill>
                <a:srgbClr val="7676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6" name="Line 121">
              <a:extLst>
                <a:ext uri="{FF2B5EF4-FFF2-40B4-BE49-F238E27FC236}">
                  <a16:creationId xmlns:a16="http://schemas.microsoft.com/office/drawing/2014/main" id="{D1C9C5D9-DC4E-DC22-EC41-2DD5224AA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414" y="3624830"/>
              <a:ext cx="36659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4BE0C935-C50F-D56D-AD66-2361C733D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9414" y="1602540"/>
              <a:ext cx="0" cy="202229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8" name="Line 123">
              <a:extLst>
                <a:ext uri="{FF2B5EF4-FFF2-40B4-BE49-F238E27FC236}">
                  <a16:creationId xmlns:a16="http://schemas.microsoft.com/office/drawing/2014/main" id="{887E73C8-A5C0-FC55-BF74-7C2C85CA7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270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A54D3402-C9FA-314D-BC5B-647993B8D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122007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C2D1</a:t>
              </a:r>
              <a:endParaRPr kumimoji="0" lang="en-US" altLang="en-US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Line 125">
              <a:extLst>
                <a:ext uri="{FF2B5EF4-FFF2-40B4-BE49-F238E27FC236}">
                  <a16:creationId xmlns:a16="http://schemas.microsoft.com/office/drawing/2014/main" id="{5C898684-AAC8-3263-F56D-3F5B70DA2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779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1" name="Rectangle 126">
              <a:extLst>
                <a:ext uri="{FF2B5EF4-FFF2-40B4-BE49-F238E27FC236}">
                  <a16:creationId xmlns:a16="http://schemas.microsoft.com/office/drawing/2014/main" id="{432122D2-8427-B3F2-464E-784B27DE0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426515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C3D1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Line 127">
              <a:extLst>
                <a:ext uri="{FF2B5EF4-FFF2-40B4-BE49-F238E27FC236}">
                  <a16:creationId xmlns:a16="http://schemas.microsoft.com/office/drawing/2014/main" id="{83636BE3-8D0C-D111-40A5-82DD2EC6D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332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88C49730-F4AE-FAA5-3116-12DD24BC4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725113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C4D1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Line 129">
              <a:extLst>
                <a:ext uri="{FF2B5EF4-FFF2-40B4-BE49-F238E27FC236}">
                  <a16:creationId xmlns:a16="http://schemas.microsoft.com/office/drawing/2014/main" id="{99FE5FC7-A5E4-CFF1-3655-B747E03CF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320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5" name="Rectangle 130">
              <a:extLst>
                <a:ext uri="{FF2B5EF4-FFF2-40B4-BE49-F238E27FC236}">
                  <a16:creationId xmlns:a16="http://schemas.microsoft.com/office/drawing/2014/main" id="{B59320F1-0457-D435-97EF-D9A42920DC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031101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C5D1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Line 131">
              <a:extLst>
                <a:ext uri="{FF2B5EF4-FFF2-40B4-BE49-F238E27FC236}">
                  <a16:creationId xmlns:a16="http://schemas.microsoft.com/office/drawing/2014/main" id="{78426219-6397-5231-CE75-DA63F88CC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873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7" name="Rectangle 132">
              <a:extLst>
                <a:ext uri="{FF2B5EF4-FFF2-40B4-BE49-F238E27FC236}">
                  <a16:creationId xmlns:a16="http://schemas.microsoft.com/office/drawing/2014/main" id="{B65DCFFD-78B6-11FE-7979-C83C402F4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332654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C6D1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Line 133">
              <a:extLst>
                <a:ext uri="{FF2B5EF4-FFF2-40B4-BE49-F238E27FC236}">
                  <a16:creationId xmlns:a16="http://schemas.microsoft.com/office/drawing/2014/main" id="{73F0A4A0-3E7B-5FCE-B2B4-32BD7BE05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383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705499DA-198A-5FB1-FBC6-5549486E4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637162" y="3726583"/>
              <a:ext cx="3622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C7D1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135">
              <a:extLst>
                <a:ext uri="{FF2B5EF4-FFF2-40B4-BE49-F238E27FC236}">
                  <a16:creationId xmlns:a16="http://schemas.microsoft.com/office/drawing/2014/main" id="{84B9E9B0-58B1-A3C6-2518-05B305B8A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936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41" name="Rectangle 136">
              <a:extLst>
                <a:ext uri="{FF2B5EF4-FFF2-40B4-BE49-F238E27FC236}">
                  <a16:creationId xmlns:a16="http://schemas.microsoft.com/office/drawing/2014/main" id="{71E5AB0C-E8B3-AE69-177F-316150142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924574" y="3744305"/>
              <a:ext cx="4408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C10D1</a:t>
              </a:r>
              <a:endParaRPr kumimoji="0" lang="en-US" altLang="en-US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60F0D2B6-5195-DCD6-5D62-9FE9B4EC2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9923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43" name="Rectangle 138">
              <a:extLst>
                <a:ext uri="{FF2B5EF4-FFF2-40B4-BE49-F238E27FC236}">
                  <a16:creationId xmlns:a16="http://schemas.microsoft.com/office/drawing/2014/main" id="{AAE39C85-FAC7-9054-07B1-0ADAB18E24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230562" y="3744305"/>
              <a:ext cx="4408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C13D1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355D8873-6E1C-1DA6-6D94-A5B4BCF8F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476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EBCD596A-1A1E-F088-2953-7F29FB95E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535069" y="3757028"/>
              <a:ext cx="4408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C19D1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Line 141">
              <a:extLst>
                <a:ext uri="{FF2B5EF4-FFF2-40B4-BE49-F238E27FC236}">
                  <a16:creationId xmlns:a16="http://schemas.microsoft.com/office/drawing/2014/main" id="{1253FF30-6CAE-B656-97A6-2D990C4CB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5985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47" name="Rectangle 142">
              <a:extLst>
                <a:ext uri="{FF2B5EF4-FFF2-40B4-BE49-F238E27FC236}">
                  <a16:creationId xmlns:a16="http://schemas.microsoft.com/office/drawing/2014/main" id="{200BC223-3739-B1F8-1E62-A8C0919EC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836622" y="3744305"/>
              <a:ext cx="44082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C25D1</a:t>
              </a:r>
              <a:endParaRPr kumimoji="0" lang="en-US" altLang="en-US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Line 143">
              <a:extLst>
                <a:ext uri="{FF2B5EF4-FFF2-40B4-BE49-F238E27FC236}">
                  <a16:creationId xmlns:a16="http://schemas.microsoft.com/office/drawing/2014/main" id="{50EFC44D-DB96-F1CB-A8E8-6CC5B3966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9017" y="3624830"/>
              <a:ext cx="0" cy="486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49" name="Rectangle 144">
              <a:extLst>
                <a:ext uri="{FF2B5EF4-FFF2-40B4-BE49-F238E27FC236}">
                  <a16:creationId xmlns:a16="http://schemas.microsoft.com/office/drawing/2014/main" id="{C0C1D3E1-5B4A-48C9-A311-DB7910D11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169170" y="3710306"/>
              <a:ext cx="2901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EOT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5">
              <a:extLst>
                <a:ext uri="{FF2B5EF4-FFF2-40B4-BE49-F238E27FC236}">
                  <a16:creationId xmlns:a16="http://schemas.microsoft.com/office/drawing/2014/main" id="{AD1447D6-41DC-ADAA-0B22-1570C2640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683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337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6">
              <a:extLst>
                <a:ext uri="{FF2B5EF4-FFF2-40B4-BE49-F238E27FC236}">
                  <a16:creationId xmlns:a16="http://schemas.microsoft.com/office/drawing/2014/main" id="{FB8D8D9B-3E41-193D-5BE8-77E1082AE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236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324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05F256DD-8E2A-9982-6D23-337B2AE0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742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310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8">
              <a:extLst>
                <a:ext uri="{FF2B5EF4-FFF2-40B4-BE49-F238E27FC236}">
                  <a16:creationId xmlns:a16="http://schemas.microsoft.com/office/drawing/2014/main" id="{08BD45DA-B81F-664D-943D-EBE5276A2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731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287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9">
              <a:extLst>
                <a:ext uri="{FF2B5EF4-FFF2-40B4-BE49-F238E27FC236}">
                  <a16:creationId xmlns:a16="http://schemas.microsoft.com/office/drawing/2014/main" id="{94762725-3A95-5921-AECE-CF40F938A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284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287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0">
              <a:extLst>
                <a:ext uri="{FF2B5EF4-FFF2-40B4-BE49-F238E27FC236}">
                  <a16:creationId xmlns:a16="http://schemas.microsoft.com/office/drawing/2014/main" id="{1078CD54-1492-2FB6-6417-FFEC8DEF4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794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278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1">
              <a:extLst>
                <a:ext uri="{FF2B5EF4-FFF2-40B4-BE49-F238E27FC236}">
                  <a16:creationId xmlns:a16="http://schemas.microsoft.com/office/drawing/2014/main" id="{835AFA49-F9EB-8F3B-0F21-8D227E17C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346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247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2">
              <a:extLst>
                <a:ext uri="{FF2B5EF4-FFF2-40B4-BE49-F238E27FC236}">
                  <a16:creationId xmlns:a16="http://schemas.microsoft.com/office/drawing/2014/main" id="{E78920D5-31FD-F75E-2EA5-84E9635C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335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237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3">
              <a:extLst>
                <a:ext uri="{FF2B5EF4-FFF2-40B4-BE49-F238E27FC236}">
                  <a16:creationId xmlns:a16="http://schemas.microsoft.com/office/drawing/2014/main" id="{698BB565-72F3-CE81-AD40-BEBF42BEE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888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204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4">
              <a:extLst>
                <a:ext uri="{FF2B5EF4-FFF2-40B4-BE49-F238E27FC236}">
                  <a16:creationId xmlns:a16="http://schemas.microsoft.com/office/drawing/2014/main" id="{84827416-5A12-9E0D-7153-0D9FED0CB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398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204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5">
              <a:extLst>
                <a:ext uri="{FF2B5EF4-FFF2-40B4-BE49-F238E27FC236}">
                  <a16:creationId xmlns:a16="http://schemas.microsoft.com/office/drawing/2014/main" id="{260B4502-5F0A-E29E-4DD7-0F19AA75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429" y="4255055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249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6">
              <a:extLst>
                <a:ext uri="{FF2B5EF4-FFF2-40B4-BE49-F238E27FC236}">
                  <a16:creationId xmlns:a16="http://schemas.microsoft.com/office/drawing/2014/main" id="{60957D4E-3A9D-36E7-B206-74F84151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683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326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7">
              <a:extLst>
                <a:ext uri="{FF2B5EF4-FFF2-40B4-BE49-F238E27FC236}">
                  <a16:creationId xmlns:a16="http://schemas.microsoft.com/office/drawing/2014/main" id="{D202E5DD-180D-A2C8-C558-7C76C31F8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236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312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8">
              <a:extLst>
                <a:ext uri="{FF2B5EF4-FFF2-40B4-BE49-F238E27FC236}">
                  <a16:creationId xmlns:a16="http://schemas.microsoft.com/office/drawing/2014/main" id="{ED6B6CA2-7A58-9EB5-401F-C95520D33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742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304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9">
              <a:extLst>
                <a:ext uri="{FF2B5EF4-FFF2-40B4-BE49-F238E27FC236}">
                  <a16:creationId xmlns:a16="http://schemas.microsoft.com/office/drawing/2014/main" id="{06CF50C5-22B3-766C-FC6D-F4B3AF2E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731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277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0">
              <a:extLst>
                <a:ext uri="{FF2B5EF4-FFF2-40B4-BE49-F238E27FC236}">
                  <a16:creationId xmlns:a16="http://schemas.microsoft.com/office/drawing/2014/main" id="{81A8AA28-E20F-E8E4-27DC-3E683B8C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284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283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1">
              <a:extLst>
                <a:ext uri="{FF2B5EF4-FFF2-40B4-BE49-F238E27FC236}">
                  <a16:creationId xmlns:a16="http://schemas.microsoft.com/office/drawing/2014/main" id="{CFB59581-E226-89C3-BFC0-75258466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794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270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2">
              <a:extLst>
                <a:ext uri="{FF2B5EF4-FFF2-40B4-BE49-F238E27FC236}">
                  <a16:creationId xmlns:a16="http://schemas.microsoft.com/office/drawing/2014/main" id="{BB515E30-6E1F-770C-F6E9-E6EDBEF1A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346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253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3">
              <a:extLst>
                <a:ext uri="{FF2B5EF4-FFF2-40B4-BE49-F238E27FC236}">
                  <a16:creationId xmlns:a16="http://schemas.microsoft.com/office/drawing/2014/main" id="{8C29503E-F5DF-F56D-F08C-22CF5D5CA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335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242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4">
              <a:extLst>
                <a:ext uri="{FF2B5EF4-FFF2-40B4-BE49-F238E27FC236}">
                  <a16:creationId xmlns:a16="http://schemas.microsoft.com/office/drawing/2014/main" id="{F5520F4B-80FC-3953-D878-4EF3BDFF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888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217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5">
              <a:extLst>
                <a:ext uri="{FF2B5EF4-FFF2-40B4-BE49-F238E27FC236}">
                  <a16:creationId xmlns:a16="http://schemas.microsoft.com/office/drawing/2014/main" id="{2ABF7177-24C8-931C-DFF2-824ECA7E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398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199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6">
              <a:extLst>
                <a:ext uri="{FF2B5EF4-FFF2-40B4-BE49-F238E27FC236}">
                  <a16:creationId xmlns:a16="http://schemas.microsoft.com/office/drawing/2014/main" id="{5B55BC01-CA13-F5EC-9DEB-26723B17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429" y="4433339"/>
              <a:ext cx="2115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269</a:t>
              </a:r>
              <a:endParaRPr kumimoji="0" lang="en-US" altLang="en-US" sz="14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167">
              <a:extLst>
                <a:ext uri="{FF2B5EF4-FFF2-40B4-BE49-F238E27FC236}">
                  <a16:creationId xmlns:a16="http://schemas.microsoft.com/office/drawing/2014/main" id="{59593636-C8E6-02F5-F9D9-149999804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504" y="3568093"/>
              <a:ext cx="7391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73" name="Rectangle 168">
              <a:extLst>
                <a:ext uri="{FF2B5EF4-FFF2-40B4-BE49-F238E27FC236}">
                  <a16:creationId xmlns:a16="http://schemas.microsoft.com/office/drawing/2014/main" id="{D4F4CD3C-483F-FDD0-CD1D-2E5A3A1B5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016" y="3513382"/>
              <a:ext cx="2596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−20</a:t>
              </a:r>
              <a:endPara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Line 169">
              <a:extLst>
                <a:ext uri="{FF2B5EF4-FFF2-40B4-BE49-F238E27FC236}">
                  <a16:creationId xmlns:a16="http://schemas.microsoft.com/office/drawing/2014/main" id="{B4B8E627-0551-DCE7-51A2-DE417A628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504" y="3090889"/>
              <a:ext cx="7391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EEFF29EB-81CF-8358-38B7-777811BB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016" y="3036179"/>
              <a:ext cx="2596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−10</a:t>
              </a:r>
              <a:endPara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171">
              <a:extLst>
                <a:ext uri="{FF2B5EF4-FFF2-40B4-BE49-F238E27FC236}">
                  <a16:creationId xmlns:a16="http://schemas.microsoft.com/office/drawing/2014/main" id="{46A37365-BBAE-2B0A-6184-45B7FB8CA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504" y="2613685"/>
              <a:ext cx="7391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9A7398F-CC5A-1812-EE73-06A99F6D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43" y="255897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0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Line 173">
              <a:extLst>
                <a:ext uri="{FF2B5EF4-FFF2-40B4-BE49-F238E27FC236}">
                  <a16:creationId xmlns:a16="http://schemas.microsoft.com/office/drawing/2014/main" id="{CA3DCC4E-DF75-5673-B671-1200A3929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504" y="2136482"/>
              <a:ext cx="7391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79" name="Rectangle 174">
              <a:extLst>
                <a:ext uri="{FF2B5EF4-FFF2-40B4-BE49-F238E27FC236}">
                  <a16:creationId xmlns:a16="http://schemas.microsoft.com/office/drawing/2014/main" id="{7F5786A3-45A5-9ADB-BCF2-EC46E11D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784" y="208379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20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5">
              <a:extLst>
                <a:ext uri="{FF2B5EF4-FFF2-40B4-BE49-F238E27FC236}">
                  <a16:creationId xmlns:a16="http://schemas.microsoft.com/office/drawing/2014/main" id="{4295A409-4FDB-F8FB-F822-73E896DF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62" y="3036179"/>
              <a:ext cx="1178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(−10) Deterioration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76">
              <a:extLst>
                <a:ext uri="{FF2B5EF4-FFF2-40B4-BE49-F238E27FC236}">
                  <a16:creationId xmlns:a16="http://schemas.microsoft.com/office/drawing/2014/main" id="{8BEACD07-54B1-36E5-DD90-A62B318D1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63" y="2558974"/>
              <a:ext cx="89287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(0) No change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77">
              <a:extLst>
                <a:ext uri="{FF2B5EF4-FFF2-40B4-BE49-F238E27FC236}">
                  <a16:creationId xmlns:a16="http://schemas.microsoft.com/office/drawing/2014/main" id="{03F49B1A-7040-103D-E741-6325626F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63" y="2083797"/>
              <a:ext cx="11910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(+10) Improvement</a:t>
              </a:r>
              <a:endParaRPr kumimoji="0" lang="en-US" altLang="en-US" sz="18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Line 178">
              <a:extLst>
                <a:ext uri="{FF2B5EF4-FFF2-40B4-BE49-F238E27FC236}">
                  <a16:creationId xmlns:a16="http://schemas.microsoft.com/office/drawing/2014/main" id="{A901F2B1-41CD-2422-835F-AE57FCB9D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504" y="1661304"/>
              <a:ext cx="7391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184" name="Rectangle 179">
              <a:extLst>
                <a:ext uri="{FF2B5EF4-FFF2-40B4-BE49-F238E27FC236}">
                  <a16:creationId xmlns:a16="http://schemas.microsoft.com/office/drawing/2014/main" id="{64B86BFC-3DC5-4E9F-C622-05F4F7A1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784" y="160659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0">
              <a:extLst>
                <a:ext uri="{FF2B5EF4-FFF2-40B4-BE49-F238E27FC236}">
                  <a16:creationId xmlns:a16="http://schemas.microsoft.com/office/drawing/2014/main" id="{BD3F279E-4903-B450-5762-FCD170BBF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5409" y="2521354"/>
              <a:ext cx="25920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Mean Change from Baseline (95% CI)</a:t>
              </a:r>
              <a:endPara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1">
              <a:extLst>
                <a:ext uri="{FF2B5EF4-FFF2-40B4-BE49-F238E27FC236}">
                  <a16:creationId xmlns:a16="http://schemas.microsoft.com/office/drawing/2014/main" id="{626C5F42-F050-9881-19A3-6925B2E14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58" y="4260879"/>
              <a:ext cx="13513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 + BCG-I+M</a:t>
              </a:r>
              <a:endParaRPr kumimoji="0" lang="en-U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2">
              <a:extLst>
                <a:ext uri="{FF2B5EF4-FFF2-40B4-BE49-F238E27FC236}">
                  <a16:creationId xmlns:a16="http://schemas.microsoft.com/office/drawing/2014/main" id="{3F0A44F7-9366-C8AB-ECD9-449977179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583" y="4439164"/>
              <a:ext cx="5386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87">
              <a:extLst>
                <a:ext uri="{FF2B5EF4-FFF2-40B4-BE49-F238E27FC236}">
                  <a16:creationId xmlns:a16="http://schemas.microsoft.com/office/drawing/2014/main" id="{51264AE2-4A25-A12A-5F17-D5C8F345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824" y="3995448"/>
              <a:ext cx="3831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Cycle</a:t>
              </a:r>
              <a:endParaRPr kumimoji="0" lang="en-US" altLang="en-US" sz="18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3A530E-3923-961A-5CF1-FBE23CCD20CE}"/>
                </a:ext>
              </a:extLst>
            </p:cNvPr>
            <p:cNvSpPr txBox="1"/>
            <p:nvPr/>
          </p:nvSpPr>
          <p:spPr>
            <a:xfrm>
              <a:off x="2743200" y="1174758"/>
              <a:ext cx="3657600" cy="30646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EORTC-QLQ-C30 Global Quality of Life </a:t>
              </a:r>
            </a:p>
          </p:txBody>
        </p:sp>
      </p:grpSp>
      <p:sp>
        <p:nvSpPr>
          <p:cNvPr id="194" name="Rectangle 183">
            <a:extLst>
              <a:ext uri="{FF2B5EF4-FFF2-40B4-BE49-F238E27FC236}">
                <a16:creationId xmlns:a16="http://schemas.microsoft.com/office/drawing/2014/main" id="{7107B3BD-54D5-8775-A40C-DF164538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240" y="1505384"/>
            <a:ext cx="13513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92640"/>
                </a:solidFill>
                <a:effectLst/>
                <a:latin typeface="Arial" panose="020B0604020202020204" pitchFamily="34" charset="0"/>
              </a:rPr>
              <a:t>Sasanlimab + BCG-I+M</a:t>
            </a:r>
            <a:endParaRPr kumimoji="0" lang="en-US" altLang="en-US" sz="1400" b="0" i="0" strike="noStrike" cap="none" normalizeH="0" baseline="0" dirty="0">
              <a:ln>
                <a:noFill/>
              </a:ln>
              <a:solidFill>
                <a:srgbClr val="0926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184">
            <a:extLst>
              <a:ext uri="{FF2B5EF4-FFF2-40B4-BE49-F238E27FC236}">
                <a16:creationId xmlns:a16="http://schemas.microsoft.com/office/drawing/2014/main" id="{CA3D1D41-614C-B1F3-BF47-86E5DD20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986" y="1654273"/>
            <a:ext cx="5386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92640"/>
                </a:solidFill>
                <a:effectLst/>
                <a:latin typeface="Arial" panose="020B0604020202020204" pitchFamily="34" charset="0"/>
              </a:rPr>
              <a:t>BCG-I+M</a:t>
            </a:r>
            <a:endParaRPr kumimoji="0" lang="en-US" altLang="en-US" sz="1400" b="0" i="0" strike="noStrike" cap="none" normalizeH="0" baseline="0" dirty="0">
              <a:ln>
                <a:noFill/>
              </a:ln>
              <a:solidFill>
                <a:srgbClr val="0926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Line 185">
            <a:extLst>
              <a:ext uri="{FF2B5EF4-FFF2-40B4-BE49-F238E27FC236}">
                <a16:creationId xmlns:a16="http://schemas.microsoft.com/office/drawing/2014/main" id="{D4DCC0FA-C8AC-05DB-C14C-43F532523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535" y="1585728"/>
            <a:ext cx="227643" cy="0"/>
          </a:xfrm>
          <a:prstGeom prst="line">
            <a:avLst/>
          </a:prstGeom>
          <a:noFill/>
          <a:ln w="19050" cap="flat">
            <a:solidFill>
              <a:srgbClr val="0000C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97" name="Line 186">
            <a:extLst>
              <a:ext uri="{FF2B5EF4-FFF2-40B4-BE49-F238E27FC236}">
                <a16:creationId xmlns:a16="http://schemas.microsoft.com/office/drawing/2014/main" id="{BB3023B7-A05D-5C3D-3CFE-70CF9E85C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535" y="1714384"/>
            <a:ext cx="227643" cy="0"/>
          </a:xfrm>
          <a:prstGeom prst="line">
            <a:avLst/>
          </a:prstGeom>
          <a:noFill/>
          <a:ln w="19050" cap="flat">
            <a:solidFill>
              <a:srgbClr val="76767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BB6B211-0898-0273-B1E3-C62715B7628F}"/>
              </a:ext>
            </a:extLst>
          </p:cNvPr>
          <p:cNvSpPr/>
          <p:nvPr/>
        </p:nvSpPr>
        <p:spPr>
          <a:xfrm>
            <a:off x="6074776" y="1494631"/>
            <a:ext cx="1800446" cy="340557"/>
          </a:xfrm>
          <a:prstGeom prst="rect">
            <a:avLst/>
          </a:prstGeom>
          <a:noFill/>
          <a:ln>
            <a:solidFill>
              <a:srgbClr val="ADAD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9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EBD5E-0523-6237-6515-F9ECC7BD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DB27C8E-0648-94E5-0C24-CA80AA084E3C}"/>
              </a:ext>
            </a:extLst>
          </p:cNvPr>
          <p:cNvSpPr txBox="1">
            <a:spLocks/>
          </p:cNvSpPr>
          <p:nvPr/>
        </p:nvSpPr>
        <p:spPr>
          <a:xfrm>
            <a:off x="271675" y="763949"/>
            <a:ext cx="8539153" cy="3293462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marR="0" indent="-227013">
              <a:lnSpc>
                <a:spcPct val="130000"/>
              </a:lnSpc>
              <a:spcBef>
                <a:spcPts val="0"/>
              </a:spcBef>
            </a:pPr>
            <a:r>
              <a:rPr lang="en-US" sz="1400" kern="100" dirty="0">
                <a:ea typeface="Aptos" panose="020B0004020202020204" pitchFamily="34" charset="0"/>
              </a:rPr>
              <a:t>CREST </a:t>
            </a:r>
            <a:r>
              <a:rPr lang="en-US" sz="1400" kern="100" dirty="0">
                <a:effectLst/>
                <a:ea typeface="Aptos" panose="020B0004020202020204" pitchFamily="34" charset="0"/>
              </a:rPr>
              <a:t>is the first study to show a statistically significant </a:t>
            </a:r>
            <a:r>
              <a:rPr lang="en-US" sz="1400" kern="100" dirty="0">
                <a:ea typeface="Aptos" panose="020B0004020202020204" pitchFamily="34" charset="0"/>
              </a:rPr>
              <a:t>prolongation of</a:t>
            </a:r>
            <a:r>
              <a:rPr lang="en-US" sz="1400" kern="100" dirty="0">
                <a:effectLst/>
                <a:ea typeface="Aptos" panose="020B0004020202020204" pitchFamily="34" charset="0"/>
              </a:rPr>
              <a:t> EFS with sasanlimab </a:t>
            </a:r>
            <a:br>
              <a:rPr lang="en-US" sz="1400" kern="100" dirty="0">
                <a:effectLst/>
                <a:ea typeface="Aptos" panose="020B0004020202020204" pitchFamily="34" charset="0"/>
              </a:rPr>
            </a:br>
            <a:r>
              <a:rPr lang="en-US" sz="1400" kern="100" dirty="0">
                <a:effectLst/>
                <a:ea typeface="Aptos" panose="020B0004020202020204" pitchFamily="34" charset="0"/>
              </a:rPr>
              <a:t>in combination with BCG-I+M compared with BCG-I+M in patients with HR-NMIBC (HR, </a:t>
            </a: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0.68; </a:t>
            </a:r>
            <a:b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95% CI: 0.49-0.94)</a:t>
            </a:r>
            <a:endParaRPr lang="en-US" sz="1400" kern="100" dirty="0">
              <a:ea typeface="Aptos" panose="020B0004020202020204" pitchFamily="34" charset="0"/>
            </a:endParaRPr>
          </a:p>
          <a:p>
            <a:pPr marL="227013" indent="-227013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kern="100" dirty="0">
                <a:ea typeface="Aptos" panose="020B0004020202020204" pitchFamily="34" charset="0"/>
              </a:rPr>
              <a:t>In patients with CIS, the probability of continued CR was greater for sasanlimab + BCG-I+M vs </a:t>
            </a:r>
            <a:br>
              <a:rPr lang="en-US" sz="1400" kern="100" dirty="0">
                <a:ea typeface="Aptos" panose="020B0004020202020204" pitchFamily="34" charset="0"/>
              </a:rPr>
            </a:br>
            <a:r>
              <a:rPr lang="en-US" sz="1400" kern="100" dirty="0">
                <a:ea typeface="Aptos" panose="020B0004020202020204" pitchFamily="34" charset="0"/>
              </a:rPr>
              <a:t>BCG-I+M (92% vs 68% at 36 months)</a:t>
            </a:r>
          </a:p>
          <a:p>
            <a:pPr marL="227013" indent="-227013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kern="100" dirty="0">
                <a:effectLst/>
                <a:ea typeface="Aptos" panose="020B0004020202020204" pitchFamily="34" charset="0"/>
              </a:rPr>
              <a:t>The safety profile for sasanlimab </a:t>
            </a:r>
            <a:r>
              <a:rPr lang="en-US" sz="1400" kern="100" dirty="0">
                <a:ea typeface="Aptos" panose="020B0004020202020204" pitchFamily="34" charset="0"/>
              </a:rPr>
              <a:t>in combination with </a:t>
            </a:r>
            <a:r>
              <a:rPr lang="en-US" sz="1400" kern="100" dirty="0">
                <a:effectLst/>
                <a:ea typeface="Aptos" panose="020B0004020202020204" pitchFamily="34" charset="0"/>
              </a:rPr>
              <a:t>BCG-I+M was generally consistent with</a:t>
            </a:r>
            <a:r>
              <a:rPr lang="en-US" sz="1400" kern="100" dirty="0">
                <a:ea typeface="Aptos" panose="020B0004020202020204" pitchFamily="34" charset="0"/>
              </a:rPr>
              <a:t> </a:t>
            </a:r>
            <a:br>
              <a:rPr lang="en-US" sz="1400" kern="100" dirty="0">
                <a:ea typeface="Aptos" panose="020B0004020202020204" pitchFamily="34" charset="0"/>
              </a:rPr>
            </a:br>
            <a:r>
              <a:rPr lang="en-US" sz="1400" kern="100" dirty="0">
                <a:ea typeface="Aptos" panose="020B0004020202020204" pitchFamily="34" charset="0"/>
              </a:rPr>
              <a:t>the known safety profile of each individual agent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9D525C-C242-1CB1-1F50-40A76EFE6263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16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266DEC-A295-5C19-D36E-29897850C2F0}"/>
              </a:ext>
            </a:extLst>
          </p:cNvPr>
          <p:cNvSpPr txBox="1">
            <a:spLocks/>
          </p:cNvSpPr>
          <p:nvPr/>
        </p:nvSpPr>
        <p:spPr>
          <a:xfrm>
            <a:off x="308227" y="4690501"/>
            <a:ext cx="8009296" cy="36441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89EBB-A7D5-45DB-0E7D-5723109DC95D}"/>
              </a:ext>
            </a:extLst>
          </p:cNvPr>
          <p:cNvGrpSpPr/>
          <p:nvPr/>
        </p:nvGrpSpPr>
        <p:grpSpPr>
          <a:xfrm>
            <a:off x="342900" y="3112815"/>
            <a:ext cx="8463064" cy="1375407"/>
            <a:chOff x="342900" y="3112815"/>
            <a:chExt cx="8463064" cy="13754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1D667-6283-784E-0306-6BE70C613282}"/>
                </a:ext>
              </a:extLst>
            </p:cNvPr>
            <p:cNvSpPr txBox="1"/>
            <p:nvPr/>
          </p:nvSpPr>
          <p:spPr>
            <a:xfrm>
              <a:off x="347764" y="4146222"/>
              <a:ext cx="8458200" cy="342000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br>
                <a:rPr lang="en-US" sz="1400" b="1" kern="100" dirty="0">
                  <a:solidFill>
                    <a:schemeClr val="bg2"/>
                  </a:solidFill>
                  <a:ea typeface="Aptos" panose="020B0004020202020204" pitchFamily="34" charset="0"/>
                </a:rPr>
              </a:br>
              <a:br>
                <a:rPr lang="en-US" sz="1400" b="1" kern="100" dirty="0">
                  <a:solidFill>
                    <a:schemeClr val="bg2"/>
                  </a:solidFill>
                  <a:ea typeface="Aptos" panose="020B0004020202020204" pitchFamily="34" charset="0"/>
                </a:rPr>
              </a:br>
              <a:endParaRPr lang="en-US" sz="1400" b="1" kern="100" dirty="0">
                <a:solidFill>
                  <a:schemeClr val="bg2"/>
                </a:solidFill>
                <a:ea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97E6DE-CD15-6CFA-E5CD-86077D5CE4A1}"/>
                </a:ext>
              </a:extLst>
            </p:cNvPr>
            <p:cNvSpPr/>
            <p:nvPr/>
          </p:nvSpPr>
          <p:spPr>
            <a:xfrm>
              <a:off x="342900" y="3724346"/>
              <a:ext cx="8458200" cy="67929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3F6485"/>
                </a:solidFill>
                <a:effectLst/>
              </a:endParaRPr>
            </a:p>
            <a:p>
              <a:pPr algn="ctr"/>
              <a:r>
                <a:rPr lang="en-US" sz="1400" b="1" dirty="0">
                  <a:solidFill>
                    <a:srgbClr val="3F6485"/>
                  </a:solidFill>
                  <a:effectLst/>
                </a:rPr>
                <a:t>Collaborative multidisciplinary workflows are fundamental to patient care providing </a:t>
              </a:r>
              <a:br>
                <a:rPr lang="en-US" sz="1400" b="1" dirty="0">
                  <a:solidFill>
                    <a:srgbClr val="3F6485"/>
                  </a:solidFill>
                  <a:effectLst/>
                </a:rPr>
              </a:br>
              <a:r>
                <a:rPr lang="en-US" sz="1400" b="1" dirty="0">
                  <a:solidFill>
                    <a:srgbClr val="3F6485"/>
                  </a:solidFill>
                  <a:effectLst/>
                </a:rPr>
                <a:t>a framework fo</a:t>
              </a:r>
              <a:r>
                <a:rPr lang="en-US" sz="1400" b="1" dirty="0">
                  <a:solidFill>
                    <a:srgbClr val="3F6485"/>
                  </a:solidFill>
                </a:rPr>
                <a:t>r </a:t>
              </a:r>
              <a:r>
                <a:rPr lang="en-US" sz="1400" b="1" dirty="0" err="1">
                  <a:solidFill>
                    <a:srgbClr val="3F6485"/>
                  </a:solidFill>
                </a:rPr>
                <a:t>imAEs</a:t>
              </a:r>
              <a:r>
                <a:rPr lang="en-US" sz="1400" b="1" dirty="0">
                  <a:solidFill>
                    <a:srgbClr val="3F6485"/>
                  </a:solidFill>
                  <a:effectLst/>
                </a:rPr>
                <a:t> monitoring and management</a:t>
              </a:r>
              <a:endParaRPr lang="en-US" sz="1400" b="1" kern="100" dirty="0">
                <a:solidFill>
                  <a:srgbClr val="3F6485"/>
                </a:solidFill>
                <a:effectLst/>
                <a:ea typeface="Aptos" panose="020B00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CAEDB7-8FC6-5A6F-C0FB-86A9F2799C46}"/>
                </a:ext>
              </a:extLst>
            </p:cNvPr>
            <p:cNvSpPr txBox="1"/>
            <p:nvPr/>
          </p:nvSpPr>
          <p:spPr>
            <a:xfrm>
              <a:off x="342900" y="3112815"/>
              <a:ext cx="8458200" cy="340519"/>
            </a:xfrm>
            <a:prstGeom prst="roundRect">
              <a:avLst/>
            </a:prstGeom>
            <a:solidFill>
              <a:srgbClr val="3F6485"/>
            </a:solidFill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endParaRPr lang="en-US" sz="1400" b="1" kern="100" dirty="0">
                <a:solidFill>
                  <a:schemeClr val="bg2"/>
                </a:solidFill>
                <a:effectLst/>
                <a:ea typeface="Aptos" panose="020B00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CCE63D-23B6-F157-C99D-140E94B01AD3}"/>
                </a:ext>
              </a:extLst>
            </p:cNvPr>
            <p:cNvSpPr txBox="1"/>
            <p:nvPr/>
          </p:nvSpPr>
          <p:spPr>
            <a:xfrm>
              <a:off x="342900" y="3151680"/>
              <a:ext cx="8458200" cy="738664"/>
            </a:xfrm>
            <a:prstGeom prst="rect">
              <a:avLst/>
            </a:prstGeom>
            <a:solidFill>
              <a:srgbClr val="3F6485"/>
            </a:solidFill>
          </p:spPr>
          <p:txBody>
            <a:bodyPr wrap="squar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  <a:t>Subcutaneous </a:t>
              </a:r>
              <a:r>
                <a:rPr lang="en-US" sz="1400" b="1" kern="100" dirty="0">
                  <a:solidFill>
                    <a:schemeClr val="bg2"/>
                  </a:solidFill>
                  <a:ea typeface="Aptos" panose="020B0004020202020204" pitchFamily="34" charset="0"/>
                </a:rPr>
                <a:t>s</a:t>
              </a:r>
              <a: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  <a:t>asanlimab in combination with BCG-I+M has the potential to redefine </a:t>
              </a:r>
              <a:b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</a:br>
              <a: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  <a:t>the treatment paradigm and clinical decision-making for patients with </a:t>
              </a:r>
              <a:r>
                <a:rPr lang="en-US" sz="1400" b="1" kern="100" dirty="0">
                  <a:solidFill>
                    <a:schemeClr val="bg2"/>
                  </a:solidFill>
                  <a:ea typeface="Aptos" panose="020B0004020202020204" pitchFamily="34" charset="0"/>
                </a:rPr>
                <a:t>HR-</a:t>
              </a:r>
              <a: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  <a:t>NMIBC, </a:t>
              </a:r>
              <a:b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</a:br>
              <a:r>
                <a:rPr lang="en-US" sz="1400" b="1" kern="100" dirty="0">
                  <a:solidFill>
                    <a:schemeClr val="bg2"/>
                  </a:solidFill>
                  <a:effectLst/>
                  <a:ea typeface="Aptos" panose="020B0004020202020204" pitchFamily="34" charset="0"/>
                </a:rPr>
                <a:t>particularly for patients with CIS or T1 tumors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F576156-F6FA-A21F-2963-506B0B170DD6}"/>
              </a:ext>
            </a:extLst>
          </p:cNvPr>
          <p:cNvSpPr txBox="1">
            <a:spLocks/>
          </p:cNvSpPr>
          <p:nvPr/>
        </p:nvSpPr>
        <p:spPr>
          <a:xfrm>
            <a:off x="241252" y="85134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8D41CE9-C3B2-AE63-5AAC-50A562D593CE}"/>
              </a:ext>
            </a:extLst>
          </p:cNvPr>
          <p:cNvSpPr txBox="1">
            <a:spLocks/>
          </p:cNvSpPr>
          <p:nvPr/>
        </p:nvSpPr>
        <p:spPr>
          <a:xfrm>
            <a:off x="247228" y="455564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Bacillus Calmette-Guérin</a:t>
            </a:r>
            <a:r>
              <a:rPr lang="en-US" sz="600">
                <a:latin typeface="Arial" panose="020B0604020202020204" pitchFamily="34" charset="0"/>
                <a:cs typeface="Arial" panose="020B0604020202020204" pitchFamily="34" charset="0"/>
              </a:rPr>
              <a:t>; CIS, carcinoma in situ; CR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complete response</a:t>
            </a:r>
            <a:r>
              <a:rPr lang="en-US" sz="600">
                <a:latin typeface="Arial" panose="020B0604020202020204" pitchFamily="34" charset="0"/>
                <a:cs typeface="Arial" panose="020B0604020202020204" pitchFamily="34" charset="0"/>
              </a:rPr>
              <a:t>; EFS, event-free survival; </a:t>
            </a:r>
            <a:r>
              <a:rPr lang="en-US" sz="600"/>
              <a:t>HR</a:t>
            </a:r>
            <a:r>
              <a:rPr lang="en-US" sz="600" dirty="0"/>
              <a:t>, high-risk;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I, induction;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imAE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immune-mediated adverse event; M, maintenance; NMIBC, non-muscle invasive bladder cancer. </a:t>
            </a:r>
          </a:p>
        </p:txBody>
      </p:sp>
    </p:spTree>
    <p:extLst>
      <p:ext uri="{BB962C8B-B14F-4D97-AF65-F5344CB8AC3E}">
        <p14:creationId xmlns:p14="http://schemas.microsoft.com/office/powerpoint/2010/main" val="294128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EC33-40D0-1460-3480-BEF1A284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F0B4EB5-B25E-E205-8812-4409A3C9465A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17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4176273-11EB-55A9-BE8E-579DA42CB4C6}"/>
              </a:ext>
            </a:extLst>
          </p:cNvPr>
          <p:cNvSpPr txBox="1">
            <a:spLocks/>
          </p:cNvSpPr>
          <p:nvPr/>
        </p:nvSpPr>
        <p:spPr>
          <a:xfrm>
            <a:off x="308227" y="4690501"/>
            <a:ext cx="8009296" cy="36441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4720B1-8B12-4336-BB28-B539DC5C04E6}"/>
              </a:ext>
            </a:extLst>
          </p:cNvPr>
          <p:cNvSpPr/>
          <p:nvPr/>
        </p:nvSpPr>
        <p:spPr>
          <a:xfrm>
            <a:off x="1551156" y="2812361"/>
            <a:ext cx="6041688" cy="679293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tx1"/>
                </a:solidFill>
                <a:effectLst/>
              </a:rPr>
              <a:t>Shore et al. Nature Med </a:t>
            </a:r>
            <a:r>
              <a:rPr lang="da-DK" sz="2000" b="1" dirty="0">
                <a:solidFill>
                  <a:schemeClr val="tx1"/>
                </a:solidFill>
              </a:rPr>
              <a:t>2025</a:t>
            </a:r>
            <a:r>
              <a:rPr lang="da-DK" sz="2000" b="1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0B3582-9DD0-6660-E56C-B4D71FDE4D29}"/>
              </a:ext>
            </a:extLst>
          </p:cNvPr>
          <p:cNvSpPr txBox="1">
            <a:spLocks/>
          </p:cNvSpPr>
          <p:nvPr/>
        </p:nvSpPr>
        <p:spPr>
          <a:xfrm>
            <a:off x="241252" y="85134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1650" algn="l"/>
              </a:tabLst>
              <a:defRPr/>
            </a:pP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Accepted in Principle for Publication in Nature Medicine 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0A76D344-3107-2D96-7979-5F8B1485A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33367" r="7789" b="38598"/>
          <a:stretch/>
        </p:blipFill>
        <p:spPr bwMode="auto">
          <a:xfrm>
            <a:off x="1551156" y="1415198"/>
            <a:ext cx="6041688" cy="13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4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D3E0-7854-DBCF-6B13-8930D7543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A5AC94E-A4DA-4D5E-2E8E-96263EC9F0EA}"/>
              </a:ext>
            </a:extLst>
          </p:cNvPr>
          <p:cNvSpPr txBox="1">
            <a:spLocks/>
          </p:cNvSpPr>
          <p:nvPr/>
        </p:nvSpPr>
        <p:spPr>
          <a:xfrm>
            <a:off x="250451" y="800372"/>
            <a:ext cx="8844769" cy="830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39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0755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7544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patient was randomized on January 20, 2020, and the last patient was randomized on November 16, 2021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authors thank the participants, their families, </a:t>
            </a:r>
            <a:r>
              <a:rPr lang="en-US" sz="1200" dirty="0"/>
              <a:t>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staff at the participating sites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CREST study was funded by Pfizer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writing support was provided by Marcia Gamboa, PhD, and Eleanor Porteous, MSc, of Nucleus Global,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Inizio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Company, and was funded by Pfizer</a:t>
            </a: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genAI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tool (12/12/24; Pfizer; GPT-4o) developed the first draft; authors assume content responsibility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6AD33C-6F66-130F-606D-65C8C4B83FAE}"/>
              </a:ext>
            </a:extLst>
          </p:cNvPr>
          <p:cNvGrpSpPr/>
          <p:nvPr/>
        </p:nvGrpSpPr>
        <p:grpSpPr>
          <a:xfrm>
            <a:off x="4480476" y="2443412"/>
            <a:ext cx="4320623" cy="2193433"/>
            <a:chOff x="-75033" y="1478569"/>
            <a:chExt cx="4320623" cy="21934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25C0B2-83F1-0026-47AF-9B2336C69282}"/>
                </a:ext>
              </a:extLst>
            </p:cNvPr>
            <p:cNvSpPr txBox="1"/>
            <p:nvPr/>
          </p:nvSpPr>
          <p:spPr>
            <a:xfrm>
              <a:off x="181369" y="1478569"/>
              <a:ext cx="40642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CREST was a global, multicenter study with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140 sites across 14 countries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6D2647-187A-F951-7649-4E91E6017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542" t="7365" r="5695" b="17308"/>
            <a:stretch/>
          </p:blipFill>
          <p:spPr>
            <a:xfrm>
              <a:off x="1229454" y="1928570"/>
              <a:ext cx="2964574" cy="14753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853137-D178-A433-707F-0984A53C5A60}"/>
                </a:ext>
              </a:extLst>
            </p:cNvPr>
            <p:cNvSpPr txBox="1"/>
            <p:nvPr/>
          </p:nvSpPr>
          <p:spPr>
            <a:xfrm>
              <a:off x="-75033" y="1856120"/>
              <a:ext cx="1522523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Australia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Belgium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Canada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China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Germany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Italy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Republic of Korea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Poland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Russian Federation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Spain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United Kingdom </a:t>
              </a:r>
            </a:p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United States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21A725-0F0D-8CB1-076B-7F15577EC94B}"/>
              </a:ext>
            </a:extLst>
          </p:cNvPr>
          <p:cNvSpPr txBox="1"/>
          <p:nvPr/>
        </p:nvSpPr>
        <p:spPr>
          <a:xfrm>
            <a:off x="2940176" y="2412635"/>
            <a:ext cx="112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PLS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434D1-5E65-5AB3-6C76-5E1BD80F64C1}"/>
              </a:ext>
            </a:extLst>
          </p:cNvPr>
          <p:cNvSpPr txBox="1"/>
          <p:nvPr/>
        </p:nvSpPr>
        <p:spPr>
          <a:xfrm>
            <a:off x="2454851" y="4160394"/>
            <a:ext cx="217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Please scan this QR code with your smartphone to view a plain language summary.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2AC20-025F-3514-8003-06BAAC676A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980" r="582" b="727"/>
          <a:stretch/>
        </p:blipFill>
        <p:spPr>
          <a:xfrm>
            <a:off x="2856251" y="2718429"/>
            <a:ext cx="1379983" cy="1371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4EE311-F8AA-3405-1B9E-EA368BBCC147}"/>
              </a:ext>
            </a:extLst>
          </p:cNvPr>
          <p:cNvGrpSpPr/>
          <p:nvPr/>
        </p:nvGrpSpPr>
        <p:grpSpPr>
          <a:xfrm>
            <a:off x="236052" y="2413490"/>
            <a:ext cx="2173960" cy="2269522"/>
            <a:chOff x="5485440" y="1329012"/>
            <a:chExt cx="2173960" cy="22695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774F2D-290A-328B-8016-D94FC3F2771C}"/>
                </a:ext>
              </a:extLst>
            </p:cNvPr>
            <p:cNvSpPr txBox="1"/>
            <p:nvPr/>
          </p:nvSpPr>
          <p:spPr>
            <a:xfrm>
              <a:off x="5752069" y="1329012"/>
              <a:ext cx="16707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54FC9E-C01F-35C5-3C2C-207DBB9E94BB}"/>
                </a:ext>
              </a:extLst>
            </p:cNvPr>
            <p:cNvSpPr txBox="1"/>
            <p:nvPr/>
          </p:nvSpPr>
          <p:spPr>
            <a:xfrm>
              <a:off x="5485440" y="3075314"/>
              <a:ext cx="21739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Copies of this presentation obtained through the Quick Response (QR) code are for personal use only and may not be reproduced without permission from the author of this oral.</a:t>
              </a:r>
              <a:endParaRPr lang="en-GB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39F0B1-2929-666D-4A08-014AB2767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785" r="1120" b="713"/>
            <a:stretch/>
          </p:blipFill>
          <p:spPr>
            <a:xfrm>
              <a:off x="5891944" y="1631471"/>
              <a:ext cx="1390988" cy="13716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3867F-3E41-57A6-B207-F085D69DFDAF}"/>
              </a:ext>
            </a:extLst>
          </p:cNvPr>
          <p:cNvSpPr txBox="1">
            <a:spLocks/>
          </p:cNvSpPr>
          <p:nvPr/>
        </p:nvSpPr>
        <p:spPr>
          <a:xfrm>
            <a:off x="252667" y="83111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0" dirty="0"/>
              <a:t>Acknowledgments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5C073-BB1A-C1D4-050A-0311AD66CEE2}"/>
              </a:ext>
            </a:extLst>
          </p:cNvPr>
          <p:cNvSpPr/>
          <p:nvPr/>
        </p:nvSpPr>
        <p:spPr>
          <a:xfrm>
            <a:off x="4736878" y="2443412"/>
            <a:ext cx="4064221" cy="2193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C8782B8-1986-BDD6-0230-E1C94EC9AD8A}"/>
              </a:ext>
            </a:extLst>
          </p:cNvPr>
          <p:cNvSpPr>
            <a:spLocks noGrp="1"/>
          </p:cNvSpPr>
          <p:nvPr>
            <p:ph type="chart" sz="quarter" idx="4294967295"/>
          </p:nvPr>
        </p:nvSpPr>
        <p:spPr>
          <a:xfrm>
            <a:off x="248171" y="790611"/>
            <a:ext cx="8832569" cy="3016250"/>
          </a:xfrm>
        </p:spPr>
        <p:txBody>
          <a:bodyPr>
            <a:normAutofit/>
          </a:bodyPr>
          <a:lstStyle/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Neal D. Shore has the following to disclose:</a:t>
            </a:r>
          </a:p>
          <a:p>
            <a:pPr marL="457178" marR="0" lvl="1" indent="-228589" algn="l" defTabSz="91435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Research/Consulting: Allessa, Amgen,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Artera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Astellas, Astra Zeneca, Aura Biosciences, Bayer, BMS, Caris, CG Oncology, Daiichi Sankyo, Dendreon,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Glytheryx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Invitae, Janssen,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MDxhealth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Merck,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Minomic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Novartis,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Nusano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Photocure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Pfizer, Sumitomo, Telix,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Tolmar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Tutelix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Urogen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89" indent="-228589" defTabSz="914354">
              <a:lnSpc>
                <a:spcPct val="100000"/>
              </a:lnSpc>
              <a:spcBef>
                <a:spcPts val="1000"/>
              </a:spcBef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336FE-F42A-C401-BFD1-D9469018C631}"/>
              </a:ext>
            </a:extLst>
          </p:cNvPr>
          <p:cNvSpPr txBox="1">
            <a:spLocks/>
          </p:cNvSpPr>
          <p:nvPr/>
        </p:nvSpPr>
        <p:spPr>
          <a:xfrm>
            <a:off x="236668" y="86018"/>
            <a:ext cx="8535264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Disclosures</a:t>
            </a:r>
            <a:endParaRPr kumimoji="0" lang="en-GB" sz="2050" b="1" i="0" u="non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0430-84BE-A3D5-1A81-52914051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061008F7-77B0-D674-DB08-17B1AF81C7C6}"/>
              </a:ext>
            </a:extLst>
          </p:cNvPr>
          <p:cNvSpPr txBox="1">
            <a:spLocks/>
          </p:cNvSpPr>
          <p:nvPr/>
        </p:nvSpPr>
        <p:spPr>
          <a:xfrm>
            <a:off x="271999" y="802076"/>
            <a:ext cx="8577832" cy="360349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Standard of care for HR-NMIBC is TURBT followed by BCG induction and maintenance</a:t>
            </a:r>
            <a:r>
              <a:rPr lang="en-US" sz="1400" baseline="30000" dirty="0"/>
              <a:t>1,2</a:t>
            </a: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400" kern="0" dirty="0">
                <a:ea typeface="Aptos" panose="020B0004020202020204" pitchFamily="34" charset="0"/>
              </a:rPr>
              <a:t>Approximately 40% of patients experience disease recurrence or progression at 24 months, </a:t>
            </a:r>
            <a:br>
              <a:rPr lang="en-US" sz="1400" kern="0" dirty="0">
                <a:ea typeface="Aptos" panose="020B0004020202020204" pitchFamily="34" charset="0"/>
              </a:rPr>
            </a:br>
            <a:r>
              <a:rPr lang="en-US" sz="1400" kern="0" dirty="0">
                <a:ea typeface="Aptos" panose="020B0004020202020204" pitchFamily="34" charset="0"/>
              </a:rPr>
              <a:t>with unfavorable prognosis</a:t>
            </a:r>
            <a:r>
              <a:rPr lang="en-US" sz="1400" kern="0" baseline="30000" dirty="0">
                <a:ea typeface="Aptos" panose="020B0004020202020204" pitchFamily="34" charset="0"/>
              </a:rPr>
              <a:t>3</a:t>
            </a:r>
            <a:endParaRPr lang="en-US" sz="1400" kern="0" dirty="0">
              <a:ea typeface="Aptos" panose="020B0004020202020204" pitchFamily="34" charset="0"/>
            </a:endParaRPr>
          </a:p>
          <a:p>
            <a:pPr marL="457200" indent="-225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Limited treatment options exist to offer durable disease control,</a:t>
            </a:r>
            <a:r>
              <a:rPr lang="en-US" sz="1400" kern="0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4</a:t>
            </a:r>
            <a:r>
              <a:rPr lang="en-US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most notably for patients with CIS</a:t>
            </a:r>
            <a:r>
              <a:rPr lang="en-US" sz="1400" kern="0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2</a:t>
            </a:r>
            <a:r>
              <a:rPr lang="en-US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</a:t>
            </a:r>
            <a:endParaRPr lang="en-US" sz="1400" kern="0" baseline="300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kern="0" dirty="0">
                <a:effectLst/>
                <a:ea typeface="Aptos" panose="020B0004020202020204" pitchFamily="34" charset="0"/>
              </a:rPr>
              <a:t>Combination of PD-1 inhibitor with BCG is supported by increased PD-L1 expression following treatment with BCG</a:t>
            </a:r>
            <a:r>
              <a:rPr lang="en-US" sz="1400" kern="0" baseline="30000" dirty="0">
                <a:effectLst/>
                <a:ea typeface="Aptos" panose="020B0004020202020204" pitchFamily="34" charset="0"/>
              </a:rPr>
              <a:t>5-7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Sasanlimab is a PD-1 inhibitor that showed durable anti-tumor activity and a manageable safety profile in patients with advanced or metastatic solid tumors</a:t>
            </a:r>
            <a:r>
              <a:rPr lang="en-US" sz="1400" kern="0" baseline="30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8,9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07B9B5E-C47D-0DE0-6F52-A6AE30D0D706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3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92D0C-15DC-9894-9C0F-EA09BF6828A4}"/>
              </a:ext>
            </a:extLst>
          </p:cNvPr>
          <p:cNvSpPr txBox="1"/>
          <p:nvPr/>
        </p:nvSpPr>
        <p:spPr>
          <a:xfrm>
            <a:off x="727949" y="3485954"/>
            <a:ext cx="7999647" cy="73866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rgbClr val="3F6485"/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Here we present the primary analysis of the phase 3 CREST study evaluating </a:t>
            </a:r>
            <a:br>
              <a:rPr lang="en-US" dirty="0"/>
            </a:br>
            <a:r>
              <a:rPr lang="en-US" dirty="0"/>
              <a:t>the superiority of sasanlimab administered subcutaneously in combination with BCG </a:t>
            </a:r>
            <a:br>
              <a:rPr lang="en-US" dirty="0"/>
            </a:br>
            <a:r>
              <a:rPr lang="en-US" dirty="0"/>
              <a:t>vs BCG monotherapy for patients with HR-NMIBC</a:t>
            </a:r>
            <a:r>
              <a:rPr lang="en-US" baseline="30000" dirty="0"/>
              <a:t>10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4CE5FA4-6FB8-FD20-01E7-D6C804A7536E}"/>
              </a:ext>
            </a:extLst>
          </p:cNvPr>
          <p:cNvSpPr txBox="1">
            <a:spLocks/>
          </p:cNvSpPr>
          <p:nvPr/>
        </p:nvSpPr>
        <p:spPr>
          <a:xfrm>
            <a:off x="249832" y="455988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</a:t>
            </a:r>
            <a:r>
              <a:rPr lang="en-US" sz="600" dirty="0"/>
              <a:t>Bacillus Calmette-Guérin; CIS, carcinoma in situ; HR, high-risk; NMIBC, </a:t>
            </a:r>
            <a:r>
              <a:rPr lang="en-US" sz="600" kern="0" dirty="0">
                <a:ea typeface="Aptos" panose="020B0004020202020204" pitchFamily="34" charset="0"/>
              </a:rPr>
              <a:t>non-muscle-invasive bladder cancer; TURBT, transurethral resection of bladder tumor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Holzbeierlein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JM, et al. J Urol. 2024; 211:533-8. 2.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Gontero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P, et al.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Urol. 2024;86:531-49. 3. Kamat AM, et al. J Clin Oncol. 2016;34(16):1935-1944. 4.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Alhunaidi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Zlotta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AR.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Ecancermedicalscience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2019;13:905.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Hashizume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A, et al.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Oncotarget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2018;9:34066-78. 6. Maas M, et al. Cancers (Basel) 2024;16:1356. 7. Wang Y, et al.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Onco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Targets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2018;11:2891-9.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8. Johnson ML, et al. JAMA Oncol. 2019;5:999-1007. 9. Cho BCC, et al. Ann Oncol. 2020;31(suppl 4):S721 1055P. </a:t>
            </a:r>
            <a:r>
              <a:rPr lang="en-US" sz="60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Steinberg GD, et al. Future Oncol. 2024;20(14):891-901.</a:t>
            </a: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AEB4C50A-5582-C8AE-25AC-555752208D64}"/>
              </a:ext>
            </a:extLst>
          </p:cNvPr>
          <p:cNvSpPr txBox="1"/>
          <p:nvPr/>
        </p:nvSpPr>
        <p:spPr>
          <a:xfrm>
            <a:off x="350468" y="3485954"/>
            <a:ext cx="299012" cy="738664"/>
          </a:xfrm>
          <a:prstGeom prst="homePlate">
            <a:avLst>
              <a:gd name="adj" fmla="val 73637"/>
            </a:avLst>
          </a:prstGeom>
          <a:solidFill>
            <a:srgbClr val="3F6485"/>
          </a:solidFill>
        </p:spPr>
        <p:txBody>
          <a:bodyPr wrap="square" lIns="51442" tIns="25721" rIns="51442" bIns="25721" rtlCol="0">
            <a:noAutofit/>
          </a:bodyPr>
          <a:lstStyle/>
          <a:p>
            <a:pPr algn="ctr" defTabSz="685783">
              <a:defRPr/>
            </a:pPr>
            <a:endParaRPr lang="en-US" sz="500" b="1" kern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97EAC9-B5A9-61F0-8E34-7016ADD83205}"/>
              </a:ext>
            </a:extLst>
          </p:cNvPr>
          <p:cNvSpPr txBox="1">
            <a:spLocks/>
          </p:cNvSpPr>
          <p:nvPr/>
        </p:nvSpPr>
        <p:spPr>
          <a:xfrm>
            <a:off x="242061" y="85390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0" dirty="0"/>
              <a:t>Introduction</a:t>
            </a:r>
            <a:endParaRPr lang="en-GB" sz="2050" dirty="0"/>
          </a:p>
        </p:txBody>
      </p:sp>
    </p:spTree>
    <p:extLst>
      <p:ext uri="{BB962C8B-B14F-4D97-AF65-F5344CB8AC3E}">
        <p14:creationId xmlns:p14="http://schemas.microsoft.com/office/powerpoint/2010/main" val="42694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7C4F2-B34C-1EC0-D44E-391140BE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B445F142-C3B7-AE23-DB5C-4C0A1536BC49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4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5F0127-E087-4126-C5BA-BAF88DC4775A}"/>
              </a:ext>
            </a:extLst>
          </p:cNvPr>
          <p:cNvSpPr txBox="1"/>
          <p:nvPr/>
        </p:nvSpPr>
        <p:spPr>
          <a:xfrm>
            <a:off x="247603" y="3687092"/>
            <a:ext cx="41128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Statistical Considerations: </a:t>
            </a:r>
          </a:p>
          <a:p>
            <a:r>
              <a:rPr lang="en-US" sz="1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cutoff date Dec 2, 2024 (3 years after last randomized patient)</a:t>
            </a:r>
          </a:p>
          <a:p>
            <a:pPr marL="514334" lvl="1" indent="-171450">
              <a:buFontTx/>
              <a:buChar char="−"/>
            </a:pPr>
            <a:r>
              <a:rPr lang="en-US" sz="1000" dirty="0">
                <a:latin typeface="+mj-lt"/>
                <a:cs typeface="Arial"/>
              </a:rPr>
              <a:t>EFS final analysis, significance threshold: 1-sided </a:t>
            </a:r>
            <a:r>
              <a:rPr lang="el-GR" sz="1000" dirty="0">
                <a:latin typeface="+mj-lt"/>
                <a:cs typeface="Arial"/>
              </a:rPr>
              <a:t>α</a:t>
            </a:r>
            <a:r>
              <a:rPr lang="en-US" sz="1000" dirty="0">
                <a:latin typeface="+mj-lt"/>
                <a:cs typeface="Arial"/>
              </a:rPr>
              <a:t> = 0.025 </a:t>
            </a:r>
          </a:p>
          <a:p>
            <a:pPr marL="514334" lvl="1" indent="-171450">
              <a:buFontTx/>
              <a:buChar char="−"/>
            </a:pPr>
            <a:r>
              <a:rPr lang="en-US" sz="1000" dirty="0">
                <a:latin typeface="+mj-lt"/>
                <a:cs typeface="Arial"/>
              </a:rPr>
              <a:t>Interim OS analysis, nominal </a:t>
            </a:r>
            <a:r>
              <a:rPr lang="el-GR" sz="1000" dirty="0">
                <a:latin typeface="+mj-lt"/>
                <a:cs typeface="Arial"/>
              </a:rPr>
              <a:t>α</a:t>
            </a:r>
            <a:r>
              <a:rPr lang="en-US" sz="1000" dirty="0">
                <a:latin typeface="+mj-lt"/>
                <a:cs typeface="Arial"/>
              </a:rPr>
              <a:t> </a:t>
            </a:r>
            <a:r>
              <a:rPr lang="en-US" sz="1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= 0.0001</a:t>
            </a:r>
            <a:endParaRPr lang="en-US" sz="1000" dirty="0">
              <a:latin typeface="+mj-lt"/>
              <a:cs typeface="Arial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D414DA86-F531-40F1-C1FF-80B1D639EA6A}"/>
              </a:ext>
            </a:extLst>
          </p:cNvPr>
          <p:cNvSpPr txBox="1">
            <a:spLocks/>
          </p:cNvSpPr>
          <p:nvPr/>
        </p:nvSpPr>
        <p:spPr>
          <a:xfrm>
            <a:off x="242061" y="85390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CREST S</a:t>
            </a: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tudy (</a:t>
            </a:r>
            <a:r>
              <a:rPr lang="en-US" sz="2050" dirty="0"/>
              <a:t>NCT04165317)</a:t>
            </a:r>
            <a:endParaRPr lang="en-GB" sz="2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C96D0-25D9-B412-4E8E-C221F9230C2A}"/>
              </a:ext>
            </a:extLst>
          </p:cNvPr>
          <p:cNvSpPr txBox="1"/>
          <p:nvPr/>
        </p:nvSpPr>
        <p:spPr>
          <a:xfrm>
            <a:off x="3282825" y="768272"/>
            <a:ext cx="321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B8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focus: Arm A vs Arm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36B1F-C5D1-BE55-FF32-D4C413E14D3E}"/>
              </a:ext>
            </a:extLst>
          </p:cNvPr>
          <p:cNvSpPr/>
          <p:nvPr/>
        </p:nvSpPr>
        <p:spPr>
          <a:xfrm>
            <a:off x="5009097" y="3644564"/>
            <a:ext cx="3792003" cy="7848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</a:rPr>
              <a:t>BCG-I+M: </a:t>
            </a:r>
            <a:r>
              <a:rPr lang="en-GB" sz="1000" dirty="0">
                <a:solidFill>
                  <a:schemeClr val="tx1"/>
                </a:solidFill>
              </a:rPr>
              <a:t>BCG induction (6 doses)</a:t>
            </a:r>
            <a:r>
              <a:rPr lang="en-GB" sz="1000" baseline="30000" dirty="0">
                <a:solidFill>
                  <a:schemeClr val="tx1"/>
                </a:solidFill>
              </a:rPr>
              <a:t>a</a:t>
            </a:r>
            <a:r>
              <a:rPr lang="en-GB" sz="1000" dirty="0">
                <a:solidFill>
                  <a:schemeClr val="tx1"/>
                </a:solidFill>
              </a:rPr>
              <a:t> and maintenance 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(up to 2 years) therapy 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BCG-I: </a:t>
            </a:r>
            <a:r>
              <a:rPr lang="en-GB" sz="1000" dirty="0">
                <a:solidFill>
                  <a:schemeClr val="tx1"/>
                </a:solidFill>
              </a:rPr>
              <a:t>BCG induction (6 doses)</a:t>
            </a:r>
            <a:r>
              <a:rPr lang="en-GB" sz="1000" baseline="30000" dirty="0">
                <a:solidFill>
                  <a:schemeClr val="tx1"/>
                </a:solidFill>
              </a:rPr>
              <a:t>a</a:t>
            </a:r>
            <a:r>
              <a:rPr lang="en-GB" sz="1000" dirty="0">
                <a:solidFill>
                  <a:schemeClr val="tx1"/>
                </a:solidFill>
              </a:rPr>
              <a:t> only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Sasanlimab: </a:t>
            </a:r>
            <a:r>
              <a:rPr lang="en-GB" sz="1000" dirty="0">
                <a:solidFill>
                  <a:schemeClr val="tx1"/>
                </a:solidFill>
              </a:rPr>
              <a:t>Administered SC for up to 25 four-week cycles 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44C14E8-4C1C-5096-B543-E22D5A27DFE5}"/>
              </a:ext>
            </a:extLst>
          </p:cNvPr>
          <p:cNvSpPr txBox="1">
            <a:spLocks/>
          </p:cNvSpPr>
          <p:nvPr/>
        </p:nvSpPr>
        <p:spPr>
          <a:xfrm>
            <a:off x="255374" y="4464210"/>
            <a:ext cx="8637893" cy="43619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GB" sz="600" kern="100" baseline="30000" dirty="0" err="1">
                <a:latin typeface="Arial" panose="020B0604020202020204" pitchFamily="34" charset="0"/>
                <a:ea typeface="Aptos" panose="020B0004020202020204" pitchFamily="34" charset="0"/>
              </a:rPr>
              <a:t>a</a:t>
            </a:r>
            <a:r>
              <a:rPr lang="en-GB" sz="600" kern="100" dirty="0" err="1">
                <a:latin typeface="Arial" panose="020B0604020202020204" pitchFamily="34" charset="0"/>
                <a:ea typeface="Aptos" panose="020B0004020202020204" pitchFamily="34" charset="0"/>
              </a:rPr>
              <a:t>Re</a:t>
            </a:r>
            <a:r>
              <a:rPr lang="en-GB" sz="600" kern="100" dirty="0">
                <a:latin typeface="Arial" panose="020B0604020202020204" pitchFamily="34" charset="0"/>
                <a:ea typeface="Aptos" panose="020B0004020202020204" pitchFamily="34" charset="0"/>
              </a:rPr>
              <a:t>-induction permitted for patients with CIS at randomization who had persistent disease or recurrence of high-grade Ta disease at 3 months after initiating study treatment. 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BCG, Bacillus Calmette-Guérin; CIS, carcinoma in situ; </a:t>
            </a:r>
            <a:b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CR, complete response; CTLA-4: cytotoxic T lymphocyte-associated antigen 4; EFS, event-free survival; </a:t>
            </a:r>
            <a:r>
              <a:rPr lang="en-US" sz="600" dirty="0"/>
              <a:t>HR, high-risk; 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I, induction; M, maintenance; NMIBC, non-muscle invasive bladder cancer; PD-1, programmed cell death-1; </a:t>
            </a:r>
            <a:b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PD-L1/PD-L2, programmed cell death-ligand 1/2; QoL, quality of life.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93A78D-F417-6CB0-3097-F2831C31C338}"/>
              </a:ext>
            </a:extLst>
          </p:cNvPr>
          <p:cNvCxnSpPr>
            <a:cxnSpLocks/>
          </p:cNvCxnSpPr>
          <p:nvPr/>
        </p:nvCxnSpPr>
        <p:spPr>
          <a:xfrm>
            <a:off x="3408339" y="3099415"/>
            <a:ext cx="2538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4EB2EC7-4E10-1F9B-7BB1-5BF8D3312A05}"/>
              </a:ext>
            </a:extLst>
          </p:cNvPr>
          <p:cNvSpPr/>
          <p:nvPr/>
        </p:nvSpPr>
        <p:spPr>
          <a:xfrm>
            <a:off x="3659088" y="1313110"/>
            <a:ext cx="2468880" cy="457200"/>
          </a:xfrm>
          <a:prstGeom prst="rect">
            <a:avLst/>
          </a:prstGeom>
          <a:solidFill>
            <a:srgbClr val="0000C9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Sasanlimab</a:t>
            </a:r>
            <a:r>
              <a:rPr lang="en-US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BCG-Induction + Maintenance (I+M)</a:t>
            </a:r>
            <a:r>
              <a:rPr lang="en-US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5439E-99B0-FC52-290C-8E3E5D6344B6}"/>
              </a:ext>
            </a:extLst>
          </p:cNvPr>
          <p:cNvSpPr/>
          <p:nvPr/>
        </p:nvSpPr>
        <p:spPr>
          <a:xfrm>
            <a:off x="3659089" y="2030617"/>
            <a:ext cx="2466908" cy="457200"/>
          </a:xfrm>
          <a:prstGeom prst="rect">
            <a:avLst/>
          </a:prstGeom>
          <a:solidFill>
            <a:srgbClr val="C6AFFF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Sasanlimab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BCG-Induction (I)</a:t>
            </a:r>
            <a:endParaRPr lang="en-PH" sz="1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65168-EDE4-5977-E900-3E7CD65CB73D}"/>
              </a:ext>
            </a:extLst>
          </p:cNvPr>
          <p:cNvSpPr/>
          <p:nvPr/>
        </p:nvSpPr>
        <p:spPr>
          <a:xfrm>
            <a:off x="3663659" y="2873991"/>
            <a:ext cx="2468880" cy="457200"/>
          </a:xfrm>
          <a:prstGeom prst="rect">
            <a:avLst/>
          </a:prstGeom>
          <a:solidFill>
            <a:srgbClr val="767671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BCG-Induction + Maintenance (I+M)</a:t>
            </a:r>
            <a:r>
              <a:rPr lang="en-US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PH" sz="10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22F7A-95F4-4033-64E3-0687A78A5DC1}"/>
              </a:ext>
            </a:extLst>
          </p:cNvPr>
          <p:cNvSpPr/>
          <p:nvPr/>
        </p:nvSpPr>
        <p:spPr>
          <a:xfrm>
            <a:off x="6586129" y="1141642"/>
            <a:ext cx="2306634" cy="2258328"/>
          </a:xfrm>
          <a:prstGeom prst="rect">
            <a:avLst/>
          </a:prstGeom>
          <a:solidFill>
            <a:srgbClr val="DAE3F3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37160" rIns="0" bIns="91440"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EFS: A vs 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(recurrence of high-grade disease, progressive disease, persistence of </a:t>
            </a:r>
            <a:b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CIS, death from any cause)</a:t>
            </a:r>
          </a:p>
          <a:p>
            <a:pPr algn="ctr"/>
            <a:r>
              <a:rPr lang="en-US" sz="1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secondary endpoints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EFS: B vs C</a:t>
            </a:r>
          </a:p>
          <a:p>
            <a:pPr algn="ctr"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1000" strike="sngStrike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secondary endpoints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(patients with CIS)</a:t>
            </a:r>
            <a:b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CR (patients with CIS)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D46B6B-73CF-6326-9949-947832EBCD32}"/>
              </a:ext>
            </a:extLst>
          </p:cNvPr>
          <p:cNvCxnSpPr>
            <a:cxnSpLocks/>
          </p:cNvCxnSpPr>
          <p:nvPr/>
        </p:nvCxnSpPr>
        <p:spPr>
          <a:xfrm flipH="1">
            <a:off x="3409825" y="1536198"/>
            <a:ext cx="252" cy="156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311713-C6C4-8025-0CB6-ACB1E5E320C3}"/>
              </a:ext>
            </a:extLst>
          </p:cNvPr>
          <p:cNvCxnSpPr>
            <a:cxnSpLocks/>
          </p:cNvCxnSpPr>
          <p:nvPr/>
        </p:nvCxnSpPr>
        <p:spPr>
          <a:xfrm>
            <a:off x="3412485" y="1541710"/>
            <a:ext cx="246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8EEFAC-D3E8-1383-69BE-D09C5785CC5F}"/>
              </a:ext>
            </a:extLst>
          </p:cNvPr>
          <p:cNvSpPr txBox="1"/>
          <p:nvPr/>
        </p:nvSpPr>
        <p:spPr>
          <a:xfrm>
            <a:off x="4601756" y="110717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Arm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6512F0-28F2-1D5E-FF2F-738B2C87BA25}"/>
              </a:ext>
            </a:extLst>
          </p:cNvPr>
          <p:cNvSpPr txBox="1"/>
          <p:nvPr/>
        </p:nvSpPr>
        <p:spPr>
          <a:xfrm>
            <a:off x="4595406" y="184159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Arm 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A9EA10-A4C0-04EA-F86F-5BDC94ED1E24}"/>
              </a:ext>
            </a:extLst>
          </p:cNvPr>
          <p:cNvSpPr txBox="1"/>
          <p:nvPr/>
        </p:nvSpPr>
        <p:spPr>
          <a:xfrm>
            <a:off x="4602281" y="268301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Arm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8DFC6-DD3C-CDC6-D482-BBD7FD5C5410}"/>
              </a:ext>
            </a:extLst>
          </p:cNvPr>
          <p:cNvSpPr txBox="1"/>
          <p:nvPr/>
        </p:nvSpPr>
        <p:spPr>
          <a:xfrm>
            <a:off x="2207806" y="1777414"/>
            <a:ext cx="7142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N=1055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8857E-63FA-0863-88F5-DA890985A5E3}"/>
              </a:ext>
            </a:extLst>
          </p:cNvPr>
          <p:cNvSpPr txBox="1"/>
          <p:nvPr/>
        </p:nvSpPr>
        <p:spPr>
          <a:xfrm>
            <a:off x="1972975" y="2482293"/>
            <a:ext cx="1241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Stratified by </a:t>
            </a:r>
            <a:b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CIS (Y/N) and geographic region</a:t>
            </a:r>
            <a:endParaRPr lang="en-P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20927-6228-B866-32F2-645FDBDC34CE}"/>
              </a:ext>
            </a:extLst>
          </p:cNvPr>
          <p:cNvSpPr/>
          <p:nvPr/>
        </p:nvSpPr>
        <p:spPr>
          <a:xfrm>
            <a:off x="2044537" y="2044085"/>
            <a:ext cx="1053890" cy="383781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 1:1:1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2D822-9F6F-A296-283B-A853136BCA75}"/>
              </a:ext>
            </a:extLst>
          </p:cNvPr>
          <p:cNvSpPr/>
          <p:nvPr/>
        </p:nvSpPr>
        <p:spPr>
          <a:xfrm>
            <a:off x="3480958" y="1120890"/>
            <a:ext cx="2743200" cy="717052"/>
          </a:xfrm>
          <a:prstGeom prst="rect">
            <a:avLst/>
          </a:prstGeom>
          <a:noFill/>
          <a:ln w="28575">
            <a:solidFill>
              <a:srgbClr val="EB8B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899E73-A081-8611-8747-885EF858D6A1}"/>
              </a:ext>
            </a:extLst>
          </p:cNvPr>
          <p:cNvSpPr/>
          <p:nvPr/>
        </p:nvSpPr>
        <p:spPr>
          <a:xfrm>
            <a:off x="3480958" y="2682918"/>
            <a:ext cx="2743200" cy="717052"/>
          </a:xfrm>
          <a:prstGeom prst="rect">
            <a:avLst/>
          </a:prstGeom>
          <a:noFill/>
          <a:ln w="28575">
            <a:solidFill>
              <a:srgbClr val="EB8B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9AC21-C99E-C542-123B-2E016023FB30}"/>
              </a:ext>
            </a:extLst>
          </p:cNvPr>
          <p:cNvSpPr/>
          <p:nvPr/>
        </p:nvSpPr>
        <p:spPr>
          <a:xfrm>
            <a:off x="3473874" y="1896634"/>
            <a:ext cx="2749527" cy="717052"/>
          </a:xfrm>
          <a:prstGeom prst="rect">
            <a:avLst/>
          </a:prstGeom>
          <a:solidFill>
            <a:srgbClr val="D9D9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123EF0-9B10-A7A6-95E5-BB3C13E5FAFE}"/>
              </a:ext>
            </a:extLst>
          </p:cNvPr>
          <p:cNvGrpSpPr/>
          <p:nvPr/>
        </p:nvGrpSpPr>
        <p:grpSpPr>
          <a:xfrm>
            <a:off x="335619" y="1343484"/>
            <a:ext cx="1493604" cy="1854644"/>
            <a:chOff x="342901" y="1105996"/>
            <a:chExt cx="1493604" cy="1854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50E09-2C89-A160-E51A-2396D42820A4}"/>
                </a:ext>
              </a:extLst>
            </p:cNvPr>
            <p:cNvSpPr/>
            <p:nvPr/>
          </p:nvSpPr>
          <p:spPr>
            <a:xfrm>
              <a:off x="345562" y="1394246"/>
              <a:ext cx="1490943" cy="1566392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 anchorCtr="0"/>
            <a:lstStyle/>
            <a:p>
              <a:pPr marL="114300" indent="-1143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BCG-naive, </a:t>
              </a:r>
              <a:b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HR-NMIBC: T1, high grade Ta, and/or CIS</a:t>
              </a:r>
            </a:p>
            <a:p>
              <a:pPr marL="114300" indent="-1143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prior PD-(L)1, </a:t>
              </a:r>
              <a:b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PD-L2, or CTLA-4 inhibitors or immunostimulatory agents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51A02-AAD4-70CF-39AC-2CBB089BA95D}"/>
                </a:ext>
              </a:extLst>
            </p:cNvPr>
            <p:cNvSpPr/>
            <p:nvPr/>
          </p:nvSpPr>
          <p:spPr>
            <a:xfrm>
              <a:off x="344120" y="1105996"/>
              <a:ext cx="1486035" cy="329294"/>
            </a:xfrm>
            <a:prstGeom prst="rect">
              <a:avLst/>
            </a:prstGeom>
            <a:solidFill>
              <a:srgbClr val="3F6485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>
                <a:spcAft>
                  <a:spcPts val="1200"/>
                </a:spcAft>
              </a:pPr>
              <a:r>
                <a:rPr lang="en-US" sz="1000" b="1" u="sng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Population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495B79-3DF7-962C-5773-BB491F81CC31}"/>
                </a:ext>
              </a:extLst>
            </p:cNvPr>
            <p:cNvSpPr/>
            <p:nvPr/>
          </p:nvSpPr>
          <p:spPr>
            <a:xfrm>
              <a:off x="342901" y="1105996"/>
              <a:ext cx="1487254" cy="18546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>
                <a:spcAft>
                  <a:spcPts val="1200"/>
                </a:spcAft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741D65-1C09-5A17-640B-89F82CCCF11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98427" y="2235192"/>
            <a:ext cx="560658" cy="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2AEE-7D78-9852-F46C-1D5F72F5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6CEEC78-2F2D-999D-0FFC-4740C6E9EB2F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5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DD3484-222D-7914-2BF0-15BC44B5E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57013"/>
              </p:ext>
            </p:extLst>
          </p:nvPr>
        </p:nvGraphicFramePr>
        <p:xfrm>
          <a:off x="343716" y="1278240"/>
          <a:ext cx="3931920" cy="322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392440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96211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6179550"/>
                    </a:ext>
                  </a:extLst>
                </a:gridCol>
              </a:tblGrid>
              <a:tr h="453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(N=352)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 (N=351)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81838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age, y (range)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(31−85)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(31−91)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53960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(79.5)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(80.9)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25155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  <a:endParaRPr lang="en-US" sz="1000" strike="sngStrike" kern="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577192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(63.9)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(59.8)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809233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(32.7)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(35.9)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33511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PS, n (%)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0365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(84.7)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(82.9)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07467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(15.3)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(16.8)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841985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 region, n (%)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63388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(13.9)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(13.4)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998576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Europe or Canada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(24.1)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(24.5)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335625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world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(61.9)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(62.1)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7159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history, n (%)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43929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smoker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(36.1)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(35.9)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50451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(20.2)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(15.4)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1508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Former smoker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(43.8)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(48.7)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12290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A01AEB-0E30-6F0B-F5AB-328C0217A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989"/>
              </p:ext>
            </p:extLst>
          </p:nvPr>
        </p:nvGraphicFramePr>
        <p:xfrm>
          <a:off x="4875452" y="1279886"/>
          <a:ext cx="3931920" cy="322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392440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96211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6179550"/>
                    </a:ext>
                  </a:extLst>
                </a:gridCol>
              </a:tblGrid>
              <a:tr h="4736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(N=352)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 (N=351)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81838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Histological classification, n (%)</a:t>
                      </a:r>
                      <a:endParaRPr lang="en-US" sz="1000" strike="sngStrike" kern="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44490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 (96.3)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(94.6)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32374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stage, n (%)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49127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171450" marR="0" indent="-587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(27.3)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(30.5)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84260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 indent="14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(58.0)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(55.3)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687812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 indent="14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CIS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(14.8)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(14.2)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69292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171450" marR="0" lvl="0" indent="-53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CIS ± Ta or T1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88 (25.0)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88 (25.1)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161087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Highest grade of tumor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17225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319 (90.6)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316 (90.0)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812080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33 (9.4)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35 (10.0)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271206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Number of tumors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22778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115888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199 (56.5)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182 (51.9)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974050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115888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136 (38.6)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146 (41.6)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33289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Size of largest tumor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90159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&lt;3 cm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193 (54.8)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190 (54.1)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057338"/>
                  </a:ext>
                </a:extLst>
              </a:tr>
              <a:tr h="172128">
                <a:tc>
                  <a:txBody>
                    <a:bodyPr/>
                    <a:lstStyle/>
                    <a:p>
                      <a:pPr marL="98425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≥3 cm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94 (26.7)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95 (27.1)</a:t>
                      </a:r>
                    </a:p>
                  </a:txBody>
                  <a:tcPr marL="30275" marR="30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124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A6D08D8-6496-5494-1437-317D3DC33901}"/>
              </a:ext>
            </a:extLst>
          </p:cNvPr>
          <p:cNvSpPr txBox="1">
            <a:spLocks/>
          </p:cNvSpPr>
          <p:nvPr/>
        </p:nvSpPr>
        <p:spPr>
          <a:xfrm>
            <a:off x="240240" y="85529"/>
            <a:ext cx="8903760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Baseline </a:t>
            </a: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Demographics and Disease Characteristics</a:t>
            </a:r>
            <a:r>
              <a:rPr lang="en-GB" sz="2050" dirty="0"/>
              <a:t>: </a:t>
            </a:r>
            <a:r>
              <a:rPr lang="en-GB" sz="2050" b="1" dirty="0">
                <a:latin typeface="Arial" panose="020B0604020202020204" pitchFamily="34" charset="0"/>
                <a:cs typeface="Arial" panose="020B0604020202020204" pitchFamily="34" charset="0"/>
              </a:rPr>
              <a:t>Arm A vs Arm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2752A-B510-E6FB-4EB7-B106FED65B0F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/>
              <a:t>Baseline characteristics were balanced and representative of the HR-NMIBC population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804C5-AA42-BFCC-4527-38F8A3E564E6}"/>
              </a:ext>
            </a:extLst>
          </p:cNvPr>
          <p:cNvSpPr txBox="1">
            <a:spLocks/>
          </p:cNvSpPr>
          <p:nvPr/>
        </p:nvSpPr>
        <p:spPr>
          <a:xfrm>
            <a:off x="249832" y="455988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CIS, carcinoma in situ, ECOG PS, Eastern Cooperative Oncology Group performance status;</a:t>
            </a:r>
            <a:r>
              <a:rPr lang="en-US" sz="600" dirty="0"/>
              <a:t> HR, high-risk;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00" dirty="0">
                <a:latin typeface="Arial" panose="020B0604020202020204" pitchFamily="34" charset="0"/>
                <a:cs typeface="Arial" panose="020B0604020202020204" pitchFamily="34" charset="0"/>
              </a:rPr>
              <a:t>NMIBC, non-muscle invasive bladder cancer;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UC, urothelial carcinoma.</a:t>
            </a:r>
          </a:p>
        </p:txBody>
      </p:sp>
    </p:spTree>
    <p:extLst>
      <p:ext uri="{BB962C8B-B14F-4D97-AF65-F5344CB8AC3E}">
        <p14:creationId xmlns:p14="http://schemas.microsoft.com/office/powerpoint/2010/main" val="196913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EC22-2BCB-95B2-6487-181C76D5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9094406-4B8A-017F-EF06-1F72A358F41C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6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61C626-EF10-27ED-DC6B-1C17274A3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35733"/>
              </p:ext>
            </p:extLst>
          </p:nvPr>
        </p:nvGraphicFramePr>
        <p:xfrm>
          <a:off x="1079500" y="1280660"/>
          <a:ext cx="6985001" cy="323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4872">
                  <a:extLst>
                    <a:ext uri="{9D8B030D-6E8A-4147-A177-3AD203B41FA5}">
                      <a16:colId xmlns:a16="http://schemas.microsoft.com/office/drawing/2014/main" val="1325731228"/>
                    </a:ext>
                  </a:extLst>
                </a:gridCol>
                <a:gridCol w="1660043">
                  <a:extLst>
                    <a:ext uri="{9D8B030D-6E8A-4147-A177-3AD203B41FA5}">
                      <a16:colId xmlns:a16="http://schemas.microsoft.com/office/drawing/2014/main" val="2403600555"/>
                    </a:ext>
                  </a:extLst>
                </a:gridCol>
                <a:gridCol w="1660043">
                  <a:extLst>
                    <a:ext uri="{9D8B030D-6E8A-4147-A177-3AD203B41FA5}">
                      <a16:colId xmlns:a16="http://schemas.microsoft.com/office/drawing/2014/main" val="1434005000"/>
                    </a:ext>
                  </a:extLst>
                </a:gridCol>
                <a:gridCol w="1660043">
                  <a:extLst>
                    <a:ext uri="{9D8B030D-6E8A-4147-A177-3AD203B41FA5}">
                      <a16:colId xmlns:a16="http://schemas.microsoft.com/office/drawing/2014/main" val="1839626824"/>
                    </a:ext>
                  </a:extLst>
                </a:gridCol>
              </a:tblGrid>
              <a:tr h="2317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US" sz="10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51871"/>
                  </a:ext>
                </a:extLst>
              </a:tr>
              <a:tr h="2317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</a:t>
                      </a:r>
                      <a:r>
                        <a:rPr lang="en-US" sz="1000" b="1" kern="100" baseline="3000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000" b="1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BCG-M</a:t>
                      </a:r>
                      <a:r>
                        <a:rPr lang="en-US" sz="1000" b="1" kern="100" baseline="30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000" b="1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BCG-M</a:t>
                      </a:r>
                      <a:r>
                        <a:rPr lang="en-US" sz="1000" b="1" kern="100" baseline="300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000" b="1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813" marR="29813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19690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97155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Randomized, n</a:t>
                      </a: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kern="100">
                        <a:solidFill>
                          <a:srgbClr val="092640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351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325722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97155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Treated, n (%)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 (99.4)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349 (99.4)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93033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97155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Completed, n (%)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163 (46.3)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171 (48.6)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203 (57.8)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69946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97155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Discontinued, n (%)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189 (53.7)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164 (46.6)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142 (40.5)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18301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AE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112 (31.8) </a:t>
                      </a: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77 (21.9)</a:t>
                      </a: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34 (9.7)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25973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Death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 (2.3)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 (2.0)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 (1.7)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423447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Lack of efficacy 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28 (8.0)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32 (9.1)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54 (15.4)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041509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Lost to follow-up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 (0.9)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 (0.9)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 (0.6)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91581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Protocol deviation</a:t>
                      </a:r>
                      <a:endParaRPr lang="en-US" sz="10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 (0.3)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en-US" sz="100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719851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Patient decision </a:t>
                      </a: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31 (8.8)</a:t>
                      </a: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33 (9.4)</a:t>
                      </a: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29 (8.3)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570277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2159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 (1.7) 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 (3.4)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579" marR="34579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 (4.8)</a:t>
                      </a:r>
                    </a:p>
                  </a:txBody>
                  <a:tcPr marL="34579" marR="34579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52913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 marL="108000" algn="l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study follow-up,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(%)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 (79.5)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289 (82.3)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9723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B23CB2-4E10-4EE9-810F-2F6473E3AC87}"/>
              </a:ext>
            </a:extLst>
          </p:cNvPr>
          <p:cNvSpPr txBox="1">
            <a:spLocks/>
          </p:cNvSpPr>
          <p:nvPr/>
        </p:nvSpPr>
        <p:spPr>
          <a:xfrm>
            <a:off x="244290" y="86033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Summary of Disposition</a:t>
            </a:r>
            <a:r>
              <a:rPr lang="en-US" sz="2050" dirty="0"/>
              <a:t>: Arm A vs Arm C</a:t>
            </a:r>
            <a:endParaRPr lang="en-GB" sz="2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8AB71-1816-5C52-B023-4FC0CB3A7ABD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>
                <a:solidFill>
                  <a:schemeClr val="bg2"/>
                </a:solidFill>
              </a:rPr>
              <a:t>Patients maintained similar rates of adherence to the BCG treatment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1AF3319-0D9F-544A-60DF-6CFCAB1CBBCD}"/>
              </a:ext>
            </a:extLst>
          </p:cNvPr>
          <p:cNvSpPr txBox="1">
            <a:spLocks/>
          </p:cNvSpPr>
          <p:nvPr/>
        </p:nvSpPr>
        <p:spPr>
          <a:xfrm>
            <a:off x="255374" y="4559888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en-US" sz="600" kern="100" baseline="30000" dirty="0" err="1">
                <a:latin typeface="Arial" panose="020B0604020202020204" pitchFamily="34" charset="0"/>
                <a:ea typeface="Aptos" panose="020B0004020202020204" pitchFamily="34" charset="0"/>
              </a:rPr>
              <a:t>a</a:t>
            </a:r>
            <a:r>
              <a:rPr lang="en-US" sz="600" kern="100" dirty="0" err="1">
                <a:latin typeface="Arial" panose="020B0604020202020204" pitchFamily="34" charset="0"/>
                <a:ea typeface="Aptos" panose="020B0004020202020204" pitchFamily="34" charset="0"/>
              </a:rPr>
              <a:t>Up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 to 25 cycles. </a:t>
            </a:r>
            <a:r>
              <a:rPr lang="en-US" sz="600" kern="100" baseline="30000" dirty="0" err="1">
                <a:latin typeface="Arial" panose="020B0604020202020204" pitchFamily="34" charset="0"/>
                <a:ea typeface="Aptos" panose="020B0004020202020204" pitchFamily="34" charset="0"/>
              </a:rPr>
              <a:t>b</a:t>
            </a:r>
            <a:r>
              <a:rPr lang="en-US" sz="600" kern="100" dirty="0" err="1">
                <a:latin typeface="Arial" panose="020B0604020202020204" pitchFamily="34" charset="0"/>
                <a:ea typeface="Aptos" panose="020B0004020202020204" pitchFamily="34" charset="0"/>
              </a:rPr>
              <a:t>Up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</a:rPr>
              <a:t> to 2 yrs. AE, adverse event; BCG, Bacillus Calmette-Guérin; I, induction; M, maintenance.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0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44E1-FC8C-21B8-DD3E-6AC31EBA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9543B-5B9E-6A07-4C7A-AECFC08B9C4B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7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E0F1DF-6932-64BC-F663-15907E3A7241}"/>
              </a:ext>
            </a:extLst>
          </p:cNvPr>
          <p:cNvGrpSpPr/>
          <p:nvPr/>
        </p:nvGrpSpPr>
        <p:grpSpPr>
          <a:xfrm>
            <a:off x="1349024" y="1178001"/>
            <a:ext cx="6502156" cy="2993060"/>
            <a:chOff x="1349024" y="1142561"/>
            <a:chExt cx="6502156" cy="2993060"/>
          </a:xfrm>
        </p:grpSpPr>
        <p:sp>
          <p:nvSpPr>
            <p:cNvPr id="28" name="Rectangle 4693">
              <a:extLst>
                <a:ext uri="{FF2B5EF4-FFF2-40B4-BE49-F238E27FC236}">
                  <a16:creationId xmlns:a16="http://schemas.microsoft.com/office/drawing/2014/main" id="{760E0EBE-90A5-1441-0F8D-555A0EDA82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50411" y="2393419"/>
              <a:ext cx="5818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/>
                <a:t>EFS (%)</a:t>
              </a:r>
              <a:endParaRPr kumimoji="0" lang="en-US" altLang="en-US" sz="1200" b="0" i="0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2" name="Rectangle 5820">
              <a:extLst>
                <a:ext uri="{FF2B5EF4-FFF2-40B4-BE49-F238E27FC236}">
                  <a16:creationId xmlns:a16="http://schemas.microsoft.com/office/drawing/2014/main" id="{39101732-AD1B-6C19-BD9F-6970A7B5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316" y="3950955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61" name="Group 4660">
              <a:extLst>
                <a:ext uri="{FF2B5EF4-FFF2-40B4-BE49-F238E27FC236}">
                  <a16:creationId xmlns:a16="http://schemas.microsoft.com/office/drawing/2014/main" id="{702FFD6A-5415-7137-7168-003AA437DA11}"/>
                </a:ext>
              </a:extLst>
            </p:cNvPr>
            <p:cNvGrpSpPr/>
            <p:nvPr/>
          </p:nvGrpSpPr>
          <p:grpSpPr>
            <a:xfrm>
              <a:off x="2232718" y="1142561"/>
              <a:ext cx="5149174" cy="873838"/>
              <a:chOff x="4267201" y="1303338"/>
              <a:chExt cx="4438650" cy="1076326"/>
            </a:xfrm>
          </p:grpSpPr>
          <p:sp>
            <p:nvSpPr>
              <p:cNvPr id="5811" name="Freeform 4700">
                <a:extLst>
                  <a:ext uri="{FF2B5EF4-FFF2-40B4-BE49-F238E27FC236}">
                    <a16:creationId xmlns:a16="http://schemas.microsoft.com/office/drawing/2014/main" id="{D12D64A5-6D46-98C0-B3F7-C212A01BE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1" y="1344613"/>
                <a:ext cx="4359275" cy="996950"/>
              </a:xfrm>
              <a:custGeom>
                <a:avLst/>
                <a:gdLst>
                  <a:gd name="T0" fmla="*/ 37 w 2746"/>
                  <a:gd name="T1" fmla="*/ 6 h 628"/>
                  <a:gd name="T2" fmla="*/ 125 w 2746"/>
                  <a:gd name="T3" fmla="*/ 12 h 628"/>
                  <a:gd name="T4" fmla="*/ 133 w 2746"/>
                  <a:gd name="T5" fmla="*/ 30 h 628"/>
                  <a:gd name="T6" fmla="*/ 137 w 2746"/>
                  <a:gd name="T7" fmla="*/ 42 h 628"/>
                  <a:gd name="T8" fmla="*/ 139 w 2746"/>
                  <a:gd name="T9" fmla="*/ 60 h 628"/>
                  <a:gd name="T10" fmla="*/ 145 w 2746"/>
                  <a:gd name="T11" fmla="*/ 66 h 628"/>
                  <a:gd name="T12" fmla="*/ 147 w 2746"/>
                  <a:gd name="T13" fmla="*/ 96 h 628"/>
                  <a:gd name="T14" fmla="*/ 151 w 2746"/>
                  <a:gd name="T15" fmla="*/ 102 h 628"/>
                  <a:gd name="T16" fmla="*/ 159 w 2746"/>
                  <a:gd name="T17" fmla="*/ 127 h 628"/>
                  <a:gd name="T18" fmla="*/ 229 w 2746"/>
                  <a:gd name="T19" fmla="*/ 133 h 628"/>
                  <a:gd name="T20" fmla="*/ 231 w 2746"/>
                  <a:gd name="T21" fmla="*/ 145 h 628"/>
                  <a:gd name="T22" fmla="*/ 253 w 2746"/>
                  <a:gd name="T23" fmla="*/ 157 h 628"/>
                  <a:gd name="T24" fmla="*/ 265 w 2746"/>
                  <a:gd name="T25" fmla="*/ 175 h 628"/>
                  <a:gd name="T26" fmla="*/ 277 w 2746"/>
                  <a:gd name="T27" fmla="*/ 181 h 628"/>
                  <a:gd name="T28" fmla="*/ 285 w 2746"/>
                  <a:gd name="T29" fmla="*/ 199 h 628"/>
                  <a:gd name="T30" fmla="*/ 289 w 2746"/>
                  <a:gd name="T31" fmla="*/ 205 h 628"/>
                  <a:gd name="T32" fmla="*/ 303 w 2746"/>
                  <a:gd name="T33" fmla="*/ 225 h 628"/>
                  <a:gd name="T34" fmla="*/ 429 w 2746"/>
                  <a:gd name="T35" fmla="*/ 231 h 628"/>
                  <a:gd name="T36" fmla="*/ 431 w 2746"/>
                  <a:gd name="T37" fmla="*/ 243 h 628"/>
                  <a:gd name="T38" fmla="*/ 439 w 2746"/>
                  <a:gd name="T39" fmla="*/ 249 h 628"/>
                  <a:gd name="T40" fmla="*/ 443 w 2746"/>
                  <a:gd name="T41" fmla="*/ 261 h 628"/>
                  <a:gd name="T42" fmla="*/ 487 w 2746"/>
                  <a:gd name="T43" fmla="*/ 267 h 628"/>
                  <a:gd name="T44" fmla="*/ 521 w 2746"/>
                  <a:gd name="T45" fmla="*/ 279 h 628"/>
                  <a:gd name="T46" fmla="*/ 577 w 2746"/>
                  <a:gd name="T47" fmla="*/ 287 h 628"/>
                  <a:gd name="T48" fmla="*/ 581 w 2746"/>
                  <a:gd name="T49" fmla="*/ 299 h 628"/>
                  <a:gd name="T50" fmla="*/ 719 w 2746"/>
                  <a:gd name="T51" fmla="*/ 305 h 628"/>
                  <a:gd name="T52" fmla="*/ 723 w 2746"/>
                  <a:gd name="T53" fmla="*/ 317 h 628"/>
                  <a:gd name="T54" fmla="*/ 852 w 2746"/>
                  <a:gd name="T55" fmla="*/ 323 h 628"/>
                  <a:gd name="T56" fmla="*/ 856 w 2746"/>
                  <a:gd name="T57" fmla="*/ 337 h 628"/>
                  <a:gd name="T58" fmla="*/ 908 w 2746"/>
                  <a:gd name="T59" fmla="*/ 343 h 628"/>
                  <a:gd name="T60" fmla="*/ 948 w 2746"/>
                  <a:gd name="T61" fmla="*/ 355 h 628"/>
                  <a:gd name="T62" fmla="*/ 1008 w 2746"/>
                  <a:gd name="T63" fmla="*/ 363 h 628"/>
                  <a:gd name="T64" fmla="*/ 1018 w 2746"/>
                  <a:gd name="T65" fmla="*/ 381 h 628"/>
                  <a:gd name="T66" fmla="*/ 1094 w 2746"/>
                  <a:gd name="T67" fmla="*/ 387 h 628"/>
                  <a:gd name="T68" fmla="*/ 1148 w 2746"/>
                  <a:gd name="T69" fmla="*/ 401 h 628"/>
                  <a:gd name="T70" fmla="*/ 1294 w 2746"/>
                  <a:gd name="T71" fmla="*/ 407 h 628"/>
                  <a:gd name="T72" fmla="*/ 1366 w 2746"/>
                  <a:gd name="T73" fmla="*/ 427 h 628"/>
                  <a:gd name="T74" fmla="*/ 1418 w 2746"/>
                  <a:gd name="T75" fmla="*/ 435 h 628"/>
                  <a:gd name="T76" fmla="*/ 1456 w 2746"/>
                  <a:gd name="T77" fmla="*/ 449 h 628"/>
                  <a:gd name="T78" fmla="*/ 1573 w 2746"/>
                  <a:gd name="T79" fmla="*/ 455 h 628"/>
                  <a:gd name="T80" fmla="*/ 1581 w 2746"/>
                  <a:gd name="T81" fmla="*/ 469 h 628"/>
                  <a:gd name="T82" fmla="*/ 1683 w 2746"/>
                  <a:gd name="T83" fmla="*/ 483 h 628"/>
                  <a:gd name="T84" fmla="*/ 1771 w 2746"/>
                  <a:gd name="T85" fmla="*/ 497 h 628"/>
                  <a:gd name="T86" fmla="*/ 1863 w 2746"/>
                  <a:gd name="T87" fmla="*/ 503 h 628"/>
                  <a:gd name="T88" fmla="*/ 1895 w 2746"/>
                  <a:gd name="T89" fmla="*/ 523 h 628"/>
                  <a:gd name="T90" fmla="*/ 1925 w 2746"/>
                  <a:gd name="T91" fmla="*/ 533 h 628"/>
                  <a:gd name="T92" fmla="*/ 1949 w 2746"/>
                  <a:gd name="T93" fmla="*/ 557 h 628"/>
                  <a:gd name="T94" fmla="*/ 2037 w 2746"/>
                  <a:gd name="T95" fmla="*/ 569 h 628"/>
                  <a:gd name="T96" fmla="*/ 2145 w 2746"/>
                  <a:gd name="T97" fmla="*/ 596 h 628"/>
                  <a:gd name="T98" fmla="*/ 2746 w 2746"/>
                  <a:gd name="T99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46" h="628">
                    <a:moveTo>
                      <a:pt x="0" y="0"/>
                    </a:moveTo>
                    <a:lnTo>
                      <a:pt x="37" y="0"/>
                    </a:lnTo>
                    <a:lnTo>
                      <a:pt x="37" y="6"/>
                    </a:lnTo>
                    <a:lnTo>
                      <a:pt x="109" y="6"/>
                    </a:lnTo>
                    <a:lnTo>
                      <a:pt x="109" y="12"/>
                    </a:lnTo>
                    <a:lnTo>
                      <a:pt x="125" y="12"/>
                    </a:lnTo>
                    <a:lnTo>
                      <a:pt x="125" y="18"/>
                    </a:lnTo>
                    <a:lnTo>
                      <a:pt x="133" y="1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39" y="60"/>
                    </a:lnTo>
                    <a:lnTo>
                      <a:pt x="141" y="60"/>
                    </a:lnTo>
                    <a:lnTo>
                      <a:pt x="141" y="66"/>
                    </a:lnTo>
                    <a:lnTo>
                      <a:pt x="145" y="66"/>
                    </a:lnTo>
                    <a:lnTo>
                      <a:pt x="145" y="84"/>
                    </a:lnTo>
                    <a:lnTo>
                      <a:pt x="147" y="84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1" y="102"/>
                    </a:lnTo>
                    <a:lnTo>
                      <a:pt x="151" y="115"/>
                    </a:lnTo>
                    <a:lnTo>
                      <a:pt x="159" y="115"/>
                    </a:lnTo>
                    <a:lnTo>
                      <a:pt x="159" y="127"/>
                    </a:lnTo>
                    <a:lnTo>
                      <a:pt x="161" y="127"/>
                    </a:lnTo>
                    <a:lnTo>
                      <a:pt x="161" y="133"/>
                    </a:lnTo>
                    <a:lnTo>
                      <a:pt x="229" y="133"/>
                    </a:lnTo>
                    <a:lnTo>
                      <a:pt x="229" y="139"/>
                    </a:lnTo>
                    <a:lnTo>
                      <a:pt x="231" y="139"/>
                    </a:lnTo>
                    <a:lnTo>
                      <a:pt x="231" y="145"/>
                    </a:lnTo>
                    <a:lnTo>
                      <a:pt x="245" y="145"/>
                    </a:lnTo>
                    <a:lnTo>
                      <a:pt x="245" y="157"/>
                    </a:lnTo>
                    <a:lnTo>
                      <a:pt x="253" y="157"/>
                    </a:lnTo>
                    <a:lnTo>
                      <a:pt x="253" y="163"/>
                    </a:lnTo>
                    <a:lnTo>
                      <a:pt x="265" y="163"/>
                    </a:lnTo>
                    <a:lnTo>
                      <a:pt x="265" y="175"/>
                    </a:lnTo>
                    <a:lnTo>
                      <a:pt x="269" y="175"/>
                    </a:lnTo>
                    <a:lnTo>
                      <a:pt x="269" y="181"/>
                    </a:lnTo>
                    <a:lnTo>
                      <a:pt x="277" y="181"/>
                    </a:lnTo>
                    <a:lnTo>
                      <a:pt x="277" y="193"/>
                    </a:lnTo>
                    <a:lnTo>
                      <a:pt x="285" y="193"/>
                    </a:lnTo>
                    <a:lnTo>
                      <a:pt x="285" y="19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89" y="205"/>
                    </a:lnTo>
                    <a:lnTo>
                      <a:pt x="289" y="219"/>
                    </a:lnTo>
                    <a:lnTo>
                      <a:pt x="303" y="219"/>
                    </a:lnTo>
                    <a:lnTo>
                      <a:pt x="303" y="225"/>
                    </a:lnTo>
                    <a:lnTo>
                      <a:pt x="359" y="225"/>
                    </a:lnTo>
                    <a:lnTo>
                      <a:pt x="359" y="231"/>
                    </a:lnTo>
                    <a:lnTo>
                      <a:pt x="429" y="231"/>
                    </a:lnTo>
                    <a:lnTo>
                      <a:pt x="429" y="237"/>
                    </a:lnTo>
                    <a:lnTo>
                      <a:pt x="431" y="237"/>
                    </a:lnTo>
                    <a:lnTo>
                      <a:pt x="431" y="243"/>
                    </a:lnTo>
                    <a:lnTo>
                      <a:pt x="433" y="243"/>
                    </a:lnTo>
                    <a:lnTo>
                      <a:pt x="433" y="249"/>
                    </a:lnTo>
                    <a:lnTo>
                      <a:pt x="439" y="249"/>
                    </a:lnTo>
                    <a:lnTo>
                      <a:pt x="439" y="255"/>
                    </a:lnTo>
                    <a:lnTo>
                      <a:pt x="443" y="255"/>
                    </a:lnTo>
                    <a:lnTo>
                      <a:pt x="443" y="261"/>
                    </a:lnTo>
                    <a:lnTo>
                      <a:pt x="485" y="261"/>
                    </a:lnTo>
                    <a:lnTo>
                      <a:pt x="485" y="267"/>
                    </a:lnTo>
                    <a:lnTo>
                      <a:pt x="487" y="267"/>
                    </a:lnTo>
                    <a:lnTo>
                      <a:pt x="487" y="273"/>
                    </a:lnTo>
                    <a:lnTo>
                      <a:pt x="521" y="273"/>
                    </a:lnTo>
                    <a:lnTo>
                      <a:pt x="521" y="279"/>
                    </a:lnTo>
                    <a:lnTo>
                      <a:pt x="575" y="279"/>
                    </a:lnTo>
                    <a:lnTo>
                      <a:pt x="575" y="287"/>
                    </a:lnTo>
                    <a:lnTo>
                      <a:pt x="577" y="287"/>
                    </a:lnTo>
                    <a:lnTo>
                      <a:pt x="577" y="293"/>
                    </a:lnTo>
                    <a:lnTo>
                      <a:pt x="581" y="293"/>
                    </a:lnTo>
                    <a:lnTo>
                      <a:pt x="581" y="299"/>
                    </a:lnTo>
                    <a:lnTo>
                      <a:pt x="715" y="299"/>
                    </a:lnTo>
                    <a:lnTo>
                      <a:pt x="715" y="305"/>
                    </a:lnTo>
                    <a:lnTo>
                      <a:pt x="719" y="305"/>
                    </a:lnTo>
                    <a:lnTo>
                      <a:pt x="719" y="311"/>
                    </a:lnTo>
                    <a:lnTo>
                      <a:pt x="723" y="311"/>
                    </a:lnTo>
                    <a:lnTo>
                      <a:pt x="723" y="317"/>
                    </a:lnTo>
                    <a:lnTo>
                      <a:pt x="842" y="317"/>
                    </a:lnTo>
                    <a:lnTo>
                      <a:pt x="842" y="323"/>
                    </a:lnTo>
                    <a:lnTo>
                      <a:pt x="852" y="323"/>
                    </a:lnTo>
                    <a:lnTo>
                      <a:pt x="852" y="331"/>
                    </a:lnTo>
                    <a:lnTo>
                      <a:pt x="856" y="331"/>
                    </a:lnTo>
                    <a:lnTo>
                      <a:pt x="856" y="337"/>
                    </a:lnTo>
                    <a:lnTo>
                      <a:pt x="866" y="337"/>
                    </a:lnTo>
                    <a:lnTo>
                      <a:pt x="866" y="343"/>
                    </a:lnTo>
                    <a:lnTo>
                      <a:pt x="908" y="343"/>
                    </a:lnTo>
                    <a:lnTo>
                      <a:pt x="908" y="349"/>
                    </a:lnTo>
                    <a:lnTo>
                      <a:pt x="948" y="349"/>
                    </a:lnTo>
                    <a:lnTo>
                      <a:pt x="948" y="355"/>
                    </a:lnTo>
                    <a:lnTo>
                      <a:pt x="998" y="355"/>
                    </a:lnTo>
                    <a:lnTo>
                      <a:pt x="998" y="363"/>
                    </a:lnTo>
                    <a:lnTo>
                      <a:pt x="1008" y="363"/>
                    </a:lnTo>
                    <a:lnTo>
                      <a:pt x="1008" y="369"/>
                    </a:lnTo>
                    <a:lnTo>
                      <a:pt x="1018" y="369"/>
                    </a:lnTo>
                    <a:lnTo>
                      <a:pt x="1018" y="381"/>
                    </a:lnTo>
                    <a:lnTo>
                      <a:pt x="1046" y="381"/>
                    </a:lnTo>
                    <a:lnTo>
                      <a:pt x="1046" y="387"/>
                    </a:lnTo>
                    <a:lnTo>
                      <a:pt x="1094" y="387"/>
                    </a:lnTo>
                    <a:lnTo>
                      <a:pt x="1094" y="395"/>
                    </a:lnTo>
                    <a:lnTo>
                      <a:pt x="1148" y="395"/>
                    </a:lnTo>
                    <a:lnTo>
                      <a:pt x="1148" y="401"/>
                    </a:lnTo>
                    <a:lnTo>
                      <a:pt x="1190" y="401"/>
                    </a:lnTo>
                    <a:lnTo>
                      <a:pt x="1190" y="407"/>
                    </a:lnTo>
                    <a:lnTo>
                      <a:pt x="1294" y="407"/>
                    </a:lnTo>
                    <a:lnTo>
                      <a:pt x="1294" y="421"/>
                    </a:lnTo>
                    <a:lnTo>
                      <a:pt x="1366" y="421"/>
                    </a:lnTo>
                    <a:lnTo>
                      <a:pt x="1366" y="427"/>
                    </a:lnTo>
                    <a:lnTo>
                      <a:pt x="1412" y="427"/>
                    </a:lnTo>
                    <a:lnTo>
                      <a:pt x="1412" y="435"/>
                    </a:lnTo>
                    <a:lnTo>
                      <a:pt x="1418" y="435"/>
                    </a:lnTo>
                    <a:lnTo>
                      <a:pt x="1418" y="441"/>
                    </a:lnTo>
                    <a:lnTo>
                      <a:pt x="1456" y="441"/>
                    </a:lnTo>
                    <a:lnTo>
                      <a:pt x="1456" y="449"/>
                    </a:lnTo>
                    <a:lnTo>
                      <a:pt x="1509" y="449"/>
                    </a:lnTo>
                    <a:lnTo>
                      <a:pt x="1509" y="455"/>
                    </a:lnTo>
                    <a:lnTo>
                      <a:pt x="1573" y="455"/>
                    </a:lnTo>
                    <a:lnTo>
                      <a:pt x="1573" y="461"/>
                    </a:lnTo>
                    <a:lnTo>
                      <a:pt x="1581" y="461"/>
                    </a:lnTo>
                    <a:lnTo>
                      <a:pt x="1581" y="469"/>
                    </a:lnTo>
                    <a:lnTo>
                      <a:pt x="1583" y="469"/>
                    </a:lnTo>
                    <a:lnTo>
                      <a:pt x="1583" y="483"/>
                    </a:lnTo>
                    <a:lnTo>
                      <a:pt x="1683" y="483"/>
                    </a:lnTo>
                    <a:lnTo>
                      <a:pt x="1683" y="489"/>
                    </a:lnTo>
                    <a:lnTo>
                      <a:pt x="1771" y="489"/>
                    </a:lnTo>
                    <a:lnTo>
                      <a:pt x="1771" y="497"/>
                    </a:lnTo>
                    <a:lnTo>
                      <a:pt x="1835" y="497"/>
                    </a:lnTo>
                    <a:lnTo>
                      <a:pt x="1835" y="503"/>
                    </a:lnTo>
                    <a:lnTo>
                      <a:pt x="1863" y="503"/>
                    </a:lnTo>
                    <a:lnTo>
                      <a:pt x="1863" y="511"/>
                    </a:lnTo>
                    <a:lnTo>
                      <a:pt x="1895" y="511"/>
                    </a:lnTo>
                    <a:lnTo>
                      <a:pt x="1895" y="523"/>
                    </a:lnTo>
                    <a:lnTo>
                      <a:pt x="1901" y="523"/>
                    </a:lnTo>
                    <a:lnTo>
                      <a:pt x="1901" y="533"/>
                    </a:lnTo>
                    <a:lnTo>
                      <a:pt x="1925" y="533"/>
                    </a:lnTo>
                    <a:lnTo>
                      <a:pt x="1925" y="545"/>
                    </a:lnTo>
                    <a:lnTo>
                      <a:pt x="1949" y="545"/>
                    </a:lnTo>
                    <a:lnTo>
                      <a:pt x="1949" y="557"/>
                    </a:lnTo>
                    <a:lnTo>
                      <a:pt x="2005" y="557"/>
                    </a:lnTo>
                    <a:lnTo>
                      <a:pt x="2005" y="569"/>
                    </a:lnTo>
                    <a:lnTo>
                      <a:pt x="2037" y="569"/>
                    </a:lnTo>
                    <a:lnTo>
                      <a:pt x="2037" y="582"/>
                    </a:lnTo>
                    <a:lnTo>
                      <a:pt x="2145" y="582"/>
                    </a:lnTo>
                    <a:lnTo>
                      <a:pt x="2145" y="596"/>
                    </a:lnTo>
                    <a:lnTo>
                      <a:pt x="2165" y="596"/>
                    </a:lnTo>
                    <a:lnTo>
                      <a:pt x="2165" y="628"/>
                    </a:lnTo>
                    <a:lnTo>
                      <a:pt x="2746" y="628"/>
                    </a:lnTo>
                  </a:path>
                </a:pathLst>
              </a:custGeom>
              <a:noFill/>
              <a:ln w="19050" cap="flat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2" name="Line 5286">
                <a:extLst>
                  <a:ext uri="{FF2B5EF4-FFF2-40B4-BE49-F238E27FC236}">
                    <a16:creationId xmlns:a16="http://schemas.microsoft.com/office/drawing/2014/main" id="{9E5BC191-EEC5-A580-609D-3D1238347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3" name="Line 5287">
                <a:extLst>
                  <a:ext uri="{FF2B5EF4-FFF2-40B4-BE49-F238E27FC236}">
                    <a16:creationId xmlns:a16="http://schemas.microsoft.com/office/drawing/2014/main" id="{EED43975-66B6-C70B-5405-81F68D7E8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4" name="Line 5288">
                <a:extLst>
                  <a:ext uri="{FF2B5EF4-FFF2-40B4-BE49-F238E27FC236}">
                    <a16:creationId xmlns:a16="http://schemas.microsoft.com/office/drawing/2014/main" id="{1EC4BA4A-0157-33B0-6FA8-A8564C2A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5" name="Line 5289">
                <a:extLst>
                  <a:ext uri="{FF2B5EF4-FFF2-40B4-BE49-F238E27FC236}">
                    <a16:creationId xmlns:a16="http://schemas.microsoft.com/office/drawing/2014/main" id="{6DF734C9-0E5D-5EB7-62A1-9C145D425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6" name="Line 5290">
                <a:extLst>
                  <a:ext uri="{FF2B5EF4-FFF2-40B4-BE49-F238E27FC236}">
                    <a16:creationId xmlns:a16="http://schemas.microsoft.com/office/drawing/2014/main" id="{93EEFC0A-7F67-41E7-AF64-87BF0CD77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7" name="Line 5291">
                <a:extLst>
                  <a:ext uri="{FF2B5EF4-FFF2-40B4-BE49-F238E27FC236}">
                    <a16:creationId xmlns:a16="http://schemas.microsoft.com/office/drawing/2014/main" id="{357D03C3-FBC4-7709-6550-E4BD70912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8" name="Line 5292">
                <a:extLst>
                  <a:ext uri="{FF2B5EF4-FFF2-40B4-BE49-F238E27FC236}">
                    <a16:creationId xmlns:a16="http://schemas.microsoft.com/office/drawing/2014/main" id="{F502B5F7-C9FE-EAF0-6FA5-7C697EC7E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19" name="Line 5293">
                <a:extLst>
                  <a:ext uri="{FF2B5EF4-FFF2-40B4-BE49-F238E27FC236}">
                    <a16:creationId xmlns:a16="http://schemas.microsoft.com/office/drawing/2014/main" id="{3D1DFD74-A6E4-5380-8B17-3FAFB0A17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0" name="Line 5294">
                <a:extLst>
                  <a:ext uri="{FF2B5EF4-FFF2-40B4-BE49-F238E27FC236}">
                    <a16:creationId xmlns:a16="http://schemas.microsoft.com/office/drawing/2014/main" id="{49CA20F0-9E66-1207-2028-185009769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1" name="Line 5295">
                <a:extLst>
                  <a:ext uri="{FF2B5EF4-FFF2-40B4-BE49-F238E27FC236}">
                    <a16:creationId xmlns:a16="http://schemas.microsoft.com/office/drawing/2014/main" id="{37EA99B5-FE66-9F37-6C59-16461D8AB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2" name="Line 5296">
                <a:extLst>
                  <a:ext uri="{FF2B5EF4-FFF2-40B4-BE49-F238E27FC236}">
                    <a16:creationId xmlns:a16="http://schemas.microsoft.com/office/drawing/2014/main" id="{08CF0046-76A6-365A-4473-91E66D929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3" name="Line 5297">
                <a:extLst>
                  <a:ext uri="{FF2B5EF4-FFF2-40B4-BE49-F238E27FC236}">
                    <a16:creationId xmlns:a16="http://schemas.microsoft.com/office/drawing/2014/main" id="{760CF48E-2D6A-3E2D-5B2D-E4EE45E41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4" name="Line 5298">
                <a:extLst>
                  <a:ext uri="{FF2B5EF4-FFF2-40B4-BE49-F238E27FC236}">
                    <a16:creationId xmlns:a16="http://schemas.microsoft.com/office/drawing/2014/main" id="{361C4E68-197D-E89C-0FBC-6D307D13B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5" name="Line 5299">
                <a:extLst>
                  <a:ext uri="{FF2B5EF4-FFF2-40B4-BE49-F238E27FC236}">
                    <a16:creationId xmlns:a16="http://schemas.microsoft.com/office/drawing/2014/main" id="{86FB282E-815A-2345-DDBF-8688AA140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6" name="Line 5300">
                <a:extLst>
                  <a:ext uri="{FF2B5EF4-FFF2-40B4-BE49-F238E27FC236}">
                    <a16:creationId xmlns:a16="http://schemas.microsoft.com/office/drawing/2014/main" id="{6E409C7E-7C08-C7CF-684F-0E886A2E8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7" name="Line 5301">
                <a:extLst>
                  <a:ext uri="{FF2B5EF4-FFF2-40B4-BE49-F238E27FC236}">
                    <a16:creationId xmlns:a16="http://schemas.microsoft.com/office/drawing/2014/main" id="{ABD62A44-3C48-21D1-6936-E0A97656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8" name="Line 5302">
                <a:extLst>
                  <a:ext uri="{FF2B5EF4-FFF2-40B4-BE49-F238E27FC236}">
                    <a16:creationId xmlns:a16="http://schemas.microsoft.com/office/drawing/2014/main" id="{0B47847C-954F-A410-6800-81F7F1C31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29" name="Line 5303">
                <a:extLst>
                  <a:ext uri="{FF2B5EF4-FFF2-40B4-BE49-F238E27FC236}">
                    <a16:creationId xmlns:a16="http://schemas.microsoft.com/office/drawing/2014/main" id="{54434A63-A6BF-3482-E6C1-0E9C33DBA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0" name="Line 5304">
                <a:extLst>
                  <a:ext uri="{FF2B5EF4-FFF2-40B4-BE49-F238E27FC236}">
                    <a16:creationId xmlns:a16="http://schemas.microsoft.com/office/drawing/2014/main" id="{B7B6FCCA-8C18-4048-B085-60FE8E3A6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1" name="Line 5305">
                <a:extLst>
                  <a:ext uri="{FF2B5EF4-FFF2-40B4-BE49-F238E27FC236}">
                    <a16:creationId xmlns:a16="http://schemas.microsoft.com/office/drawing/2014/main" id="{1D29DECF-3C23-CE79-A550-7E2DCE1FF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2" name="Line 5306">
                <a:extLst>
                  <a:ext uri="{FF2B5EF4-FFF2-40B4-BE49-F238E27FC236}">
                    <a16:creationId xmlns:a16="http://schemas.microsoft.com/office/drawing/2014/main" id="{9BF0140E-4558-22C6-1CA8-6261F6E5A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3" name="Line 5307">
                <a:extLst>
                  <a:ext uri="{FF2B5EF4-FFF2-40B4-BE49-F238E27FC236}">
                    <a16:creationId xmlns:a16="http://schemas.microsoft.com/office/drawing/2014/main" id="{06365109-2AFB-AC4F-679C-2819C5306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4" name="Line 5308">
                <a:extLst>
                  <a:ext uri="{FF2B5EF4-FFF2-40B4-BE49-F238E27FC236}">
                    <a16:creationId xmlns:a16="http://schemas.microsoft.com/office/drawing/2014/main" id="{548235CE-4DCE-B4E9-887D-6A6894A1D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13636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5" name="Line 5309">
                <a:extLst>
                  <a:ext uri="{FF2B5EF4-FFF2-40B4-BE49-F238E27FC236}">
                    <a16:creationId xmlns:a16="http://schemas.microsoft.com/office/drawing/2014/main" id="{C9F71162-11BA-0F5A-8E0E-DA6D12E2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3223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6" name="Line 5310">
                <a:extLst>
                  <a:ext uri="{FF2B5EF4-FFF2-40B4-BE49-F238E27FC236}">
                    <a16:creationId xmlns:a16="http://schemas.microsoft.com/office/drawing/2014/main" id="{96520484-BC22-C53C-96DB-F7B889C6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2081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7" name="Line 5311">
                <a:extLst>
                  <a:ext uri="{FF2B5EF4-FFF2-40B4-BE49-F238E27FC236}">
                    <a16:creationId xmlns:a16="http://schemas.microsoft.com/office/drawing/2014/main" id="{ABB64C0E-B117-929D-56B7-C70E033F9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3795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8" name="Line 5312">
                <a:extLst>
                  <a:ext uri="{FF2B5EF4-FFF2-40B4-BE49-F238E27FC236}">
                    <a16:creationId xmlns:a16="http://schemas.microsoft.com/office/drawing/2014/main" id="{4257D37B-5F7C-3D3F-32DB-FE6609751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7864" y="14493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39" name="Line 5313">
                <a:extLst>
                  <a:ext uri="{FF2B5EF4-FFF2-40B4-BE49-F238E27FC236}">
                    <a16:creationId xmlns:a16="http://schemas.microsoft.com/office/drawing/2014/main" id="{D7ADB250-DD13-3D17-DB89-04422BD9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139" y="1408113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0" name="Line 5314">
                <a:extLst>
                  <a:ext uri="{FF2B5EF4-FFF2-40B4-BE49-F238E27FC236}">
                    <a16:creationId xmlns:a16="http://schemas.microsoft.com/office/drawing/2014/main" id="{1CC767BE-E9B0-2484-1D43-19A0C3713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4779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1" name="Line 5315">
                <a:extLst>
                  <a:ext uri="{FF2B5EF4-FFF2-40B4-BE49-F238E27FC236}">
                    <a16:creationId xmlns:a16="http://schemas.microsoft.com/office/drawing/2014/main" id="{D7DB259C-043B-61BF-DC7B-176902332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5489" y="14366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2" name="Line 5316">
                <a:extLst>
                  <a:ext uri="{FF2B5EF4-FFF2-40B4-BE49-F238E27FC236}">
                    <a16:creationId xmlns:a16="http://schemas.microsoft.com/office/drawing/2014/main" id="{04697FDF-FD96-0BDF-5DDF-DAE60BE62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9701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3" name="Line 5317">
                <a:extLst>
                  <a:ext uri="{FF2B5EF4-FFF2-40B4-BE49-F238E27FC236}">
                    <a16:creationId xmlns:a16="http://schemas.microsoft.com/office/drawing/2014/main" id="{D9380DBF-B976-8CD9-C0FB-E8E6F23A8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5573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4" name="Line 5318">
                <a:extLst>
                  <a:ext uri="{FF2B5EF4-FFF2-40B4-BE49-F238E27FC236}">
                    <a16:creationId xmlns:a16="http://schemas.microsoft.com/office/drawing/2014/main" id="{8D9927FE-B75C-3D4B-8086-FAA91BE37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527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5" name="Line 5319">
                <a:extLst>
                  <a:ext uri="{FF2B5EF4-FFF2-40B4-BE49-F238E27FC236}">
                    <a16:creationId xmlns:a16="http://schemas.microsoft.com/office/drawing/2014/main" id="{D93C988B-E75E-4328-AA54-C8D2B9A32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4843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6" name="Line 5320">
                <a:extLst>
                  <a:ext uri="{FF2B5EF4-FFF2-40B4-BE49-F238E27FC236}">
                    <a16:creationId xmlns:a16="http://schemas.microsoft.com/office/drawing/2014/main" id="{52EED6D4-71B9-C1AC-43BA-EB3CE2889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964" y="1555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7" name="Line 5321">
                <a:extLst>
                  <a:ext uri="{FF2B5EF4-FFF2-40B4-BE49-F238E27FC236}">
                    <a16:creationId xmlns:a16="http://schemas.microsoft.com/office/drawing/2014/main" id="{14FC32E1-03EB-408F-DBC6-E15367B7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9" y="1516063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8" name="Line 5322">
                <a:extLst>
                  <a:ext uri="{FF2B5EF4-FFF2-40B4-BE49-F238E27FC236}">
                    <a16:creationId xmlns:a16="http://schemas.microsoft.com/office/drawing/2014/main" id="{B06F2D10-FB16-8330-7A00-99F0870F5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700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49" name="Line 5323">
                <a:extLst>
                  <a:ext uri="{FF2B5EF4-FFF2-40B4-BE49-F238E27FC236}">
                    <a16:creationId xmlns:a16="http://schemas.microsoft.com/office/drawing/2014/main" id="{9855D8D6-233D-B51F-A706-9D5BC9AF0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6319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0" name="Line 5324">
                <a:extLst>
                  <a:ext uri="{FF2B5EF4-FFF2-40B4-BE49-F238E27FC236}">
                    <a16:creationId xmlns:a16="http://schemas.microsoft.com/office/drawing/2014/main" id="{F93D0703-78B1-421A-43B5-FFFC4083D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1" name="Line 5325">
                <a:extLst>
                  <a:ext uri="{FF2B5EF4-FFF2-40B4-BE49-F238E27FC236}">
                    <a16:creationId xmlns:a16="http://schemas.microsoft.com/office/drawing/2014/main" id="{3BD0793C-B491-94FD-32F7-259E7BD27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2" name="Line 5326">
                <a:extLst>
                  <a:ext uri="{FF2B5EF4-FFF2-40B4-BE49-F238E27FC236}">
                    <a16:creationId xmlns:a16="http://schemas.microsoft.com/office/drawing/2014/main" id="{8339FBD1-2BAF-6C54-412B-A0B5E28E9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689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3" name="Line 5327">
                <a:extLst>
                  <a:ext uri="{FF2B5EF4-FFF2-40B4-BE49-F238E27FC236}">
                    <a16:creationId xmlns:a16="http://schemas.microsoft.com/office/drawing/2014/main" id="{FEF0E50E-1DEA-7B82-8D22-25D0C2082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4" name="Line 5328">
                <a:extLst>
                  <a:ext uri="{FF2B5EF4-FFF2-40B4-BE49-F238E27FC236}">
                    <a16:creationId xmlns:a16="http://schemas.microsoft.com/office/drawing/2014/main" id="{748234AD-6C65-7034-6A82-AE443C638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701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5" name="Line 5329">
                <a:extLst>
                  <a:ext uri="{FF2B5EF4-FFF2-40B4-BE49-F238E27FC236}">
                    <a16:creationId xmlns:a16="http://schemas.microsoft.com/office/drawing/2014/main" id="{02B5320E-3D7A-1A5C-A2BA-39CCBF01F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539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6" name="Line 5330">
                <a:extLst>
                  <a:ext uri="{FF2B5EF4-FFF2-40B4-BE49-F238E27FC236}">
                    <a16:creationId xmlns:a16="http://schemas.microsoft.com/office/drawing/2014/main" id="{E40C7D91-8056-F93D-8E53-7E7B08F1C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414" y="1739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7" name="Line 5331">
                <a:extLst>
                  <a:ext uri="{FF2B5EF4-FFF2-40B4-BE49-F238E27FC236}">
                    <a16:creationId xmlns:a16="http://schemas.microsoft.com/office/drawing/2014/main" id="{9039D4D1-AA1A-CB8D-10B5-E94B52080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7018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8" name="Line 5332">
                <a:extLst>
                  <a:ext uri="{FF2B5EF4-FFF2-40B4-BE49-F238E27FC236}">
                    <a16:creationId xmlns:a16="http://schemas.microsoft.com/office/drawing/2014/main" id="{A507F311-F230-D2EC-2BF2-7C91AFBF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26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59" name="Line 5333">
                <a:extLst>
                  <a:ext uri="{FF2B5EF4-FFF2-40B4-BE49-F238E27FC236}">
                    <a16:creationId xmlns:a16="http://schemas.microsoft.com/office/drawing/2014/main" id="{14936092-8B3B-6325-5256-7A400AE23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5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0" name="Line 5334">
                <a:extLst>
                  <a:ext uri="{FF2B5EF4-FFF2-40B4-BE49-F238E27FC236}">
                    <a16:creationId xmlns:a16="http://schemas.microsoft.com/office/drawing/2014/main" id="{8758A184-C9AE-2129-87E5-4E29C1EE1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4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1" name="Line 5335">
                <a:extLst>
                  <a:ext uri="{FF2B5EF4-FFF2-40B4-BE49-F238E27FC236}">
                    <a16:creationId xmlns:a16="http://schemas.microsoft.com/office/drawing/2014/main" id="{84EEDC1F-96EB-DBE0-AA7A-09014118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46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2" name="Line 5336">
                <a:extLst>
                  <a:ext uri="{FF2B5EF4-FFF2-40B4-BE49-F238E27FC236}">
                    <a16:creationId xmlns:a16="http://schemas.microsoft.com/office/drawing/2014/main" id="{0F5DBEB6-EED5-27DC-14E5-F295B3EA5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241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3" name="Line 5337">
                <a:extLst>
                  <a:ext uri="{FF2B5EF4-FFF2-40B4-BE49-F238E27FC236}">
                    <a16:creationId xmlns:a16="http://schemas.microsoft.com/office/drawing/2014/main" id="{94A205AC-F838-2D37-1328-8C92AC75A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05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4" name="Line 5338">
                <a:extLst>
                  <a:ext uri="{FF2B5EF4-FFF2-40B4-BE49-F238E27FC236}">
                    <a16:creationId xmlns:a16="http://schemas.microsoft.com/office/drawing/2014/main" id="{FF40F5FF-A47C-CACA-28BD-8A6A0E1D9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2739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5" name="Line 5339">
                <a:extLst>
                  <a:ext uri="{FF2B5EF4-FFF2-40B4-BE49-F238E27FC236}">
                    <a16:creationId xmlns:a16="http://schemas.microsoft.com/office/drawing/2014/main" id="{A1155483-DF59-0844-C15D-73BADFEB9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40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6" name="Line 5340">
                <a:extLst>
                  <a:ext uri="{FF2B5EF4-FFF2-40B4-BE49-F238E27FC236}">
                    <a16:creationId xmlns:a16="http://schemas.microsoft.com/office/drawing/2014/main" id="{1F979165-22CD-348E-E07D-F3BA355E0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614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7" name="Line 5341">
                <a:extLst>
                  <a:ext uri="{FF2B5EF4-FFF2-40B4-BE49-F238E27FC236}">
                    <a16:creationId xmlns:a16="http://schemas.microsoft.com/office/drawing/2014/main" id="{A4871B5F-2535-3E11-0AD9-F8C4F5C01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889" y="1800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8" name="Line 5342">
                <a:extLst>
                  <a:ext uri="{FF2B5EF4-FFF2-40B4-BE49-F238E27FC236}">
                    <a16:creationId xmlns:a16="http://schemas.microsoft.com/office/drawing/2014/main" id="{FF687B58-7B62-94ED-4831-5DBE7075C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1164" y="1847851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69" name="Line 5343">
                <a:extLst>
                  <a:ext uri="{FF2B5EF4-FFF2-40B4-BE49-F238E27FC236}">
                    <a16:creationId xmlns:a16="http://schemas.microsoft.com/office/drawing/2014/main" id="{084EC407-1BA8-2324-C010-9904A83B6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4026" y="18097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0" name="Line 5344">
                <a:extLst>
                  <a:ext uri="{FF2B5EF4-FFF2-40B4-BE49-F238E27FC236}">
                    <a16:creationId xmlns:a16="http://schemas.microsoft.com/office/drawing/2014/main" id="{E110B58F-BC10-1336-3DA7-7CD220BD1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576" y="1870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1" name="Line 5345">
                <a:extLst>
                  <a:ext uri="{FF2B5EF4-FFF2-40B4-BE49-F238E27FC236}">
                    <a16:creationId xmlns:a16="http://schemas.microsoft.com/office/drawing/2014/main" id="{2A6F3518-76CE-1C72-409C-934CACA9E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851" y="1828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2" name="Line 5346">
                <a:extLst>
                  <a:ext uri="{FF2B5EF4-FFF2-40B4-BE49-F238E27FC236}">
                    <a16:creationId xmlns:a16="http://schemas.microsoft.com/office/drawing/2014/main" id="{04156B40-FD67-52BD-2D6A-007C7203B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4676" y="1889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3" name="Line 5347">
                <a:extLst>
                  <a:ext uri="{FF2B5EF4-FFF2-40B4-BE49-F238E27FC236}">
                    <a16:creationId xmlns:a16="http://schemas.microsoft.com/office/drawing/2014/main" id="{988AAB85-281D-E997-EE6B-4B0C9CAFC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1" y="18510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4" name="Line 5348">
                <a:extLst>
                  <a:ext uri="{FF2B5EF4-FFF2-40B4-BE49-F238E27FC236}">
                    <a16:creationId xmlns:a16="http://schemas.microsoft.com/office/drawing/2014/main" id="{9376F99E-03BF-B2E9-FC72-5D4881D3B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1" y="18986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5" name="Line 5349">
                <a:extLst>
                  <a:ext uri="{FF2B5EF4-FFF2-40B4-BE49-F238E27FC236}">
                    <a16:creationId xmlns:a16="http://schemas.microsoft.com/office/drawing/2014/main" id="{0E5E029D-B566-93B5-4E45-24A8255F3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6" y="18605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6" name="Line 5350">
                <a:extLst>
                  <a:ext uri="{FF2B5EF4-FFF2-40B4-BE49-F238E27FC236}">
                    <a16:creationId xmlns:a16="http://schemas.microsoft.com/office/drawing/2014/main" id="{7C36C698-55C7-0879-82EE-958750B32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8826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7" name="Line 5351">
                <a:extLst>
                  <a:ext uri="{FF2B5EF4-FFF2-40B4-BE49-F238E27FC236}">
                    <a16:creationId xmlns:a16="http://schemas.microsoft.com/office/drawing/2014/main" id="{C8BE55DA-4E98-7384-166C-9B88B6B71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1" y="18700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8" name="Line 5352">
                <a:extLst>
                  <a:ext uri="{FF2B5EF4-FFF2-40B4-BE49-F238E27FC236}">
                    <a16:creationId xmlns:a16="http://schemas.microsoft.com/office/drawing/2014/main" id="{1ABF0352-3E2C-3BC9-5E7B-805FDB3AA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6" y="19494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79" name="Line 5353">
                <a:extLst>
                  <a:ext uri="{FF2B5EF4-FFF2-40B4-BE49-F238E27FC236}">
                    <a16:creationId xmlns:a16="http://schemas.microsoft.com/office/drawing/2014/main" id="{07AB57F8-0384-A878-44D0-2972829F5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726" y="19113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880" name="Line 5354">
                <a:extLst>
                  <a:ext uri="{FF2B5EF4-FFF2-40B4-BE49-F238E27FC236}">
                    <a16:creationId xmlns:a16="http://schemas.microsoft.com/office/drawing/2014/main" id="{50569B9F-8833-836F-5BB9-4CC954306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2651" y="19589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1" name="Line 5355">
                <a:extLst>
                  <a:ext uri="{FF2B5EF4-FFF2-40B4-BE49-F238E27FC236}">
                    <a16:creationId xmlns:a16="http://schemas.microsoft.com/office/drawing/2014/main" id="{FDF91980-AA2C-531E-A04A-DB26A0901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2" name="Line 5356">
                <a:extLst>
                  <a:ext uri="{FF2B5EF4-FFF2-40B4-BE49-F238E27FC236}">
                    <a16:creationId xmlns:a16="http://schemas.microsoft.com/office/drawing/2014/main" id="{30E3C155-0D06-8910-D8BE-3AADA3079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826" y="1958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3" name="Line 5357">
                <a:extLst>
                  <a:ext uri="{FF2B5EF4-FFF2-40B4-BE49-F238E27FC236}">
                    <a16:creationId xmlns:a16="http://schemas.microsoft.com/office/drawing/2014/main" id="{927F0739-3E7C-5DDA-1136-42EC13B82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710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4" name="Line 5358">
                <a:extLst>
                  <a:ext uri="{FF2B5EF4-FFF2-40B4-BE49-F238E27FC236}">
                    <a16:creationId xmlns:a16="http://schemas.microsoft.com/office/drawing/2014/main" id="{B68DFFA9-D8FA-09A0-9577-4B6BC4651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9716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5" name="Line 5359">
                <a:extLst>
                  <a:ext uri="{FF2B5EF4-FFF2-40B4-BE49-F238E27FC236}">
                    <a16:creationId xmlns:a16="http://schemas.microsoft.com/office/drawing/2014/main" id="{BC62DBFE-5D93-9F4A-057B-59A526276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30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6" name="Line 5360">
                <a:extLst>
                  <a:ext uri="{FF2B5EF4-FFF2-40B4-BE49-F238E27FC236}">
                    <a16:creationId xmlns:a16="http://schemas.microsoft.com/office/drawing/2014/main" id="{C9306A6D-2768-A6FE-90D8-2E7950DEA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7" name="Line 5361">
                <a:extLst>
                  <a:ext uri="{FF2B5EF4-FFF2-40B4-BE49-F238E27FC236}">
                    <a16:creationId xmlns:a16="http://schemas.microsoft.com/office/drawing/2014/main" id="{A43B9390-5B93-95D3-5EE3-9130753B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8" name="Line 5362">
                <a:extLst>
                  <a:ext uri="{FF2B5EF4-FFF2-40B4-BE49-F238E27FC236}">
                    <a16:creationId xmlns:a16="http://schemas.microsoft.com/office/drawing/2014/main" id="{D29A0341-24A9-1FFF-CDC5-6C8856147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89" name="Line 5363">
                <a:extLst>
                  <a:ext uri="{FF2B5EF4-FFF2-40B4-BE49-F238E27FC236}">
                    <a16:creationId xmlns:a16="http://schemas.microsoft.com/office/drawing/2014/main" id="{BC856AC5-31BC-A12B-7A7C-D648A44FD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0" name="Line 5364">
                <a:extLst>
                  <a:ext uri="{FF2B5EF4-FFF2-40B4-BE49-F238E27FC236}">
                    <a16:creationId xmlns:a16="http://schemas.microsoft.com/office/drawing/2014/main" id="{691C8C0B-BDEE-680A-4B22-8A7920BB2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1" name="Line 5365">
                <a:extLst>
                  <a:ext uri="{FF2B5EF4-FFF2-40B4-BE49-F238E27FC236}">
                    <a16:creationId xmlns:a16="http://schemas.microsoft.com/office/drawing/2014/main" id="{2CAF5F1F-DBC9-6C69-F742-CB1FC1B8F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1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2" name="Line 5366">
                <a:extLst>
                  <a:ext uri="{FF2B5EF4-FFF2-40B4-BE49-F238E27FC236}">
                    <a16:creationId xmlns:a16="http://schemas.microsoft.com/office/drawing/2014/main" id="{37FBA2A7-251F-7A5C-6541-7122C1518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3" name="Line 5367">
                <a:extLst>
                  <a:ext uri="{FF2B5EF4-FFF2-40B4-BE49-F238E27FC236}">
                    <a16:creationId xmlns:a16="http://schemas.microsoft.com/office/drawing/2014/main" id="{85730267-39AE-1F0F-AED3-5EE19C4CD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4" name="Line 5368">
                <a:extLst>
                  <a:ext uri="{FF2B5EF4-FFF2-40B4-BE49-F238E27FC236}">
                    <a16:creationId xmlns:a16="http://schemas.microsoft.com/office/drawing/2014/main" id="{5F341F79-5601-91F2-CF04-B15F1CC5A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5" name="Line 5369">
                <a:extLst>
                  <a:ext uri="{FF2B5EF4-FFF2-40B4-BE49-F238E27FC236}">
                    <a16:creationId xmlns:a16="http://schemas.microsoft.com/office/drawing/2014/main" id="{FFD72394-7654-6C5B-A6F0-06D8BC140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63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6" name="Line 5370">
                <a:extLst>
                  <a:ext uri="{FF2B5EF4-FFF2-40B4-BE49-F238E27FC236}">
                    <a16:creationId xmlns:a16="http://schemas.microsoft.com/office/drawing/2014/main" id="{EBA2ED10-94BE-3425-9DC1-97EF9B1D9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45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7" name="Line 5371">
                <a:extLst>
                  <a:ext uri="{FF2B5EF4-FFF2-40B4-BE49-F238E27FC236}">
                    <a16:creationId xmlns:a16="http://schemas.microsoft.com/office/drawing/2014/main" id="{880A1CED-D48A-2942-6AAF-E56E25F47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58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8" name="Line 5372">
                <a:extLst>
                  <a:ext uri="{FF2B5EF4-FFF2-40B4-BE49-F238E27FC236}">
                    <a16:creationId xmlns:a16="http://schemas.microsoft.com/office/drawing/2014/main" id="{ABF33139-5107-BC2C-6885-452018133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99" name="Line 5373">
                <a:extLst>
                  <a:ext uri="{FF2B5EF4-FFF2-40B4-BE49-F238E27FC236}">
                    <a16:creationId xmlns:a16="http://schemas.microsoft.com/office/drawing/2014/main" id="{1E3BAB2A-7116-B148-417B-42BDA62F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0" name="Line 5374">
                <a:extLst>
                  <a:ext uri="{FF2B5EF4-FFF2-40B4-BE49-F238E27FC236}">
                    <a16:creationId xmlns:a16="http://schemas.microsoft.com/office/drawing/2014/main" id="{8FB55F28-C2BF-B1BB-9102-12BF1B6D5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1" name="Line 5375">
                <a:extLst>
                  <a:ext uri="{FF2B5EF4-FFF2-40B4-BE49-F238E27FC236}">
                    <a16:creationId xmlns:a16="http://schemas.microsoft.com/office/drawing/2014/main" id="{AB190B97-9DEE-4875-64F8-D0C96CBCA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7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2" name="Line 5376">
                <a:extLst>
                  <a:ext uri="{FF2B5EF4-FFF2-40B4-BE49-F238E27FC236}">
                    <a16:creationId xmlns:a16="http://schemas.microsoft.com/office/drawing/2014/main" id="{92890861-63CC-9BDB-449F-5B3AB7428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2012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3" name="Line 5377">
                <a:extLst>
                  <a:ext uri="{FF2B5EF4-FFF2-40B4-BE49-F238E27FC236}">
                    <a16:creationId xmlns:a16="http://schemas.microsoft.com/office/drawing/2014/main" id="{7271E1ED-44F7-9DD7-1E09-549BCBE62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9748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4" name="Line 5378">
                <a:extLst>
                  <a:ext uri="{FF2B5EF4-FFF2-40B4-BE49-F238E27FC236}">
                    <a16:creationId xmlns:a16="http://schemas.microsoft.com/office/drawing/2014/main" id="{31818141-E2C2-D8C3-F812-A92F32249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5" name="Line 5379">
                <a:extLst>
                  <a:ext uri="{FF2B5EF4-FFF2-40B4-BE49-F238E27FC236}">
                    <a16:creationId xmlns:a16="http://schemas.microsoft.com/office/drawing/2014/main" id="{71C1BAFD-7478-AF73-D342-CEA55BF38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6" name="Line 5380">
                <a:extLst>
                  <a:ext uri="{FF2B5EF4-FFF2-40B4-BE49-F238E27FC236}">
                    <a16:creationId xmlns:a16="http://schemas.microsoft.com/office/drawing/2014/main" id="{8C4A78D4-BEE0-0E08-1424-3E547B5C3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7" name="Line 5381">
                <a:extLst>
                  <a:ext uri="{FF2B5EF4-FFF2-40B4-BE49-F238E27FC236}">
                    <a16:creationId xmlns:a16="http://schemas.microsoft.com/office/drawing/2014/main" id="{E38B3F2F-DB7A-DEB7-E94B-BE1EC0AF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8" name="Line 5382">
                <a:extLst>
                  <a:ext uri="{FF2B5EF4-FFF2-40B4-BE49-F238E27FC236}">
                    <a16:creationId xmlns:a16="http://schemas.microsoft.com/office/drawing/2014/main" id="{06C70FBE-25BC-26AA-94D8-5855F1FDE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7514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09" name="Line 5383">
                <a:extLst>
                  <a:ext uri="{FF2B5EF4-FFF2-40B4-BE49-F238E27FC236}">
                    <a16:creationId xmlns:a16="http://schemas.microsoft.com/office/drawing/2014/main" id="{A149E556-4549-234D-87AE-6DDC52C35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8789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0" name="Line 5384">
                <a:extLst>
                  <a:ext uri="{FF2B5EF4-FFF2-40B4-BE49-F238E27FC236}">
                    <a16:creationId xmlns:a16="http://schemas.microsoft.com/office/drawing/2014/main" id="{8C289AEF-858F-DDF4-EB57-831E4B124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864" y="20891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1" name="Line 5385">
                <a:extLst>
                  <a:ext uri="{FF2B5EF4-FFF2-40B4-BE49-F238E27FC236}">
                    <a16:creationId xmlns:a16="http://schemas.microsoft.com/office/drawing/2014/main" id="{173608D2-1598-CA75-D40C-CD82F726C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5139" y="20510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2" name="Line 5386">
                <a:extLst>
                  <a:ext uri="{FF2B5EF4-FFF2-40B4-BE49-F238E27FC236}">
                    <a16:creationId xmlns:a16="http://schemas.microsoft.com/office/drawing/2014/main" id="{1D49BDB7-A774-6FAE-8AAD-E2C64F4C0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21113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3" name="Line 5387">
                <a:extLst>
                  <a:ext uri="{FF2B5EF4-FFF2-40B4-BE49-F238E27FC236}">
                    <a16:creationId xmlns:a16="http://schemas.microsoft.com/office/drawing/2014/main" id="{626252C3-F0BE-1A3F-190B-792DC7B9C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1014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4" name="Line 5388">
                <a:extLst>
                  <a:ext uri="{FF2B5EF4-FFF2-40B4-BE49-F238E27FC236}">
                    <a16:creationId xmlns:a16="http://schemas.microsoft.com/office/drawing/2014/main" id="{C3244141-B0E4-2212-EE7A-0348CCADD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1964" y="2111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5" name="Line 5389">
                <a:extLst>
                  <a:ext uri="{FF2B5EF4-FFF2-40B4-BE49-F238E27FC236}">
                    <a16:creationId xmlns:a16="http://schemas.microsoft.com/office/drawing/2014/main" id="{77278251-CFBB-1A4E-7047-04AB7CBFD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6" name="Line 5390">
                <a:extLst>
                  <a:ext uri="{FF2B5EF4-FFF2-40B4-BE49-F238E27FC236}">
                    <a16:creationId xmlns:a16="http://schemas.microsoft.com/office/drawing/2014/main" id="{7D0D6F95-1679-EC8E-7C51-CE8864730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3264" y="2120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7" name="Line 5391">
                <a:extLst>
                  <a:ext uri="{FF2B5EF4-FFF2-40B4-BE49-F238E27FC236}">
                    <a16:creationId xmlns:a16="http://schemas.microsoft.com/office/drawing/2014/main" id="{B4888CD3-CE58-A7C6-E185-5D0ED90ED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082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8" name="Line 5392">
                <a:extLst>
                  <a:ext uri="{FF2B5EF4-FFF2-40B4-BE49-F238E27FC236}">
                    <a16:creationId xmlns:a16="http://schemas.microsoft.com/office/drawing/2014/main" id="{94A18D2D-0F68-9E9C-F3AC-F57854249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19" name="Line 5393">
                <a:extLst>
                  <a:ext uri="{FF2B5EF4-FFF2-40B4-BE49-F238E27FC236}">
                    <a16:creationId xmlns:a16="http://schemas.microsoft.com/office/drawing/2014/main" id="{CCAB5701-BA1A-7734-366F-630FB17CB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0" name="Line 5394">
                <a:extLst>
                  <a:ext uri="{FF2B5EF4-FFF2-40B4-BE49-F238E27FC236}">
                    <a16:creationId xmlns:a16="http://schemas.microsoft.com/office/drawing/2014/main" id="{CB9C0D4F-64CF-91F6-28CE-BADFC7F87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2133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1" name="Line 5395">
                <a:extLst>
                  <a:ext uri="{FF2B5EF4-FFF2-40B4-BE49-F238E27FC236}">
                    <a16:creationId xmlns:a16="http://schemas.microsoft.com/office/drawing/2014/main" id="{5DFBBA09-455A-82D3-E545-3138C39E5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2" name="Line 5396">
                <a:extLst>
                  <a:ext uri="{FF2B5EF4-FFF2-40B4-BE49-F238E27FC236}">
                    <a16:creationId xmlns:a16="http://schemas.microsoft.com/office/drawing/2014/main" id="{323A9CCC-26C2-9C1C-54E9-4CB95349E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80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3" name="Line 5397">
                <a:extLst>
                  <a:ext uri="{FF2B5EF4-FFF2-40B4-BE49-F238E27FC236}">
                    <a16:creationId xmlns:a16="http://schemas.microsoft.com/office/drawing/2014/main" id="{ECB79404-B58A-330A-1946-8A52EEA82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4" name="Line 5398">
                <a:extLst>
                  <a:ext uri="{FF2B5EF4-FFF2-40B4-BE49-F238E27FC236}">
                    <a16:creationId xmlns:a16="http://schemas.microsoft.com/office/drawing/2014/main" id="{379A6C4E-F0BA-212C-6EE1-4B950A555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5" name="Line 5399">
                <a:extLst>
                  <a:ext uri="{FF2B5EF4-FFF2-40B4-BE49-F238E27FC236}">
                    <a16:creationId xmlns:a16="http://schemas.microsoft.com/office/drawing/2014/main" id="{D6CF1015-544C-A1FF-9E14-CAB1827BF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6" name="Line 5400">
                <a:extLst>
                  <a:ext uri="{FF2B5EF4-FFF2-40B4-BE49-F238E27FC236}">
                    <a16:creationId xmlns:a16="http://schemas.microsoft.com/office/drawing/2014/main" id="{97DF3C8B-06DD-77FA-8B4E-606FCB400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7" name="Line 5401">
                <a:extLst>
                  <a:ext uri="{FF2B5EF4-FFF2-40B4-BE49-F238E27FC236}">
                    <a16:creationId xmlns:a16="http://schemas.microsoft.com/office/drawing/2014/main" id="{7203CECE-4B32-4A90-F58C-6ADF59D31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8" name="Line 5402">
                <a:extLst>
                  <a:ext uri="{FF2B5EF4-FFF2-40B4-BE49-F238E27FC236}">
                    <a16:creationId xmlns:a16="http://schemas.microsoft.com/office/drawing/2014/main" id="{DF5EF1A4-F3AB-9B50-ABCA-7FDF0C854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29" name="Line 5403">
                <a:extLst>
                  <a:ext uri="{FF2B5EF4-FFF2-40B4-BE49-F238E27FC236}">
                    <a16:creationId xmlns:a16="http://schemas.microsoft.com/office/drawing/2014/main" id="{AAB380AA-F7ED-9E7E-7DB9-4088E1A56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0" name="Line 5404">
                <a:extLst>
                  <a:ext uri="{FF2B5EF4-FFF2-40B4-BE49-F238E27FC236}">
                    <a16:creationId xmlns:a16="http://schemas.microsoft.com/office/drawing/2014/main" id="{F5E49A48-4C92-041B-CA46-DD061535B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1" name="Line 5405">
                <a:extLst>
                  <a:ext uri="{FF2B5EF4-FFF2-40B4-BE49-F238E27FC236}">
                    <a16:creationId xmlns:a16="http://schemas.microsoft.com/office/drawing/2014/main" id="{4A0A0EE3-7F0E-DF9F-0B48-619DF7844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2" name="Line 5406">
                <a:extLst>
                  <a:ext uri="{FF2B5EF4-FFF2-40B4-BE49-F238E27FC236}">
                    <a16:creationId xmlns:a16="http://schemas.microsoft.com/office/drawing/2014/main" id="{4D60213A-E21A-05F8-A95C-B94F39A2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3" name="Line 5407">
                <a:extLst>
                  <a:ext uri="{FF2B5EF4-FFF2-40B4-BE49-F238E27FC236}">
                    <a16:creationId xmlns:a16="http://schemas.microsoft.com/office/drawing/2014/main" id="{DFE53655-9D8F-35DF-240F-866BA4735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4" name="Line 5408">
                <a:extLst>
                  <a:ext uri="{FF2B5EF4-FFF2-40B4-BE49-F238E27FC236}">
                    <a16:creationId xmlns:a16="http://schemas.microsoft.com/office/drawing/2014/main" id="{0EC0A4EF-9BD3-C765-034D-42BF8BC13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5" name="Line 5409">
                <a:extLst>
                  <a:ext uri="{FF2B5EF4-FFF2-40B4-BE49-F238E27FC236}">
                    <a16:creationId xmlns:a16="http://schemas.microsoft.com/office/drawing/2014/main" id="{1AC535D3-346C-869F-B013-D56E8911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6" name="Line 5410">
                <a:extLst>
                  <a:ext uri="{FF2B5EF4-FFF2-40B4-BE49-F238E27FC236}">
                    <a16:creationId xmlns:a16="http://schemas.microsoft.com/office/drawing/2014/main" id="{82498A8E-5AE3-4B1B-14AC-BAFC93A2A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7" name="Line 5411">
                <a:extLst>
                  <a:ext uri="{FF2B5EF4-FFF2-40B4-BE49-F238E27FC236}">
                    <a16:creationId xmlns:a16="http://schemas.microsoft.com/office/drawing/2014/main" id="{225846ED-C3B7-C61D-C95D-344239B11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8" name="Line 5412">
                <a:extLst>
                  <a:ext uri="{FF2B5EF4-FFF2-40B4-BE49-F238E27FC236}">
                    <a16:creationId xmlns:a16="http://schemas.microsoft.com/office/drawing/2014/main" id="{3F8B912A-94AF-AF9A-5ABB-880D47E8E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39" name="Line 5413">
                <a:extLst>
                  <a:ext uri="{FF2B5EF4-FFF2-40B4-BE49-F238E27FC236}">
                    <a16:creationId xmlns:a16="http://schemas.microsoft.com/office/drawing/2014/main" id="{E5DFBB55-10C9-45EB-5CB2-D11E27DAC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0" name="Line 5414">
                <a:extLst>
                  <a:ext uri="{FF2B5EF4-FFF2-40B4-BE49-F238E27FC236}">
                    <a16:creationId xmlns:a16="http://schemas.microsoft.com/office/drawing/2014/main" id="{EE74F2F6-1A66-53BE-7037-B285E512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1" name="Line 5415">
                <a:extLst>
                  <a:ext uri="{FF2B5EF4-FFF2-40B4-BE49-F238E27FC236}">
                    <a16:creationId xmlns:a16="http://schemas.microsoft.com/office/drawing/2014/main" id="{B930054F-AEE3-FEA4-4BFB-720A04E22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2" name="Line 5416">
                <a:extLst>
                  <a:ext uri="{FF2B5EF4-FFF2-40B4-BE49-F238E27FC236}">
                    <a16:creationId xmlns:a16="http://schemas.microsoft.com/office/drawing/2014/main" id="{A325D3AB-F02B-F283-8D4F-A03E40D5E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3" name="Line 5417">
                <a:extLst>
                  <a:ext uri="{FF2B5EF4-FFF2-40B4-BE49-F238E27FC236}">
                    <a16:creationId xmlns:a16="http://schemas.microsoft.com/office/drawing/2014/main" id="{8E00221F-43A0-A3F0-E85D-0E11FF422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4" name="Line 5418">
                <a:extLst>
                  <a:ext uri="{FF2B5EF4-FFF2-40B4-BE49-F238E27FC236}">
                    <a16:creationId xmlns:a16="http://schemas.microsoft.com/office/drawing/2014/main" id="{C66E2EA4-C0D7-43B4-5A48-48DEC4866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5" name="Line 5419">
                <a:extLst>
                  <a:ext uri="{FF2B5EF4-FFF2-40B4-BE49-F238E27FC236}">
                    <a16:creationId xmlns:a16="http://schemas.microsoft.com/office/drawing/2014/main" id="{C4E6DBF9-0FF8-33D0-2EFA-A6B748506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6" name="Line 5420">
                <a:extLst>
                  <a:ext uri="{FF2B5EF4-FFF2-40B4-BE49-F238E27FC236}">
                    <a16:creationId xmlns:a16="http://schemas.microsoft.com/office/drawing/2014/main" id="{FC8A40A9-6B87-5CE4-A810-9FC5D939D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7" name="Line 5421">
                <a:extLst>
                  <a:ext uri="{FF2B5EF4-FFF2-40B4-BE49-F238E27FC236}">
                    <a16:creationId xmlns:a16="http://schemas.microsoft.com/office/drawing/2014/main" id="{0D298B14-BFD6-CD14-BC84-562EBCB0A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8" name="Line 5422">
                <a:extLst>
                  <a:ext uri="{FF2B5EF4-FFF2-40B4-BE49-F238E27FC236}">
                    <a16:creationId xmlns:a16="http://schemas.microsoft.com/office/drawing/2014/main" id="{EC117075-686F-5639-126A-B52BE14C2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49" name="Line 5423">
                <a:extLst>
                  <a:ext uri="{FF2B5EF4-FFF2-40B4-BE49-F238E27FC236}">
                    <a16:creationId xmlns:a16="http://schemas.microsoft.com/office/drawing/2014/main" id="{19D5EAA2-CE76-43CA-51DB-39BDC57AD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0" name="Line 5424">
                <a:extLst>
                  <a:ext uri="{FF2B5EF4-FFF2-40B4-BE49-F238E27FC236}">
                    <a16:creationId xmlns:a16="http://schemas.microsoft.com/office/drawing/2014/main" id="{3C55F5A3-0EC5-9D08-05CA-77B6A6AF0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1" name="Line 5425">
                <a:extLst>
                  <a:ext uri="{FF2B5EF4-FFF2-40B4-BE49-F238E27FC236}">
                    <a16:creationId xmlns:a16="http://schemas.microsoft.com/office/drawing/2014/main" id="{575010D8-E371-AC99-F970-E3778C2D2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2" name="Line 5426">
                <a:extLst>
                  <a:ext uri="{FF2B5EF4-FFF2-40B4-BE49-F238E27FC236}">
                    <a16:creationId xmlns:a16="http://schemas.microsoft.com/office/drawing/2014/main" id="{F971B08C-4F9E-4B14-DACA-359259FB9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3" name="Line 5427">
                <a:extLst>
                  <a:ext uri="{FF2B5EF4-FFF2-40B4-BE49-F238E27FC236}">
                    <a16:creationId xmlns:a16="http://schemas.microsoft.com/office/drawing/2014/main" id="{2816389D-C959-9941-3123-C10EDD366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4" name="Line 5428">
                <a:extLst>
                  <a:ext uri="{FF2B5EF4-FFF2-40B4-BE49-F238E27FC236}">
                    <a16:creationId xmlns:a16="http://schemas.microsoft.com/office/drawing/2014/main" id="{F9802674-9AA5-96ED-68A8-11A8368A8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5" name="Line 5429">
                <a:extLst>
                  <a:ext uri="{FF2B5EF4-FFF2-40B4-BE49-F238E27FC236}">
                    <a16:creationId xmlns:a16="http://schemas.microsoft.com/office/drawing/2014/main" id="{40A7D823-45A4-0415-6C66-F8EF31E19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6" name="Line 5430">
                <a:extLst>
                  <a:ext uri="{FF2B5EF4-FFF2-40B4-BE49-F238E27FC236}">
                    <a16:creationId xmlns:a16="http://schemas.microsoft.com/office/drawing/2014/main" id="{1CA5C494-6D64-7343-A4AE-D62D074DB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7" name="Line 5431">
                <a:extLst>
                  <a:ext uri="{FF2B5EF4-FFF2-40B4-BE49-F238E27FC236}">
                    <a16:creationId xmlns:a16="http://schemas.microsoft.com/office/drawing/2014/main" id="{845FF44A-B9B0-9B7D-EF35-A4DDF6629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8" name="Line 5432">
                <a:extLst>
                  <a:ext uri="{FF2B5EF4-FFF2-40B4-BE49-F238E27FC236}">
                    <a16:creationId xmlns:a16="http://schemas.microsoft.com/office/drawing/2014/main" id="{6780E433-FA7F-6917-3F5E-64CF419D0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59" name="Line 5433">
                <a:extLst>
                  <a:ext uri="{FF2B5EF4-FFF2-40B4-BE49-F238E27FC236}">
                    <a16:creationId xmlns:a16="http://schemas.microsoft.com/office/drawing/2014/main" id="{2D2CC53A-E5EA-1461-AE26-F890959ED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0" name="Line 5434">
                <a:extLst>
                  <a:ext uri="{FF2B5EF4-FFF2-40B4-BE49-F238E27FC236}">
                    <a16:creationId xmlns:a16="http://schemas.microsoft.com/office/drawing/2014/main" id="{3DEBEFF5-01AB-78C7-F39D-7776C300A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1" name="Line 5435">
                <a:extLst>
                  <a:ext uri="{FF2B5EF4-FFF2-40B4-BE49-F238E27FC236}">
                    <a16:creationId xmlns:a16="http://schemas.microsoft.com/office/drawing/2014/main" id="{6535391D-B550-DFE9-1ADA-0668BFE11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2" name="Line 5436">
                <a:extLst>
                  <a:ext uri="{FF2B5EF4-FFF2-40B4-BE49-F238E27FC236}">
                    <a16:creationId xmlns:a16="http://schemas.microsoft.com/office/drawing/2014/main" id="{1EAF5C35-3338-69B5-5972-10AF55A3E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3" name="Line 5437">
                <a:extLst>
                  <a:ext uri="{FF2B5EF4-FFF2-40B4-BE49-F238E27FC236}">
                    <a16:creationId xmlns:a16="http://schemas.microsoft.com/office/drawing/2014/main" id="{4720EE44-07E3-36D6-DD97-D562C1553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4" name="Line 5438">
                <a:extLst>
                  <a:ext uri="{FF2B5EF4-FFF2-40B4-BE49-F238E27FC236}">
                    <a16:creationId xmlns:a16="http://schemas.microsoft.com/office/drawing/2014/main" id="{B4C7E049-ECEC-F468-000E-F3C862254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5" name="Line 5439">
                <a:extLst>
                  <a:ext uri="{FF2B5EF4-FFF2-40B4-BE49-F238E27FC236}">
                    <a16:creationId xmlns:a16="http://schemas.microsoft.com/office/drawing/2014/main" id="{BDCCC544-107B-E366-5FCA-153A3955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6" name="Line 5440">
                <a:extLst>
                  <a:ext uri="{FF2B5EF4-FFF2-40B4-BE49-F238E27FC236}">
                    <a16:creationId xmlns:a16="http://schemas.microsoft.com/office/drawing/2014/main" id="{66BBBB62-C3EF-E2A5-8890-DD3372E1D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7" name="Line 5441">
                <a:extLst>
                  <a:ext uri="{FF2B5EF4-FFF2-40B4-BE49-F238E27FC236}">
                    <a16:creationId xmlns:a16="http://schemas.microsoft.com/office/drawing/2014/main" id="{5EC1B8E6-ADB4-F3C5-415E-25B91F0B5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8" name="Line 5442">
                <a:extLst>
                  <a:ext uri="{FF2B5EF4-FFF2-40B4-BE49-F238E27FC236}">
                    <a16:creationId xmlns:a16="http://schemas.microsoft.com/office/drawing/2014/main" id="{84102FBA-F0F1-D701-DD8A-FEFDBBEB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69" name="Line 5443">
                <a:extLst>
                  <a:ext uri="{FF2B5EF4-FFF2-40B4-BE49-F238E27FC236}">
                    <a16:creationId xmlns:a16="http://schemas.microsoft.com/office/drawing/2014/main" id="{31A78014-D458-92D2-EDD5-03965D962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0" name="Line 5444">
                <a:extLst>
                  <a:ext uri="{FF2B5EF4-FFF2-40B4-BE49-F238E27FC236}">
                    <a16:creationId xmlns:a16="http://schemas.microsoft.com/office/drawing/2014/main" id="{4BB27502-C84B-010B-62F1-05FADC6C7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1" name="Line 5445">
                <a:extLst>
                  <a:ext uri="{FF2B5EF4-FFF2-40B4-BE49-F238E27FC236}">
                    <a16:creationId xmlns:a16="http://schemas.microsoft.com/office/drawing/2014/main" id="{FC8744CA-E8F4-5D21-7030-806CCFC4D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2" name="Line 5446">
                <a:extLst>
                  <a:ext uri="{FF2B5EF4-FFF2-40B4-BE49-F238E27FC236}">
                    <a16:creationId xmlns:a16="http://schemas.microsoft.com/office/drawing/2014/main" id="{E2671C0F-7576-8D29-DB2A-A32062EF1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3" name="Line 5447">
                <a:extLst>
                  <a:ext uri="{FF2B5EF4-FFF2-40B4-BE49-F238E27FC236}">
                    <a16:creationId xmlns:a16="http://schemas.microsoft.com/office/drawing/2014/main" id="{2F04A813-663E-0DAF-D4B0-840EC50EE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4" name="Line 5448">
                <a:extLst>
                  <a:ext uri="{FF2B5EF4-FFF2-40B4-BE49-F238E27FC236}">
                    <a16:creationId xmlns:a16="http://schemas.microsoft.com/office/drawing/2014/main" id="{F06EA4A2-3FC9-6B39-7824-2537570B7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5" name="Line 5449">
                <a:extLst>
                  <a:ext uri="{FF2B5EF4-FFF2-40B4-BE49-F238E27FC236}">
                    <a16:creationId xmlns:a16="http://schemas.microsoft.com/office/drawing/2014/main" id="{63EE513F-0DF8-BF65-4759-A78A9DABF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6" name="Line 5450">
                <a:extLst>
                  <a:ext uri="{FF2B5EF4-FFF2-40B4-BE49-F238E27FC236}">
                    <a16:creationId xmlns:a16="http://schemas.microsoft.com/office/drawing/2014/main" id="{2BBD3500-92C4-6C1C-5EA9-714BA6F53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7" name="Line 5451">
                <a:extLst>
                  <a:ext uri="{FF2B5EF4-FFF2-40B4-BE49-F238E27FC236}">
                    <a16:creationId xmlns:a16="http://schemas.microsoft.com/office/drawing/2014/main" id="{62FE57D2-7DFA-3B2E-F591-6C41C70E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8" name="Line 5452">
                <a:extLst>
                  <a:ext uri="{FF2B5EF4-FFF2-40B4-BE49-F238E27FC236}">
                    <a16:creationId xmlns:a16="http://schemas.microsoft.com/office/drawing/2014/main" id="{6E571DBE-9474-6B2F-132B-6F8C7FF89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9" name="Line 5453">
                <a:extLst>
                  <a:ext uri="{FF2B5EF4-FFF2-40B4-BE49-F238E27FC236}">
                    <a16:creationId xmlns:a16="http://schemas.microsoft.com/office/drawing/2014/main" id="{1887F77B-576D-2D86-9A0F-264557493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0" name="Line 5454">
                <a:extLst>
                  <a:ext uri="{FF2B5EF4-FFF2-40B4-BE49-F238E27FC236}">
                    <a16:creationId xmlns:a16="http://schemas.microsoft.com/office/drawing/2014/main" id="{9D782906-81DC-70F1-7B82-E7936809D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1" name="Line 5455">
                <a:extLst>
                  <a:ext uri="{FF2B5EF4-FFF2-40B4-BE49-F238E27FC236}">
                    <a16:creationId xmlns:a16="http://schemas.microsoft.com/office/drawing/2014/main" id="{40531EA8-074A-BE52-4A0D-EB2146FD9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2" name="Line 5456">
                <a:extLst>
                  <a:ext uri="{FF2B5EF4-FFF2-40B4-BE49-F238E27FC236}">
                    <a16:creationId xmlns:a16="http://schemas.microsoft.com/office/drawing/2014/main" id="{8D690145-2CD5-39BF-DA1E-A9C2F115B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3" name="Line 5457">
                <a:extLst>
                  <a:ext uri="{FF2B5EF4-FFF2-40B4-BE49-F238E27FC236}">
                    <a16:creationId xmlns:a16="http://schemas.microsoft.com/office/drawing/2014/main" id="{6479BAF1-6AF4-F9F7-93A8-C566EA977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4" name="Line 5458">
                <a:extLst>
                  <a:ext uri="{FF2B5EF4-FFF2-40B4-BE49-F238E27FC236}">
                    <a16:creationId xmlns:a16="http://schemas.microsoft.com/office/drawing/2014/main" id="{F8B7680A-C821-86DD-D8A2-F16CBB80B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5" name="Line 5459">
                <a:extLst>
                  <a:ext uri="{FF2B5EF4-FFF2-40B4-BE49-F238E27FC236}">
                    <a16:creationId xmlns:a16="http://schemas.microsoft.com/office/drawing/2014/main" id="{14A30562-8868-3706-396C-3A59A9902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6" name="Line 5460">
                <a:extLst>
                  <a:ext uri="{FF2B5EF4-FFF2-40B4-BE49-F238E27FC236}">
                    <a16:creationId xmlns:a16="http://schemas.microsoft.com/office/drawing/2014/main" id="{2CE6FDE0-52A6-2F81-BA5E-05A0B0D98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7" name="Line 5461">
                <a:extLst>
                  <a:ext uri="{FF2B5EF4-FFF2-40B4-BE49-F238E27FC236}">
                    <a16:creationId xmlns:a16="http://schemas.microsoft.com/office/drawing/2014/main" id="{19950A78-D244-02C0-1C06-79481A005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8" name="Line 5462">
                <a:extLst>
                  <a:ext uri="{FF2B5EF4-FFF2-40B4-BE49-F238E27FC236}">
                    <a16:creationId xmlns:a16="http://schemas.microsoft.com/office/drawing/2014/main" id="{FC20FA1B-849F-95FC-0D0D-F96837350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9" name="Line 5463">
                <a:extLst>
                  <a:ext uri="{FF2B5EF4-FFF2-40B4-BE49-F238E27FC236}">
                    <a16:creationId xmlns:a16="http://schemas.microsoft.com/office/drawing/2014/main" id="{558C360A-79F6-5671-E07C-44760E796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0" name="Line 5464">
                <a:extLst>
                  <a:ext uri="{FF2B5EF4-FFF2-40B4-BE49-F238E27FC236}">
                    <a16:creationId xmlns:a16="http://schemas.microsoft.com/office/drawing/2014/main" id="{0ABF7FCD-2B86-9457-C8F1-E8F64FC19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1" name="Line 5465">
                <a:extLst>
                  <a:ext uri="{FF2B5EF4-FFF2-40B4-BE49-F238E27FC236}">
                    <a16:creationId xmlns:a16="http://schemas.microsoft.com/office/drawing/2014/main" id="{1E408D00-577C-6DAB-364C-BCC5E5D10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2" name="Line 5466">
                <a:extLst>
                  <a:ext uri="{FF2B5EF4-FFF2-40B4-BE49-F238E27FC236}">
                    <a16:creationId xmlns:a16="http://schemas.microsoft.com/office/drawing/2014/main" id="{1C5585C8-1DFF-5C81-B0F0-FC6C68870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3" name="Line 5467">
                <a:extLst>
                  <a:ext uri="{FF2B5EF4-FFF2-40B4-BE49-F238E27FC236}">
                    <a16:creationId xmlns:a16="http://schemas.microsoft.com/office/drawing/2014/main" id="{E20E15C6-DC8C-EE84-D39F-6FD04132D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4" name="Line 5468">
                <a:extLst>
                  <a:ext uri="{FF2B5EF4-FFF2-40B4-BE49-F238E27FC236}">
                    <a16:creationId xmlns:a16="http://schemas.microsoft.com/office/drawing/2014/main" id="{D3207E42-EDCA-8F0E-EF4C-5B4174F1E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5" name="Line 5469">
                <a:extLst>
                  <a:ext uri="{FF2B5EF4-FFF2-40B4-BE49-F238E27FC236}">
                    <a16:creationId xmlns:a16="http://schemas.microsoft.com/office/drawing/2014/main" id="{0FD50504-4673-D5A4-0A82-ADA79BA69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6" name="Line 5470">
                <a:extLst>
                  <a:ext uri="{FF2B5EF4-FFF2-40B4-BE49-F238E27FC236}">
                    <a16:creationId xmlns:a16="http://schemas.microsoft.com/office/drawing/2014/main" id="{81BB8564-0F07-73E5-F8BE-D587EB092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7" name="Line 5471">
                <a:extLst>
                  <a:ext uri="{FF2B5EF4-FFF2-40B4-BE49-F238E27FC236}">
                    <a16:creationId xmlns:a16="http://schemas.microsoft.com/office/drawing/2014/main" id="{450DDE08-A8AF-E39B-5DD1-AF532FEBA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8" name="Line 5472">
                <a:extLst>
                  <a:ext uri="{FF2B5EF4-FFF2-40B4-BE49-F238E27FC236}">
                    <a16:creationId xmlns:a16="http://schemas.microsoft.com/office/drawing/2014/main" id="{AF4A9415-F2DA-2DB5-CA08-11DA11516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9" name="Line 5473">
                <a:extLst>
                  <a:ext uri="{FF2B5EF4-FFF2-40B4-BE49-F238E27FC236}">
                    <a16:creationId xmlns:a16="http://schemas.microsoft.com/office/drawing/2014/main" id="{4F7152C2-2A65-07D5-4C26-0A4D85C87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0" name="Line 5475">
                <a:extLst>
                  <a:ext uri="{FF2B5EF4-FFF2-40B4-BE49-F238E27FC236}">
                    <a16:creationId xmlns:a16="http://schemas.microsoft.com/office/drawing/2014/main" id="{BC0F59DE-F3B7-91A5-0B7F-74C71D6D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1" name="Line 5476">
                <a:extLst>
                  <a:ext uri="{FF2B5EF4-FFF2-40B4-BE49-F238E27FC236}">
                    <a16:creationId xmlns:a16="http://schemas.microsoft.com/office/drawing/2014/main" id="{1CEF11BA-5250-FC07-77D3-DB8B90BD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2" name="Line 5477">
                <a:extLst>
                  <a:ext uri="{FF2B5EF4-FFF2-40B4-BE49-F238E27FC236}">
                    <a16:creationId xmlns:a16="http://schemas.microsoft.com/office/drawing/2014/main" id="{B14B623F-E4F4-9DB6-0FAD-D4F5F6811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3" name="Line 5478">
                <a:extLst>
                  <a:ext uri="{FF2B5EF4-FFF2-40B4-BE49-F238E27FC236}">
                    <a16:creationId xmlns:a16="http://schemas.microsoft.com/office/drawing/2014/main" id="{9FAFF3E8-70EF-368C-F6AF-AE72C51E1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4" name="Line 5479">
                <a:extLst>
                  <a:ext uri="{FF2B5EF4-FFF2-40B4-BE49-F238E27FC236}">
                    <a16:creationId xmlns:a16="http://schemas.microsoft.com/office/drawing/2014/main" id="{CC1CF65C-E7BD-8002-AA54-1375ADAAB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5" name="Line 5480">
                <a:extLst>
                  <a:ext uri="{FF2B5EF4-FFF2-40B4-BE49-F238E27FC236}">
                    <a16:creationId xmlns:a16="http://schemas.microsoft.com/office/drawing/2014/main" id="{BE12304B-899A-A2E1-90A4-1DF3B6E7A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6" name="Line 5481">
                <a:extLst>
                  <a:ext uri="{FF2B5EF4-FFF2-40B4-BE49-F238E27FC236}">
                    <a16:creationId xmlns:a16="http://schemas.microsoft.com/office/drawing/2014/main" id="{A7B4E9C6-0CA1-301C-2626-1EF76926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7" name="Line 5482">
                <a:extLst>
                  <a:ext uri="{FF2B5EF4-FFF2-40B4-BE49-F238E27FC236}">
                    <a16:creationId xmlns:a16="http://schemas.microsoft.com/office/drawing/2014/main" id="{E30E930F-780D-2336-80F2-41855CD3A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8" name="Line 5483">
                <a:extLst>
                  <a:ext uri="{FF2B5EF4-FFF2-40B4-BE49-F238E27FC236}">
                    <a16:creationId xmlns:a16="http://schemas.microsoft.com/office/drawing/2014/main" id="{7A4C5C45-46CE-6604-14F9-C08F5D3E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9" name="Line 5484">
                <a:extLst>
                  <a:ext uri="{FF2B5EF4-FFF2-40B4-BE49-F238E27FC236}">
                    <a16:creationId xmlns:a16="http://schemas.microsoft.com/office/drawing/2014/main" id="{F2570D91-8F4F-FFAF-2B8B-5FBE533D0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0" name="Line 5485">
                <a:extLst>
                  <a:ext uri="{FF2B5EF4-FFF2-40B4-BE49-F238E27FC236}">
                    <a16:creationId xmlns:a16="http://schemas.microsoft.com/office/drawing/2014/main" id="{944AC605-621B-1908-5926-1DD6347CB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1" name="Line 5486">
                <a:extLst>
                  <a:ext uri="{FF2B5EF4-FFF2-40B4-BE49-F238E27FC236}">
                    <a16:creationId xmlns:a16="http://schemas.microsoft.com/office/drawing/2014/main" id="{8A9470F3-42EA-ABCA-C3F0-7CAD22CEF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2" name="Line 5487">
                <a:extLst>
                  <a:ext uri="{FF2B5EF4-FFF2-40B4-BE49-F238E27FC236}">
                    <a16:creationId xmlns:a16="http://schemas.microsoft.com/office/drawing/2014/main" id="{55C01017-3541-B157-52FB-3EB24F865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3" name="Line 5488">
                <a:extLst>
                  <a:ext uri="{FF2B5EF4-FFF2-40B4-BE49-F238E27FC236}">
                    <a16:creationId xmlns:a16="http://schemas.microsoft.com/office/drawing/2014/main" id="{DA1F5C2E-5CAC-A5B9-33ED-DD9B2CC9F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4" name="Line 5489">
                <a:extLst>
                  <a:ext uri="{FF2B5EF4-FFF2-40B4-BE49-F238E27FC236}">
                    <a16:creationId xmlns:a16="http://schemas.microsoft.com/office/drawing/2014/main" id="{D5C9C7AB-4690-105C-AEB4-155586E98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5" name="Line 5490">
                <a:extLst>
                  <a:ext uri="{FF2B5EF4-FFF2-40B4-BE49-F238E27FC236}">
                    <a16:creationId xmlns:a16="http://schemas.microsoft.com/office/drawing/2014/main" id="{A8077BC3-5694-F916-0424-64E112DBB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6" name="Line 5491">
                <a:extLst>
                  <a:ext uri="{FF2B5EF4-FFF2-40B4-BE49-F238E27FC236}">
                    <a16:creationId xmlns:a16="http://schemas.microsoft.com/office/drawing/2014/main" id="{D20542DE-59B8-1B5B-401F-0B1EAF54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7" name="Line 5492">
                <a:extLst>
                  <a:ext uri="{FF2B5EF4-FFF2-40B4-BE49-F238E27FC236}">
                    <a16:creationId xmlns:a16="http://schemas.microsoft.com/office/drawing/2014/main" id="{78C06D48-60E4-FA5D-813A-EFE1D0C16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8" name="Line 5493">
                <a:extLst>
                  <a:ext uri="{FF2B5EF4-FFF2-40B4-BE49-F238E27FC236}">
                    <a16:creationId xmlns:a16="http://schemas.microsoft.com/office/drawing/2014/main" id="{6A14ED95-403D-1BCA-CA00-0DEF22E83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9" name="Line 5494">
                <a:extLst>
                  <a:ext uri="{FF2B5EF4-FFF2-40B4-BE49-F238E27FC236}">
                    <a16:creationId xmlns:a16="http://schemas.microsoft.com/office/drawing/2014/main" id="{CA50CC4E-8613-E5FC-7443-FA11B4ED5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0" name="Line 5495">
                <a:extLst>
                  <a:ext uri="{FF2B5EF4-FFF2-40B4-BE49-F238E27FC236}">
                    <a16:creationId xmlns:a16="http://schemas.microsoft.com/office/drawing/2014/main" id="{5DE6A4A4-B1E8-DDFB-3F5B-B48EF6571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1" name="Line 5496">
                <a:extLst>
                  <a:ext uri="{FF2B5EF4-FFF2-40B4-BE49-F238E27FC236}">
                    <a16:creationId xmlns:a16="http://schemas.microsoft.com/office/drawing/2014/main" id="{66C64465-B6E0-B993-AE4D-8584FC5A7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2" name="Line 5497">
                <a:extLst>
                  <a:ext uri="{FF2B5EF4-FFF2-40B4-BE49-F238E27FC236}">
                    <a16:creationId xmlns:a16="http://schemas.microsoft.com/office/drawing/2014/main" id="{701BCF38-7A30-A673-9A24-586273493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3" name="Line 5498">
                <a:extLst>
                  <a:ext uri="{FF2B5EF4-FFF2-40B4-BE49-F238E27FC236}">
                    <a16:creationId xmlns:a16="http://schemas.microsoft.com/office/drawing/2014/main" id="{019DA73C-7F25-18E5-632B-E8FDC380A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4" name="Line 5499">
                <a:extLst>
                  <a:ext uri="{FF2B5EF4-FFF2-40B4-BE49-F238E27FC236}">
                    <a16:creationId xmlns:a16="http://schemas.microsoft.com/office/drawing/2014/main" id="{24A09E69-0682-3464-9EE0-51EDE1E75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5" name="Line 5500">
                <a:extLst>
                  <a:ext uri="{FF2B5EF4-FFF2-40B4-BE49-F238E27FC236}">
                    <a16:creationId xmlns:a16="http://schemas.microsoft.com/office/drawing/2014/main" id="{6156D317-C333-5445-186A-0CB49349D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6" name="Line 5501">
                <a:extLst>
                  <a:ext uri="{FF2B5EF4-FFF2-40B4-BE49-F238E27FC236}">
                    <a16:creationId xmlns:a16="http://schemas.microsoft.com/office/drawing/2014/main" id="{13A485BD-3834-49FB-0CDD-5ADEBAB1F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7" name="Line 5502">
                <a:extLst>
                  <a:ext uri="{FF2B5EF4-FFF2-40B4-BE49-F238E27FC236}">
                    <a16:creationId xmlns:a16="http://schemas.microsoft.com/office/drawing/2014/main" id="{53AEB6E5-1FD5-4888-E9EC-F2E2727F6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8" name="Line 5503">
                <a:extLst>
                  <a:ext uri="{FF2B5EF4-FFF2-40B4-BE49-F238E27FC236}">
                    <a16:creationId xmlns:a16="http://schemas.microsoft.com/office/drawing/2014/main" id="{266BC9DC-E319-C20C-8BD9-6AD34B3F3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9" name="Line 5504">
                <a:extLst>
                  <a:ext uri="{FF2B5EF4-FFF2-40B4-BE49-F238E27FC236}">
                    <a16:creationId xmlns:a16="http://schemas.microsoft.com/office/drawing/2014/main" id="{05477C56-9295-883A-8341-32D6C54F4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0" name="Line 5505">
                <a:extLst>
                  <a:ext uri="{FF2B5EF4-FFF2-40B4-BE49-F238E27FC236}">
                    <a16:creationId xmlns:a16="http://schemas.microsoft.com/office/drawing/2014/main" id="{75475B9E-5FBE-E7DE-493D-108E0067E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1" name="Line 5506">
                <a:extLst>
                  <a:ext uri="{FF2B5EF4-FFF2-40B4-BE49-F238E27FC236}">
                    <a16:creationId xmlns:a16="http://schemas.microsoft.com/office/drawing/2014/main" id="{E3140F30-D612-E0B8-064D-F7C114A52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2" name="Line 5507">
                <a:extLst>
                  <a:ext uri="{FF2B5EF4-FFF2-40B4-BE49-F238E27FC236}">
                    <a16:creationId xmlns:a16="http://schemas.microsoft.com/office/drawing/2014/main" id="{7A049023-9999-1841-542E-65DAD8A62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3" name="Line 5508">
                <a:extLst>
                  <a:ext uri="{FF2B5EF4-FFF2-40B4-BE49-F238E27FC236}">
                    <a16:creationId xmlns:a16="http://schemas.microsoft.com/office/drawing/2014/main" id="{1D0037CF-423F-116B-6D06-110EA5C6E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4" name="Line 5509">
                <a:extLst>
                  <a:ext uri="{FF2B5EF4-FFF2-40B4-BE49-F238E27FC236}">
                    <a16:creationId xmlns:a16="http://schemas.microsoft.com/office/drawing/2014/main" id="{499028BF-9378-CD9A-F81E-14F0394DE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5" name="Line 5510">
                <a:extLst>
                  <a:ext uri="{FF2B5EF4-FFF2-40B4-BE49-F238E27FC236}">
                    <a16:creationId xmlns:a16="http://schemas.microsoft.com/office/drawing/2014/main" id="{37276A56-5D53-421E-0CAF-CCE8AAD29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6" name="Line 5511">
                <a:extLst>
                  <a:ext uri="{FF2B5EF4-FFF2-40B4-BE49-F238E27FC236}">
                    <a16:creationId xmlns:a16="http://schemas.microsoft.com/office/drawing/2014/main" id="{E0EEDC88-091C-88C9-8867-5814228FF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7" name="Line 5512">
                <a:extLst>
                  <a:ext uri="{FF2B5EF4-FFF2-40B4-BE49-F238E27FC236}">
                    <a16:creationId xmlns:a16="http://schemas.microsoft.com/office/drawing/2014/main" id="{DDB2402D-F97C-C8F9-744A-3189E0459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8" name="Line 5513">
                <a:extLst>
                  <a:ext uri="{FF2B5EF4-FFF2-40B4-BE49-F238E27FC236}">
                    <a16:creationId xmlns:a16="http://schemas.microsoft.com/office/drawing/2014/main" id="{7321EDF9-0D1F-E9A9-4347-56E01F4FD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9" name="Line 5514">
                <a:extLst>
                  <a:ext uri="{FF2B5EF4-FFF2-40B4-BE49-F238E27FC236}">
                    <a16:creationId xmlns:a16="http://schemas.microsoft.com/office/drawing/2014/main" id="{B250D826-FD09-1856-FD48-AE6085F31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0" name="Line 5515">
                <a:extLst>
                  <a:ext uri="{FF2B5EF4-FFF2-40B4-BE49-F238E27FC236}">
                    <a16:creationId xmlns:a16="http://schemas.microsoft.com/office/drawing/2014/main" id="{D3808230-52C1-944A-9CE7-C02A7C2E1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1" name="Line 5516">
                <a:extLst>
                  <a:ext uri="{FF2B5EF4-FFF2-40B4-BE49-F238E27FC236}">
                    <a16:creationId xmlns:a16="http://schemas.microsoft.com/office/drawing/2014/main" id="{B1ED94B4-927D-04EC-D69C-6432EE785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2" name="Line 5517">
                <a:extLst>
                  <a:ext uri="{FF2B5EF4-FFF2-40B4-BE49-F238E27FC236}">
                    <a16:creationId xmlns:a16="http://schemas.microsoft.com/office/drawing/2014/main" id="{756654B8-B367-702B-3059-7094C5C17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3" name="Line 5518">
                <a:extLst>
                  <a:ext uri="{FF2B5EF4-FFF2-40B4-BE49-F238E27FC236}">
                    <a16:creationId xmlns:a16="http://schemas.microsoft.com/office/drawing/2014/main" id="{6058530A-3970-67C0-3C67-9FD387CFC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4" name="Line 5519">
                <a:extLst>
                  <a:ext uri="{FF2B5EF4-FFF2-40B4-BE49-F238E27FC236}">
                    <a16:creationId xmlns:a16="http://schemas.microsoft.com/office/drawing/2014/main" id="{A025E344-1696-1AB4-DD28-BA6384099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5" name="Line 5520">
                <a:extLst>
                  <a:ext uri="{FF2B5EF4-FFF2-40B4-BE49-F238E27FC236}">
                    <a16:creationId xmlns:a16="http://schemas.microsoft.com/office/drawing/2014/main" id="{DADEA250-28E2-E69C-E1DA-B8087BC33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6" name="Line 5521">
                <a:extLst>
                  <a:ext uri="{FF2B5EF4-FFF2-40B4-BE49-F238E27FC236}">
                    <a16:creationId xmlns:a16="http://schemas.microsoft.com/office/drawing/2014/main" id="{A94DB99D-2C6E-A4B3-262D-F3C221983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7" name="Line 5522">
                <a:extLst>
                  <a:ext uri="{FF2B5EF4-FFF2-40B4-BE49-F238E27FC236}">
                    <a16:creationId xmlns:a16="http://schemas.microsoft.com/office/drawing/2014/main" id="{E2747C4C-2C61-8EC5-CA98-E72A86E8A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8" name="Line 5523">
                <a:extLst>
                  <a:ext uri="{FF2B5EF4-FFF2-40B4-BE49-F238E27FC236}">
                    <a16:creationId xmlns:a16="http://schemas.microsoft.com/office/drawing/2014/main" id="{86508C99-7BA7-130B-78AC-85B722D93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9" name="Line 5524">
                <a:extLst>
                  <a:ext uri="{FF2B5EF4-FFF2-40B4-BE49-F238E27FC236}">
                    <a16:creationId xmlns:a16="http://schemas.microsoft.com/office/drawing/2014/main" id="{7ABCD1FE-192F-AA53-8B7B-8B1606A65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0" name="Line 5525">
                <a:extLst>
                  <a:ext uri="{FF2B5EF4-FFF2-40B4-BE49-F238E27FC236}">
                    <a16:creationId xmlns:a16="http://schemas.microsoft.com/office/drawing/2014/main" id="{5CF8BB40-1651-AB86-A43B-89FD019FC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1" name="Line 5526">
                <a:extLst>
                  <a:ext uri="{FF2B5EF4-FFF2-40B4-BE49-F238E27FC236}">
                    <a16:creationId xmlns:a16="http://schemas.microsoft.com/office/drawing/2014/main" id="{5B0DAFCE-0522-F03C-F462-CA32025B9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2" name="Line 5527">
                <a:extLst>
                  <a:ext uri="{FF2B5EF4-FFF2-40B4-BE49-F238E27FC236}">
                    <a16:creationId xmlns:a16="http://schemas.microsoft.com/office/drawing/2014/main" id="{70E46132-FEC0-4D69-5C0D-97CC362FB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3" name="Line 5528">
                <a:extLst>
                  <a:ext uri="{FF2B5EF4-FFF2-40B4-BE49-F238E27FC236}">
                    <a16:creationId xmlns:a16="http://schemas.microsoft.com/office/drawing/2014/main" id="{1CD566D7-1837-77EC-FA42-E3B1E485A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4" name="Line 5529">
                <a:extLst>
                  <a:ext uri="{FF2B5EF4-FFF2-40B4-BE49-F238E27FC236}">
                    <a16:creationId xmlns:a16="http://schemas.microsoft.com/office/drawing/2014/main" id="{F9BB652E-1C6C-BF3E-05E0-2F6953A1E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5" name="Line 5530">
                <a:extLst>
                  <a:ext uri="{FF2B5EF4-FFF2-40B4-BE49-F238E27FC236}">
                    <a16:creationId xmlns:a16="http://schemas.microsoft.com/office/drawing/2014/main" id="{1709FA60-AF0A-DB4C-988A-7DA08C9CA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6" name="Line 5531">
                <a:extLst>
                  <a:ext uri="{FF2B5EF4-FFF2-40B4-BE49-F238E27FC236}">
                    <a16:creationId xmlns:a16="http://schemas.microsoft.com/office/drawing/2014/main" id="{24C00C56-FBF6-0185-F41F-CCCDB28A7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7" name="Line 5532">
                <a:extLst>
                  <a:ext uri="{FF2B5EF4-FFF2-40B4-BE49-F238E27FC236}">
                    <a16:creationId xmlns:a16="http://schemas.microsoft.com/office/drawing/2014/main" id="{BE29F1D5-DEFB-7132-997E-829DCF1A0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8" name="Line 5533">
                <a:extLst>
                  <a:ext uri="{FF2B5EF4-FFF2-40B4-BE49-F238E27FC236}">
                    <a16:creationId xmlns:a16="http://schemas.microsoft.com/office/drawing/2014/main" id="{A306667F-30BC-EFB2-8BCB-57762DF97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9" name="Line 5534">
                <a:extLst>
                  <a:ext uri="{FF2B5EF4-FFF2-40B4-BE49-F238E27FC236}">
                    <a16:creationId xmlns:a16="http://schemas.microsoft.com/office/drawing/2014/main" id="{6BB2684A-F071-C8C2-20A2-14736B1E6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0" name="Line 5535">
                <a:extLst>
                  <a:ext uri="{FF2B5EF4-FFF2-40B4-BE49-F238E27FC236}">
                    <a16:creationId xmlns:a16="http://schemas.microsoft.com/office/drawing/2014/main" id="{7C30DD31-5CF5-845B-D409-0AFCBA655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1" name="Line 5536">
                <a:extLst>
                  <a:ext uri="{FF2B5EF4-FFF2-40B4-BE49-F238E27FC236}">
                    <a16:creationId xmlns:a16="http://schemas.microsoft.com/office/drawing/2014/main" id="{C3CA566C-DC1A-0CA5-19AF-18CEDA993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2" name="Line 5537">
                <a:extLst>
                  <a:ext uri="{FF2B5EF4-FFF2-40B4-BE49-F238E27FC236}">
                    <a16:creationId xmlns:a16="http://schemas.microsoft.com/office/drawing/2014/main" id="{867CCE96-13DE-CBFE-C7B2-9E93D5F7D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3" name="Line 5538">
                <a:extLst>
                  <a:ext uri="{FF2B5EF4-FFF2-40B4-BE49-F238E27FC236}">
                    <a16:creationId xmlns:a16="http://schemas.microsoft.com/office/drawing/2014/main" id="{D76F0F15-6299-D8A3-1D3A-D7E8D9DB5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4" name="Line 5539">
                <a:extLst>
                  <a:ext uri="{FF2B5EF4-FFF2-40B4-BE49-F238E27FC236}">
                    <a16:creationId xmlns:a16="http://schemas.microsoft.com/office/drawing/2014/main" id="{3E25726E-8BA8-1284-C67B-420E63B41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5" name="Line 5540">
                <a:extLst>
                  <a:ext uri="{FF2B5EF4-FFF2-40B4-BE49-F238E27FC236}">
                    <a16:creationId xmlns:a16="http://schemas.microsoft.com/office/drawing/2014/main" id="{0004FE67-D5E6-8CBC-7807-AC8162965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6" name="Line 5541">
                <a:extLst>
                  <a:ext uri="{FF2B5EF4-FFF2-40B4-BE49-F238E27FC236}">
                    <a16:creationId xmlns:a16="http://schemas.microsoft.com/office/drawing/2014/main" id="{A3B2EA96-0FAC-7FA6-542D-1DD5B9295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7" name="Line 5542">
                <a:extLst>
                  <a:ext uri="{FF2B5EF4-FFF2-40B4-BE49-F238E27FC236}">
                    <a16:creationId xmlns:a16="http://schemas.microsoft.com/office/drawing/2014/main" id="{121B6810-EBA4-B820-4FD6-805F712A7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8" name="Line 5543">
                <a:extLst>
                  <a:ext uri="{FF2B5EF4-FFF2-40B4-BE49-F238E27FC236}">
                    <a16:creationId xmlns:a16="http://schemas.microsoft.com/office/drawing/2014/main" id="{63EAE7D4-90ED-DCEC-EB70-11A5FFEE4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9" name="Line 5544">
                <a:extLst>
                  <a:ext uri="{FF2B5EF4-FFF2-40B4-BE49-F238E27FC236}">
                    <a16:creationId xmlns:a16="http://schemas.microsoft.com/office/drawing/2014/main" id="{B188C4D0-C0DF-A92C-ED33-0DDB547F7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0" name="Line 5545">
                <a:extLst>
                  <a:ext uri="{FF2B5EF4-FFF2-40B4-BE49-F238E27FC236}">
                    <a16:creationId xmlns:a16="http://schemas.microsoft.com/office/drawing/2014/main" id="{D818EF26-E8FC-9D64-34F2-AF3BAD487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1" name="Line 5546">
                <a:extLst>
                  <a:ext uri="{FF2B5EF4-FFF2-40B4-BE49-F238E27FC236}">
                    <a16:creationId xmlns:a16="http://schemas.microsoft.com/office/drawing/2014/main" id="{168288EC-1FD2-31C4-AFE1-BE639D058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2" name="Line 5547">
                <a:extLst>
                  <a:ext uri="{FF2B5EF4-FFF2-40B4-BE49-F238E27FC236}">
                    <a16:creationId xmlns:a16="http://schemas.microsoft.com/office/drawing/2014/main" id="{ECB324ED-C584-799E-0567-47E667BC1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3" name="Line 5548">
                <a:extLst>
                  <a:ext uri="{FF2B5EF4-FFF2-40B4-BE49-F238E27FC236}">
                    <a16:creationId xmlns:a16="http://schemas.microsoft.com/office/drawing/2014/main" id="{F15B35E5-66E9-A044-B74E-C3EBDD2DC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4" name="Line 5549">
                <a:extLst>
                  <a:ext uri="{FF2B5EF4-FFF2-40B4-BE49-F238E27FC236}">
                    <a16:creationId xmlns:a16="http://schemas.microsoft.com/office/drawing/2014/main" id="{2928C74D-507A-57BB-11FC-AE609AF84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5" name="Line 5550">
                <a:extLst>
                  <a:ext uri="{FF2B5EF4-FFF2-40B4-BE49-F238E27FC236}">
                    <a16:creationId xmlns:a16="http://schemas.microsoft.com/office/drawing/2014/main" id="{872DAE55-AB5E-6E89-C7F4-C3B5DFB4A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40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6" name="Line 5551">
                <a:extLst>
                  <a:ext uri="{FF2B5EF4-FFF2-40B4-BE49-F238E27FC236}">
                    <a16:creationId xmlns:a16="http://schemas.microsoft.com/office/drawing/2014/main" id="{ADF2C5A6-02F9-FE1B-2F6D-D523AD763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7" name="Line 5552">
                <a:extLst>
                  <a:ext uri="{FF2B5EF4-FFF2-40B4-BE49-F238E27FC236}">
                    <a16:creationId xmlns:a16="http://schemas.microsoft.com/office/drawing/2014/main" id="{0B9D9EC1-778A-A695-CD7F-305DB46A5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72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8" name="Line 5553">
                <a:extLst>
                  <a:ext uri="{FF2B5EF4-FFF2-40B4-BE49-F238E27FC236}">
                    <a16:creationId xmlns:a16="http://schemas.microsoft.com/office/drawing/2014/main" id="{70EF509E-241C-C4E0-275C-4BB0120CD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9" name="Line 5554">
                <a:extLst>
                  <a:ext uri="{FF2B5EF4-FFF2-40B4-BE49-F238E27FC236}">
                    <a16:creationId xmlns:a16="http://schemas.microsoft.com/office/drawing/2014/main" id="{616F5291-949F-A907-4843-BA785EFC8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0" name="Line 5555">
                <a:extLst>
                  <a:ext uri="{FF2B5EF4-FFF2-40B4-BE49-F238E27FC236}">
                    <a16:creationId xmlns:a16="http://schemas.microsoft.com/office/drawing/2014/main" id="{4B76957C-51D7-23F3-33CB-46B9E8AD3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1" name="Line 5556">
                <a:extLst>
                  <a:ext uri="{FF2B5EF4-FFF2-40B4-BE49-F238E27FC236}">
                    <a16:creationId xmlns:a16="http://schemas.microsoft.com/office/drawing/2014/main" id="{48196D01-BBDB-4D31-89F0-39BD43F12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2" name="Line 5557">
                <a:extLst>
                  <a:ext uri="{FF2B5EF4-FFF2-40B4-BE49-F238E27FC236}">
                    <a16:creationId xmlns:a16="http://schemas.microsoft.com/office/drawing/2014/main" id="{5E554EA4-265D-52B8-BD77-B107C9456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3" name="Line 5558">
                <a:extLst>
                  <a:ext uri="{FF2B5EF4-FFF2-40B4-BE49-F238E27FC236}">
                    <a16:creationId xmlns:a16="http://schemas.microsoft.com/office/drawing/2014/main" id="{021DBFF6-E606-BA8D-E0AC-6B1FC4D8F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4" name="Line 5559">
                <a:extLst>
                  <a:ext uri="{FF2B5EF4-FFF2-40B4-BE49-F238E27FC236}">
                    <a16:creationId xmlns:a16="http://schemas.microsoft.com/office/drawing/2014/main" id="{8183EAAA-8074-B0CD-A533-80CC53D55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5" name="Line 5560">
                <a:extLst>
                  <a:ext uri="{FF2B5EF4-FFF2-40B4-BE49-F238E27FC236}">
                    <a16:creationId xmlns:a16="http://schemas.microsoft.com/office/drawing/2014/main" id="{832CA3B4-31AE-B7F0-74E4-0BA295D54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6" name="Line 5561">
                <a:extLst>
                  <a:ext uri="{FF2B5EF4-FFF2-40B4-BE49-F238E27FC236}">
                    <a16:creationId xmlns:a16="http://schemas.microsoft.com/office/drawing/2014/main" id="{AEB47F11-860F-30A0-0030-CCDCA5C6A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7" name="Line 5562">
                <a:extLst>
                  <a:ext uri="{FF2B5EF4-FFF2-40B4-BE49-F238E27FC236}">
                    <a16:creationId xmlns:a16="http://schemas.microsoft.com/office/drawing/2014/main" id="{A213A8F1-86AC-7B00-F10F-74E01C7B1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8" name="Line 5563">
                <a:extLst>
                  <a:ext uri="{FF2B5EF4-FFF2-40B4-BE49-F238E27FC236}">
                    <a16:creationId xmlns:a16="http://schemas.microsoft.com/office/drawing/2014/main" id="{C0E73ECF-CD40-35DF-9360-D60410284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9" name="Line 5564">
                <a:extLst>
                  <a:ext uri="{FF2B5EF4-FFF2-40B4-BE49-F238E27FC236}">
                    <a16:creationId xmlns:a16="http://schemas.microsoft.com/office/drawing/2014/main" id="{143FB921-F97D-4C47-514C-A127041A0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0" name="Line 5565">
                <a:extLst>
                  <a:ext uri="{FF2B5EF4-FFF2-40B4-BE49-F238E27FC236}">
                    <a16:creationId xmlns:a16="http://schemas.microsoft.com/office/drawing/2014/main" id="{E1F0A9DD-85E1-19E6-7A8D-BF81CEA22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1" name="Line 5566">
                <a:extLst>
                  <a:ext uri="{FF2B5EF4-FFF2-40B4-BE49-F238E27FC236}">
                    <a16:creationId xmlns:a16="http://schemas.microsoft.com/office/drawing/2014/main" id="{A2510784-34BB-0D78-8571-35331B4C7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2" name="Line 5567">
                <a:extLst>
                  <a:ext uri="{FF2B5EF4-FFF2-40B4-BE49-F238E27FC236}">
                    <a16:creationId xmlns:a16="http://schemas.microsoft.com/office/drawing/2014/main" id="{124810B2-81D0-7298-27F7-1B6D7052C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3" name="Line 5568">
                <a:extLst>
                  <a:ext uri="{FF2B5EF4-FFF2-40B4-BE49-F238E27FC236}">
                    <a16:creationId xmlns:a16="http://schemas.microsoft.com/office/drawing/2014/main" id="{5A554221-B71E-55FE-D38E-2E572B799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3938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4" name="Line 5569">
                <a:extLst>
                  <a:ext uri="{FF2B5EF4-FFF2-40B4-BE49-F238E27FC236}">
                    <a16:creationId xmlns:a16="http://schemas.microsoft.com/office/drawing/2014/main" id="{AB0D198B-1055-DADD-6E39-B77046D95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5" name="Line 5570">
                <a:extLst>
                  <a:ext uri="{FF2B5EF4-FFF2-40B4-BE49-F238E27FC236}">
                    <a16:creationId xmlns:a16="http://schemas.microsoft.com/office/drawing/2014/main" id="{C288E7AD-6DF2-D1F2-DE03-32A700435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9813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6" name="Line 5571">
                <a:extLst>
                  <a:ext uri="{FF2B5EF4-FFF2-40B4-BE49-F238E27FC236}">
                    <a16:creationId xmlns:a16="http://schemas.microsoft.com/office/drawing/2014/main" id="{9A41D405-E3F0-EF19-56F5-90AF691DC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988" y="2228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7" name="Line 5572">
                <a:extLst>
                  <a:ext uri="{FF2B5EF4-FFF2-40B4-BE49-F238E27FC236}">
                    <a16:creationId xmlns:a16="http://schemas.microsoft.com/office/drawing/2014/main" id="{122A7D00-B1BC-C8E5-8B03-BEE348B22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4263" y="21907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8" name="Line 5573">
                <a:extLst>
                  <a:ext uri="{FF2B5EF4-FFF2-40B4-BE49-F238E27FC236}">
                    <a16:creationId xmlns:a16="http://schemas.microsoft.com/office/drawing/2014/main" id="{6434F5B9-70A0-C097-23EA-47829CD29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6963" y="2247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9" name="Line 5574">
                <a:extLst>
                  <a:ext uri="{FF2B5EF4-FFF2-40B4-BE49-F238E27FC236}">
                    <a16:creationId xmlns:a16="http://schemas.microsoft.com/office/drawing/2014/main" id="{5B849DF0-6672-8CD3-94FF-2921BC76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8238" y="220980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0" name="Line 5575">
                <a:extLst>
                  <a:ext uri="{FF2B5EF4-FFF2-40B4-BE49-F238E27FC236}">
                    <a16:creationId xmlns:a16="http://schemas.microsoft.com/office/drawing/2014/main" id="{6ACC33B8-3A51-0D47-BE09-63546E068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1" name="Line 5576">
                <a:extLst>
                  <a:ext uri="{FF2B5EF4-FFF2-40B4-BE49-F238E27FC236}">
                    <a16:creationId xmlns:a16="http://schemas.microsoft.com/office/drawing/2014/main" id="{6867FACF-3382-A675-CF37-E60A485D7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2" name="Line 5577">
                <a:extLst>
                  <a:ext uri="{FF2B5EF4-FFF2-40B4-BE49-F238E27FC236}">
                    <a16:creationId xmlns:a16="http://schemas.microsoft.com/office/drawing/2014/main" id="{39A4C180-59A0-7C8B-9BAA-D3766C425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22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3" name="Line 5578">
                <a:extLst>
                  <a:ext uri="{FF2B5EF4-FFF2-40B4-BE49-F238E27FC236}">
                    <a16:creationId xmlns:a16="http://schemas.microsoft.com/office/drawing/2014/main" id="{079B31F9-CB3F-C95A-5AFB-B365E5313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34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4" name="Line 5579">
                <a:extLst>
                  <a:ext uri="{FF2B5EF4-FFF2-40B4-BE49-F238E27FC236}">
                    <a16:creationId xmlns:a16="http://schemas.microsoft.com/office/drawing/2014/main" id="{FB47F1A2-EFE6-F33E-2B2A-6B0802BD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5" name="Line 5580">
                <a:extLst>
                  <a:ext uri="{FF2B5EF4-FFF2-40B4-BE49-F238E27FC236}">
                    <a16:creationId xmlns:a16="http://schemas.microsoft.com/office/drawing/2014/main" id="{A0783385-AD15-07DA-E815-799F8EA52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6" name="Line 5581">
                <a:extLst>
                  <a:ext uri="{FF2B5EF4-FFF2-40B4-BE49-F238E27FC236}">
                    <a16:creationId xmlns:a16="http://schemas.microsoft.com/office/drawing/2014/main" id="{44688378-7C97-7819-ECFB-8FD69B216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25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7" name="Line 5582">
                <a:extLst>
                  <a:ext uri="{FF2B5EF4-FFF2-40B4-BE49-F238E27FC236}">
                    <a16:creationId xmlns:a16="http://schemas.microsoft.com/office/drawing/2014/main" id="{23440416-8609-8F50-7A27-1C3921C7C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8" name="Line 5583">
                <a:extLst>
                  <a:ext uri="{FF2B5EF4-FFF2-40B4-BE49-F238E27FC236}">
                    <a16:creationId xmlns:a16="http://schemas.microsoft.com/office/drawing/2014/main" id="{187DC456-4E29-EB6F-DD1C-DC0ED85D6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2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9" name="Line 5584">
                <a:extLst>
                  <a:ext uri="{FF2B5EF4-FFF2-40B4-BE49-F238E27FC236}">
                    <a16:creationId xmlns:a16="http://schemas.microsoft.com/office/drawing/2014/main" id="{D0D32067-FD75-87D0-39B0-650DC9112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65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0" name="Line 5585">
                <a:extLst>
                  <a:ext uri="{FF2B5EF4-FFF2-40B4-BE49-F238E27FC236}">
                    <a16:creationId xmlns:a16="http://schemas.microsoft.com/office/drawing/2014/main" id="{FC5A8767-9B0E-F5D8-EDCB-BA08938B9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1" name="Line 5586">
                <a:extLst>
                  <a:ext uri="{FF2B5EF4-FFF2-40B4-BE49-F238E27FC236}">
                    <a16:creationId xmlns:a16="http://schemas.microsoft.com/office/drawing/2014/main" id="{975C1DC8-D93D-BFA9-350E-2EBD4E80B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2" name="Line 5587">
                <a:extLst>
                  <a:ext uri="{FF2B5EF4-FFF2-40B4-BE49-F238E27FC236}">
                    <a16:creationId xmlns:a16="http://schemas.microsoft.com/office/drawing/2014/main" id="{06C60FF1-4B8B-884B-3F83-014D7CFFA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3" name="Line 5588">
                <a:extLst>
                  <a:ext uri="{FF2B5EF4-FFF2-40B4-BE49-F238E27FC236}">
                    <a16:creationId xmlns:a16="http://schemas.microsoft.com/office/drawing/2014/main" id="{7A2276FB-1389-1421-AEC0-27A650DF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4" name="Line 5589">
                <a:extLst>
                  <a:ext uri="{FF2B5EF4-FFF2-40B4-BE49-F238E27FC236}">
                    <a16:creationId xmlns:a16="http://schemas.microsoft.com/office/drawing/2014/main" id="{ADB4BF32-DBFC-0E8A-02FE-7DCF0CB2D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33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5" name="Line 5590">
                <a:extLst>
                  <a:ext uri="{FF2B5EF4-FFF2-40B4-BE49-F238E27FC236}">
                    <a16:creationId xmlns:a16="http://schemas.microsoft.com/office/drawing/2014/main" id="{C3A89D81-B169-383D-B66B-21CA7A784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6" name="Line 5591">
                <a:extLst>
                  <a:ext uri="{FF2B5EF4-FFF2-40B4-BE49-F238E27FC236}">
                    <a16:creationId xmlns:a16="http://schemas.microsoft.com/office/drawing/2014/main" id="{6FB63473-0408-3D9A-6898-C1A62C005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7" name="Line 5592">
                <a:extLst>
                  <a:ext uri="{FF2B5EF4-FFF2-40B4-BE49-F238E27FC236}">
                    <a16:creationId xmlns:a16="http://schemas.microsoft.com/office/drawing/2014/main" id="{5CFFB066-1E7D-0809-A515-A89403463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8" name="Line 5593">
                <a:extLst>
                  <a:ext uri="{FF2B5EF4-FFF2-40B4-BE49-F238E27FC236}">
                    <a16:creationId xmlns:a16="http://schemas.microsoft.com/office/drawing/2014/main" id="{FFB6A3BE-041B-1356-C1F4-00B79B128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286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9" name="Line 5594">
                <a:extLst>
                  <a:ext uri="{FF2B5EF4-FFF2-40B4-BE49-F238E27FC236}">
                    <a16:creationId xmlns:a16="http://schemas.microsoft.com/office/drawing/2014/main" id="{1B046AE2-C721-0034-BCBA-596DF2922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0" name="Line 5595">
                <a:extLst>
                  <a:ext uri="{FF2B5EF4-FFF2-40B4-BE49-F238E27FC236}">
                    <a16:creationId xmlns:a16="http://schemas.microsoft.com/office/drawing/2014/main" id="{C5510F59-C879-40E2-4E1C-8A642F91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1" name="Line 5596">
                <a:extLst>
                  <a:ext uri="{FF2B5EF4-FFF2-40B4-BE49-F238E27FC236}">
                    <a16:creationId xmlns:a16="http://schemas.microsoft.com/office/drawing/2014/main" id="{2366081D-5833-765A-5495-A73C47946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2" name="Line 5597">
                <a:extLst>
                  <a:ext uri="{FF2B5EF4-FFF2-40B4-BE49-F238E27FC236}">
                    <a16:creationId xmlns:a16="http://schemas.microsoft.com/office/drawing/2014/main" id="{F32CC638-F0CA-01BD-C9F1-B7815807C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3" name="Line 5598">
                <a:extLst>
                  <a:ext uri="{FF2B5EF4-FFF2-40B4-BE49-F238E27FC236}">
                    <a16:creationId xmlns:a16="http://schemas.microsoft.com/office/drawing/2014/main" id="{BBA46541-6D5E-01A3-D55C-DFF45BD4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4" name="Line 5599">
                <a:extLst>
                  <a:ext uri="{FF2B5EF4-FFF2-40B4-BE49-F238E27FC236}">
                    <a16:creationId xmlns:a16="http://schemas.microsoft.com/office/drawing/2014/main" id="{F75AD06F-472A-78E6-B61E-6DE073D18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5" name="Line 5600">
                <a:extLst>
                  <a:ext uri="{FF2B5EF4-FFF2-40B4-BE49-F238E27FC236}">
                    <a16:creationId xmlns:a16="http://schemas.microsoft.com/office/drawing/2014/main" id="{A4517B48-7234-7016-8569-76A1F5AF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6" name="Line 5601">
                <a:extLst>
                  <a:ext uri="{FF2B5EF4-FFF2-40B4-BE49-F238E27FC236}">
                    <a16:creationId xmlns:a16="http://schemas.microsoft.com/office/drawing/2014/main" id="{5A49101D-D47F-B565-4A4A-23F0C6D6D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7" name="Line 5602">
                <a:extLst>
                  <a:ext uri="{FF2B5EF4-FFF2-40B4-BE49-F238E27FC236}">
                    <a16:creationId xmlns:a16="http://schemas.microsoft.com/office/drawing/2014/main" id="{890965C1-8C11-4296-E837-1534D6A6E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8" name="Line 5603">
                <a:extLst>
                  <a:ext uri="{FF2B5EF4-FFF2-40B4-BE49-F238E27FC236}">
                    <a16:creationId xmlns:a16="http://schemas.microsoft.com/office/drawing/2014/main" id="{5C61609C-1618-9522-363E-F891626F4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9" name="Line 5604">
                <a:extLst>
                  <a:ext uri="{FF2B5EF4-FFF2-40B4-BE49-F238E27FC236}">
                    <a16:creationId xmlns:a16="http://schemas.microsoft.com/office/drawing/2014/main" id="{C05B5B65-00B8-1E0B-3227-06050A470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0" name="Line 5605">
                <a:extLst>
                  <a:ext uri="{FF2B5EF4-FFF2-40B4-BE49-F238E27FC236}">
                    <a16:creationId xmlns:a16="http://schemas.microsoft.com/office/drawing/2014/main" id="{682D5672-247B-4A3E-EFCE-A949EFF7A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1" name="Line 5606">
                <a:extLst>
                  <a:ext uri="{FF2B5EF4-FFF2-40B4-BE49-F238E27FC236}">
                    <a16:creationId xmlns:a16="http://schemas.microsoft.com/office/drawing/2014/main" id="{D4B248F6-2AEE-35EC-B613-53181F2C4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2" name="Line 5607">
                <a:extLst>
                  <a:ext uri="{FF2B5EF4-FFF2-40B4-BE49-F238E27FC236}">
                    <a16:creationId xmlns:a16="http://schemas.microsoft.com/office/drawing/2014/main" id="{5A57FCB2-B9FC-62C3-4F34-A41AF85A1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3" name="Line 5608">
                <a:extLst>
                  <a:ext uri="{FF2B5EF4-FFF2-40B4-BE49-F238E27FC236}">
                    <a16:creationId xmlns:a16="http://schemas.microsoft.com/office/drawing/2014/main" id="{783C7210-F00A-49F8-3F82-4757B72DB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4" name="Line 5609">
                <a:extLst>
                  <a:ext uri="{FF2B5EF4-FFF2-40B4-BE49-F238E27FC236}">
                    <a16:creationId xmlns:a16="http://schemas.microsoft.com/office/drawing/2014/main" id="{9D8D64A2-7227-63D0-1D06-1DF5DB3D9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5" name="Line 5610">
                <a:extLst>
                  <a:ext uri="{FF2B5EF4-FFF2-40B4-BE49-F238E27FC236}">
                    <a16:creationId xmlns:a16="http://schemas.microsoft.com/office/drawing/2014/main" id="{4247A455-07FF-8338-CFA3-53FBD71E1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6" name="Line 5611">
                <a:extLst>
                  <a:ext uri="{FF2B5EF4-FFF2-40B4-BE49-F238E27FC236}">
                    <a16:creationId xmlns:a16="http://schemas.microsoft.com/office/drawing/2014/main" id="{6AE913CF-67B8-10A0-391A-F31A46ECC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7" name="Line 5612">
                <a:extLst>
                  <a:ext uri="{FF2B5EF4-FFF2-40B4-BE49-F238E27FC236}">
                    <a16:creationId xmlns:a16="http://schemas.microsoft.com/office/drawing/2014/main" id="{C9246B84-4F9C-E9B1-B632-3BEB34CAB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8" name="Line 5613">
                <a:extLst>
                  <a:ext uri="{FF2B5EF4-FFF2-40B4-BE49-F238E27FC236}">
                    <a16:creationId xmlns:a16="http://schemas.microsoft.com/office/drawing/2014/main" id="{0573F1D2-41B6-E3B1-7635-ABABC390E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9" name="Line 5614">
                <a:extLst>
                  <a:ext uri="{FF2B5EF4-FFF2-40B4-BE49-F238E27FC236}">
                    <a16:creationId xmlns:a16="http://schemas.microsoft.com/office/drawing/2014/main" id="{05474D3B-5763-8F01-A411-889B37211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0" name="Line 5615">
                <a:extLst>
                  <a:ext uri="{FF2B5EF4-FFF2-40B4-BE49-F238E27FC236}">
                    <a16:creationId xmlns:a16="http://schemas.microsoft.com/office/drawing/2014/main" id="{14D0461E-4417-84F4-4CDC-A232B4AE1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1" name="Line 5616">
                <a:extLst>
                  <a:ext uri="{FF2B5EF4-FFF2-40B4-BE49-F238E27FC236}">
                    <a16:creationId xmlns:a16="http://schemas.microsoft.com/office/drawing/2014/main" id="{33912B38-241E-AA67-9CDC-D68D19E44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2" name="Line 5617">
                <a:extLst>
                  <a:ext uri="{FF2B5EF4-FFF2-40B4-BE49-F238E27FC236}">
                    <a16:creationId xmlns:a16="http://schemas.microsoft.com/office/drawing/2014/main" id="{04CA2E50-B82A-F866-BDC5-A4009F638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3" name="Line 5618">
                <a:extLst>
                  <a:ext uri="{FF2B5EF4-FFF2-40B4-BE49-F238E27FC236}">
                    <a16:creationId xmlns:a16="http://schemas.microsoft.com/office/drawing/2014/main" id="{1DF792A2-2266-8762-F8BE-E0B4A2E94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4" name="Line 5619">
                <a:extLst>
                  <a:ext uri="{FF2B5EF4-FFF2-40B4-BE49-F238E27FC236}">
                    <a16:creationId xmlns:a16="http://schemas.microsoft.com/office/drawing/2014/main" id="{835BA4FC-45A4-E32D-96C2-A0BE39D24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5" name="Line 5620">
                <a:extLst>
                  <a:ext uri="{FF2B5EF4-FFF2-40B4-BE49-F238E27FC236}">
                    <a16:creationId xmlns:a16="http://schemas.microsoft.com/office/drawing/2014/main" id="{36A12D73-4FC4-4B92-4D30-1EFA4A73C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6" name="Line 5621">
                <a:extLst>
                  <a:ext uri="{FF2B5EF4-FFF2-40B4-BE49-F238E27FC236}">
                    <a16:creationId xmlns:a16="http://schemas.microsoft.com/office/drawing/2014/main" id="{3BC7B062-EA0D-48FA-B5F0-1D397AA2F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7" name="Line 5622">
                <a:extLst>
                  <a:ext uri="{FF2B5EF4-FFF2-40B4-BE49-F238E27FC236}">
                    <a16:creationId xmlns:a16="http://schemas.microsoft.com/office/drawing/2014/main" id="{51CBF847-56B2-7CB9-9025-3E31C3BE4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8" name="Line 5623">
                <a:extLst>
                  <a:ext uri="{FF2B5EF4-FFF2-40B4-BE49-F238E27FC236}">
                    <a16:creationId xmlns:a16="http://schemas.microsoft.com/office/drawing/2014/main" id="{F0F5DE72-98B0-81B4-FDE9-51F612269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9" name="Line 5624">
                <a:extLst>
                  <a:ext uri="{FF2B5EF4-FFF2-40B4-BE49-F238E27FC236}">
                    <a16:creationId xmlns:a16="http://schemas.microsoft.com/office/drawing/2014/main" id="{5F852275-E783-6CB0-E5F9-6386FE22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0" name="Line 5625">
                <a:extLst>
                  <a:ext uri="{FF2B5EF4-FFF2-40B4-BE49-F238E27FC236}">
                    <a16:creationId xmlns:a16="http://schemas.microsoft.com/office/drawing/2014/main" id="{A67FAF8D-F40C-994A-CA24-8E9070845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1" name="Line 5626">
                <a:extLst>
                  <a:ext uri="{FF2B5EF4-FFF2-40B4-BE49-F238E27FC236}">
                    <a16:creationId xmlns:a16="http://schemas.microsoft.com/office/drawing/2014/main" id="{B1163653-509E-976E-D3B1-1D168BA69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2" name="Line 5627">
                <a:extLst>
                  <a:ext uri="{FF2B5EF4-FFF2-40B4-BE49-F238E27FC236}">
                    <a16:creationId xmlns:a16="http://schemas.microsoft.com/office/drawing/2014/main" id="{A5E8214B-1932-1BB7-082B-3AEB426F3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3" name="Line 5628">
                <a:extLst>
                  <a:ext uri="{FF2B5EF4-FFF2-40B4-BE49-F238E27FC236}">
                    <a16:creationId xmlns:a16="http://schemas.microsoft.com/office/drawing/2014/main" id="{6F35E045-5076-B641-7F0A-AA2E83512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4" name="Line 5629">
                <a:extLst>
                  <a:ext uri="{FF2B5EF4-FFF2-40B4-BE49-F238E27FC236}">
                    <a16:creationId xmlns:a16="http://schemas.microsoft.com/office/drawing/2014/main" id="{4898EEC2-5A43-F2EE-94AF-9FE028E9D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5" name="Line 5630">
                <a:extLst>
                  <a:ext uri="{FF2B5EF4-FFF2-40B4-BE49-F238E27FC236}">
                    <a16:creationId xmlns:a16="http://schemas.microsoft.com/office/drawing/2014/main" id="{4D48275B-7888-08BF-1F69-2104EA95F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6" name="Line 5631">
                <a:extLst>
                  <a:ext uri="{FF2B5EF4-FFF2-40B4-BE49-F238E27FC236}">
                    <a16:creationId xmlns:a16="http://schemas.microsoft.com/office/drawing/2014/main" id="{4DC69EB5-5853-733E-6C55-35DC3859B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7" name="Line 5632">
                <a:extLst>
                  <a:ext uri="{FF2B5EF4-FFF2-40B4-BE49-F238E27FC236}">
                    <a16:creationId xmlns:a16="http://schemas.microsoft.com/office/drawing/2014/main" id="{41FD426A-2590-6B96-E5EF-F8F1E79DC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8" name="Line 5633">
                <a:extLst>
                  <a:ext uri="{FF2B5EF4-FFF2-40B4-BE49-F238E27FC236}">
                    <a16:creationId xmlns:a16="http://schemas.microsoft.com/office/drawing/2014/main" id="{802B1C11-FED2-747A-3A0B-3F315A51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9" name="Line 5634">
                <a:extLst>
                  <a:ext uri="{FF2B5EF4-FFF2-40B4-BE49-F238E27FC236}">
                    <a16:creationId xmlns:a16="http://schemas.microsoft.com/office/drawing/2014/main" id="{E94FF0FF-C7FE-DD1B-4F80-5A9310B26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0" name="Line 5635">
                <a:extLst>
                  <a:ext uri="{FF2B5EF4-FFF2-40B4-BE49-F238E27FC236}">
                    <a16:creationId xmlns:a16="http://schemas.microsoft.com/office/drawing/2014/main" id="{8E95A737-85EC-8043-338B-3ABAD7B68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1" name="Line 5636">
                <a:extLst>
                  <a:ext uri="{FF2B5EF4-FFF2-40B4-BE49-F238E27FC236}">
                    <a16:creationId xmlns:a16="http://schemas.microsoft.com/office/drawing/2014/main" id="{B1B49B3F-C580-D950-458F-ADA38D0DB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2" name="Line 5637">
                <a:extLst>
                  <a:ext uri="{FF2B5EF4-FFF2-40B4-BE49-F238E27FC236}">
                    <a16:creationId xmlns:a16="http://schemas.microsoft.com/office/drawing/2014/main" id="{D7C83915-B822-A95B-A3E8-F415EBAF9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3" name="Line 5638">
                <a:extLst>
                  <a:ext uri="{FF2B5EF4-FFF2-40B4-BE49-F238E27FC236}">
                    <a16:creationId xmlns:a16="http://schemas.microsoft.com/office/drawing/2014/main" id="{EC146F89-86B2-CD3C-E254-1760B01E8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4" name="Line 5639">
                <a:extLst>
                  <a:ext uri="{FF2B5EF4-FFF2-40B4-BE49-F238E27FC236}">
                    <a16:creationId xmlns:a16="http://schemas.microsoft.com/office/drawing/2014/main" id="{6A5DEF0F-DEC9-28F2-FD14-BE1CAFB5D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5" name="Line 5640">
                <a:extLst>
                  <a:ext uri="{FF2B5EF4-FFF2-40B4-BE49-F238E27FC236}">
                    <a16:creationId xmlns:a16="http://schemas.microsoft.com/office/drawing/2014/main" id="{A052F671-519A-41A0-19BE-B160A0FAA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6" name="Line 5641">
                <a:extLst>
                  <a:ext uri="{FF2B5EF4-FFF2-40B4-BE49-F238E27FC236}">
                    <a16:creationId xmlns:a16="http://schemas.microsoft.com/office/drawing/2014/main" id="{86D82028-FD5A-0830-39C0-40BBE9F67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7" name="Line 5642">
                <a:extLst>
                  <a:ext uri="{FF2B5EF4-FFF2-40B4-BE49-F238E27FC236}">
                    <a16:creationId xmlns:a16="http://schemas.microsoft.com/office/drawing/2014/main" id="{B3F889AF-FB5E-E1E5-CF5E-A6088EC62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8" name="Line 5643">
                <a:extLst>
                  <a:ext uri="{FF2B5EF4-FFF2-40B4-BE49-F238E27FC236}">
                    <a16:creationId xmlns:a16="http://schemas.microsoft.com/office/drawing/2014/main" id="{03AA36C5-8B84-80E5-4769-2E8B92F8F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9" name="Line 5644">
                <a:extLst>
                  <a:ext uri="{FF2B5EF4-FFF2-40B4-BE49-F238E27FC236}">
                    <a16:creationId xmlns:a16="http://schemas.microsoft.com/office/drawing/2014/main" id="{0A83D3A9-A53C-852E-5B58-769069E4C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0" name="Line 5645">
                <a:extLst>
                  <a:ext uri="{FF2B5EF4-FFF2-40B4-BE49-F238E27FC236}">
                    <a16:creationId xmlns:a16="http://schemas.microsoft.com/office/drawing/2014/main" id="{3D5A694E-DEC5-2108-0E52-C249A1B64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1" name="Line 5646">
                <a:extLst>
                  <a:ext uri="{FF2B5EF4-FFF2-40B4-BE49-F238E27FC236}">
                    <a16:creationId xmlns:a16="http://schemas.microsoft.com/office/drawing/2014/main" id="{496BBF1D-C616-54A1-140B-5BB01B1B7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2" name="Line 5647">
                <a:extLst>
                  <a:ext uri="{FF2B5EF4-FFF2-40B4-BE49-F238E27FC236}">
                    <a16:creationId xmlns:a16="http://schemas.microsoft.com/office/drawing/2014/main" id="{49D9D653-6FB4-C09D-CE9F-4CFCDDD00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3" name="Line 5648">
                <a:extLst>
                  <a:ext uri="{FF2B5EF4-FFF2-40B4-BE49-F238E27FC236}">
                    <a16:creationId xmlns:a16="http://schemas.microsoft.com/office/drawing/2014/main" id="{7B12EC02-20DC-6A7C-BF1B-41C364199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4" name="Line 5649">
                <a:extLst>
                  <a:ext uri="{FF2B5EF4-FFF2-40B4-BE49-F238E27FC236}">
                    <a16:creationId xmlns:a16="http://schemas.microsoft.com/office/drawing/2014/main" id="{B2F60B70-1B04-5969-A4B1-C06EC5B8D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5" name="Line 5650">
                <a:extLst>
                  <a:ext uri="{FF2B5EF4-FFF2-40B4-BE49-F238E27FC236}">
                    <a16:creationId xmlns:a16="http://schemas.microsoft.com/office/drawing/2014/main" id="{D8CBF3CB-E574-CDC9-2A1F-151CBF505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6" name="Line 5651">
                <a:extLst>
                  <a:ext uri="{FF2B5EF4-FFF2-40B4-BE49-F238E27FC236}">
                    <a16:creationId xmlns:a16="http://schemas.microsoft.com/office/drawing/2014/main" id="{30764CF3-821D-CB30-CF87-272151363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7" name="Line 5652">
                <a:extLst>
                  <a:ext uri="{FF2B5EF4-FFF2-40B4-BE49-F238E27FC236}">
                    <a16:creationId xmlns:a16="http://schemas.microsoft.com/office/drawing/2014/main" id="{B09A0D0F-A5BA-8718-F3C4-3CC4C95CD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8" name="Line 5653">
                <a:extLst>
                  <a:ext uri="{FF2B5EF4-FFF2-40B4-BE49-F238E27FC236}">
                    <a16:creationId xmlns:a16="http://schemas.microsoft.com/office/drawing/2014/main" id="{CE0137EF-F151-DFFB-1C39-0E54697CB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9" name="Line 5654">
                <a:extLst>
                  <a:ext uri="{FF2B5EF4-FFF2-40B4-BE49-F238E27FC236}">
                    <a16:creationId xmlns:a16="http://schemas.microsoft.com/office/drawing/2014/main" id="{81D8C6E6-9F7D-7CC2-76B0-01988CB55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0" name="Line 5655">
                <a:extLst>
                  <a:ext uri="{FF2B5EF4-FFF2-40B4-BE49-F238E27FC236}">
                    <a16:creationId xmlns:a16="http://schemas.microsoft.com/office/drawing/2014/main" id="{4C7216D0-3015-673B-1262-20202FF4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1" name="Line 5656">
                <a:extLst>
                  <a:ext uri="{FF2B5EF4-FFF2-40B4-BE49-F238E27FC236}">
                    <a16:creationId xmlns:a16="http://schemas.microsoft.com/office/drawing/2014/main" id="{F3ADB5A1-8DF0-E87A-A0A8-7AF5CE4B5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2" name="Line 5657">
                <a:extLst>
                  <a:ext uri="{FF2B5EF4-FFF2-40B4-BE49-F238E27FC236}">
                    <a16:creationId xmlns:a16="http://schemas.microsoft.com/office/drawing/2014/main" id="{6BC4661E-C83C-30FD-58AA-A6CDCDDF3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3" name="Line 5658">
                <a:extLst>
                  <a:ext uri="{FF2B5EF4-FFF2-40B4-BE49-F238E27FC236}">
                    <a16:creationId xmlns:a16="http://schemas.microsoft.com/office/drawing/2014/main" id="{82C5CBCB-436E-BD1C-47ED-9E199D2F7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4" name="Line 5659">
                <a:extLst>
                  <a:ext uri="{FF2B5EF4-FFF2-40B4-BE49-F238E27FC236}">
                    <a16:creationId xmlns:a16="http://schemas.microsoft.com/office/drawing/2014/main" id="{E3204797-9280-C2F9-BF0D-B3EADD3BF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5" name="Line 5660">
                <a:extLst>
                  <a:ext uri="{FF2B5EF4-FFF2-40B4-BE49-F238E27FC236}">
                    <a16:creationId xmlns:a16="http://schemas.microsoft.com/office/drawing/2014/main" id="{909D354C-2B6E-6D38-8671-D086B4D28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6" name="Line 5661">
                <a:extLst>
                  <a:ext uri="{FF2B5EF4-FFF2-40B4-BE49-F238E27FC236}">
                    <a16:creationId xmlns:a16="http://schemas.microsoft.com/office/drawing/2014/main" id="{3E794116-641D-08D3-23BA-7BEFFE776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7" name="Line 5662">
                <a:extLst>
                  <a:ext uri="{FF2B5EF4-FFF2-40B4-BE49-F238E27FC236}">
                    <a16:creationId xmlns:a16="http://schemas.microsoft.com/office/drawing/2014/main" id="{1BD05A7B-0B66-104C-D1B1-B05079170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8" name="Line 5663">
                <a:extLst>
                  <a:ext uri="{FF2B5EF4-FFF2-40B4-BE49-F238E27FC236}">
                    <a16:creationId xmlns:a16="http://schemas.microsoft.com/office/drawing/2014/main" id="{C1A91A94-44EC-AE5A-9074-C2E2529D3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9" name="Line 5664">
                <a:extLst>
                  <a:ext uri="{FF2B5EF4-FFF2-40B4-BE49-F238E27FC236}">
                    <a16:creationId xmlns:a16="http://schemas.microsoft.com/office/drawing/2014/main" id="{09191DC7-CFF6-6072-4A84-47011581F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0" name="Line 5665">
                <a:extLst>
                  <a:ext uri="{FF2B5EF4-FFF2-40B4-BE49-F238E27FC236}">
                    <a16:creationId xmlns:a16="http://schemas.microsoft.com/office/drawing/2014/main" id="{5C8DB52A-9D0A-1094-2014-036AEE0C2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1" name="Line 5666">
                <a:extLst>
                  <a:ext uri="{FF2B5EF4-FFF2-40B4-BE49-F238E27FC236}">
                    <a16:creationId xmlns:a16="http://schemas.microsoft.com/office/drawing/2014/main" id="{BBFD1512-DA57-37A2-9C17-CA8C7B677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2" name="Line 5667">
                <a:extLst>
                  <a:ext uri="{FF2B5EF4-FFF2-40B4-BE49-F238E27FC236}">
                    <a16:creationId xmlns:a16="http://schemas.microsoft.com/office/drawing/2014/main" id="{E920206B-0926-4F07-24E4-0E577A322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3" name="Line 5668">
                <a:extLst>
                  <a:ext uri="{FF2B5EF4-FFF2-40B4-BE49-F238E27FC236}">
                    <a16:creationId xmlns:a16="http://schemas.microsoft.com/office/drawing/2014/main" id="{0EDAD6F7-C099-7BEA-BF67-7BC765529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4" name="Line 5669">
                <a:extLst>
                  <a:ext uri="{FF2B5EF4-FFF2-40B4-BE49-F238E27FC236}">
                    <a16:creationId xmlns:a16="http://schemas.microsoft.com/office/drawing/2014/main" id="{987666C0-EDA4-599C-E7C8-1D492CAD1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5" name="Line 5670">
                <a:extLst>
                  <a:ext uri="{FF2B5EF4-FFF2-40B4-BE49-F238E27FC236}">
                    <a16:creationId xmlns:a16="http://schemas.microsoft.com/office/drawing/2014/main" id="{B160C8A6-8E28-2FA1-CFAD-0AAD2F86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6" name="Line 5671">
                <a:extLst>
                  <a:ext uri="{FF2B5EF4-FFF2-40B4-BE49-F238E27FC236}">
                    <a16:creationId xmlns:a16="http://schemas.microsoft.com/office/drawing/2014/main" id="{E5DD0FDE-A484-6948-80A8-866743A30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7" name="Line 5672">
                <a:extLst>
                  <a:ext uri="{FF2B5EF4-FFF2-40B4-BE49-F238E27FC236}">
                    <a16:creationId xmlns:a16="http://schemas.microsoft.com/office/drawing/2014/main" id="{BCA273D9-8ACC-1137-EB8A-EC4803DC6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8" name="Line 5673">
                <a:extLst>
                  <a:ext uri="{FF2B5EF4-FFF2-40B4-BE49-F238E27FC236}">
                    <a16:creationId xmlns:a16="http://schemas.microsoft.com/office/drawing/2014/main" id="{A7ACD719-135E-2A7C-6DCB-CC319D3CB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9" name="Line 5674">
                <a:extLst>
                  <a:ext uri="{FF2B5EF4-FFF2-40B4-BE49-F238E27FC236}">
                    <a16:creationId xmlns:a16="http://schemas.microsoft.com/office/drawing/2014/main" id="{90807AEA-93F9-2CFA-C8CD-AE0E3904D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0" name="Line 5676">
                <a:extLst>
                  <a:ext uri="{FF2B5EF4-FFF2-40B4-BE49-F238E27FC236}">
                    <a16:creationId xmlns:a16="http://schemas.microsoft.com/office/drawing/2014/main" id="{66B55D53-5FB6-A11F-4159-2FD72685B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1" name="Line 5677">
                <a:extLst>
                  <a:ext uri="{FF2B5EF4-FFF2-40B4-BE49-F238E27FC236}">
                    <a16:creationId xmlns:a16="http://schemas.microsoft.com/office/drawing/2014/main" id="{ADA7ED9B-E8CC-AEA1-E7AD-C41D5B33D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2" name="Line 5678">
                <a:extLst>
                  <a:ext uri="{FF2B5EF4-FFF2-40B4-BE49-F238E27FC236}">
                    <a16:creationId xmlns:a16="http://schemas.microsoft.com/office/drawing/2014/main" id="{797CD988-9920-30DC-DDAA-FAFFE3AD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3" name="Line 5679">
                <a:extLst>
                  <a:ext uri="{FF2B5EF4-FFF2-40B4-BE49-F238E27FC236}">
                    <a16:creationId xmlns:a16="http://schemas.microsoft.com/office/drawing/2014/main" id="{35A2F836-1EF6-CD26-5D8A-D9CB80DDF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4" name="Line 5680">
                <a:extLst>
                  <a:ext uri="{FF2B5EF4-FFF2-40B4-BE49-F238E27FC236}">
                    <a16:creationId xmlns:a16="http://schemas.microsoft.com/office/drawing/2014/main" id="{BE7B151C-3DDD-B1A6-185F-DC8ABFA39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5" name="Line 5681">
                <a:extLst>
                  <a:ext uri="{FF2B5EF4-FFF2-40B4-BE49-F238E27FC236}">
                    <a16:creationId xmlns:a16="http://schemas.microsoft.com/office/drawing/2014/main" id="{7EF3EC23-8585-07B1-9B5B-8DC5715D9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6" name="Line 5682">
                <a:extLst>
                  <a:ext uri="{FF2B5EF4-FFF2-40B4-BE49-F238E27FC236}">
                    <a16:creationId xmlns:a16="http://schemas.microsoft.com/office/drawing/2014/main" id="{F6840CA6-86C1-CFAC-91F5-6AACE6FF5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7" name="Line 5683">
                <a:extLst>
                  <a:ext uri="{FF2B5EF4-FFF2-40B4-BE49-F238E27FC236}">
                    <a16:creationId xmlns:a16="http://schemas.microsoft.com/office/drawing/2014/main" id="{8EDAE317-7B43-FF58-B6A6-970EB467E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8" name="Line 5684">
                <a:extLst>
                  <a:ext uri="{FF2B5EF4-FFF2-40B4-BE49-F238E27FC236}">
                    <a16:creationId xmlns:a16="http://schemas.microsoft.com/office/drawing/2014/main" id="{FBCA54EB-FDB1-7DE3-FF68-A6FFF0234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9" name="Line 5685">
                <a:extLst>
                  <a:ext uri="{FF2B5EF4-FFF2-40B4-BE49-F238E27FC236}">
                    <a16:creationId xmlns:a16="http://schemas.microsoft.com/office/drawing/2014/main" id="{D0A0B004-31C6-0CCD-19A4-7B41A5702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0" name="Line 5686">
                <a:extLst>
                  <a:ext uri="{FF2B5EF4-FFF2-40B4-BE49-F238E27FC236}">
                    <a16:creationId xmlns:a16="http://schemas.microsoft.com/office/drawing/2014/main" id="{46BBF1F0-5994-F7EE-EE10-03F5CEC38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1" name="Line 5687">
                <a:extLst>
                  <a:ext uri="{FF2B5EF4-FFF2-40B4-BE49-F238E27FC236}">
                    <a16:creationId xmlns:a16="http://schemas.microsoft.com/office/drawing/2014/main" id="{7D530CF6-E14E-A227-86F9-92EA80818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2" name="Line 5688">
                <a:extLst>
                  <a:ext uri="{FF2B5EF4-FFF2-40B4-BE49-F238E27FC236}">
                    <a16:creationId xmlns:a16="http://schemas.microsoft.com/office/drawing/2014/main" id="{ABEB3787-849E-68E8-7E53-0C8924CE0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3" name="Line 5689">
                <a:extLst>
                  <a:ext uri="{FF2B5EF4-FFF2-40B4-BE49-F238E27FC236}">
                    <a16:creationId xmlns:a16="http://schemas.microsoft.com/office/drawing/2014/main" id="{62B9083E-10C5-C1D1-D180-A00E5E975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4" name="Line 5690">
                <a:extLst>
                  <a:ext uri="{FF2B5EF4-FFF2-40B4-BE49-F238E27FC236}">
                    <a16:creationId xmlns:a16="http://schemas.microsoft.com/office/drawing/2014/main" id="{DB066881-2C65-7407-C36A-2C8FE7206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5" name="Line 5691">
                <a:extLst>
                  <a:ext uri="{FF2B5EF4-FFF2-40B4-BE49-F238E27FC236}">
                    <a16:creationId xmlns:a16="http://schemas.microsoft.com/office/drawing/2014/main" id="{0DB3E49A-3902-2F20-B516-69CF5D147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6" name="Line 5692">
                <a:extLst>
                  <a:ext uri="{FF2B5EF4-FFF2-40B4-BE49-F238E27FC236}">
                    <a16:creationId xmlns:a16="http://schemas.microsoft.com/office/drawing/2014/main" id="{9F7F634F-0451-A786-3841-C3269BFD3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7" name="Line 5693">
                <a:extLst>
                  <a:ext uri="{FF2B5EF4-FFF2-40B4-BE49-F238E27FC236}">
                    <a16:creationId xmlns:a16="http://schemas.microsoft.com/office/drawing/2014/main" id="{2BD05816-20CE-17F5-AB59-C8DF870D6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8" name="Line 5694">
                <a:extLst>
                  <a:ext uri="{FF2B5EF4-FFF2-40B4-BE49-F238E27FC236}">
                    <a16:creationId xmlns:a16="http://schemas.microsoft.com/office/drawing/2014/main" id="{351AFD85-163F-EB37-FB0F-54A52C46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9" name="Line 5695">
                <a:extLst>
                  <a:ext uri="{FF2B5EF4-FFF2-40B4-BE49-F238E27FC236}">
                    <a16:creationId xmlns:a16="http://schemas.microsoft.com/office/drawing/2014/main" id="{36BACD15-5CD1-BA6E-60CA-16219BC03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0" name="Line 5696">
                <a:extLst>
                  <a:ext uri="{FF2B5EF4-FFF2-40B4-BE49-F238E27FC236}">
                    <a16:creationId xmlns:a16="http://schemas.microsoft.com/office/drawing/2014/main" id="{F73DEA2C-99E2-12C2-00C8-A29F4953D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1" name="Line 5697">
                <a:extLst>
                  <a:ext uri="{FF2B5EF4-FFF2-40B4-BE49-F238E27FC236}">
                    <a16:creationId xmlns:a16="http://schemas.microsoft.com/office/drawing/2014/main" id="{970118A7-EDC5-813F-EBCC-542C25BEF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2" name="Line 5698">
                <a:extLst>
                  <a:ext uri="{FF2B5EF4-FFF2-40B4-BE49-F238E27FC236}">
                    <a16:creationId xmlns:a16="http://schemas.microsoft.com/office/drawing/2014/main" id="{1BFBA9A5-AD7A-9755-1FA6-54261FB49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3" name="Line 5699">
                <a:extLst>
                  <a:ext uri="{FF2B5EF4-FFF2-40B4-BE49-F238E27FC236}">
                    <a16:creationId xmlns:a16="http://schemas.microsoft.com/office/drawing/2014/main" id="{0C0E7CC6-0027-4B3F-B154-8A1B82545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4" name="Line 5700">
                <a:extLst>
                  <a:ext uri="{FF2B5EF4-FFF2-40B4-BE49-F238E27FC236}">
                    <a16:creationId xmlns:a16="http://schemas.microsoft.com/office/drawing/2014/main" id="{698C716A-D6A8-8F97-95FA-0DCCC2437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5" name="Line 5701">
                <a:extLst>
                  <a:ext uri="{FF2B5EF4-FFF2-40B4-BE49-F238E27FC236}">
                    <a16:creationId xmlns:a16="http://schemas.microsoft.com/office/drawing/2014/main" id="{9EF049E9-94E7-A3DB-BD90-FF5A03DD7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6" name="Line 5702">
                <a:extLst>
                  <a:ext uri="{FF2B5EF4-FFF2-40B4-BE49-F238E27FC236}">
                    <a16:creationId xmlns:a16="http://schemas.microsoft.com/office/drawing/2014/main" id="{1CBE1B8A-0975-F2E9-441D-85148CBF5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7" name="Line 5703">
                <a:extLst>
                  <a:ext uri="{FF2B5EF4-FFF2-40B4-BE49-F238E27FC236}">
                    <a16:creationId xmlns:a16="http://schemas.microsoft.com/office/drawing/2014/main" id="{73870602-AEF3-23D8-12C3-5A33236EB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8" name="Line 5704">
                <a:extLst>
                  <a:ext uri="{FF2B5EF4-FFF2-40B4-BE49-F238E27FC236}">
                    <a16:creationId xmlns:a16="http://schemas.microsoft.com/office/drawing/2014/main" id="{2E57E361-35D4-9939-3693-AC18BF95A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9" name="Line 5705">
                <a:extLst>
                  <a:ext uri="{FF2B5EF4-FFF2-40B4-BE49-F238E27FC236}">
                    <a16:creationId xmlns:a16="http://schemas.microsoft.com/office/drawing/2014/main" id="{A40936E7-3118-75F8-9B0E-739AEA6F7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0" name="Line 5706">
                <a:extLst>
                  <a:ext uri="{FF2B5EF4-FFF2-40B4-BE49-F238E27FC236}">
                    <a16:creationId xmlns:a16="http://schemas.microsoft.com/office/drawing/2014/main" id="{EA1BAC16-9DF2-108B-9DE4-0034EA758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1" name="Line 5707">
                <a:extLst>
                  <a:ext uri="{FF2B5EF4-FFF2-40B4-BE49-F238E27FC236}">
                    <a16:creationId xmlns:a16="http://schemas.microsoft.com/office/drawing/2014/main" id="{5EBD2A2D-65FE-FF95-D5B5-6F060B4A8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2" name="Line 5708">
                <a:extLst>
                  <a:ext uri="{FF2B5EF4-FFF2-40B4-BE49-F238E27FC236}">
                    <a16:creationId xmlns:a16="http://schemas.microsoft.com/office/drawing/2014/main" id="{3FEA6C12-CDAA-E086-7393-FAFA5D675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3" name="Line 5709">
                <a:extLst>
                  <a:ext uri="{FF2B5EF4-FFF2-40B4-BE49-F238E27FC236}">
                    <a16:creationId xmlns:a16="http://schemas.microsoft.com/office/drawing/2014/main" id="{A7255620-B81A-ED40-FB3F-5217A05C2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4" name="Line 5710">
                <a:extLst>
                  <a:ext uri="{FF2B5EF4-FFF2-40B4-BE49-F238E27FC236}">
                    <a16:creationId xmlns:a16="http://schemas.microsoft.com/office/drawing/2014/main" id="{D7D6F695-AFCC-2144-9A96-D8DDFCE87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5" name="Line 5711">
                <a:extLst>
                  <a:ext uri="{FF2B5EF4-FFF2-40B4-BE49-F238E27FC236}">
                    <a16:creationId xmlns:a16="http://schemas.microsoft.com/office/drawing/2014/main" id="{819CD364-071C-6BD4-8EF6-4738DD922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6" name="Line 5712">
                <a:extLst>
                  <a:ext uri="{FF2B5EF4-FFF2-40B4-BE49-F238E27FC236}">
                    <a16:creationId xmlns:a16="http://schemas.microsoft.com/office/drawing/2014/main" id="{DDAEB8FD-1CB4-C4D9-1179-4713DFBBE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7" name="Line 5713">
                <a:extLst>
                  <a:ext uri="{FF2B5EF4-FFF2-40B4-BE49-F238E27FC236}">
                    <a16:creationId xmlns:a16="http://schemas.microsoft.com/office/drawing/2014/main" id="{DDC4140B-C46E-2309-1D7E-767EED942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8" name="Line 5714">
                <a:extLst>
                  <a:ext uri="{FF2B5EF4-FFF2-40B4-BE49-F238E27FC236}">
                    <a16:creationId xmlns:a16="http://schemas.microsoft.com/office/drawing/2014/main" id="{2CE13B63-CD91-0150-AC8E-6025102AB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9" name="Line 5715">
                <a:extLst>
                  <a:ext uri="{FF2B5EF4-FFF2-40B4-BE49-F238E27FC236}">
                    <a16:creationId xmlns:a16="http://schemas.microsoft.com/office/drawing/2014/main" id="{61066E8A-DFED-73CB-5D95-38D9A11CE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0" name="Line 5716">
                <a:extLst>
                  <a:ext uri="{FF2B5EF4-FFF2-40B4-BE49-F238E27FC236}">
                    <a16:creationId xmlns:a16="http://schemas.microsoft.com/office/drawing/2014/main" id="{6AC74D11-A412-B836-2CE3-689C690DE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1" name="Line 5717">
                <a:extLst>
                  <a:ext uri="{FF2B5EF4-FFF2-40B4-BE49-F238E27FC236}">
                    <a16:creationId xmlns:a16="http://schemas.microsoft.com/office/drawing/2014/main" id="{305424FD-0975-6F11-9902-56E8AB0C1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2" name="Line 5718">
                <a:extLst>
                  <a:ext uri="{FF2B5EF4-FFF2-40B4-BE49-F238E27FC236}">
                    <a16:creationId xmlns:a16="http://schemas.microsoft.com/office/drawing/2014/main" id="{D5F8C1A8-93F5-B68F-25D7-6423F0E4C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3" name="Line 5719">
                <a:extLst>
                  <a:ext uri="{FF2B5EF4-FFF2-40B4-BE49-F238E27FC236}">
                    <a16:creationId xmlns:a16="http://schemas.microsoft.com/office/drawing/2014/main" id="{99ABDF8F-A15A-D254-CE4E-E77FDE810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4" name="Line 5720">
                <a:extLst>
                  <a:ext uri="{FF2B5EF4-FFF2-40B4-BE49-F238E27FC236}">
                    <a16:creationId xmlns:a16="http://schemas.microsoft.com/office/drawing/2014/main" id="{9F61A2A4-DA30-7940-B102-49899B9AD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5" name="Line 5721">
                <a:extLst>
                  <a:ext uri="{FF2B5EF4-FFF2-40B4-BE49-F238E27FC236}">
                    <a16:creationId xmlns:a16="http://schemas.microsoft.com/office/drawing/2014/main" id="{152ADEA0-C5BE-E9F8-9912-D5AE7CA8F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6" name="Line 5722">
                <a:extLst>
                  <a:ext uri="{FF2B5EF4-FFF2-40B4-BE49-F238E27FC236}">
                    <a16:creationId xmlns:a16="http://schemas.microsoft.com/office/drawing/2014/main" id="{718693E4-D745-6993-5589-DAB275AC0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7" name="Line 5723">
                <a:extLst>
                  <a:ext uri="{FF2B5EF4-FFF2-40B4-BE49-F238E27FC236}">
                    <a16:creationId xmlns:a16="http://schemas.microsoft.com/office/drawing/2014/main" id="{F92A327C-4338-7FE2-8CEE-9E150BA02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8" name="Line 5724">
                <a:extLst>
                  <a:ext uri="{FF2B5EF4-FFF2-40B4-BE49-F238E27FC236}">
                    <a16:creationId xmlns:a16="http://schemas.microsoft.com/office/drawing/2014/main" id="{4CBD48C3-B9DB-F551-F47F-31CCD6C2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9" name="Line 5725">
                <a:extLst>
                  <a:ext uri="{FF2B5EF4-FFF2-40B4-BE49-F238E27FC236}">
                    <a16:creationId xmlns:a16="http://schemas.microsoft.com/office/drawing/2014/main" id="{D57DB09F-784C-4821-4107-36A250929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0" name="Line 5726">
                <a:extLst>
                  <a:ext uri="{FF2B5EF4-FFF2-40B4-BE49-F238E27FC236}">
                    <a16:creationId xmlns:a16="http://schemas.microsoft.com/office/drawing/2014/main" id="{9BDC8ADA-1EBF-F8EF-A4A8-4E3CA9CAD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1" name="Line 5727">
                <a:extLst>
                  <a:ext uri="{FF2B5EF4-FFF2-40B4-BE49-F238E27FC236}">
                    <a16:creationId xmlns:a16="http://schemas.microsoft.com/office/drawing/2014/main" id="{5A0B050C-EFAD-7061-9923-6AC12DA77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2" name="Line 5728">
                <a:extLst>
                  <a:ext uri="{FF2B5EF4-FFF2-40B4-BE49-F238E27FC236}">
                    <a16:creationId xmlns:a16="http://schemas.microsoft.com/office/drawing/2014/main" id="{C674C466-E421-C990-DAA3-4CB203826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3" name="Line 5729">
                <a:extLst>
                  <a:ext uri="{FF2B5EF4-FFF2-40B4-BE49-F238E27FC236}">
                    <a16:creationId xmlns:a16="http://schemas.microsoft.com/office/drawing/2014/main" id="{A3144E72-5749-141A-C42B-7E8D4CAEC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85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4" name="Line 5730">
                <a:extLst>
                  <a:ext uri="{FF2B5EF4-FFF2-40B4-BE49-F238E27FC236}">
                    <a16:creationId xmlns:a16="http://schemas.microsoft.com/office/drawing/2014/main" id="{E9751F4A-46F6-42C1-70C5-DFF530BD7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5" name="Line 5731">
                <a:extLst>
                  <a:ext uri="{FF2B5EF4-FFF2-40B4-BE49-F238E27FC236}">
                    <a16:creationId xmlns:a16="http://schemas.microsoft.com/office/drawing/2014/main" id="{86F1F166-A62B-073F-1693-0454669F6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6" name="Line 5732">
                <a:extLst>
                  <a:ext uri="{FF2B5EF4-FFF2-40B4-BE49-F238E27FC236}">
                    <a16:creationId xmlns:a16="http://schemas.microsoft.com/office/drawing/2014/main" id="{BF39B423-28AF-A47C-D768-CD233A244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7" name="Line 5733">
                <a:extLst>
                  <a:ext uri="{FF2B5EF4-FFF2-40B4-BE49-F238E27FC236}">
                    <a16:creationId xmlns:a16="http://schemas.microsoft.com/office/drawing/2014/main" id="{865783AC-825A-6001-D7DA-DB63CF367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8" name="Line 5734">
                <a:extLst>
                  <a:ext uri="{FF2B5EF4-FFF2-40B4-BE49-F238E27FC236}">
                    <a16:creationId xmlns:a16="http://schemas.microsoft.com/office/drawing/2014/main" id="{2C769B4E-02C1-ADD7-2E2D-D5BFAC2B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9" name="Line 5735">
                <a:extLst>
                  <a:ext uri="{FF2B5EF4-FFF2-40B4-BE49-F238E27FC236}">
                    <a16:creationId xmlns:a16="http://schemas.microsoft.com/office/drawing/2014/main" id="{9674549B-C61E-4D5B-5652-8B9B1636A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0" name="Line 5736">
                <a:extLst>
                  <a:ext uri="{FF2B5EF4-FFF2-40B4-BE49-F238E27FC236}">
                    <a16:creationId xmlns:a16="http://schemas.microsoft.com/office/drawing/2014/main" id="{B54169B5-BC40-83E6-066F-809C36CEF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1" name="Line 5737">
                <a:extLst>
                  <a:ext uri="{FF2B5EF4-FFF2-40B4-BE49-F238E27FC236}">
                    <a16:creationId xmlns:a16="http://schemas.microsoft.com/office/drawing/2014/main" id="{E845D9B1-E2A9-02D8-5CDD-FF8801227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2" name="Line 5738">
                <a:extLst>
                  <a:ext uri="{FF2B5EF4-FFF2-40B4-BE49-F238E27FC236}">
                    <a16:creationId xmlns:a16="http://schemas.microsoft.com/office/drawing/2014/main" id="{5051BB4D-FFE7-E367-C566-9815F83BA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3" name="Line 5739">
                <a:extLst>
                  <a:ext uri="{FF2B5EF4-FFF2-40B4-BE49-F238E27FC236}">
                    <a16:creationId xmlns:a16="http://schemas.microsoft.com/office/drawing/2014/main" id="{26820669-60F8-2C87-09E8-4728A70C3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4" name="Line 5740">
                <a:extLst>
                  <a:ext uri="{FF2B5EF4-FFF2-40B4-BE49-F238E27FC236}">
                    <a16:creationId xmlns:a16="http://schemas.microsoft.com/office/drawing/2014/main" id="{286D5CC2-14B7-70F5-53A5-EE01E8DD4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5" name="Line 5741">
                <a:extLst>
                  <a:ext uri="{FF2B5EF4-FFF2-40B4-BE49-F238E27FC236}">
                    <a16:creationId xmlns:a16="http://schemas.microsoft.com/office/drawing/2014/main" id="{354FFC6E-AA02-2287-A26A-FC761C220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6" name="Line 5742">
                <a:extLst>
                  <a:ext uri="{FF2B5EF4-FFF2-40B4-BE49-F238E27FC236}">
                    <a16:creationId xmlns:a16="http://schemas.microsoft.com/office/drawing/2014/main" id="{A20DB375-E82B-D4A2-7250-BF25D3C87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7" name="Line 5743">
                <a:extLst>
                  <a:ext uri="{FF2B5EF4-FFF2-40B4-BE49-F238E27FC236}">
                    <a16:creationId xmlns:a16="http://schemas.microsoft.com/office/drawing/2014/main" id="{7B48F337-2D7F-2518-46D7-932033B34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8" name="Line 5744">
                <a:extLst>
                  <a:ext uri="{FF2B5EF4-FFF2-40B4-BE49-F238E27FC236}">
                    <a16:creationId xmlns:a16="http://schemas.microsoft.com/office/drawing/2014/main" id="{D3AEB6BE-9855-4AC8-00FE-C27AD5F50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2341564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9" name="Line 5745">
                <a:extLst>
                  <a:ext uri="{FF2B5EF4-FFF2-40B4-BE49-F238E27FC236}">
                    <a16:creationId xmlns:a16="http://schemas.microsoft.com/office/drawing/2014/main" id="{3821170C-0E20-CA69-E09F-07EB40CD5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398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0" name="Line 5746">
                <a:extLst>
                  <a:ext uri="{FF2B5EF4-FFF2-40B4-BE49-F238E27FC236}">
                    <a16:creationId xmlns:a16="http://schemas.microsoft.com/office/drawing/2014/main" id="{F2CA1078-623A-AC59-433F-AFEE038A8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1" name="Line 5747">
                <a:extLst>
                  <a:ext uri="{FF2B5EF4-FFF2-40B4-BE49-F238E27FC236}">
                    <a16:creationId xmlns:a16="http://schemas.microsoft.com/office/drawing/2014/main" id="{EE886597-6F0C-5425-4AF8-D88BF7134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2" name="Line 5748">
                <a:extLst>
                  <a:ext uri="{FF2B5EF4-FFF2-40B4-BE49-F238E27FC236}">
                    <a16:creationId xmlns:a16="http://schemas.microsoft.com/office/drawing/2014/main" id="{B22639FF-3388-BBF7-F0F8-AD5878C91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4" y="2341564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3" name="Line 5749">
                <a:extLst>
                  <a:ext uri="{FF2B5EF4-FFF2-40B4-BE49-F238E27FC236}">
                    <a16:creationId xmlns:a16="http://schemas.microsoft.com/office/drawing/2014/main" id="{807C4773-7DF3-A2B2-BCCA-24F7ADF12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4" name="Line 5750">
                <a:extLst>
                  <a:ext uri="{FF2B5EF4-FFF2-40B4-BE49-F238E27FC236}">
                    <a16:creationId xmlns:a16="http://schemas.microsoft.com/office/drawing/2014/main" id="{C267B2B1-9A32-A32A-4816-10A0E6B0F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2341564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5" name="Line 5751">
                <a:extLst>
                  <a:ext uri="{FF2B5EF4-FFF2-40B4-BE49-F238E27FC236}">
                    <a16:creationId xmlns:a16="http://schemas.microsoft.com/office/drawing/2014/main" id="{CE373C98-F3CF-DD98-F67A-99EBA7210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9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6" name="Line 5752">
                <a:extLst>
                  <a:ext uri="{FF2B5EF4-FFF2-40B4-BE49-F238E27FC236}">
                    <a16:creationId xmlns:a16="http://schemas.microsoft.com/office/drawing/2014/main" id="{7F2F91B2-769A-8968-8A85-6C884B1E5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7" name="Line 5753">
                <a:extLst>
                  <a:ext uri="{FF2B5EF4-FFF2-40B4-BE49-F238E27FC236}">
                    <a16:creationId xmlns:a16="http://schemas.microsoft.com/office/drawing/2014/main" id="{578E7C87-B854-284F-7E25-CA5FAAB1E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8" name="Line 5754">
                <a:extLst>
                  <a:ext uri="{FF2B5EF4-FFF2-40B4-BE49-F238E27FC236}">
                    <a16:creationId xmlns:a16="http://schemas.microsoft.com/office/drawing/2014/main" id="{84804DFD-AC43-FA9D-FE2F-8CDA4D45D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03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9" name="Line 5755">
                <a:extLst>
                  <a:ext uri="{FF2B5EF4-FFF2-40B4-BE49-F238E27FC236}">
                    <a16:creationId xmlns:a16="http://schemas.microsoft.com/office/drawing/2014/main" id="{81AA4C75-443A-0671-0718-3FC30B2AD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16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0" name="Line 5756">
                <a:extLst>
                  <a:ext uri="{FF2B5EF4-FFF2-40B4-BE49-F238E27FC236}">
                    <a16:creationId xmlns:a16="http://schemas.microsoft.com/office/drawing/2014/main" id="{FE2DD496-7C1A-0999-B32A-0E5C7C273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1" name="Line 5757">
                <a:extLst>
                  <a:ext uri="{FF2B5EF4-FFF2-40B4-BE49-F238E27FC236}">
                    <a16:creationId xmlns:a16="http://schemas.microsoft.com/office/drawing/2014/main" id="{374A2612-2D65-DBA9-633D-C4EF2B911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2" name="Line 5758">
                <a:extLst>
                  <a:ext uri="{FF2B5EF4-FFF2-40B4-BE49-F238E27FC236}">
                    <a16:creationId xmlns:a16="http://schemas.microsoft.com/office/drawing/2014/main" id="{63E8DB75-5F00-E8AC-3A72-196583A23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3" name="Line 5759">
                <a:extLst>
                  <a:ext uri="{FF2B5EF4-FFF2-40B4-BE49-F238E27FC236}">
                    <a16:creationId xmlns:a16="http://schemas.microsoft.com/office/drawing/2014/main" id="{0318A081-41F8-C385-6AB8-B47436BF4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4" name="Line 5760">
                <a:extLst>
                  <a:ext uri="{FF2B5EF4-FFF2-40B4-BE49-F238E27FC236}">
                    <a16:creationId xmlns:a16="http://schemas.microsoft.com/office/drawing/2014/main" id="{53008604-0AAC-9C6E-E103-D6576A0E6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5" name="Line 5761">
                <a:extLst>
                  <a:ext uri="{FF2B5EF4-FFF2-40B4-BE49-F238E27FC236}">
                    <a16:creationId xmlns:a16="http://schemas.microsoft.com/office/drawing/2014/main" id="{1E2BA30F-48F7-6EA5-0B58-10443883C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6" name="Line 5762">
                <a:extLst>
                  <a:ext uri="{FF2B5EF4-FFF2-40B4-BE49-F238E27FC236}">
                    <a16:creationId xmlns:a16="http://schemas.microsoft.com/office/drawing/2014/main" id="{ABD856D3-260C-DF57-890A-537D739CA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7" name="Line 5763">
                <a:extLst>
                  <a:ext uri="{FF2B5EF4-FFF2-40B4-BE49-F238E27FC236}">
                    <a16:creationId xmlns:a16="http://schemas.microsoft.com/office/drawing/2014/main" id="{88A2D815-485D-3C6C-2750-A1B4627CC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8" name="Line 5764">
                <a:extLst>
                  <a:ext uri="{FF2B5EF4-FFF2-40B4-BE49-F238E27FC236}">
                    <a16:creationId xmlns:a16="http://schemas.microsoft.com/office/drawing/2014/main" id="{331CF2C2-BE9F-1CF4-9AD0-FC93CB472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9" name="Line 5765">
                <a:extLst>
                  <a:ext uri="{FF2B5EF4-FFF2-40B4-BE49-F238E27FC236}">
                    <a16:creationId xmlns:a16="http://schemas.microsoft.com/office/drawing/2014/main" id="{30C35A92-6B8D-6363-3127-F9A8D0C2B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0" name="Line 5766">
                <a:extLst>
                  <a:ext uri="{FF2B5EF4-FFF2-40B4-BE49-F238E27FC236}">
                    <a16:creationId xmlns:a16="http://schemas.microsoft.com/office/drawing/2014/main" id="{CAB2E5D1-4B76-9225-6795-774777EAE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1" name="Line 5767">
                <a:extLst>
                  <a:ext uri="{FF2B5EF4-FFF2-40B4-BE49-F238E27FC236}">
                    <a16:creationId xmlns:a16="http://schemas.microsoft.com/office/drawing/2014/main" id="{E6091F3F-EB0C-9554-F3B0-7CA2DD692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2" name="Line 5768">
                <a:extLst>
                  <a:ext uri="{FF2B5EF4-FFF2-40B4-BE49-F238E27FC236}">
                    <a16:creationId xmlns:a16="http://schemas.microsoft.com/office/drawing/2014/main" id="{0E4E1D04-462F-58CE-CC91-A3D414470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3" name="Line 5769">
                <a:extLst>
                  <a:ext uri="{FF2B5EF4-FFF2-40B4-BE49-F238E27FC236}">
                    <a16:creationId xmlns:a16="http://schemas.microsoft.com/office/drawing/2014/main" id="{917B1A3A-780E-74DB-2965-B1D16462C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4" name="Line 5770">
                <a:extLst>
                  <a:ext uri="{FF2B5EF4-FFF2-40B4-BE49-F238E27FC236}">
                    <a16:creationId xmlns:a16="http://schemas.microsoft.com/office/drawing/2014/main" id="{5083A9E8-5805-1038-9718-AF480B7FA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5" name="Line 5771">
                <a:extLst>
                  <a:ext uri="{FF2B5EF4-FFF2-40B4-BE49-F238E27FC236}">
                    <a16:creationId xmlns:a16="http://schemas.microsoft.com/office/drawing/2014/main" id="{305D0C32-4957-53A0-EBE4-312DA48FD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6" name="Line 5772">
                <a:extLst>
                  <a:ext uri="{FF2B5EF4-FFF2-40B4-BE49-F238E27FC236}">
                    <a16:creationId xmlns:a16="http://schemas.microsoft.com/office/drawing/2014/main" id="{12B4F642-E428-A727-E81F-AF9E4FCFD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7" name="Line 5773">
                <a:extLst>
                  <a:ext uri="{FF2B5EF4-FFF2-40B4-BE49-F238E27FC236}">
                    <a16:creationId xmlns:a16="http://schemas.microsoft.com/office/drawing/2014/main" id="{5477D66A-0E6E-2282-1744-0795EE99C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8" name="Line 5774">
                <a:extLst>
                  <a:ext uri="{FF2B5EF4-FFF2-40B4-BE49-F238E27FC236}">
                    <a16:creationId xmlns:a16="http://schemas.microsoft.com/office/drawing/2014/main" id="{EE7D63D8-4DAD-4CCA-7F55-7C9F94E49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9" name="Line 5775">
                <a:extLst>
                  <a:ext uri="{FF2B5EF4-FFF2-40B4-BE49-F238E27FC236}">
                    <a16:creationId xmlns:a16="http://schemas.microsoft.com/office/drawing/2014/main" id="{6CE153B0-0E25-DE89-DF75-B311FBF02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0" name="Line 5776">
                <a:extLst>
                  <a:ext uri="{FF2B5EF4-FFF2-40B4-BE49-F238E27FC236}">
                    <a16:creationId xmlns:a16="http://schemas.microsoft.com/office/drawing/2014/main" id="{F9E3A3DF-A954-D1B1-A309-A9979090D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5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1" name="Line 5777">
                <a:extLst>
                  <a:ext uri="{FF2B5EF4-FFF2-40B4-BE49-F238E27FC236}">
                    <a16:creationId xmlns:a16="http://schemas.microsoft.com/office/drawing/2014/main" id="{6B5A9573-155F-54B0-3E89-7E3ED1C80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88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2" name="Line 5778">
                <a:extLst>
                  <a:ext uri="{FF2B5EF4-FFF2-40B4-BE49-F238E27FC236}">
                    <a16:creationId xmlns:a16="http://schemas.microsoft.com/office/drawing/2014/main" id="{665C1B11-1BD9-2A5F-00CF-FCBED7CAE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3" name="Line 5779">
                <a:extLst>
                  <a:ext uri="{FF2B5EF4-FFF2-40B4-BE49-F238E27FC236}">
                    <a16:creationId xmlns:a16="http://schemas.microsoft.com/office/drawing/2014/main" id="{2450702F-EADC-0C8A-0832-94AA4BAA7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4" name="Line 5780">
                <a:extLst>
                  <a:ext uri="{FF2B5EF4-FFF2-40B4-BE49-F238E27FC236}">
                    <a16:creationId xmlns:a16="http://schemas.microsoft.com/office/drawing/2014/main" id="{6D69DBD9-0698-ADF6-48DF-ACC4230F5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5" name="Line 5781">
                <a:extLst>
                  <a:ext uri="{FF2B5EF4-FFF2-40B4-BE49-F238E27FC236}">
                    <a16:creationId xmlns:a16="http://schemas.microsoft.com/office/drawing/2014/main" id="{503F1F2F-BC99-4E20-DCF3-48933398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6" name="Line 5782">
                <a:extLst>
                  <a:ext uri="{FF2B5EF4-FFF2-40B4-BE49-F238E27FC236}">
                    <a16:creationId xmlns:a16="http://schemas.microsoft.com/office/drawing/2014/main" id="{9CB2BD21-86B3-2F42-21A3-83CB6654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7" name="Line 5783">
                <a:extLst>
                  <a:ext uri="{FF2B5EF4-FFF2-40B4-BE49-F238E27FC236}">
                    <a16:creationId xmlns:a16="http://schemas.microsoft.com/office/drawing/2014/main" id="{CED44D4F-BA78-80D6-443A-5634A74F5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8" name="Line 5784">
                <a:extLst>
                  <a:ext uri="{FF2B5EF4-FFF2-40B4-BE49-F238E27FC236}">
                    <a16:creationId xmlns:a16="http://schemas.microsoft.com/office/drawing/2014/main" id="{53A3DC84-0428-8E46-BBF0-B94D90AB2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9" name="Line 5785">
                <a:extLst>
                  <a:ext uri="{FF2B5EF4-FFF2-40B4-BE49-F238E27FC236}">
                    <a16:creationId xmlns:a16="http://schemas.microsoft.com/office/drawing/2014/main" id="{34113DD2-FC39-1373-67D9-DAD807102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0" name="Line 5786">
                <a:extLst>
                  <a:ext uri="{FF2B5EF4-FFF2-40B4-BE49-F238E27FC236}">
                    <a16:creationId xmlns:a16="http://schemas.microsoft.com/office/drawing/2014/main" id="{A5F0CFAC-20BF-2441-0B06-E5477E560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1" name="Line 5787">
                <a:extLst>
                  <a:ext uri="{FF2B5EF4-FFF2-40B4-BE49-F238E27FC236}">
                    <a16:creationId xmlns:a16="http://schemas.microsoft.com/office/drawing/2014/main" id="{1902A040-BA34-D351-447D-6CF17685D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2" name="Line 5788">
                <a:extLst>
                  <a:ext uri="{FF2B5EF4-FFF2-40B4-BE49-F238E27FC236}">
                    <a16:creationId xmlns:a16="http://schemas.microsoft.com/office/drawing/2014/main" id="{A9D98B5F-245A-5726-14DE-A1DB5F070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3" name="Line 5789">
                <a:extLst>
                  <a:ext uri="{FF2B5EF4-FFF2-40B4-BE49-F238E27FC236}">
                    <a16:creationId xmlns:a16="http://schemas.microsoft.com/office/drawing/2014/main" id="{8C200410-2ADB-8FE5-2F81-80E72DCCF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4" name="Line 5790">
                <a:extLst>
                  <a:ext uri="{FF2B5EF4-FFF2-40B4-BE49-F238E27FC236}">
                    <a16:creationId xmlns:a16="http://schemas.microsoft.com/office/drawing/2014/main" id="{9CE9FCF4-1C90-5DA6-830C-7B4F5B9C9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5" name="Line 5791">
                <a:extLst>
                  <a:ext uri="{FF2B5EF4-FFF2-40B4-BE49-F238E27FC236}">
                    <a16:creationId xmlns:a16="http://schemas.microsoft.com/office/drawing/2014/main" id="{49720AC6-4A79-6F00-30CA-2A705D92F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6" name="Line 5792">
                <a:extLst>
                  <a:ext uri="{FF2B5EF4-FFF2-40B4-BE49-F238E27FC236}">
                    <a16:creationId xmlns:a16="http://schemas.microsoft.com/office/drawing/2014/main" id="{5D45A284-1DEB-1A6D-9268-187746C7A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7" name="Line 5793">
                <a:extLst>
                  <a:ext uri="{FF2B5EF4-FFF2-40B4-BE49-F238E27FC236}">
                    <a16:creationId xmlns:a16="http://schemas.microsoft.com/office/drawing/2014/main" id="{4F515879-9BA1-FA9A-9C21-D9DE47AD1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8" name="Line 5794">
                <a:extLst>
                  <a:ext uri="{FF2B5EF4-FFF2-40B4-BE49-F238E27FC236}">
                    <a16:creationId xmlns:a16="http://schemas.microsoft.com/office/drawing/2014/main" id="{74EF20C8-49F7-1F8B-021E-0DA954B63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9" name="Line 5795">
                <a:extLst>
                  <a:ext uri="{FF2B5EF4-FFF2-40B4-BE49-F238E27FC236}">
                    <a16:creationId xmlns:a16="http://schemas.microsoft.com/office/drawing/2014/main" id="{AF8F7BEA-2B65-7094-BD4C-9E09FA49E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0" name="Line 5796">
                <a:extLst>
                  <a:ext uri="{FF2B5EF4-FFF2-40B4-BE49-F238E27FC236}">
                    <a16:creationId xmlns:a16="http://schemas.microsoft.com/office/drawing/2014/main" id="{2761B092-79AF-F25B-84CF-1597D07CF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1" name="Line 5797">
                <a:extLst>
                  <a:ext uri="{FF2B5EF4-FFF2-40B4-BE49-F238E27FC236}">
                    <a16:creationId xmlns:a16="http://schemas.microsoft.com/office/drawing/2014/main" id="{5CFB116D-26D8-0939-2F1B-30C1BCECB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2" name="Line 5798">
                <a:extLst>
                  <a:ext uri="{FF2B5EF4-FFF2-40B4-BE49-F238E27FC236}">
                    <a16:creationId xmlns:a16="http://schemas.microsoft.com/office/drawing/2014/main" id="{796B2351-51DE-D845-8774-483259B6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3" name="Line 5799">
                <a:extLst>
                  <a:ext uri="{FF2B5EF4-FFF2-40B4-BE49-F238E27FC236}">
                    <a16:creationId xmlns:a16="http://schemas.microsoft.com/office/drawing/2014/main" id="{2AE71D99-4E02-596B-1C89-F90152648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4" name="Line 5800">
                <a:extLst>
                  <a:ext uri="{FF2B5EF4-FFF2-40B4-BE49-F238E27FC236}">
                    <a16:creationId xmlns:a16="http://schemas.microsoft.com/office/drawing/2014/main" id="{EAECC6B7-2A84-66C1-7A42-D6475763D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5" name="Line 5801">
                <a:extLst>
                  <a:ext uri="{FF2B5EF4-FFF2-40B4-BE49-F238E27FC236}">
                    <a16:creationId xmlns:a16="http://schemas.microsoft.com/office/drawing/2014/main" id="{9268D948-AE7F-8BCE-2586-74953FE54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6" name="Line 5802">
                <a:extLst>
                  <a:ext uri="{FF2B5EF4-FFF2-40B4-BE49-F238E27FC236}">
                    <a16:creationId xmlns:a16="http://schemas.microsoft.com/office/drawing/2014/main" id="{6BD0997F-63BB-105C-0543-A58B385A4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7" name="Line 5803">
                <a:extLst>
                  <a:ext uri="{FF2B5EF4-FFF2-40B4-BE49-F238E27FC236}">
                    <a16:creationId xmlns:a16="http://schemas.microsoft.com/office/drawing/2014/main" id="{4F81408E-C2C5-CE3B-0DC3-0D015DD4B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8" name="Line 5804">
                <a:extLst>
                  <a:ext uri="{FF2B5EF4-FFF2-40B4-BE49-F238E27FC236}">
                    <a16:creationId xmlns:a16="http://schemas.microsoft.com/office/drawing/2014/main" id="{1F4C5FCE-A4F3-4408-B172-8CF3A4B78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9" name="Line 5805">
                <a:extLst>
                  <a:ext uri="{FF2B5EF4-FFF2-40B4-BE49-F238E27FC236}">
                    <a16:creationId xmlns:a16="http://schemas.microsoft.com/office/drawing/2014/main" id="{946971F1-D24C-DFDC-400A-D612EC7F5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0" name="Line 5806">
                <a:extLst>
                  <a:ext uri="{FF2B5EF4-FFF2-40B4-BE49-F238E27FC236}">
                    <a16:creationId xmlns:a16="http://schemas.microsoft.com/office/drawing/2014/main" id="{8C7F80DE-4CEC-ADCF-CB5C-6AE80E0F7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1" name="Line 5807">
                <a:extLst>
                  <a:ext uri="{FF2B5EF4-FFF2-40B4-BE49-F238E27FC236}">
                    <a16:creationId xmlns:a16="http://schemas.microsoft.com/office/drawing/2014/main" id="{AAB1A226-3C87-2A57-630E-05375A562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420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2" name="Line 5808">
                <a:extLst>
                  <a:ext uri="{FF2B5EF4-FFF2-40B4-BE49-F238E27FC236}">
                    <a16:creationId xmlns:a16="http://schemas.microsoft.com/office/drawing/2014/main" id="{197FDD88-3F31-7EF0-F4BD-B5C403307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3776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3" name="Line 5809">
                <a:extLst>
                  <a:ext uri="{FF2B5EF4-FFF2-40B4-BE49-F238E27FC236}">
                    <a16:creationId xmlns:a16="http://schemas.microsoft.com/office/drawing/2014/main" id="{3B96C4AE-4263-11EB-97C8-EA88FA5CD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5051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4" name="Line 5810">
                <a:extLst>
                  <a:ext uri="{FF2B5EF4-FFF2-40B4-BE49-F238E27FC236}">
                    <a16:creationId xmlns:a16="http://schemas.microsoft.com/office/drawing/2014/main" id="{BE188EEA-54B7-9AA6-2C50-74D5B59B5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3301" y="23415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5" name="Line 5811">
                <a:extLst>
                  <a:ext uri="{FF2B5EF4-FFF2-40B4-BE49-F238E27FC236}">
                    <a16:creationId xmlns:a16="http://schemas.microsoft.com/office/drawing/2014/main" id="{2E76927A-C32C-31B5-35A0-0C13052D2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4576" y="2303464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6" name="Line 6465">
                <a:extLst>
                  <a:ext uri="{FF2B5EF4-FFF2-40B4-BE49-F238E27FC236}">
                    <a16:creationId xmlns:a16="http://schemas.microsoft.com/office/drawing/2014/main" id="{9E2C2836-BFA7-00C8-E3FD-D248B3E24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37" name="Line 6466">
                <a:extLst>
                  <a:ext uri="{FF2B5EF4-FFF2-40B4-BE49-F238E27FC236}">
                    <a16:creationId xmlns:a16="http://schemas.microsoft.com/office/drawing/2014/main" id="{E3792487-5395-E9B3-5BB5-336F47817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38" name="Line 6467">
                <a:extLst>
                  <a:ext uri="{FF2B5EF4-FFF2-40B4-BE49-F238E27FC236}">
                    <a16:creationId xmlns:a16="http://schemas.microsoft.com/office/drawing/2014/main" id="{CA9D9BB1-8AD8-4CAC-C328-8D05E91EF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39" name="Line 6468">
                <a:extLst>
                  <a:ext uri="{FF2B5EF4-FFF2-40B4-BE49-F238E27FC236}">
                    <a16:creationId xmlns:a16="http://schemas.microsoft.com/office/drawing/2014/main" id="{40650E4E-0308-69CC-B4C0-D45A317EB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0" name="Line 6469">
                <a:extLst>
                  <a:ext uri="{FF2B5EF4-FFF2-40B4-BE49-F238E27FC236}">
                    <a16:creationId xmlns:a16="http://schemas.microsoft.com/office/drawing/2014/main" id="{531C01D9-92AF-0E41-4232-0E997242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1" name="Line 6470">
                <a:extLst>
                  <a:ext uri="{FF2B5EF4-FFF2-40B4-BE49-F238E27FC236}">
                    <a16:creationId xmlns:a16="http://schemas.microsoft.com/office/drawing/2014/main" id="{A3473E9A-617D-3D8A-4933-195F515A4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2" name="Line 6471">
                <a:extLst>
                  <a:ext uri="{FF2B5EF4-FFF2-40B4-BE49-F238E27FC236}">
                    <a16:creationId xmlns:a16="http://schemas.microsoft.com/office/drawing/2014/main" id="{2524A4DA-24F1-CD28-1EAA-F5CEA5FC0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3" name="Line 6472">
                <a:extLst>
                  <a:ext uri="{FF2B5EF4-FFF2-40B4-BE49-F238E27FC236}">
                    <a16:creationId xmlns:a16="http://schemas.microsoft.com/office/drawing/2014/main" id="{C31E1BE3-3C7F-88EF-3C8C-46FF49334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4" name="Line 6473">
                <a:extLst>
                  <a:ext uri="{FF2B5EF4-FFF2-40B4-BE49-F238E27FC236}">
                    <a16:creationId xmlns:a16="http://schemas.microsoft.com/office/drawing/2014/main" id="{A9DB3AB7-8285-AC35-5AC7-C08FE7213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5" name="Line 6474">
                <a:extLst>
                  <a:ext uri="{FF2B5EF4-FFF2-40B4-BE49-F238E27FC236}">
                    <a16:creationId xmlns:a16="http://schemas.microsoft.com/office/drawing/2014/main" id="{C310E961-EDF7-0E5D-7D3C-E8D7C9239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6" name="Line 6475">
                <a:extLst>
                  <a:ext uri="{FF2B5EF4-FFF2-40B4-BE49-F238E27FC236}">
                    <a16:creationId xmlns:a16="http://schemas.microsoft.com/office/drawing/2014/main" id="{C3128B12-5771-722B-C814-28A651A3D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7" name="Line 6476">
                <a:extLst>
                  <a:ext uri="{FF2B5EF4-FFF2-40B4-BE49-F238E27FC236}">
                    <a16:creationId xmlns:a16="http://schemas.microsoft.com/office/drawing/2014/main" id="{C2377375-2630-900E-B116-8C586F5CA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8" name="Line 6477">
                <a:extLst>
                  <a:ext uri="{FF2B5EF4-FFF2-40B4-BE49-F238E27FC236}">
                    <a16:creationId xmlns:a16="http://schemas.microsoft.com/office/drawing/2014/main" id="{8B1D7DC3-D4A5-0A55-1F69-E07B2C9CD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49" name="Line 6478">
                <a:extLst>
                  <a:ext uri="{FF2B5EF4-FFF2-40B4-BE49-F238E27FC236}">
                    <a16:creationId xmlns:a16="http://schemas.microsoft.com/office/drawing/2014/main" id="{AF7E74D4-5525-A6D5-C40C-85789847E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0" name="Line 6480">
                <a:extLst>
                  <a:ext uri="{FF2B5EF4-FFF2-40B4-BE49-F238E27FC236}">
                    <a16:creationId xmlns:a16="http://schemas.microsoft.com/office/drawing/2014/main" id="{0D2373B9-62B1-55FA-BDD3-D5965EE61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1" name="Line 6481">
                <a:extLst>
                  <a:ext uri="{FF2B5EF4-FFF2-40B4-BE49-F238E27FC236}">
                    <a16:creationId xmlns:a16="http://schemas.microsoft.com/office/drawing/2014/main" id="{4987747C-1A37-EF41-E543-62F244474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2" name="Line 6482">
                <a:extLst>
                  <a:ext uri="{FF2B5EF4-FFF2-40B4-BE49-F238E27FC236}">
                    <a16:creationId xmlns:a16="http://schemas.microsoft.com/office/drawing/2014/main" id="{1AB3FFFC-56F7-982C-329F-D5AC303E4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3" name="Line 6483">
                <a:extLst>
                  <a:ext uri="{FF2B5EF4-FFF2-40B4-BE49-F238E27FC236}">
                    <a16:creationId xmlns:a16="http://schemas.microsoft.com/office/drawing/2014/main" id="{0BA7896F-D050-BBDE-FB2F-032A02E8A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4" name="Line 6484">
                <a:extLst>
                  <a:ext uri="{FF2B5EF4-FFF2-40B4-BE49-F238E27FC236}">
                    <a16:creationId xmlns:a16="http://schemas.microsoft.com/office/drawing/2014/main" id="{273494C0-1C87-C639-B93E-D3DF15008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5" name="Line 6485">
                <a:extLst>
                  <a:ext uri="{FF2B5EF4-FFF2-40B4-BE49-F238E27FC236}">
                    <a16:creationId xmlns:a16="http://schemas.microsoft.com/office/drawing/2014/main" id="{A110CA9E-510F-3A70-7169-EA9EB900B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6" name="Line 6486">
                <a:extLst>
                  <a:ext uri="{FF2B5EF4-FFF2-40B4-BE49-F238E27FC236}">
                    <a16:creationId xmlns:a16="http://schemas.microsoft.com/office/drawing/2014/main" id="{58E2F9A9-595A-9597-D5D5-047D470E6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7" name="Line 6487">
                <a:extLst>
                  <a:ext uri="{FF2B5EF4-FFF2-40B4-BE49-F238E27FC236}">
                    <a16:creationId xmlns:a16="http://schemas.microsoft.com/office/drawing/2014/main" id="{06D0F971-7049-4104-2127-486EEB731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8" name="Line 6488">
                <a:extLst>
                  <a:ext uri="{FF2B5EF4-FFF2-40B4-BE49-F238E27FC236}">
                    <a16:creationId xmlns:a16="http://schemas.microsoft.com/office/drawing/2014/main" id="{A4669739-1314-DDC5-815B-AC54E337A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2939" y="13636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59" name="Line 6489">
                <a:extLst>
                  <a:ext uri="{FF2B5EF4-FFF2-40B4-BE49-F238E27FC236}">
                    <a16:creationId xmlns:a16="http://schemas.microsoft.com/office/drawing/2014/main" id="{212BB2D5-FC9C-35A6-4627-70257CC0B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3223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0" name="Line 6490">
                <a:extLst>
                  <a:ext uri="{FF2B5EF4-FFF2-40B4-BE49-F238E27FC236}">
                    <a16:creationId xmlns:a16="http://schemas.microsoft.com/office/drawing/2014/main" id="{7504ED6B-74A4-6AD8-DC07-E81AA1AD6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2081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1" name="Line 6491">
                <a:extLst>
                  <a:ext uri="{FF2B5EF4-FFF2-40B4-BE49-F238E27FC236}">
                    <a16:creationId xmlns:a16="http://schemas.microsoft.com/office/drawing/2014/main" id="{4F6F4FDE-5FFE-7A51-F5BE-F7543228E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3795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2" name="Line 6492">
                <a:extLst>
                  <a:ext uri="{FF2B5EF4-FFF2-40B4-BE49-F238E27FC236}">
                    <a16:creationId xmlns:a16="http://schemas.microsoft.com/office/drawing/2014/main" id="{EB9A76D6-D47A-2A63-79AE-A8AB32D1C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7864" y="14493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3" name="Line 6493">
                <a:extLst>
                  <a:ext uri="{FF2B5EF4-FFF2-40B4-BE49-F238E27FC236}">
                    <a16:creationId xmlns:a16="http://schemas.microsoft.com/office/drawing/2014/main" id="{855D9F9F-AFA8-DDC4-4C52-9A3B640ED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9139" y="1408113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4" name="Line 6494">
                <a:extLst>
                  <a:ext uri="{FF2B5EF4-FFF2-40B4-BE49-F238E27FC236}">
                    <a16:creationId xmlns:a16="http://schemas.microsoft.com/office/drawing/2014/main" id="{32DF7B44-F595-B280-0EC5-669226E03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214" y="14779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5" name="Line 6495">
                <a:extLst>
                  <a:ext uri="{FF2B5EF4-FFF2-40B4-BE49-F238E27FC236}">
                    <a16:creationId xmlns:a16="http://schemas.microsoft.com/office/drawing/2014/main" id="{22318B1B-9818-88CC-E98D-BE46B3985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5489" y="143668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6" name="Line 6496">
                <a:extLst>
                  <a:ext uri="{FF2B5EF4-FFF2-40B4-BE49-F238E27FC236}">
                    <a16:creationId xmlns:a16="http://schemas.microsoft.com/office/drawing/2014/main" id="{32B90F64-F015-284B-F49E-698A31BA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9701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7" name="Line 6497">
                <a:extLst>
                  <a:ext uri="{FF2B5EF4-FFF2-40B4-BE49-F238E27FC236}">
                    <a16:creationId xmlns:a16="http://schemas.microsoft.com/office/drawing/2014/main" id="{23714DAE-E4FB-E442-2764-D147763E5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5573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8" name="Line 6498">
                <a:extLst>
                  <a:ext uri="{FF2B5EF4-FFF2-40B4-BE49-F238E27FC236}">
                    <a16:creationId xmlns:a16="http://schemas.microsoft.com/office/drawing/2014/main" id="{B49F1211-C91C-B5D2-3984-205BB8DAA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527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69" name="Line 6499">
                <a:extLst>
                  <a:ext uri="{FF2B5EF4-FFF2-40B4-BE49-F238E27FC236}">
                    <a16:creationId xmlns:a16="http://schemas.microsoft.com/office/drawing/2014/main" id="{5ACB62EF-AADE-D181-B63F-DBFC187C6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4843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0" name="Line 6500">
                <a:extLst>
                  <a:ext uri="{FF2B5EF4-FFF2-40B4-BE49-F238E27FC236}">
                    <a16:creationId xmlns:a16="http://schemas.microsoft.com/office/drawing/2014/main" id="{76E25B1D-A37F-695C-A175-FB2E4E2FE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964" y="1555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1" name="Line 6501">
                <a:extLst>
                  <a:ext uri="{FF2B5EF4-FFF2-40B4-BE49-F238E27FC236}">
                    <a16:creationId xmlns:a16="http://schemas.microsoft.com/office/drawing/2014/main" id="{D95B80C9-2F6D-FA4D-4371-2D07E2D70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239" y="1516063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2" name="Line 6502">
                <a:extLst>
                  <a:ext uri="{FF2B5EF4-FFF2-40B4-BE49-F238E27FC236}">
                    <a16:creationId xmlns:a16="http://schemas.microsoft.com/office/drawing/2014/main" id="{846415C7-21E9-438A-2FB2-D29B06533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700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3" name="Line 6503">
                <a:extLst>
                  <a:ext uri="{FF2B5EF4-FFF2-40B4-BE49-F238E27FC236}">
                    <a16:creationId xmlns:a16="http://schemas.microsoft.com/office/drawing/2014/main" id="{3ACC9DB2-B4EF-60A4-20C1-8935302BB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6319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4" name="Line 6504">
                <a:extLst>
                  <a:ext uri="{FF2B5EF4-FFF2-40B4-BE49-F238E27FC236}">
                    <a16:creationId xmlns:a16="http://schemas.microsoft.com/office/drawing/2014/main" id="{3DE31DD4-E024-504E-BE50-788229E53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5" name="Line 6505">
                <a:extLst>
                  <a:ext uri="{FF2B5EF4-FFF2-40B4-BE49-F238E27FC236}">
                    <a16:creationId xmlns:a16="http://schemas.microsoft.com/office/drawing/2014/main" id="{CCDB8E25-9D3A-440F-1B3C-45901DF25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6" name="Line 6506">
                <a:extLst>
                  <a:ext uri="{FF2B5EF4-FFF2-40B4-BE49-F238E27FC236}">
                    <a16:creationId xmlns:a16="http://schemas.microsoft.com/office/drawing/2014/main" id="{A3BBEAF3-7FE7-BDFB-970F-446254B3C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689" y="1692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7" name="Line 6507">
                <a:extLst>
                  <a:ext uri="{FF2B5EF4-FFF2-40B4-BE49-F238E27FC236}">
                    <a16:creationId xmlns:a16="http://schemas.microsoft.com/office/drawing/2014/main" id="{9145E16B-D69E-6F94-C869-CD8F5E456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9964" y="16510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8" name="Line 6508">
                <a:extLst>
                  <a:ext uri="{FF2B5EF4-FFF2-40B4-BE49-F238E27FC236}">
                    <a16:creationId xmlns:a16="http://schemas.microsoft.com/office/drawing/2014/main" id="{524813DA-C461-2710-B497-DC7CDBB52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701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79" name="Line 6509">
                <a:extLst>
                  <a:ext uri="{FF2B5EF4-FFF2-40B4-BE49-F238E27FC236}">
                    <a16:creationId xmlns:a16="http://schemas.microsoft.com/office/drawing/2014/main" id="{AB04D50E-4762-DE22-F9F5-69CD4DC3C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8539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0" name="Line 6510">
                <a:extLst>
                  <a:ext uri="{FF2B5EF4-FFF2-40B4-BE49-F238E27FC236}">
                    <a16:creationId xmlns:a16="http://schemas.microsoft.com/office/drawing/2014/main" id="{F7741F93-0F7F-ACAE-BE07-EC3C09B03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414" y="1739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1" name="Line 6511">
                <a:extLst>
                  <a:ext uri="{FF2B5EF4-FFF2-40B4-BE49-F238E27FC236}">
                    <a16:creationId xmlns:a16="http://schemas.microsoft.com/office/drawing/2014/main" id="{34565764-287F-4E77-7C16-01A8AC5F6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689" y="17018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2" name="Line 6512">
                <a:extLst>
                  <a:ext uri="{FF2B5EF4-FFF2-40B4-BE49-F238E27FC236}">
                    <a16:creationId xmlns:a16="http://schemas.microsoft.com/office/drawing/2014/main" id="{4FCB9EBC-67E4-05AA-431B-71AD85308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26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3" name="Line 6513">
                <a:extLst>
                  <a:ext uri="{FF2B5EF4-FFF2-40B4-BE49-F238E27FC236}">
                    <a16:creationId xmlns:a16="http://schemas.microsoft.com/office/drawing/2014/main" id="{51E8D389-0BC2-63D8-8C91-930F9FC97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5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4" name="Line 6514">
                <a:extLst>
                  <a:ext uri="{FF2B5EF4-FFF2-40B4-BE49-F238E27FC236}">
                    <a16:creationId xmlns:a16="http://schemas.microsoft.com/office/drawing/2014/main" id="{95C5DB35-FA62-674A-D734-DA22AC710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3364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5" name="Line 6515">
                <a:extLst>
                  <a:ext uri="{FF2B5EF4-FFF2-40B4-BE49-F238E27FC236}">
                    <a16:creationId xmlns:a16="http://schemas.microsoft.com/office/drawing/2014/main" id="{A164A616-8E4C-50DB-6EC5-ED7773F94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4639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6" name="Line 6516">
                <a:extLst>
                  <a:ext uri="{FF2B5EF4-FFF2-40B4-BE49-F238E27FC236}">
                    <a16:creationId xmlns:a16="http://schemas.microsoft.com/office/drawing/2014/main" id="{9C5CF065-8722-E25F-6E89-73BF1F2FE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2414" y="18192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7" name="Line 6517">
                <a:extLst>
                  <a:ext uri="{FF2B5EF4-FFF2-40B4-BE49-F238E27FC236}">
                    <a16:creationId xmlns:a16="http://schemas.microsoft.com/office/drawing/2014/main" id="{2BC002C0-7F03-E578-7D10-FFFD4A366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05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8" name="Line 6518">
                <a:extLst>
                  <a:ext uri="{FF2B5EF4-FFF2-40B4-BE49-F238E27FC236}">
                    <a16:creationId xmlns:a16="http://schemas.microsoft.com/office/drawing/2014/main" id="{0161A5A0-614B-C07E-6F86-33E765750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2739" y="18192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89" name="Line 6519">
                <a:extLst>
                  <a:ext uri="{FF2B5EF4-FFF2-40B4-BE49-F238E27FC236}">
                    <a16:creationId xmlns:a16="http://schemas.microsoft.com/office/drawing/2014/main" id="{53C9EAB8-B45F-C3FD-25D0-E27F56155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4014" y="17811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0" name="Line 6520">
                <a:extLst>
                  <a:ext uri="{FF2B5EF4-FFF2-40B4-BE49-F238E27FC236}">
                    <a16:creationId xmlns:a16="http://schemas.microsoft.com/office/drawing/2014/main" id="{B27669BB-34F7-85D2-8A56-E55AC6F8E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614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1" name="Line 6521">
                <a:extLst>
                  <a:ext uri="{FF2B5EF4-FFF2-40B4-BE49-F238E27FC236}">
                    <a16:creationId xmlns:a16="http://schemas.microsoft.com/office/drawing/2014/main" id="{27FD5131-7430-384D-5D6F-1B949FD28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9889" y="1800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2" name="Line 6522">
                <a:extLst>
                  <a:ext uri="{FF2B5EF4-FFF2-40B4-BE49-F238E27FC236}">
                    <a16:creationId xmlns:a16="http://schemas.microsoft.com/office/drawing/2014/main" id="{186C8355-7692-F13E-5C5A-F3270634C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1164" y="1847851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3" name="Line 6523">
                <a:extLst>
                  <a:ext uri="{FF2B5EF4-FFF2-40B4-BE49-F238E27FC236}">
                    <a16:creationId xmlns:a16="http://schemas.microsoft.com/office/drawing/2014/main" id="{AD5C6B16-73AE-EDAE-B3D7-95DA77878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4026" y="18097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4" name="Line 6524">
                <a:extLst>
                  <a:ext uri="{FF2B5EF4-FFF2-40B4-BE49-F238E27FC236}">
                    <a16:creationId xmlns:a16="http://schemas.microsoft.com/office/drawing/2014/main" id="{4E4C0713-B116-53A7-017C-8D3D5397C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576" y="1870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5" name="Line 6525">
                <a:extLst>
                  <a:ext uri="{FF2B5EF4-FFF2-40B4-BE49-F238E27FC236}">
                    <a16:creationId xmlns:a16="http://schemas.microsoft.com/office/drawing/2014/main" id="{807128D0-15C4-FC47-5888-E1B13E6CB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851" y="1828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6" name="Line 6526">
                <a:extLst>
                  <a:ext uri="{FF2B5EF4-FFF2-40B4-BE49-F238E27FC236}">
                    <a16:creationId xmlns:a16="http://schemas.microsoft.com/office/drawing/2014/main" id="{E4EA9D74-29E2-C6DC-5A24-838C6CC95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4676" y="1889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7" name="Line 6527">
                <a:extLst>
                  <a:ext uri="{FF2B5EF4-FFF2-40B4-BE49-F238E27FC236}">
                    <a16:creationId xmlns:a16="http://schemas.microsoft.com/office/drawing/2014/main" id="{AFC8995D-D64A-B238-F86D-E82BA7474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1" y="18510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8" name="Line 6528">
                <a:extLst>
                  <a:ext uri="{FF2B5EF4-FFF2-40B4-BE49-F238E27FC236}">
                    <a16:creationId xmlns:a16="http://schemas.microsoft.com/office/drawing/2014/main" id="{6EB183F8-6A86-8A44-F83F-07A202C31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1" y="18986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399" name="Line 6529">
                <a:extLst>
                  <a:ext uri="{FF2B5EF4-FFF2-40B4-BE49-F238E27FC236}">
                    <a16:creationId xmlns:a16="http://schemas.microsoft.com/office/drawing/2014/main" id="{1271EC16-CC2B-AF36-14E5-7F8FE5A00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8026" y="18605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400" name="Line 6530">
                <a:extLst>
                  <a:ext uri="{FF2B5EF4-FFF2-40B4-BE49-F238E27FC236}">
                    <a16:creationId xmlns:a16="http://schemas.microsoft.com/office/drawing/2014/main" id="{952B46AC-7515-8412-452F-9C74B6CEF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8826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401" name="Line 6531">
                <a:extLst>
                  <a:ext uri="{FF2B5EF4-FFF2-40B4-BE49-F238E27FC236}">
                    <a16:creationId xmlns:a16="http://schemas.microsoft.com/office/drawing/2014/main" id="{5C286017-90A3-517B-F957-12F5D53C7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1" y="18700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402" name="Line 6532">
                <a:extLst>
                  <a:ext uri="{FF2B5EF4-FFF2-40B4-BE49-F238E27FC236}">
                    <a16:creationId xmlns:a16="http://schemas.microsoft.com/office/drawing/2014/main" id="{49381779-3EC1-8CBC-52B3-4D03E0F42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9626" y="19494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403" name="Line 6533">
                <a:extLst>
                  <a:ext uri="{FF2B5EF4-FFF2-40B4-BE49-F238E27FC236}">
                    <a16:creationId xmlns:a16="http://schemas.microsoft.com/office/drawing/2014/main" id="{B8F733DE-2B47-E201-6D1D-848E8DFC2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7726" y="19113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404" name="Line 6534">
                <a:extLst>
                  <a:ext uri="{FF2B5EF4-FFF2-40B4-BE49-F238E27FC236}">
                    <a16:creationId xmlns:a16="http://schemas.microsoft.com/office/drawing/2014/main" id="{CBB61F6C-E21D-35B2-A71C-CBA1CB647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2651" y="19589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5" name="Line 6535">
                <a:extLst>
                  <a:ext uri="{FF2B5EF4-FFF2-40B4-BE49-F238E27FC236}">
                    <a16:creationId xmlns:a16="http://schemas.microsoft.com/office/drawing/2014/main" id="{0F5CBB3B-7911-4319-05A8-FB9CEBCCE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075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6" name="Line 6536">
                <a:extLst>
                  <a:ext uri="{FF2B5EF4-FFF2-40B4-BE49-F238E27FC236}">
                    <a16:creationId xmlns:a16="http://schemas.microsoft.com/office/drawing/2014/main" id="{409B51FD-F8F7-D5DE-0402-4FB0B24B2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826" y="1958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7" name="Line 6537">
                <a:extLst>
                  <a:ext uri="{FF2B5EF4-FFF2-40B4-BE49-F238E27FC236}">
                    <a16:creationId xmlns:a16="http://schemas.microsoft.com/office/drawing/2014/main" id="{4B2FA2D7-CD73-FB76-99A1-6D7CC5222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7101" y="19208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8" name="Line 6538">
                <a:extLst>
                  <a:ext uri="{FF2B5EF4-FFF2-40B4-BE49-F238E27FC236}">
                    <a16:creationId xmlns:a16="http://schemas.microsoft.com/office/drawing/2014/main" id="{0ACCA1D7-5E73-F500-500B-8E90679C6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9716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9" name="Line 6539">
                <a:extLst>
                  <a:ext uri="{FF2B5EF4-FFF2-40B4-BE49-F238E27FC236}">
                    <a16:creationId xmlns:a16="http://schemas.microsoft.com/office/drawing/2014/main" id="{C8B7E315-EADB-737D-A45F-DC625BC3E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30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0" name="Line 6540">
                <a:extLst>
                  <a:ext uri="{FF2B5EF4-FFF2-40B4-BE49-F238E27FC236}">
                    <a16:creationId xmlns:a16="http://schemas.microsoft.com/office/drawing/2014/main" id="{6AFD9FB0-EFD1-F3EB-E880-B1E1B0698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1" name="Line 6541">
                <a:extLst>
                  <a:ext uri="{FF2B5EF4-FFF2-40B4-BE49-F238E27FC236}">
                    <a16:creationId xmlns:a16="http://schemas.microsoft.com/office/drawing/2014/main" id="{832F6C25-ED08-8F86-2BE1-AC630822D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2" name="Line 6542">
                <a:extLst>
                  <a:ext uri="{FF2B5EF4-FFF2-40B4-BE49-F238E27FC236}">
                    <a16:creationId xmlns:a16="http://schemas.microsoft.com/office/drawing/2014/main" id="{1C7A0BB2-92FD-D369-FDB0-CEC63033A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4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3" name="Line 6543">
                <a:extLst>
                  <a:ext uri="{FF2B5EF4-FFF2-40B4-BE49-F238E27FC236}">
                    <a16:creationId xmlns:a16="http://schemas.microsoft.com/office/drawing/2014/main" id="{CF9560CF-F5E8-7393-2598-0E1A8129E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4" name="Line 6544">
                <a:extLst>
                  <a:ext uri="{FF2B5EF4-FFF2-40B4-BE49-F238E27FC236}">
                    <a16:creationId xmlns:a16="http://schemas.microsoft.com/office/drawing/2014/main" id="{EA548D27-2865-28BE-DAC1-C057C337E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28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5" name="Line 6545">
                <a:extLst>
                  <a:ext uri="{FF2B5EF4-FFF2-40B4-BE49-F238E27FC236}">
                    <a16:creationId xmlns:a16="http://schemas.microsoft.com/office/drawing/2014/main" id="{D7FDAFCF-4790-1EB4-1781-2281EE586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1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6" name="Line 6546">
                <a:extLst>
                  <a:ext uri="{FF2B5EF4-FFF2-40B4-BE49-F238E27FC236}">
                    <a16:creationId xmlns:a16="http://schemas.microsoft.com/office/drawing/2014/main" id="{53CE7D84-93A5-7985-CF52-21D0B455F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7" name="Line 6547">
                <a:extLst>
                  <a:ext uri="{FF2B5EF4-FFF2-40B4-BE49-F238E27FC236}">
                    <a16:creationId xmlns:a16="http://schemas.microsoft.com/office/drawing/2014/main" id="{4762E218-70CE-FDBE-D6F2-643D2CE88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8" name="Line 6548">
                <a:extLst>
                  <a:ext uri="{FF2B5EF4-FFF2-40B4-BE49-F238E27FC236}">
                    <a16:creationId xmlns:a16="http://schemas.microsoft.com/office/drawing/2014/main" id="{44C3A58A-E9F0-DF8E-4C06-2C4533A9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9" name="Line 6549">
                <a:extLst>
                  <a:ext uri="{FF2B5EF4-FFF2-40B4-BE49-F238E27FC236}">
                    <a16:creationId xmlns:a16="http://schemas.microsoft.com/office/drawing/2014/main" id="{DBFDAC12-1B2A-9FE9-B24C-5822F82D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63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0" name="Line 6550">
                <a:extLst>
                  <a:ext uri="{FF2B5EF4-FFF2-40B4-BE49-F238E27FC236}">
                    <a16:creationId xmlns:a16="http://schemas.microsoft.com/office/drawing/2014/main" id="{4294D15A-3A5E-D203-7333-9838236CC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457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1" name="Line 6551">
                <a:extLst>
                  <a:ext uri="{FF2B5EF4-FFF2-40B4-BE49-F238E27FC236}">
                    <a16:creationId xmlns:a16="http://schemas.microsoft.com/office/drawing/2014/main" id="{44D345E2-9758-06E7-056F-73CB8567F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585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2" name="Line 6552">
                <a:extLst>
                  <a:ext uri="{FF2B5EF4-FFF2-40B4-BE49-F238E27FC236}">
                    <a16:creationId xmlns:a16="http://schemas.microsoft.com/office/drawing/2014/main" id="{1CF3FD14-C6FD-BE4E-3327-A479D0E31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3" name="Line 6553">
                <a:extLst>
                  <a:ext uri="{FF2B5EF4-FFF2-40B4-BE49-F238E27FC236}">
                    <a16:creationId xmlns:a16="http://schemas.microsoft.com/office/drawing/2014/main" id="{BA6B8D8C-E7EE-A3FA-B36A-D76AB5651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2201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4" name="Line 6554">
                <a:extLst>
                  <a:ext uri="{FF2B5EF4-FFF2-40B4-BE49-F238E27FC236}">
                    <a16:creationId xmlns:a16="http://schemas.microsoft.com/office/drawing/2014/main" id="{C588726A-08D0-09F6-4E35-0F74DD034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9812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5" name="Line 6555">
                <a:extLst>
                  <a:ext uri="{FF2B5EF4-FFF2-40B4-BE49-F238E27FC236}">
                    <a16:creationId xmlns:a16="http://schemas.microsoft.com/office/drawing/2014/main" id="{A5ABD92C-F44F-1B10-6629-FFDBF1539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1726" y="19431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6" name="Line 6556">
                <a:extLst>
                  <a:ext uri="{FF2B5EF4-FFF2-40B4-BE49-F238E27FC236}">
                    <a16:creationId xmlns:a16="http://schemas.microsoft.com/office/drawing/2014/main" id="{50A98A80-B797-F7A6-8893-FB9197DAA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2012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7" name="Line 6557">
                <a:extLst>
                  <a:ext uri="{FF2B5EF4-FFF2-40B4-BE49-F238E27FC236}">
                    <a16:creationId xmlns:a16="http://schemas.microsoft.com/office/drawing/2014/main" id="{20EAC856-54FA-C782-78B4-66016FE99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9748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8" name="Line 6558">
                <a:extLst>
                  <a:ext uri="{FF2B5EF4-FFF2-40B4-BE49-F238E27FC236}">
                    <a16:creationId xmlns:a16="http://schemas.microsoft.com/office/drawing/2014/main" id="{C48589AE-D7F4-03E0-4CD3-00F05B1EA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9" name="Line 6559">
                <a:extLst>
                  <a:ext uri="{FF2B5EF4-FFF2-40B4-BE49-F238E27FC236}">
                    <a16:creationId xmlns:a16="http://schemas.microsoft.com/office/drawing/2014/main" id="{6DB6DAB6-2A47-D5F3-FA31-A007B90CC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0" name="Line 6560">
                <a:extLst>
                  <a:ext uri="{FF2B5EF4-FFF2-40B4-BE49-F238E27FC236}">
                    <a16:creationId xmlns:a16="http://schemas.microsoft.com/office/drawing/2014/main" id="{774C1522-B25B-AFC4-B450-0EC9E3A05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4339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1" name="Line 6561">
                <a:extLst>
                  <a:ext uri="{FF2B5EF4-FFF2-40B4-BE49-F238E27FC236}">
                    <a16:creationId xmlns:a16="http://schemas.microsoft.com/office/drawing/2014/main" id="{58FDFBBB-2E2C-449E-DA0D-314D24743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5614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2" name="Line 6562">
                <a:extLst>
                  <a:ext uri="{FF2B5EF4-FFF2-40B4-BE49-F238E27FC236}">
                    <a16:creationId xmlns:a16="http://schemas.microsoft.com/office/drawing/2014/main" id="{2EDAD791-0D7B-DD75-824C-EE9758296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7514" y="20764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3" name="Line 6563">
                <a:extLst>
                  <a:ext uri="{FF2B5EF4-FFF2-40B4-BE49-F238E27FC236}">
                    <a16:creationId xmlns:a16="http://schemas.microsoft.com/office/drawing/2014/main" id="{C47FA357-5C22-83DA-604B-8DD382922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8789" y="20383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4" name="Line 6564">
                <a:extLst>
                  <a:ext uri="{FF2B5EF4-FFF2-40B4-BE49-F238E27FC236}">
                    <a16:creationId xmlns:a16="http://schemas.microsoft.com/office/drawing/2014/main" id="{B1F1D3A8-E5CD-DACF-D518-5747327A5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864" y="20891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5" name="Line 6565">
                <a:extLst>
                  <a:ext uri="{FF2B5EF4-FFF2-40B4-BE49-F238E27FC236}">
                    <a16:creationId xmlns:a16="http://schemas.microsoft.com/office/drawing/2014/main" id="{B3D2039B-B386-44D1-C6F0-81CA92C48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5139" y="20510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6" name="Line 6566">
                <a:extLst>
                  <a:ext uri="{FF2B5EF4-FFF2-40B4-BE49-F238E27FC236}">
                    <a16:creationId xmlns:a16="http://schemas.microsoft.com/office/drawing/2014/main" id="{4F494DDC-109B-A855-D6A2-D7354C3E4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21113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7" name="Line 6567">
                <a:extLst>
                  <a:ext uri="{FF2B5EF4-FFF2-40B4-BE49-F238E27FC236}">
                    <a16:creationId xmlns:a16="http://schemas.microsoft.com/office/drawing/2014/main" id="{5AF99EDE-C9D9-946D-AD25-95C067204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1014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8" name="Line 6568">
                <a:extLst>
                  <a:ext uri="{FF2B5EF4-FFF2-40B4-BE49-F238E27FC236}">
                    <a16:creationId xmlns:a16="http://schemas.microsoft.com/office/drawing/2014/main" id="{2075AC04-C228-6F6F-7915-2D0BE3021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1964" y="2111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9" name="Line 6569">
                <a:extLst>
                  <a:ext uri="{FF2B5EF4-FFF2-40B4-BE49-F238E27FC236}">
                    <a16:creationId xmlns:a16="http://schemas.microsoft.com/office/drawing/2014/main" id="{4364253C-0C93-7C5E-26B9-0D5604A71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20701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0" name="Line 6570">
                <a:extLst>
                  <a:ext uri="{FF2B5EF4-FFF2-40B4-BE49-F238E27FC236}">
                    <a16:creationId xmlns:a16="http://schemas.microsoft.com/office/drawing/2014/main" id="{E55E110C-C30B-F17F-57F3-51DCE6BB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3264" y="2120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1" name="Line 6571">
                <a:extLst>
                  <a:ext uri="{FF2B5EF4-FFF2-40B4-BE49-F238E27FC236}">
                    <a16:creationId xmlns:a16="http://schemas.microsoft.com/office/drawing/2014/main" id="{3F17FF73-299A-87D9-B82F-358875B27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082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2" name="Line 6572">
                <a:extLst>
                  <a:ext uri="{FF2B5EF4-FFF2-40B4-BE49-F238E27FC236}">
                    <a16:creationId xmlns:a16="http://schemas.microsoft.com/office/drawing/2014/main" id="{BCEFBCE6-7F66-D34B-0E87-F37E68861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45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3" name="Line 6573">
                <a:extLst>
                  <a:ext uri="{FF2B5EF4-FFF2-40B4-BE49-F238E27FC236}">
                    <a16:creationId xmlns:a16="http://schemas.microsoft.com/office/drawing/2014/main" id="{CD98F72A-91FA-5646-587D-9F9AB848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4" name="Line 6574">
                <a:extLst>
                  <a:ext uri="{FF2B5EF4-FFF2-40B4-BE49-F238E27FC236}">
                    <a16:creationId xmlns:a16="http://schemas.microsoft.com/office/drawing/2014/main" id="{17181632-D88B-BD22-5F44-A1322DD32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2133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5" name="Line 6575">
                <a:extLst>
                  <a:ext uri="{FF2B5EF4-FFF2-40B4-BE49-F238E27FC236}">
                    <a16:creationId xmlns:a16="http://schemas.microsoft.com/office/drawing/2014/main" id="{460C229D-43D0-AF51-1F07-4426AB885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6" name="Line 6576">
                <a:extLst>
                  <a:ext uri="{FF2B5EF4-FFF2-40B4-BE49-F238E27FC236}">
                    <a16:creationId xmlns:a16="http://schemas.microsoft.com/office/drawing/2014/main" id="{AD0A08F6-8F25-133B-9AFE-224C41F5C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8039" y="2133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7" name="Line 6577">
                <a:extLst>
                  <a:ext uri="{FF2B5EF4-FFF2-40B4-BE49-F238E27FC236}">
                    <a16:creationId xmlns:a16="http://schemas.microsoft.com/office/drawing/2014/main" id="{2C947449-C4EC-5C57-C45C-7E9E6CA6F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0923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8" name="Line 6578">
                <a:extLst>
                  <a:ext uri="{FF2B5EF4-FFF2-40B4-BE49-F238E27FC236}">
                    <a16:creationId xmlns:a16="http://schemas.microsoft.com/office/drawing/2014/main" id="{B3B54B08-7610-249B-F044-BD8EBFBD3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9" name="Line 6579">
                <a:extLst>
                  <a:ext uri="{FF2B5EF4-FFF2-40B4-BE49-F238E27FC236}">
                    <a16:creationId xmlns:a16="http://schemas.microsoft.com/office/drawing/2014/main" id="{5327191E-7601-714E-CF5C-5B568CC06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0" name="Line 6580">
                <a:extLst>
                  <a:ext uri="{FF2B5EF4-FFF2-40B4-BE49-F238E27FC236}">
                    <a16:creationId xmlns:a16="http://schemas.microsoft.com/office/drawing/2014/main" id="{F896031F-85FF-2A24-B6CB-610B628F2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3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1" name="Line 6581">
                <a:extLst>
                  <a:ext uri="{FF2B5EF4-FFF2-40B4-BE49-F238E27FC236}">
                    <a16:creationId xmlns:a16="http://schemas.microsoft.com/office/drawing/2014/main" id="{99B2AA34-378B-8877-3EB8-4ACAC2074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2" name="Line 6582">
                <a:extLst>
                  <a:ext uri="{FF2B5EF4-FFF2-40B4-BE49-F238E27FC236}">
                    <a16:creationId xmlns:a16="http://schemas.microsoft.com/office/drawing/2014/main" id="{C46B2906-192F-33C7-7134-3F1FB2E63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3" name="Line 6583">
                <a:extLst>
                  <a:ext uri="{FF2B5EF4-FFF2-40B4-BE49-F238E27FC236}">
                    <a16:creationId xmlns:a16="http://schemas.microsoft.com/office/drawing/2014/main" id="{D7B54A4C-1AE9-FE3F-74BD-02432225C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4" name="Line 6584">
                <a:extLst>
                  <a:ext uri="{FF2B5EF4-FFF2-40B4-BE49-F238E27FC236}">
                    <a16:creationId xmlns:a16="http://schemas.microsoft.com/office/drawing/2014/main" id="{6BAAACA7-BC4B-EDCC-3F1E-F8CA599EC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5" name="Line 6585">
                <a:extLst>
                  <a:ext uri="{FF2B5EF4-FFF2-40B4-BE49-F238E27FC236}">
                    <a16:creationId xmlns:a16="http://schemas.microsoft.com/office/drawing/2014/main" id="{0B7EFEF6-8636-A50A-DDA8-F49902217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6" name="Line 6586">
                <a:extLst>
                  <a:ext uri="{FF2B5EF4-FFF2-40B4-BE49-F238E27FC236}">
                    <a16:creationId xmlns:a16="http://schemas.microsoft.com/office/drawing/2014/main" id="{2E7DE16B-CBA1-3A75-4CC7-9BCFC6166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7" name="Line 6587">
                <a:extLst>
                  <a:ext uri="{FF2B5EF4-FFF2-40B4-BE49-F238E27FC236}">
                    <a16:creationId xmlns:a16="http://schemas.microsoft.com/office/drawing/2014/main" id="{4F3F0BBE-7862-109B-E855-CF8DEF9DB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8" name="Line 6588">
                <a:extLst>
                  <a:ext uri="{FF2B5EF4-FFF2-40B4-BE49-F238E27FC236}">
                    <a16:creationId xmlns:a16="http://schemas.microsoft.com/office/drawing/2014/main" id="{B69138A7-9CCB-484C-9D12-9E8B9F973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9" name="Line 6589">
                <a:extLst>
                  <a:ext uri="{FF2B5EF4-FFF2-40B4-BE49-F238E27FC236}">
                    <a16:creationId xmlns:a16="http://schemas.microsoft.com/office/drawing/2014/main" id="{3B7AE21E-010B-DA45-883F-4F5156270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0" name="Line 6590">
                <a:extLst>
                  <a:ext uri="{FF2B5EF4-FFF2-40B4-BE49-F238E27FC236}">
                    <a16:creationId xmlns:a16="http://schemas.microsoft.com/office/drawing/2014/main" id="{7D1F9FF7-893B-8D5F-E84E-5E82A2699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1" name="Line 6591">
                <a:extLst>
                  <a:ext uri="{FF2B5EF4-FFF2-40B4-BE49-F238E27FC236}">
                    <a16:creationId xmlns:a16="http://schemas.microsoft.com/office/drawing/2014/main" id="{F021E7B8-433E-07BD-9B51-06844FFF2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2" name="Line 6592">
                <a:extLst>
                  <a:ext uri="{FF2B5EF4-FFF2-40B4-BE49-F238E27FC236}">
                    <a16:creationId xmlns:a16="http://schemas.microsoft.com/office/drawing/2014/main" id="{970E9BF0-3DA7-CEFD-B040-7730E3471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3" name="Line 6593">
                <a:extLst>
                  <a:ext uri="{FF2B5EF4-FFF2-40B4-BE49-F238E27FC236}">
                    <a16:creationId xmlns:a16="http://schemas.microsoft.com/office/drawing/2014/main" id="{B88DDB87-90F2-83CE-D12A-2CA2DA5F8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4" name="Line 6594">
                <a:extLst>
                  <a:ext uri="{FF2B5EF4-FFF2-40B4-BE49-F238E27FC236}">
                    <a16:creationId xmlns:a16="http://schemas.microsoft.com/office/drawing/2014/main" id="{3F5338CF-DB70-C69E-597E-39C9193C8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5" name="Line 6595">
                <a:extLst>
                  <a:ext uri="{FF2B5EF4-FFF2-40B4-BE49-F238E27FC236}">
                    <a16:creationId xmlns:a16="http://schemas.microsoft.com/office/drawing/2014/main" id="{DA54B341-B7D7-2816-FFAC-C6DE05DD7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6" name="Line 6596">
                <a:extLst>
                  <a:ext uri="{FF2B5EF4-FFF2-40B4-BE49-F238E27FC236}">
                    <a16:creationId xmlns:a16="http://schemas.microsoft.com/office/drawing/2014/main" id="{B46ADA1A-C7C1-B3EC-CF6E-BAA50B79F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7" name="Line 6597">
                <a:extLst>
                  <a:ext uri="{FF2B5EF4-FFF2-40B4-BE49-F238E27FC236}">
                    <a16:creationId xmlns:a16="http://schemas.microsoft.com/office/drawing/2014/main" id="{BA1671CB-5C51-7617-3507-6D70DB88D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8" name="Line 6598">
                <a:extLst>
                  <a:ext uri="{FF2B5EF4-FFF2-40B4-BE49-F238E27FC236}">
                    <a16:creationId xmlns:a16="http://schemas.microsoft.com/office/drawing/2014/main" id="{E869424C-9FD9-D1F7-EFDB-EBF937699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9" name="Line 6599">
                <a:extLst>
                  <a:ext uri="{FF2B5EF4-FFF2-40B4-BE49-F238E27FC236}">
                    <a16:creationId xmlns:a16="http://schemas.microsoft.com/office/drawing/2014/main" id="{42B2FB93-6BCF-461D-CBA0-F5A1ED254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0" name="Line 6600">
                <a:extLst>
                  <a:ext uri="{FF2B5EF4-FFF2-40B4-BE49-F238E27FC236}">
                    <a16:creationId xmlns:a16="http://schemas.microsoft.com/office/drawing/2014/main" id="{C2F90AAE-085B-1DE4-7BC6-A3721B306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1" name="Line 6601">
                <a:extLst>
                  <a:ext uri="{FF2B5EF4-FFF2-40B4-BE49-F238E27FC236}">
                    <a16:creationId xmlns:a16="http://schemas.microsoft.com/office/drawing/2014/main" id="{56438D6A-08D8-A91F-B8F6-BF75BCC0C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2" name="Line 6602">
                <a:extLst>
                  <a:ext uri="{FF2B5EF4-FFF2-40B4-BE49-F238E27FC236}">
                    <a16:creationId xmlns:a16="http://schemas.microsoft.com/office/drawing/2014/main" id="{3B42B719-E5AB-73FB-7CBB-1B4F4061D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2143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3" name="Line 6603">
                <a:extLst>
                  <a:ext uri="{FF2B5EF4-FFF2-40B4-BE49-F238E27FC236}">
                    <a16:creationId xmlns:a16="http://schemas.microsoft.com/office/drawing/2014/main" id="{40CAFE8D-85B6-B3B3-7CB4-0DECCF9B5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4" name="Line 6604">
                <a:extLst>
                  <a:ext uri="{FF2B5EF4-FFF2-40B4-BE49-F238E27FC236}">
                    <a16:creationId xmlns:a16="http://schemas.microsoft.com/office/drawing/2014/main" id="{5152A8C4-36ED-7BE5-7430-20E2C7F08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5" name="Line 6605">
                <a:extLst>
                  <a:ext uri="{FF2B5EF4-FFF2-40B4-BE49-F238E27FC236}">
                    <a16:creationId xmlns:a16="http://schemas.microsoft.com/office/drawing/2014/main" id="{958A5C20-30B3-7ABF-6454-BEDBEFDDF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6" name="Line 6606">
                <a:extLst>
                  <a:ext uri="{FF2B5EF4-FFF2-40B4-BE49-F238E27FC236}">
                    <a16:creationId xmlns:a16="http://schemas.microsoft.com/office/drawing/2014/main" id="{88D1FFF2-9BCE-CADE-EDC5-0B86E3027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21431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7" name="Line 6607">
                <a:extLst>
                  <a:ext uri="{FF2B5EF4-FFF2-40B4-BE49-F238E27FC236}">
                    <a16:creationId xmlns:a16="http://schemas.microsoft.com/office/drawing/2014/main" id="{9EE88040-DF25-DC4A-C355-3D2B57F22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2105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8" name="Line 6608">
                <a:extLst>
                  <a:ext uri="{FF2B5EF4-FFF2-40B4-BE49-F238E27FC236}">
                    <a16:creationId xmlns:a16="http://schemas.microsoft.com/office/drawing/2014/main" id="{1D6049C9-29D1-7169-520C-3C5F80393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9" name="Line 6609">
                <a:extLst>
                  <a:ext uri="{FF2B5EF4-FFF2-40B4-BE49-F238E27FC236}">
                    <a16:creationId xmlns:a16="http://schemas.microsoft.com/office/drawing/2014/main" id="{9314C181-8D2D-9A9A-3C64-9D32686A0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0" name="Line 6610">
                <a:extLst>
                  <a:ext uri="{FF2B5EF4-FFF2-40B4-BE49-F238E27FC236}">
                    <a16:creationId xmlns:a16="http://schemas.microsoft.com/office/drawing/2014/main" id="{5725EF44-D240-B7DF-E257-77BF6A66A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1" name="Line 6611">
                <a:extLst>
                  <a:ext uri="{FF2B5EF4-FFF2-40B4-BE49-F238E27FC236}">
                    <a16:creationId xmlns:a16="http://schemas.microsoft.com/office/drawing/2014/main" id="{E88C930D-063A-01C0-B713-1058E20EC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2" name="Line 6612">
                <a:extLst>
                  <a:ext uri="{FF2B5EF4-FFF2-40B4-BE49-F238E27FC236}">
                    <a16:creationId xmlns:a16="http://schemas.microsoft.com/office/drawing/2014/main" id="{BA8A09E8-7AAB-6BE4-6A98-2B33C1BF4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3" name="Line 6613">
                <a:extLst>
                  <a:ext uri="{FF2B5EF4-FFF2-40B4-BE49-F238E27FC236}">
                    <a16:creationId xmlns:a16="http://schemas.microsoft.com/office/drawing/2014/main" id="{EB76110F-2257-4A7C-0157-F315C6C5D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4" name="Line 6614">
                <a:extLst>
                  <a:ext uri="{FF2B5EF4-FFF2-40B4-BE49-F238E27FC236}">
                    <a16:creationId xmlns:a16="http://schemas.microsoft.com/office/drawing/2014/main" id="{2D03D999-E15D-8A45-CD04-43E032211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5" name="Line 6615">
                <a:extLst>
                  <a:ext uri="{FF2B5EF4-FFF2-40B4-BE49-F238E27FC236}">
                    <a16:creationId xmlns:a16="http://schemas.microsoft.com/office/drawing/2014/main" id="{BCE8951B-2D48-845F-1B50-ED389BBAE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6" name="Line 6616">
                <a:extLst>
                  <a:ext uri="{FF2B5EF4-FFF2-40B4-BE49-F238E27FC236}">
                    <a16:creationId xmlns:a16="http://schemas.microsoft.com/office/drawing/2014/main" id="{150CBBAB-A96D-1310-ED69-78C006CAE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7" name="Line 6617">
                <a:extLst>
                  <a:ext uri="{FF2B5EF4-FFF2-40B4-BE49-F238E27FC236}">
                    <a16:creationId xmlns:a16="http://schemas.microsoft.com/office/drawing/2014/main" id="{AF9E65D6-FC7A-BF3D-A76A-4400B06E8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8" name="Line 6618">
                <a:extLst>
                  <a:ext uri="{FF2B5EF4-FFF2-40B4-BE49-F238E27FC236}">
                    <a16:creationId xmlns:a16="http://schemas.microsoft.com/office/drawing/2014/main" id="{3500E17C-CBEF-0A77-2069-4EA67A942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9" name="Line 6619">
                <a:extLst>
                  <a:ext uri="{FF2B5EF4-FFF2-40B4-BE49-F238E27FC236}">
                    <a16:creationId xmlns:a16="http://schemas.microsoft.com/office/drawing/2014/main" id="{CF67C41A-86D3-5EEC-C241-A2E465A01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0" name="Line 6620">
                <a:extLst>
                  <a:ext uri="{FF2B5EF4-FFF2-40B4-BE49-F238E27FC236}">
                    <a16:creationId xmlns:a16="http://schemas.microsoft.com/office/drawing/2014/main" id="{78D05417-1B85-4276-355E-EF2BB3426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1" name="Line 6621">
                <a:extLst>
                  <a:ext uri="{FF2B5EF4-FFF2-40B4-BE49-F238E27FC236}">
                    <a16:creationId xmlns:a16="http://schemas.microsoft.com/office/drawing/2014/main" id="{FF761BBC-A6D4-F848-92BD-CF409904A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2" name="Line 6622">
                <a:extLst>
                  <a:ext uri="{FF2B5EF4-FFF2-40B4-BE49-F238E27FC236}">
                    <a16:creationId xmlns:a16="http://schemas.microsoft.com/office/drawing/2014/main" id="{EDD19EF2-ECAF-78F2-BB80-B74D2BD3C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3" name="Line 6623">
                <a:extLst>
                  <a:ext uri="{FF2B5EF4-FFF2-40B4-BE49-F238E27FC236}">
                    <a16:creationId xmlns:a16="http://schemas.microsoft.com/office/drawing/2014/main" id="{891A0BB9-879F-0C51-A4B1-39A64C6CD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4" name="Line 6624">
                <a:extLst>
                  <a:ext uri="{FF2B5EF4-FFF2-40B4-BE49-F238E27FC236}">
                    <a16:creationId xmlns:a16="http://schemas.microsoft.com/office/drawing/2014/main" id="{5ED6899E-D1EE-2ADB-BEE2-6BB72AD0F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5" name="Line 6625">
                <a:extLst>
                  <a:ext uri="{FF2B5EF4-FFF2-40B4-BE49-F238E27FC236}">
                    <a16:creationId xmlns:a16="http://schemas.microsoft.com/office/drawing/2014/main" id="{FC9404B1-4B10-7325-7DFA-3AC383107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6" name="Line 6626">
                <a:extLst>
                  <a:ext uri="{FF2B5EF4-FFF2-40B4-BE49-F238E27FC236}">
                    <a16:creationId xmlns:a16="http://schemas.microsoft.com/office/drawing/2014/main" id="{65F33DA1-C9FE-FCDD-CA01-EEB3F6691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7" name="Line 6627">
                <a:extLst>
                  <a:ext uri="{FF2B5EF4-FFF2-40B4-BE49-F238E27FC236}">
                    <a16:creationId xmlns:a16="http://schemas.microsoft.com/office/drawing/2014/main" id="{B6D3730F-E692-6BF6-1ADA-4EAB483A9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8" name="Line 6628">
                <a:extLst>
                  <a:ext uri="{FF2B5EF4-FFF2-40B4-BE49-F238E27FC236}">
                    <a16:creationId xmlns:a16="http://schemas.microsoft.com/office/drawing/2014/main" id="{C8241019-9CCC-DAA1-91D9-56F9B482F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9" name="Line 6629">
                <a:extLst>
                  <a:ext uri="{FF2B5EF4-FFF2-40B4-BE49-F238E27FC236}">
                    <a16:creationId xmlns:a16="http://schemas.microsoft.com/office/drawing/2014/main" id="{03267521-D8A5-7347-7D86-712EFCEB0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0" name="Line 6630">
                <a:extLst>
                  <a:ext uri="{FF2B5EF4-FFF2-40B4-BE49-F238E27FC236}">
                    <a16:creationId xmlns:a16="http://schemas.microsoft.com/office/drawing/2014/main" id="{EE1BB421-EDBA-6E4E-FBA1-B428A52DE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1" name="Line 6631">
                <a:extLst>
                  <a:ext uri="{FF2B5EF4-FFF2-40B4-BE49-F238E27FC236}">
                    <a16:creationId xmlns:a16="http://schemas.microsoft.com/office/drawing/2014/main" id="{29CD877F-A5DC-B307-4A7B-90EEC37AE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2" name="Line 6632">
                <a:extLst>
                  <a:ext uri="{FF2B5EF4-FFF2-40B4-BE49-F238E27FC236}">
                    <a16:creationId xmlns:a16="http://schemas.microsoft.com/office/drawing/2014/main" id="{94520DDB-CC2F-DFFF-DA83-AE181F90A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3" name="Line 6633">
                <a:extLst>
                  <a:ext uri="{FF2B5EF4-FFF2-40B4-BE49-F238E27FC236}">
                    <a16:creationId xmlns:a16="http://schemas.microsoft.com/office/drawing/2014/main" id="{EE90A5C7-4CC6-5F33-EB56-4C4CD36D0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4" name="Line 6634">
                <a:extLst>
                  <a:ext uri="{FF2B5EF4-FFF2-40B4-BE49-F238E27FC236}">
                    <a16:creationId xmlns:a16="http://schemas.microsoft.com/office/drawing/2014/main" id="{8B92BAA4-CD8A-29D1-953F-6291342A7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9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5" name="Line 6635">
                <a:extLst>
                  <a:ext uri="{FF2B5EF4-FFF2-40B4-BE49-F238E27FC236}">
                    <a16:creationId xmlns:a16="http://schemas.microsoft.com/office/drawing/2014/main" id="{C98A56AF-244A-4584-0CA6-AD8D80EC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6" name="Line 6636">
                <a:extLst>
                  <a:ext uri="{FF2B5EF4-FFF2-40B4-BE49-F238E27FC236}">
                    <a16:creationId xmlns:a16="http://schemas.microsoft.com/office/drawing/2014/main" id="{554179B8-4EEF-B569-57B1-FA4894916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7" name="Line 6637">
                <a:extLst>
                  <a:ext uri="{FF2B5EF4-FFF2-40B4-BE49-F238E27FC236}">
                    <a16:creationId xmlns:a16="http://schemas.microsoft.com/office/drawing/2014/main" id="{7B90DFFA-3312-1668-B735-A5335126A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8" name="Line 6638">
                <a:extLst>
                  <a:ext uri="{FF2B5EF4-FFF2-40B4-BE49-F238E27FC236}">
                    <a16:creationId xmlns:a16="http://schemas.microsoft.com/office/drawing/2014/main" id="{75590611-06AD-64D9-A126-5206E27E4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9" name="Line 6639">
                <a:extLst>
                  <a:ext uri="{FF2B5EF4-FFF2-40B4-BE49-F238E27FC236}">
                    <a16:creationId xmlns:a16="http://schemas.microsoft.com/office/drawing/2014/main" id="{16DDA3C8-5E66-81B2-5563-CA19E168B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0" name="Line 6640">
                <a:extLst>
                  <a:ext uri="{FF2B5EF4-FFF2-40B4-BE49-F238E27FC236}">
                    <a16:creationId xmlns:a16="http://schemas.microsoft.com/office/drawing/2014/main" id="{BD9F80B5-960C-2842-6FD4-357A2605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1" name="Line 6641">
                <a:extLst>
                  <a:ext uri="{FF2B5EF4-FFF2-40B4-BE49-F238E27FC236}">
                    <a16:creationId xmlns:a16="http://schemas.microsoft.com/office/drawing/2014/main" id="{5280B88E-0CE9-81F7-1DEC-0BE5AEEBD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2" name="Line 6642">
                <a:extLst>
                  <a:ext uri="{FF2B5EF4-FFF2-40B4-BE49-F238E27FC236}">
                    <a16:creationId xmlns:a16="http://schemas.microsoft.com/office/drawing/2014/main" id="{FAE5D022-DA8E-93E5-16DD-AC15F1F7F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3" name="Line 6643">
                <a:extLst>
                  <a:ext uri="{FF2B5EF4-FFF2-40B4-BE49-F238E27FC236}">
                    <a16:creationId xmlns:a16="http://schemas.microsoft.com/office/drawing/2014/main" id="{DFB951E5-188C-0EAB-3DC5-D8B14F128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4" name="Line 6644">
                <a:extLst>
                  <a:ext uri="{FF2B5EF4-FFF2-40B4-BE49-F238E27FC236}">
                    <a16:creationId xmlns:a16="http://schemas.microsoft.com/office/drawing/2014/main" id="{92322159-04F2-7F74-1617-A5006E722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5" name="Line 6645">
                <a:extLst>
                  <a:ext uri="{FF2B5EF4-FFF2-40B4-BE49-F238E27FC236}">
                    <a16:creationId xmlns:a16="http://schemas.microsoft.com/office/drawing/2014/main" id="{B0FBB97B-44AC-31C2-6F12-B13FDF1D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6" name="Line 6646">
                <a:extLst>
                  <a:ext uri="{FF2B5EF4-FFF2-40B4-BE49-F238E27FC236}">
                    <a16:creationId xmlns:a16="http://schemas.microsoft.com/office/drawing/2014/main" id="{615A0699-B0EC-F18F-B03D-DEFB9DA6D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7" name="Line 6647">
                <a:extLst>
                  <a:ext uri="{FF2B5EF4-FFF2-40B4-BE49-F238E27FC236}">
                    <a16:creationId xmlns:a16="http://schemas.microsoft.com/office/drawing/2014/main" id="{7870C1F8-A0B7-7306-2741-AAD16D1C1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8" name="Line 6648">
                <a:extLst>
                  <a:ext uri="{FF2B5EF4-FFF2-40B4-BE49-F238E27FC236}">
                    <a16:creationId xmlns:a16="http://schemas.microsoft.com/office/drawing/2014/main" id="{A23E0D83-C427-1279-76D5-CDFA8009E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9" name="Line 6649">
                <a:extLst>
                  <a:ext uri="{FF2B5EF4-FFF2-40B4-BE49-F238E27FC236}">
                    <a16:creationId xmlns:a16="http://schemas.microsoft.com/office/drawing/2014/main" id="{F1F16851-1D94-D14C-D4D4-43E23F61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0" name="Line 6650">
                <a:extLst>
                  <a:ext uri="{FF2B5EF4-FFF2-40B4-BE49-F238E27FC236}">
                    <a16:creationId xmlns:a16="http://schemas.microsoft.com/office/drawing/2014/main" id="{DB4C993B-9F74-F38B-D1F2-280844725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1" name="Line 6651">
                <a:extLst>
                  <a:ext uri="{FF2B5EF4-FFF2-40B4-BE49-F238E27FC236}">
                    <a16:creationId xmlns:a16="http://schemas.microsoft.com/office/drawing/2014/main" id="{4AAF3F4E-D4AE-F034-1F96-78578D35B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2" name="Line 6652">
                <a:extLst>
                  <a:ext uri="{FF2B5EF4-FFF2-40B4-BE49-F238E27FC236}">
                    <a16:creationId xmlns:a16="http://schemas.microsoft.com/office/drawing/2014/main" id="{3053B928-CC5D-525F-FD59-93F7FEAA7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3" name="Line 6653">
                <a:extLst>
                  <a:ext uri="{FF2B5EF4-FFF2-40B4-BE49-F238E27FC236}">
                    <a16:creationId xmlns:a16="http://schemas.microsoft.com/office/drawing/2014/main" id="{968E62B0-E13E-7DD1-917C-8C156C931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4" name="Line 6654">
                <a:extLst>
                  <a:ext uri="{FF2B5EF4-FFF2-40B4-BE49-F238E27FC236}">
                    <a16:creationId xmlns:a16="http://schemas.microsoft.com/office/drawing/2014/main" id="{85FBE1AA-18C6-57D0-A883-7CF7F28F0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5" name="Line 6655">
                <a:extLst>
                  <a:ext uri="{FF2B5EF4-FFF2-40B4-BE49-F238E27FC236}">
                    <a16:creationId xmlns:a16="http://schemas.microsoft.com/office/drawing/2014/main" id="{679A043D-9D75-5138-B007-783D36A31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6" name="Line 6656">
                <a:extLst>
                  <a:ext uri="{FF2B5EF4-FFF2-40B4-BE49-F238E27FC236}">
                    <a16:creationId xmlns:a16="http://schemas.microsoft.com/office/drawing/2014/main" id="{F92EA715-3E5E-BD26-3EF5-59FA7A722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7" name="Line 6657">
                <a:extLst>
                  <a:ext uri="{FF2B5EF4-FFF2-40B4-BE49-F238E27FC236}">
                    <a16:creationId xmlns:a16="http://schemas.microsoft.com/office/drawing/2014/main" id="{BBCA013E-BB52-9F2D-60FC-0F8BE2B2F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8" name="Line 6658">
                <a:extLst>
                  <a:ext uri="{FF2B5EF4-FFF2-40B4-BE49-F238E27FC236}">
                    <a16:creationId xmlns:a16="http://schemas.microsoft.com/office/drawing/2014/main" id="{3960D5F4-467D-F37B-E67B-581626BAB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4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9" name="Line 6659">
                <a:extLst>
                  <a:ext uri="{FF2B5EF4-FFF2-40B4-BE49-F238E27FC236}">
                    <a16:creationId xmlns:a16="http://schemas.microsoft.com/office/drawing/2014/main" id="{95BFD83F-F781-DF7F-C2B9-B00BA5588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9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0" name="Line 6660">
                <a:extLst>
                  <a:ext uri="{FF2B5EF4-FFF2-40B4-BE49-F238E27FC236}">
                    <a16:creationId xmlns:a16="http://schemas.microsoft.com/office/drawing/2014/main" id="{DACE1E9F-312E-5D05-371C-629291C68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1" name="Line 6661">
                <a:extLst>
                  <a:ext uri="{FF2B5EF4-FFF2-40B4-BE49-F238E27FC236}">
                    <a16:creationId xmlns:a16="http://schemas.microsoft.com/office/drawing/2014/main" id="{2425B724-BC7E-72F6-6C99-E34752F76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2" name="Line 6662">
                <a:extLst>
                  <a:ext uri="{FF2B5EF4-FFF2-40B4-BE49-F238E27FC236}">
                    <a16:creationId xmlns:a16="http://schemas.microsoft.com/office/drawing/2014/main" id="{CBF0EFF8-8502-0798-593F-A640CA337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3" name="Line 6663">
                <a:extLst>
                  <a:ext uri="{FF2B5EF4-FFF2-40B4-BE49-F238E27FC236}">
                    <a16:creationId xmlns:a16="http://schemas.microsoft.com/office/drawing/2014/main" id="{229CE686-3C3B-6D18-1347-F6D9A7554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4" name="Line 6664">
                <a:extLst>
                  <a:ext uri="{FF2B5EF4-FFF2-40B4-BE49-F238E27FC236}">
                    <a16:creationId xmlns:a16="http://schemas.microsoft.com/office/drawing/2014/main" id="{30903CCA-7D52-2673-AAC5-47673DD8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5" name="Line 6665">
                <a:extLst>
                  <a:ext uri="{FF2B5EF4-FFF2-40B4-BE49-F238E27FC236}">
                    <a16:creationId xmlns:a16="http://schemas.microsoft.com/office/drawing/2014/main" id="{1A137D7D-53CB-3308-249E-29296B865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6" name="Line 6666">
                <a:extLst>
                  <a:ext uri="{FF2B5EF4-FFF2-40B4-BE49-F238E27FC236}">
                    <a16:creationId xmlns:a16="http://schemas.microsoft.com/office/drawing/2014/main" id="{7676F9EB-5AEC-DC9D-2411-3599CFDEB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7" name="Line 6667">
                <a:extLst>
                  <a:ext uri="{FF2B5EF4-FFF2-40B4-BE49-F238E27FC236}">
                    <a16:creationId xmlns:a16="http://schemas.microsoft.com/office/drawing/2014/main" id="{AA98203C-F4A2-71C9-0101-54D5B3E8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8" name="Line 6668">
                <a:extLst>
                  <a:ext uri="{FF2B5EF4-FFF2-40B4-BE49-F238E27FC236}">
                    <a16:creationId xmlns:a16="http://schemas.microsoft.com/office/drawing/2014/main" id="{88177051-D23D-C820-F889-AE7A62677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9" name="Line 6669">
                <a:extLst>
                  <a:ext uri="{FF2B5EF4-FFF2-40B4-BE49-F238E27FC236}">
                    <a16:creationId xmlns:a16="http://schemas.microsoft.com/office/drawing/2014/main" id="{BBA28C72-C8DE-55E1-ABEA-BBF9A4F20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0" name="Line 6670">
                <a:extLst>
                  <a:ext uri="{FF2B5EF4-FFF2-40B4-BE49-F238E27FC236}">
                    <a16:creationId xmlns:a16="http://schemas.microsoft.com/office/drawing/2014/main" id="{DF712AAA-3CF9-EDA2-3569-F238472E0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1" name="Line 6671">
                <a:extLst>
                  <a:ext uri="{FF2B5EF4-FFF2-40B4-BE49-F238E27FC236}">
                    <a16:creationId xmlns:a16="http://schemas.microsoft.com/office/drawing/2014/main" id="{517DE104-D7B2-3988-EB40-5056F6ECE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2" name="Line 6672">
                <a:extLst>
                  <a:ext uri="{FF2B5EF4-FFF2-40B4-BE49-F238E27FC236}">
                    <a16:creationId xmlns:a16="http://schemas.microsoft.com/office/drawing/2014/main" id="{CE06F3A6-1841-D62A-CEA8-D16B4EC1B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3" name="Line 6673">
                <a:extLst>
                  <a:ext uri="{FF2B5EF4-FFF2-40B4-BE49-F238E27FC236}">
                    <a16:creationId xmlns:a16="http://schemas.microsoft.com/office/drawing/2014/main" id="{F4D48186-AE7B-0CEE-C2EE-E252A071E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4" name="Line 6674">
                <a:extLst>
                  <a:ext uri="{FF2B5EF4-FFF2-40B4-BE49-F238E27FC236}">
                    <a16:creationId xmlns:a16="http://schemas.microsoft.com/office/drawing/2014/main" id="{D84775C8-87E7-B63B-D680-D622F40EA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5" name="Line 6675">
                <a:extLst>
                  <a:ext uri="{FF2B5EF4-FFF2-40B4-BE49-F238E27FC236}">
                    <a16:creationId xmlns:a16="http://schemas.microsoft.com/office/drawing/2014/main" id="{69B0524F-EB9F-C563-2ADA-C4DF461F7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6" name="Line 6676">
                <a:extLst>
                  <a:ext uri="{FF2B5EF4-FFF2-40B4-BE49-F238E27FC236}">
                    <a16:creationId xmlns:a16="http://schemas.microsoft.com/office/drawing/2014/main" id="{9EC10340-19CF-96F1-2677-D7489DCA6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7" name="Line 6677">
                <a:extLst>
                  <a:ext uri="{FF2B5EF4-FFF2-40B4-BE49-F238E27FC236}">
                    <a16:creationId xmlns:a16="http://schemas.microsoft.com/office/drawing/2014/main" id="{E4F8EC3F-94D5-0A91-43B8-BB294803C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8" name="Line 6678">
                <a:extLst>
                  <a:ext uri="{FF2B5EF4-FFF2-40B4-BE49-F238E27FC236}">
                    <a16:creationId xmlns:a16="http://schemas.microsoft.com/office/drawing/2014/main" id="{5047CC04-8B32-5BD0-7D42-BE1512FC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9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9" name="Line 6679">
                <a:extLst>
                  <a:ext uri="{FF2B5EF4-FFF2-40B4-BE49-F238E27FC236}">
                    <a16:creationId xmlns:a16="http://schemas.microsoft.com/office/drawing/2014/main" id="{30023F9F-BCFC-0309-AE90-F6935DCD7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4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0" name="Line 6681">
                <a:extLst>
                  <a:ext uri="{FF2B5EF4-FFF2-40B4-BE49-F238E27FC236}">
                    <a16:creationId xmlns:a16="http://schemas.microsoft.com/office/drawing/2014/main" id="{16C8D242-B196-40DE-DE35-EBD64ACC0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1" name="Line 6682">
                <a:extLst>
                  <a:ext uri="{FF2B5EF4-FFF2-40B4-BE49-F238E27FC236}">
                    <a16:creationId xmlns:a16="http://schemas.microsoft.com/office/drawing/2014/main" id="{33EE7192-3AE4-8EB1-4F03-4810A14D7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2" name="Line 6683">
                <a:extLst>
                  <a:ext uri="{FF2B5EF4-FFF2-40B4-BE49-F238E27FC236}">
                    <a16:creationId xmlns:a16="http://schemas.microsoft.com/office/drawing/2014/main" id="{9E59E7C9-C0DA-BC48-7E07-026E12D82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3" name="Line 6684">
                <a:extLst>
                  <a:ext uri="{FF2B5EF4-FFF2-40B4-BE49-F238E27FC236}">
                    <a16:creationId xmlns:a16="http://schemas.microsoft.com/office/drawing/2014/main" id="{1F23BAF6-4D53-9ACF-1009-A13481AE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4" name="Line 6685">
                <a:extLst>
                  <a:ext uri="{FF2B5EF4-FFF2-40B4-BE49-F238E27FC236}">
                    <a16:creationId xmlns:a16="http://schemas.microsoft.com/office/drawing/2014/main" id="{616CBB2E-0947-CE87-7DA8-E864D0682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5" name="Line 6686">
                <a:extLst>
                  <a:ext uri="{FF2B5EF4-FFF2-40B4-BE49-F238E27FC236}">
                    <a16:creationId xmlns:a16="http://schemas.microsoft.com/office/drawing/2014/main" id="{34DA58C7-9DB1-93AE-F258-D1C6D4CF8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6" name="Line 6687">
                <a:extLst>
                  <a:ext uri="{FF2B5EF4-FFF2-40B4-BE49-F238E27FC236}">
                    <a16:creationId xmlns:a16="http://schemas.microsoft.com/office/drawing/2014/main" id="{5595DA4B-662A-3AC5-93A4-115047CCF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7" name="Line 6688">
                <a:extLst>
                  <a:ext uri="{FF2B5EF4-FFF2-40B4-BE49-F238E27FC236}">
                    <a16:creationId xmlns:a16="http://schemas.microsoft.com/office/drawing/2014/main" id="{6AE227B6-21B9-73A3-1798-5AEF1D4F6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8" name="Line 6689">
                <a:extLst>
                  <a:ext uri="{FF2B5EF4-FFF2-40B4-BE49-F238E27FC236}">
                    <a16:creationId xmlns:a16="http://schemas.microsoft.com/office/drawing/2014/main" id="{52149F04-F787-E292-8DF4-8D20E19B7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9" name="Line 6690">
                <a:extLst>
                  <a:ext uri="{FF2B5EF4-FFF2-40B4-BE49-F238E27FC236}">
                    <a16:creationId xmlns:a16="http://schemas.microsoft.com/office/drawing/2014/main" id="{0B4FA096-8137-1EA3-9C73-9A36A9BBA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0" name="Line 6691">
                <a:extLst>
                  <a:ext uri="{FF2B5EF4-FFF2-40B4-BE49-F238E27FC236}">
                    <a16:creationId xmlns:a16="http://schemas.microsoft.com/office/drawing/2014/main" id="{DDC3C2F8-E869-F201-75E9-A692F3895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1" name="Line 6692">
                <a:extLst>
                  <a:ext uri="{FF2B5EF4-FFF2-40B4-BE49-F238E27FC236}">
                    <a16:creationId xmlns:a16="http://schemas.microsoft.com/office/drawing/2014/main" id="{9361A8C1-47CA-BE14-D4C7-CE7F6FF2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2" name="Line 6693">
                <a:extLst>
                  <a:ext uri="{FF2B5EF4-FFF2-40B4-BE49-F238E27FC236}">
                    <a16:creationId xmlns:a16="http://schemas.microsoft.com/office/drawing/2014/main" id="{6B5EDF90-BE65-5260-5781-7B43DB1F2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3" name="Line 6694">
                <a:extLst>
                  <a:ext uri="{FF2B5EF4-FFF2-40B4-BE49-F238E27FC236}">
                    <a16:creationId xmlns:a16="http://schemas.microsoft.com/office/drawing/2014/main" id="{2B21B296-5A07-0F1A-211C-EC2E202EC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4" name="Line 6695">
                <a:extLst>
                  <a:ext uri="{FF2B5EF4-FFF2-40B4-BE49-F238E27FC236}">
                    <a16:creationId xmlns:a16="http://schemas.microsoft.com/office/drawing/2014/main" id="{73CA8FE5-BABA-CC02-E3C5-6A341C9E4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5" name="Line 6696">
                <a:extLst>
                  <a:ext uri="{FF2B5EF4-FFF2-40B4-BE49-F238E27FC236}">
                    <a16:creationId xmlns:a16="http://schemas.microsoft.com/office/drawing/2014/main" id="{CD1F1BB8-F482-2EA7-0517-9BEFF1E06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6" name="Line 6697">
                <a:extLst>
                  <a:ext uri="{FF2B5EF4-FFF2-40B4-BE49-F238E27FC236}">
                    <a16:creationId xmlns:a16="http://schemas.microsoft.com/office/drawing/2014/main" id="{7CD8C07E-0DAA-2275-6FFA-F56A700A8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7" name="Line 6698">
                <a:extLst>
                  <a:ext uri="{FF2B5EF4-FFF2-40B4-BE49-F238E27FC236}">
                    <a16:creationId xmlns:a16="http://schemas.microsoft.com/office/drawing/2014/main" id="{26D0D168-F737-11BD-4252-440F6E0E4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8" name="Line 6699">
                <a:extLst>
                  <a:ext uri="{FF2B5EF4-FFF2-40B4-BE49-F238E27FC236}">
                    <a16:creationId xmlns:a16="http://schemas.microsoft.com/office/drawing/2014/main" id="{7635BF5D-B21D-5B05-2EDE-04CF8A73B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9" name="Line 6700">
                <a:extLst>
                  <a:ext uri="{FF2B5EF4-FFF2-40B4-BE49-F238E27FC236}">
                    <a16:creationId xmlns:a16="http://schemas.microsoft.com/office/drawing/2014/main" id="{0BB126B0-014A-129C-5816-A7162F527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0" name="Line 6701">
                <a:extLst>
                  <a:ext uri="{FF2B5EF4-FFF2-40B4-BE49-F238E27FC236}">
                    <a16:creationId xmlns:a16="http://schemas.microsoft.com/office/drawing/2014/main" id="{0B4CCF88-F16D-3F6A-6849-3362F6C4C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1" name="Line 6702">
                <a:extLst>
                  <a:ext uri="{FF2B5EF4-FFF2-40B4-BE49-F238E27FC236}">
                    <a16:creationId xmlns:a16="http://schemas.microsoft.com/office/drawing/2014/main" id="{EDD8E7B1-FCC7-54EA-DA3B-88D8A64DE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2" name="Line 6703">
                <a:extLst>
                  <a:ext uri="{FF2B5EF4-FFF2-40B4-BE49-F238E27FC236}">
                    <a16:creationId xmlns:a16="http://schemas.microsoft.com/office/drawing/2014/main" id="{4F7DE53F-EE8B-5942-75D6-ADF2B300A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3" name="Line 6704">
                <a:extLst>
                  <a:ext uri="{FF2B5EF4-FFF2-40B4-BE49-F238E27FC236}">
                    <a16:creationId xmlns:a16="http://schemas.microsoft.com/office/drawing/2014/main" id="{D1F83012-DA9D-135E-CA26-8AFBB6AF5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4" name="Line 6705">
                <a:extLst>
                  <a:ext uri="{FF2B5EF4-FFF2-40B4-BE49-F238E27FC236}">
                    <a16:creationId xmlns:a16="http://schemas.microsoft.com/office/drawing/2014/main" id="{FE5F3829-4282-175F-D375-58D40C97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5" name="Line 6706">
                <a:extLst>
                  <a:ext uri="{FF2B5EF4-FFF2-40B4-BE49-F238E27FC236}">
                    <a16:creationId xmlns:a16="http://schemas.microsoft.com/office/drawing/2014/main" id="{230453C8-0B9C-A73A-F6B4-6874F7D41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6" name="Line 6707">
                <a:extLst>
                  <a:ext uri="{FF2B5EF4-FFF2-40B4-BE49-F238E27FC236}">
                    <a16:creationId xmlns:a16="http://schemas.microsoft.com/office/drawing/2014/main" id="{54554934-9B8F-CC5D-4E9C-C66230E89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7" name="Line 6708">
                <a:extLst>
                  <a:ext uri="{FF2B5EF4-FFF2-40B4-BE49-F238E27FC236}">
                    <a16:creationId xmlns:a16="http://schemas.microsoft.com/office/drawing/2014/main" id="{918604B4-0260-5578-D1AD-51BA1B38D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8" name="Line 6709">
                <a:extLst>
                  <a:ext uri="{FF2B5EF4-FFF2-40B4-BE49-F238E27FC236}">
                    <a16:creationId xmlns:a16="http://schemas.microsoft.com/office/drawing/2014/main" id="{381B099D-1929-446B-F909-68F60E88F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9" name="Line 6710">
                <a:extLst>
                  <a:ext uri="{FF2B5EF4-FFF2-40B4-BE49-F238E27FC236}">
                    <a16:creationId xmlns:a16="http://schemas.microsoft.com/office/drawing/2014/main" id="{ADC469DC-0C3D-0891-2D26-A63315394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0" name="Line 6711">
                <a:extLst>
                  <a:ext uri="{FF2B5EF4-FFF2-40B4-BE49-F238E27FC236}">
                    <a16:creationId xmlns:a16="http://schemas.microsoft.com/office/drawing/2014/main" id="{850D4B51-AE22-41F0-C952-2A8A65A3D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1" name="Line 6712">
                <a:extLst>
                  <a:ext uri="{FF2B5EF4-FFF2-40B4-BE49-F238E27FC236}">
                    <a16:creationId xmlns:a16="http://schemas.microsoft.com/office/drawing/2014/main" id="{9CCB1E50-EA92-165F-4AA4-6715B6EC8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2" name="Line 6713">
                <a:extLst>
                  <a:ext uri="{FF2B5EF4-FFF2-40B4-BE49-F238E27FC236}">
                    <a16:creationId xmlns:a16="http://schemas.microsoft.com/office/drawing/2014/main" id="{613D748C-B099-A6FB-15C6-8E51ADEC5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3" name="Line 6714">
                <a:extLst>
                  <a:ext uri="{FF2B5EF4-FFF2-40B4-BE49-F238E27FC236}">
                    <a16:creationId xmlns:a16="http://schemas.microsoft.com/office/drawing/2014/main" id="{41869825-D173-1ADD-0D73-590957734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4" name="Line 6715">
                <a:extLst>
                  <a:ext uri="{FF2B5EF4-FFF2-40B4-BE49-F238E27FC236}">
                    <a16:creationId xmlns:a16="http://schemas.microsoft.com/office/drawing/2014/main" id="{6DE57FF6-350C-2814-C7DD-0714E3D19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5" name="Line 6716">
                <a:extLst>
                  <a:ext uri="{FF2B5EF4-FFF2-40B4-BE49-F238E27FC236}">
                    <a16:creationId xmlns:a16="http://schemas.microsoft.com/office/drawing/2014/main" id="{B5339150-327C-5630-C95D-640055554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6" name="Line 6717">
                <a:extLst>
                  <a:ext uri="{FF2B5EF4-FFF2-40B4-BE49-F238E27FC236}">
                    <a16:creationId xmlns:a16="http://schemas.microsoft.com/office/drawing/2014/main" id="{F106F1E0-23A1-D65C-96CA-96FB9C31C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7" name="Line 6718">
                <a:extLst>
                  <a:ext uri="{FF2B5EF4-FFF2-40B4-BE49-F238E27FC236}">
                    <a16:creationId xmlns:a16="http://schemas.microsoft.com/office/drawing/2014/main" id="{72E2BB7A-D58E-BF89-D186-7A8C1D237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8" name="Line 6719">
                <a:extLst>
                  <a:ext uri="{FF2B5EF4-FFF2-40B4-BE49-F238E27FC236}">
                    <a16:creationId xmlns:a16="http://schemas.microsoft.com/office/drawing/2014/main" id="{B30B7925-CC61-3C7E-0F89-BD528F5F0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9" name="Line 6720">
                <a:extLst>
                  <a:ext uri="{FF2B5EF4-FFF2-40B4-BE49-F238E27FC236}">
                    <a16:creationId xmlns:a16="http://schemas.microsoft.com/office/drawing/2014/main" id="{9EAB1A4E-3BF8-32DC-6924-240294298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0" name="Line 6721">
                <a:extLst>
                  <a:ext uri="{FF2B5EF4-FFF2-40B4-BE49-F238E27FC236}">
                    <a16:creationId xmlns:a16="http://schemas.microsoft.com/office/drawing/2014/main" id="{CA73B9CB-4EE8-68B7-AF4D-887A54975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1" name="Line 6722">
                <a:extLst>
                  <a:ext uri="{FF2B5EF4-FFF2-40B4-BE49-F238E27FC236}">
                    <a16:creationId xmlns:a16="http://schemas.microsoft.com/office/drawing/2014/main" id="{F41A2EC8-CB3E-AA68-992E-734242159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2" name="Line 6723">
                <a:extLst>
                  <a:ext uri="{FF2B5EF4-FFF2-40B4-BE49-F238E27FC236}">
                    <a16:creationId xmlns:a16="http://schemas.microsoft.com/office/drawing/2014/main" id="{E9D5A26A-69DA-F876-642C-ED02F7FBC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3" name="Line 6724">
                <a:extLst>
                  <a:ext uri="{FF2B5EF4-FFF2-40B4-BE49-F238E27FC236}">
                    <a16:creationId xmlns:a16="http://schemas.microsoft.com/office/drawing/2014/main" id="{D953B0CB-CCB2-9DD4-D5B4-A60995BE6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4" name="Line 6725">
                <a:extLst>
                  <a:ext uri="{FF2B5EF4-FFF2-40B4-BE49-F238E27FC236}">
                    <a16:creationId xmlns:a16="http://schemas.microsoft.com/office/drawing/2014/main" id="{D08C18BE-F7D9-FB65-6C63-6C5C2993B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5" name="Line 6726">
                <a:extLst>
                  <a:ext uri="{FF2B5EF4-FFF2-40B4-BE49-F238E27FC236}">
                    <a16:creationId xmlns:a16="http://schemas.microsoft.com/office/drawing/2014/main" id="{FC2C5EEE-DFB2-ABFD-0C4F-1B218FAD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6" name="Line 6727">
                <a:extLst>
                  <a:ext uri="{FF2B5EF4-FFF2-40B4-BE49-F238E27FC236}">
                    <a16:creationId xmlns:a16="http://schemas.microsoft.com/office/drawing/2014/main" id="{F500903E-94EE-38DD-0839-292E3F466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7" name="Line 6728">
                <a:extLst>
                  <a:ext uri="{FF2B5EF4-FFF2-40B4-BE49-F238E27FC236}">
                    <a16:creationId xmlns:a16="http://schemas.microsoft.com/office/drawing/2014/main" id="{3DB539A6-42E7-3C60-2DF9-40D87E4A0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8" name="Line 6729">
                <a:extLst>
                  <a:ext uri="{FF2B5EF4-FFF2-40B4-BE49-F238E27FC236}">
                    <a16:creationId xmlns:a16="http://schemas.microsoft.com/office/drawing/2014/main" id="{1F8ADD8B-5F18-3C17-CB96-0CCA67027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9" name="Line 6730">
                <a:extLst>
                  <a:ext uri="{FF2B5EF4-FFF2-40B4-BE49-F238E27FC236}">
                    <a16:creationId xmlns:a16="http://schemas.microsoft.com/office/drawing/2014/main" id="{A410191F-BDAD-4450-BB7A-A8970C5D2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408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0" name="Line 6731">
                <a:extLst>
                  <a:ext uri="{FF2B5EF4-FFF2-40B4-BE49-F238E27FC236}">
                    <a16:creationId xmlns:a16="http://schemas.microsoft.com/office/drawing/2014/main" id="{1078281B-8C5C-4D02-96D1-1FA25D5C1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1" name="Line 6732">
                <a:extLst>
                  <a:ext uri="{FF2B5EF4-FFF2-40B4-BE49-F238E27FC236}">
                    <a16:creationId xmlns:a16="http://schemas.microsoft.com/office/drawing/2014/main" id="{B8539693-9FE2-3CE3-B499-125AF325C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7263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2" name="Line 6733">
                <a:extLst>
                  <a:ext uri="{FF2B5EF4-FFF2-40B4-BE49-F238E27FC236}">
                    <a16:creationId xmlns:a16="http://schemas.microsoft.com/office/drawing/2014/main" id="{F69E053B-72ED-1206-19DE-627DFF966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21558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3" name="Line 6734">
                <a:extLst>
                  <a:ext uri="{FF2B5EF4-FFF2-40B4-BE49-F238E27FC236}">
                    <a16:creationId xmlns:a16="http://schemas.microsoft.com/office/drawing/2014/main" id="{E752332A-0055-E94A-71A0-D0500BEA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21177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4" name="Line 6735">
                <a:extLst>
                  <a:ext uri="{FF2B5EF4-FFF2-40B4-BE49-F238E27FC236}">
                    <a16:creationId xmlns:a16="http://schemas.microsoft.com/office/drawing/2014/main" id="{B6301A33-67C7-D018-D25C-96FF06F6C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5" name="Line 6736">
                <a:extLst>
                  <a:ext uri="{FF2B5EF4-FFF2-40B4-BE49-F238E27FC236}">
                    <a16:creationId xmlns:a16="http://schemas.microsoft.com/office/drawing/2014/main" id="{B6EF136C-8A6A-E141-853C-70434C0E8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6" name="Line 6737">
                <a:extLst>
                  <a:ext uri="{FF2B5EF4-FFF2-40B4-BE49-F238E27FC236}">
                    <a16:creationId xmlns:a16="http://schemas.microsoft.com/office/drawing/2014/main" id="{4C3E475E-455D-2D6E-E902-1E7352999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2174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7" name="Line 6738">
                <a:extLst>
                  <a:ext uri="{FF2B5EF4-FFF2-40B4-BE49-F238E27FC236}">
                    <a16:creationId xmlns:a16="http://schemas.microsoft.com/office/drawing/2014/main" id="{D82AF874-9B89-499C-0D1C-00AEC58E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336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8" name="Line 6739">
                <a:extLst>
                  <a:ext uri="{FF2B5EF4-FFF2-40B4-BE49-F238E27FC236}">
                    <a16:creationId xmlns:a16="http://schemas.microsoft.com/office/drawing/2014/main" id="{A3DA7A20-5032-0988-5DB8-8BA1CE51B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9" name="Line 6740">
                <a:extLst>
                  <a:ext uri="{FF2B5EF4-FFF2-40B4-BE49-F238E27FC236}">
                    <a16:creationId xmlns:a16="http://schemas.microsoft.com/office/drawing/2014/main" id="{2AFBD3DD-A6E0-0F14-E411-4C8540FFB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0" name="Line 6741">
                <a:extLst>
                  <a:ext uri="{FF2B5EF4-FFF2-40B4-BE49-F238E27FC236}">
                    <a16:creationId xmlns:a16="http://schemas.microsoft.com/office/drawing/2014/main" id="{C114B9BA-077A-FA18-6416-AA1BFD656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1" name="Line 6742">
                <a:extLst>
                  <a:ext uri="{FF2B5EF4-FFF2-40B4-BE49-F238E27FC236}">
                    <a16:creationId xmlns:a16="http://schemas.microsoft.com/office/drawing/2014/main" id="{75E63DD8-F308-F741-4467-6959F3E03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2" name="Line 6743">
                <a:extLst>
                  <a:ext uri="{FF2B5EF4-FFF2-40B4-BE49-F238E27FC236}">
                    <a16:creationId xmlns:a16="http://schemas.microsoft.com/office/drawing/2014/main" id="{D54E0D91-17D7-BF4F-DDD7-B71E52E1B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3" name="Line 6744">
                <a:extLst>
                  <a:ext uri="{FF2B5EF4-FFF2-40B4-BE49-F238E27FC236}">
                    <a16:creationId xmlns:a16="http://schemas.microsoft.com/office/drawing/2014/main" id="{3D73CB74-A074-048E-7257-65C0C2E4C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013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4" name="Line 6745">
                <a:extLst>
                  <a:ext uri="{FF2B5EF4-FFF2-40B4-BE49-F238E27FC236}">
                    <a16:creationId xmlns:a16="http://schemas.microsoft.com/office/drawing/2014/main" id="{8110E3B3-8101-EA44-DCBF-4C16B63A5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21907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5" name="Line 6746">
                <a:extLst>
                  <a:ext uri="{FF2B5EF4-FFF2-40B4-BE49-F238E27FC236}">
                    <a16:creationId xmlns:a16="http://schemas.microsoft.com/office/drawing/2014/main" id="{4F39E205-ED95-BD5D-CC52-B495769D4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4888" y="21526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6" name="Line 6747">
                <a:extLst>
                  <a:ext uri="{FF2B5EF4-FFF2-40B4-BE49-F238E27FC236}">
                    <a16:creationId xmlns:a16="http://schemas.microsoft.com/office/drawing/2014/main" id="{61DC99F7-3EE9-B20A-8F15-BA058C08B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7" name="Line 6748">
                <a:extLst>
                  <a:ext uri="{FF2B5EF4-FFF2-40B4-BE49-F238E27FC236}">
                    <a16:creationId xmlns:a16="http://schemas.microsoft.com/office/drawing/2014/main" id="{1B49B124-D49C-B447-7F5B-1C588B836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3938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8" name="Line 6749">
                <a:extLst>
                  <a:ext uri="{FF2B5EF4-FFF2-40B4-BE49-F238E27FC236}">
                    <a16:creationId xmlns:a16="http://schemas.microsoft.com/office/drawing/2014/main" id="{B2AD7263-A160-779C-24B4-B1C7908D0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22098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9" name="Line 6750">
                <a:extLst>
                  <a:ext uri="{FF2B5EF4-FFF2-40B4-BE49-F238E27FC236}">
                    <a16:creationId xmlns:a16="http://schemas.microsoft.com/office/drawing/2014/main" id="{F3AD1DC7-E03F-6C98-7628-7F3B0F606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9813" y="21717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0" name="Line 6751">
                <a:extLst>
                  <a:ext uri="{FF2B5EF4-FFF2-40B4-BE49-F238E27FC236}">
                    <a16:creationId xmlns:a16="http://schemas.microsoft.com/office/drawing/2014/main" id="{7D1497B6-AFF7-79FC-7CA5-C31581EBE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988" y="2228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1" name="Line 6752">
                <a:extLst>
                  <a:ext uri="{FF2B5EF4-FFF2-40B4-BE49-F238E27FC236}">
                    <a16:creationId xmlns:a16="http://schemas.microsoft.com/office/drawing/2014/main" id="{191CE199-6BBB-971B-25D3-69BE6DA7E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4263" y="21907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2" name="Line 6753">
                <a:extLst>
                  <a:ext uri="{FF2B5EF4-FFF2-40B4-BE49-F238E27FC236}">
                    <a16:creationId xmlns:a16="http://schemas.microsoft.com/office/drawing/2014/main" id="{E218C524-1AFB-1143-33B4-D0ECD3A70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6963" y="22479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3" name="Line 6754">
                <a:extLst>
                  <a:ext uri="{FF2B5EF4-FFF2-40B4-BE49-F238E27FC236}">
                    <a16:creationId xmlns:a16="http://schemas.microsoft.com/office/drawing/2014/main" id="{8DE66582-F7A7-5DDA-76F1-CE966A8F5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8238" y="220980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4" name="Line 6755">
                <a:extLst>
                  <a:ext uri="{FF2B5EF4-FFF2-40B4-BE49-F238E27FC236}">
                    <a16:creationId xmlns:a16="http://schemas.microsoft.com/office/drawing/2014/main" id="{834DD48D-3FCA-B6C9-9AEB-AEFC7B192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5" name="Line 6756">
                <a:extLst>
                  <a:ext uri="{FF2B5EF4-FFF2-40B4-BE49-F238E27FC236}">
                    <a16:creationId xmlns:a16="http://schemas.microsoft.com/office/drawing/2014/main" id="{DF7C780F-6FAE-8903-18D4-4382142B6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6" name="Line 6757">
                <a:extLst>
                  <a:ext uri="{FF2B5EF4-FFF2-40B4-BE49-F238E27FC236}">
                    <a16:creationId xmlns:a16="http://schemas.microsoft.com/office/drawing/2014/main" id="{4D69A154-EE5B-CE6E-57E2-533BDCE1E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22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7" name="Line 6758">
                <a:extLst>
                  <a:ext uri="{FF2B5EF4-FFF2-40B4-BE49-F238E27FC236}">
                    <a16:creationId xmlns:a16="http://schemas.microsoft.com/office/drawing/2014/main" id="{57E83148-EA47-9D86-A1FF-D8907DAAF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34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8" name="Line 6759">
                <a:extLst>
                  <a:ext uri="{FF2B5EF4-FFF2-40B4-BE49-F238E27FC236}">
                    <a16:creationId xmlns:a16="http://schemas.microsoft.com/office/drawing/2014/main" id="{44E89A19-4884-9207-02CE-318AA32A4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9" name="Line 6760">
                <a:extLst>
                  <a:ext uri="{FF2B5EF4-FFF2-40B4-BE49-F238E27FC236}">
                    <a16:creationId xmlns:a16="http://schemas.microsoft.com/office/drawing/2014/main" id="{4F5D9970-A06A-2E00-1231-E2D130C44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0" name="Line 6761">
                <a:extLst>
                  <a:ext uri="{FF2B5EF4-FFF2-40B4-BE49-F238E27FC236}">
                    <a16:creationId xmlns:a16="http://schemas.microsoft.com/office/drawing/2014/main" id="{63DAC98A-4E7D-5469-9E52-1D659E735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25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1" name="Line 6762">
                <a:extLst>
                  <a:ext uri="{FF2B5EF4-FFF2-40B4-BE49-F238E27FC236}">
                    <a16:creationId xmlns:a16="http://schemas.microsoft.com/office/drawing/2014/main" id="{B41D4BC5-9A77-595B-9ED9-2FB3101AD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2" name="Line 6763">
                <a:extLst>
                  <a:ext uri="{FF2B5EF4-FFF2-40B4-BE49-F238E27FC236}">
                    <a16:creationId xmlns:a16="http://schemas.microsoft.com/office/drawing/2014/main" id="{10FF5849-0EA9-697A-2985-2D42B929C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2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3" name="Line 6764">
                <a:extLst>
                  <a:ext uri="{FF2B5EF4-FFF2-40B4-BE49-F238E27FC236}">
                    <a16:creationId xmlns:a16="http://schemas.microsoft.com/office/drawing/2014/main" id="{9B2C5AD8-6BA1-A18F-BEE2-C83FBD7D7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65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4" name="Line 6765">
                <a:extLst>
                  <a:ext uri="{FF2B5EF4-FFF2-40B4-BE49-F238E27FC236}">
                    <a16:creationId xmlns:a16="http://schemas.microsoft.com/office/drawing/2014/main" id="{7F079345-4DAF-2C33-8E7B-BD553DFEC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5" name="Line 6766">
                <a:extLst>
                  <a:ext uri="{FF2B5EF4-FFF2-40B4-BE49-F238E27FC236}">
                    <a16:creationId xmlns:a16="http://schemas.microsoft.com/office/drawing/2014/main" id="{F80B726D-63E7-C4EA-CC13-97203AB9B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6" name="Line 6767">
                <a:extLst>
                  <a:ext uri="{FF2B5EF4-FFF2-40B4-BE49-F238E27FC236}">
                    <a16:creationId xmlns:a16="http://schemas.microsoft.com/office/drawing/2014/main" id="{7B8B5507-CF50-EAF7-C836-1E2053524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7" name="Line 6768">
                <a:extLst>
                  <a:ext uri="{FF2B5EF4-FFF2-40B4-BE49-F238E27FC236}">
                    <a16:creationId xmlns:a16="http://schemas.microsoft.com/office/drawing/2014/main" id="{50CC92DE-3580-8539-16AC-060549166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8" name="Line 6769">
                <a:extLst>
                  <a:ext uri="{FF2B5EF4-FFF2-40B4-BE49-F238E27FC236}">
                    <a16:creationId xmlns:a16="http://schemas.microsoft.com/office/drawing/2014/main" id="{6D2298C3-F031-74F0-1B34-C79C9032F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33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9" name="Line 6770">
                <a:extLst>
                  <a:ext uri="{FF2B5EF4-FFF2-40B4-BE49-F238E27FC236}">
                    <a16:creationId xmlns:a16="http://schemas.microsoft.com/office/drawing/2014/main" id="{3A0768E8-8BF1-35B5-EB4B-2871BF5F0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0" name="Line 6771">
                <a:extLst>
                  <a:ext uri="{FF2B5EF4-FFF2-40B4-BE49-F238E27FC236}">
                    <a16:creationId xmlns:a16="http://schemas.microsoft.com/office/drawing/2014/main" id="{31725C76-34E4-EDEB-16A1-7713C7731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9688" y="2268539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1" name="Line 6772">
                <a:extLst>
                  <a:ext uri="{FF2B5EF4-FFF2-40B4-BE49-F238E27FC236}">
                    <a16:creationId xmlns:a16="http://schemas.microsoft.com/office/drawing/2014/main" id="{F8B937D3-BCCE-5103-938F-1A6C26F27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2" name="Line 6773">
                <a:extLst>
                  <a:ext uri="{FF2B5EF4-FFF2-40B4-BE49-F238E27FC236}">
                    <a16:creationId xmlns:a16="http://schemas.microsoft.com/office/drawing/2014/main" id="{DA0A7C26-09D4-0E54-4127-8485D91A4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2863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3" name="Line 6774">
                <a:extLst>
                  <a:ext uri="{FF2B5EF4-FFF2-40B4-BE49-F238E27FC236}">
                    <a16:creationId xmlns:a16="http://schemas.microsoft.com/office/drawing/2014/main" id="{1D3D9AA6-81E5-128F-E12D-14A6C7145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4" name="Line 6775">
                <a:extLst>
                  <a:ext uri="{FF2B5EF4-FFF2-40B4-BE49-F238E27FC236}">
                    <a16:creationId xmlns:a16="http://schemas.microsoft.com/office/drawing/2014/main" id="{5D65CBF3-10C6-F313-7AF2-4E2FBC445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5" name="Line 6776">
                <a:extLst>
                  <a:ext uri="{FF2B5EF4-FFF2-40B4-BE49-F238E27FC236}">
                    <a16:creationId xmlns:a16="http://schemas.microsoft.com/office/drawing/2014/main" id="{D2A7C673-BB0C-53E5-B4EE-51959824C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6" name="Line 6777">
                <a:extLst>
                  <a:ext uri="{FF2B5EF4-FFF2-40B4-BE49-F238E27FC236}">
                    <a16:creationId xmlns:a16="http://schemas.microsoft.com/office/drawing/2014/main" id="{69D89771-3935-6EBD-ED83-C3A79D2C3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7" name="Line 6778">
                <a:extLst>
                  <a:ext uri="{FF2B5EF4-FFF2-40B4-BE49-F238E27FC236}">
                    <a16:creationId xmlns:a16="http://schemas.microsoft.com/office/drawing/2014/main" id="{ED162CB6-287D-5BF3-8BE0-0DB0211AA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8" name="Line 6779">
                <a:extLst>
                  <a:ext uri="{FF2B5EF4-FFF2-40B4-BE49-F238E27FC236}">
                    <a16:creationId xmlns:a16="http://schemas.microsoft.com/office/drawing/2014/main" id="{9228B2A5-6547-ED78-0D07-E1E1CE1D2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9" name="Line 6780">
                <a:extLst>
                  <a:ext uri="{FF2B5EF4-FFF2-40B4-BE49-F238E27FC236}">
                    <a16:creationId xmlns:a16="http://schemas.microsoft.com/office/drawing/2014/main" id="{855D4F78-5ECC-51D2-A6A8-BC5D0E17A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0" name="Line 6781">
                <a:extLst>
                  <a:ext uri="{FF2B5EF4-FFF2-40B4-BE49-F238E27FC236}">
                    <a16:creationId xmlns:a16="http://schemas.microsoft.com/office/drawing/2014/main" id="{B8F54CC9-79D3-872C-C40E-31E73E6B0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1" name="Line 6782">
                <a:extLst>
                  <a:ext uri="{FF2B5EF4-FFF2-40B4-BE49-F238E27FC236}">
                    <a16:creationId xmlns:a16="http://schemas.microsoft.com/office/drawing/2014/main" id="{9E725146-E4E6-848C-A56B-C43886D0F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2" name="Line 6783">
                <a:extLst>
                  <a:ext uri="{FF2B5EF4-FFF2-40B4-BE49-F238E27FC236}">
                    <a16:creationId xmlns:a16="http://schemas.microsoft.com/office/drawing/2014/main" id="{E6A1DCCE-2F88-A28F-BA0C-3E8F8437D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3" name="Line 6784">
                <a:extLst>
                  <a:ext uri="{FF2B5EF4-FFF2-40B4-BE49-F238E27FC236}">
                    <a16:creationId xmlns:a16="http://schemas.microsoft.com/office/drawing/2014/main" id="{C5426E49-6768-9F84-BD93-F97E01F3F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4" name="Line 6785">
                <a:extLst>
                  <a:ext uri="{FF2B5EF4-FFF2-40B4-BE49-F238E27FC236}">
                    <a16:creationId xmlns:a16="http://schemas.microsoft.com/office/drawing/2014/main" id="{5FEFBE5B-1C7F-9AF8-F29E-1F23C6067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2268539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5" name="Line 6786">
                <a:extLst>
                  <a:ext uri="{FF2B5EF4-FFF2-40B4-BE49-F238E27FC236}">
                    <a16:creationId xmlns:a16="http://schemas.microsoft.com/office/drawing/2014/main" id="{C5507DFF-3F4A-9B11-4500-1A8117129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228851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6" name="Line 6787">
                <a:extLst>
                  <a:ext uri="{FF2B5EF4-FFF2-40B4-BE49-F238E27FC236}">
                    <a16:creationId xmlns:a16="http://schemas.microsoft.com/office/drawing/2014/main" id="{2B3D2DFE-08AE-255F-B248-FD3C114E7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7" name="Line 6788">
                <a:extLst>
                  <a:ext uri="{FF2B5EF4-FFF2-40B4-BE49-F238E27FC236}">
                    <a16:creationId xmlns:a16="http://schemas.microsoft.com/office/drawing/2014/main" id="{CD6F3627-9438-2600-1CF3-F9F668B80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8" name="Line 6789">
                <a:extLst>
                  <a:ext uri="{FF2B5EF4-FFF2-40B4-BE49-F238E27FC236}">
                    <a16:creationId xmlns:a16="http://schemas.microsoft.com/office/drawing/2014/main" id="{49A98958-CD54-96EE-2B9E-8B95741F2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9" name="Line 6790">
                <a:extLst>
                  <a:ext uri="{FF2B5EF4-FFF2-40B4-BE49-F238E27FC236}">
                    <a16:creationId xmlns:a16="http://schemas.microsoft.com/office/drawing/2014/main" id="{4B3E9DB7-4BD5-1459-B0B8-FC576B9C2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0" name="Line 6791">
                <a:extLst>
                  <a:ext uri="{FF2B5EF4-FFF2-40B4-BE49-F238E27FC236}">
                    <a16:creationId xmlns:a16="http://schemas.microsoft.com/office/drawing/2014/main" id="{8C9ED28D-AEB0-D322-F175-ED7BE4FAA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1" name="Line 6792">
                <a:extLst>
                  <a:ext uri="{FF2B5EF4-FFF2-40B4-BE49-F238E27FC236}">
                    <a16:creationId xmlns:a16="http://schemas.microsoft.com/office/drawing/2014/main" id="{193C296D-1D45-A0DE-F509-6C9695160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2" name="Line 6793">
                <a:extLst>
                  <a:ext uri="{FF2B5EF4-FFF2-40B4-BE49-F238E27FC236}">
                    <a16:creationId xmlns:a16="http://schemas.microsoft.com/office/drawing/2014/main" id="{22AF1AD8-76DD-E739-5739-D5E1FC7C9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3" name="Line 6794">
                <a:extLst>
                  <a:ext uri="{FF2B5EF4-FFF2-40B4-BE49-F238E27FC236}">
                    <a16:creationId xmlns:a16="http://schemas.microsoft.com/office/drawing/2014/main" id="{35B467C5-6828-0C96-43C6-D19094223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4" name="Line 6795">
                <a:extLst>
                  <a:ext uri="{FF2B5EF4-FFF2-40B4-BE49-F238E27FC236}">
                    <a16:creationId xmlns:a16="http://schemas.microsoft.com/office/drawing/2014/main" id="{BFCECBE2-7EF8-033E-ADBC-68193203A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5" name="Line 6796">
                <a:extLst>
                  <a:ext uri="{FF2B5EF4-FFF2-40B4-BE49-F238E27FC236}">
                    <a16:creationId xmlns:a16="http://schemas.microsoft.com/office/drawing/2014/main" id="{B4B9733B-7C2F-E7C5-3B9E-081257D9D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6" name="Line 6797">
                <a:extLst>
                  <a:ext uri="{FF2B5EF4-FFF2-40B4-BE49-F238E27FC236}">
                    <a16:creationId xmlns:a16="http://schemas.microsoft.com/office/drawing/2014/main" id="{5486332A-5886-4A1B-9CD4-B943376BC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7" name="Line 6798">
                <a:extLst>
                  <a:ext uri="{FF2B5EF4-FFF2-40B4-BE49-F238E27FC236}">
                    <a16:creationId xmlns:a16="http://schemas.microsoft.com/office/drawing/2014/main" id="{977B964C-FD63-8FBB-3BD1-40537B262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8" name="Line 6799">
                <a:extLst>
                  <a:ext uri="{FF2B5EF4-FFF2-40B4-BE49-F238E27FC236}">
                    <a16:creationId xmlns:a16="http://schemas.microsoft.com/office/drawing/2014/main" id="{932C6F09-6E75-64AA-011F-6E78346D0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9" name="Line 6800">
                <a:extLst>
                  <a:ext uri="{FF2B5EF4-FFF2-40B4-BE49-F238E27FC236}">
                    <a16:creationId xmlns:a16="http://schemas.microsoft.com/office/drawing/2014/main" id="{5740B94E-851A-A8B1-56EF-7E3AF0B45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0" name="Line 6801">
                <a:extLst>
                  <a:ext uri="{FF2B5EF4-FFF2-40B4-BE49-F238E27FC236}">
                    <a16:creationId xmlns:a16="http://schemas.microsoft.com/office/drawing/2014/main" id="{64E320DC-2FA8-0433-787A-EE6BC0522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1" name="Line 6802">
                <a:extLst>
                  <a:ext uri="{FF2B5EF4-FFF2-40B4-BE49-F238E27FC236}">
                    <a16:creationId xmlns:a16="http://schemas.microsoft.com/office/drawing/2014/main" id="{25D80073-E484-5166-2989-D3C1618ED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2" name="Line 6803">
                <a:extLst>
                  <a:ext uri="{FF2B5EF4-FFF2-40B4-BE49-F238E27FC236}">
                    <a16:creationId xmlns:a16="http://schemas.microsoft.com/office/drawing/2014/main" id="{7EC17833-9B3D-1899-A0AF-21D61810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3" name="Line 6804">
                <a:extLst>
                  <a:ext uri="{FF2B5EF4-FFF2-40B4-BE49-F238E27FC236}">
                    <a16:creationId xmlns:a16="http://schemas.microsoft.com/office/drawing/2014/main" id="{1E6B57D5-A362-FAB7-84D3-669E5BFB0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4" name="Line 6805">
                <a:extLst>
                  <a:ext uri="{FF2B5EF4-FFF2-40B4-BE49-F238E27FC236}">
                    <a16:creationId xmlns:a16="http://schemas.microsoft.com/office/drawing/2014/main" id="{174F4F43-732E-AC2D-2BFB-026E253F6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5" name="Line 6806">
                <a:extLst>
                  <a:ext uri="{FF2B5EF4-FFF2-40B4-BE49-F238E27FC236}">
                    <a16:creationId xmlns:a16="http://schemas.microsoft.com/office/drawing/2014/main" id="{EF24A135-872E-AD69-7593-6C53FE47A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6" name="Line 6807">
                <a:extLst>
                  <a:ext uri="{FF2B5EF4-FFF2-40B4-BE49-F238E27FC236}">
                    <a16:creationId xmlns:a16="http://schemas.microsoft.com/office/drawing/2014/main" id="{F26BA29D-7446-24FD-D461-90B64466E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7" name="Line 6808">
                <a:extLst>
                  <a:ext uri="{FF2B5EF4-FFF2-40B4-BE49-F238E27FC236}">
                    <a16:creationId xmlns:a16="http://schemas.microsoft.com/office/drawing/2014/main" id="{C7A46A2F-6E6A-8CC8-8D2F-37B2A5398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8" name="Line 6809">
                <a:extLst>
                  <a:ext uri="{FF2B5EF4-FFF2-40B4-BE49-F238E27FC236}">
                    <a16:creationId xmlns:a16="http://schemas.microsoft.com/office/drawing/2014/main" id="{F149ED95-2E6D-48F4-B2AB-6CD262E2E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9" name="Line 6810">
                <a:extLst>
                  <a:ext uri="{FF2B5EF4-FFF2-40B4-BE49-F238E27FC236}">
                    <a16:creationId xmlns:a16="http://schemas.microsoft.com/office/drawing/2014/main" id="{0AB2BC41-C55E-2495-70BE-460C47BDB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0" name="Line 6811">
                <a:extLst>
                  <a:ext uri="{FF2B5EF4-FFF2-40B4-BE49-F238E27FC236}">
                    <a16:creationId xmlns:a16="http://schemas.microsoft.com/office/drawing/2014/main" id="{6CB9D1B3-1E99-C849-B615-83C51CC3F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1" name="Line 6812">
                <a:extLst>
                  <a:ext uri="{FF2B5EF4-FFF2-40B4-BE49-F238E27FC236}">
                    <a16:creationId xmlns:a16="http://schemas.microsoft.com/office/drawing/2014/main" id="{67218C06-56B5-59CF-14C4-B7169143F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2" name="Line 6813">
                <a:extLst>
                  <a:ext uri="{FF2B5EF4-FFF2-40B4-BE49-F238E27FC236}">
                    <a16:creationId xmlns:a16="http://schemas.microsoft.com/office/drawing/2014/main" id="{3ECCC84B-A76D-7808-0C81-B2974D745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3" name="Line 6814">
                <a:extLst>
                  <a:ext uri="{FF2B5EF4-FFF2-40B4-BE49-F238E27FC236}">
                    <a16:creationId xmlns:a16="http://schemas.microsoft.com/office/drawing/2014/main" id="{02F289A3-D991-332F-6634-F486343A3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4" name="Line 6815">
                <a:extLst>
                  <a:ext uri="{FF2B5EF4-FFF2-40B4-BE49-F238E27FC236}">
                    <a16:creationId xmlns:a16="http://schemas.microsoft.com/office/drawing/2014/main" id="{9E5BD665-B56D-0B63-82C5-6E4934E73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5" name="Line 6816">
                <a:extLst>
                  <a:ext uri="{FF2B5EF4-FFF2-40B4-BE49-F238E27FC236}">
                    <a16:creationId xmlns:a16="http://schemas.microsoft.com/office/drawing/2014/main" id="{C5E44CCE-2C7B-A710-8F8B-81E7D1AD7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6" name="Line 6817">
                <a:extLst>
                  <a:ext uri="{FF2B5EF4-FFF2-40B4-BE49-F238E27FC236}">
                    <a16:creationId xmlns:a16="http://schemas.microsoft.com/office/drawing/2014/main" id="{7563A987-1CD4-AB88-05AE-52BEE0406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7" name="Line 6818">
                <a:extLst>
                  <a:ext uri="{FF2B5EF4-FFF2-40B4-BE49-F238E27FC236}">
                    <a16:creationId xmlns:a16="http://schemas.microsoft.com/office/drawing/2014/main" id="{96CB0B2A-02B4-7220-FCF3-0AB7769FE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8" name="Line 6819">
                <a:extLst>
                  <a:ext uri="{FF2B5EF4-FFF2-40B4-BE49-F238E27FC236}">
                    <a16:creationId xmlns:a16="http://schemas.microsoft.com/office/drawing/2014/main" id="{7BB70BC7-92D8-3214-1637-29DDD0C0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9" name="Line 6820">
                <a:extLst>
                  <a:ext uri="{FF2B5EF4-FFF2-40B4-BE49-F238E27FC236}">
                    <a16:creationId xmlns:a16="http://schemas.microsoft.com/office/drawing/2014/main" id="{3622ACB2-3825-2533-8E2E-196DB85A2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0" name="Line 6821">
                <a:extLst>
                  <a:ext uri="{FF2B5EF4-FFF2-40B4-BE49-F238E27FC236}">
                    <a16:creationId xmlns:a16="http://schemas.microsoft.com/office/drawing/2014/main" id="{08C33A40-786A-5CE9-01CB-A35870114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1" name="Line 6822">
                <a:extLst>
                  <a:ext uri="{FF2B5EF4-FFF2-40B4-BE49-F238E27FC236}">
                    <a16:creationId xmlns:a16="http://schemas.microsoft.com/office/drawing/2014/main" id="{1A5904D4-8E1F-9A5D-B0C7-CFCE50C47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2" name="Line 6823">
                <a:extLst>
                  <a:ext uri="{FF2B5EF4-FFF2-40B4-BE49-F238E27FC236}">
                    <a16:creationId xmlns:a16="http://schemas.microsoft.com/office/drawing/2014/main" id="{F7627210-A573-7FD1-80EA-D450C903D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3" name="Line 6824">
                <a:extLst>
                  <a:ext uri="{FF2B5EF4-FFF2-40B4-BE49-F238E27FC236}">
                    <a16:creationId xmlns:a16="http://schemas.microsoft.com/office/drawing/2014/main" id="{949447E6-DFFC-7332-856E-1362DC0B0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4" name="Line 6825">
                <a:extLst>
                  <a:ext uri="{FF2B5EF4-FFF2-40B4-BE49-F238E27FC236}">
                    <a16:creationId xmlns:a16="http://schemas.microsoft.com/office/drawing/2014/main" id="{C242583E-00DC-67CE-7B4C-D60E27B37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5" name="Line 6826">
                <a:extLst>
                  <a:ext uri="{FF2B5EF4-FFF2-40B4-BE49-F238E27FC236}">
                    <a16:creationId xmlns:a16="http://schemas.microsoft.com/office/drawing/2014/main" id="{DE7B75F0-C59E-0218-BB28-A3DE1CA01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6" name="Line 6827">
                <a:extLst>
                  <a:ext uri="{FF2B5EF4-FFF2-40B4-BE49-F238E27FC236}">
                    <a16:creationId xmlns:a16="http://schemas.microsoft.com/office/drawing/2014/main" id="{B7FAC418-F37C-CBF9-DE99-3D802966E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7" name="Line 6828">
                <a:extLst>
                  <a:ext uri="{FF2B5EF4-FFF2-40B4-BE49-F238E27FC236}">
                    <a16:creationId xmlns:a16="http://schemas.microsoft.com/office/drawing/2014/main" id="{74776BF8-E552-8397-9625-44D5F809A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8" name="Line 6829">
                <a:extLst>
                  <a:ext uri="{FF2B5EF4-FFF2-40B4-BE49-F238E27FC236}">
                    <a16:creationId xmlns:a16="http://schemas.microsoft.com/office/drawing/2014/main" id="{52DC87F8-CC4E-964E-A3C4-416D92F56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9" name="Line 6830">
                <a:extLst>
                  <a:ext uri="{FF2B5EF4-FFF2-40B4-BE49-F238E27FC236}">
                    <a16:creationId xmlns:a16="http://schemas.microsoft.com/office/drawing/2014/main" id="{CA07616D-7947-5C91-E69C-F3837A07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0" name="Line 6831">
                <a:extLst>
                  <a:ext uri="{FF2B5EF4-FFF2-40B4-BE49-F238E27FC236}">
                    <a16:creationId xmlns:a16="http://schemas.microsoft.com/office/drawing/2014/main" id="{98EF8BE9-07C6-E13E-3A93-EE83EABF6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1" name="Line 6832">
                <a:extLst>
                  <a:ext uri="{FF2B5EF4-FFF2-40B4-BE49-F238E27FC236}">
                    <a16:creationId xmlns:a16="http://schemas.microsoft.com/office/drawing/2014/main" id="{325A2506-E17B-A36D-BCDF-3A0D3F948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2" name="Line 6833">
                <a:extLst>
                  <a:ext uri="{FF2B5EF4-FFF2-40B4-BE49-F238E27FC236}">
                    <a16:creationId xmlns:a16="http://schemas.microsoft.com/office/drawing/2014/main" id="{BBAB2869-5A59-8CED-C8BA-FA023F645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3" name="Line 6834">
                <a:extLst>
                  <a:ext uri="{FF2B5EF4-FFF2-40B4-BE49-F238E27FC236}">
                    <a16:creationId xmlns:a16="http://schemas.microsoft.com/office/drawing/2014/main" id="{98C32824-E526-E51D-C583-AAB5FFD35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4" name="Line 6835">
                <a:extLst>
                  <a:ext uri="{FF2B5EF4-FFF2-40B4-BE49-F238E27FC236}">
                    <a16:creationId xmlns:a16="http://schemas.microsoft.com/office/drawing/2014/main" id="{600CC0D4-9DAA-C016-65D7-56A57261D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5" name="Line 6836">
                <a:extLst>
                  <a:ext uri="{FF2B5EF4-FFF2-40B4-BE49-F238E27FC236}">
                    <a16:creationId xmlns:a16="http://schemas.microsoft.com/office/drawing/2014/main" id="{25F0C726-3936-D9C9-9360-77C9F3794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6" name="Line 6837">
                <a:extLst>
                  <a:ext uri="{FF2B5EF4-FFF2-40B4-BE49-F238E27FC236}">
                    <a16:creationId xmlns:a16="http://schemas.microsoft.com/office/drawing/2014/main" id="{6066A785-DE14-8283-03B7-7E1D4378F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7" name="Line 6838">
                <a:extLst>
                  <a:ext uri="{FF2B5EF4-FFF2-40B4-BE49-F238E27FC236}">
                    <a16:creationId xmlns:a16="http://schemas.microsoft.com/office/drawing/2014/main" id="{62CE8FE3-D4C2-9518-1252-10C640928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8" name="Line 6839">
                <a:extLst>
                  <a:ext uri="{FF2B5EF4-FFF2-40B4-BE49-F238E27FC236}">
                    <a16:creationId xmlns:a16="http://schemas.microsoft.com/office/drawing/2014/main" id="{4C1D0578-2DE2-FE88-A256-7B1BCB785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9" name="Line 6840">
                <a:extLst>
                  <a:ext uri="{FF2B5EF4-FFF2-40B4-BE49-F238E27FC236}">
                    <a16:creationId xmlns:a16="http://schemas.microsoft.com/office/drawing/2014/main" id="{FF736718-B147-E928-479B-43D4A1297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0" name="Line 6841">
                <a:extLst>
                  <a:ext uri="{FF2B5EF4-FFF2-40B4-BE49-F238E27FC236}">
                    <a16:creationId xmlns:a16="http://schemas.microsoft.com/office/drawing/2014/main" id="{C6623174-5AA1-4660-BFBA-8A4370E78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1" name="Line 6842">
                <a:extLst>
                  <a:ext uri="{FF2B5EF4-FFF2-40B4-BE49-F238E27FC236}">
                    <a16:creationId xmlns:a16="http://schemas.microsoft.com/office/drawing/2014/main" id="{EF1DE30E-FE4B-6305-29AE-9A8C65996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2" name="Line 6843">
                <a:extLst>
                  <a:ext uri="{FF2B5EF4-FFF2-40B4-BE49-F238E27FC236}">
                    <a16:creationId xmlns:a16="http://schemas.microsoft.com/office/drawing/2014/main" id="{54AE3592-F283-BD46-F412-A9E040594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3" name="Line 6844">
                <a:extLst>
                  <a:ext uri="{FF2B5EF4-FFF2-40B4-BE49-F238E27FC236}">
                    <a16:creationId xmlns:a16="http://schemas.microsoft.com/office/drawing/2014/main" id="{48309F7B-F0A5-2D77-0E95-736865EFA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4" name="Line 6845">
                <a:extLst>
                  <a:ext uri="{FF2B5EF4-FFF2-40B4-BE49-F238E27FC236}">
                    <a16:creationId xmlns:a16="http://schemas.microsoft.com/office/drawing/2014/main" id="{570F53D6-BA1E-C14C-57D9-6709B0CF8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5" name="Line 6846">
                <a:extLst>
                  <a:ext uri="{FF2B5EF4-FFF2-40B4-BE49-F238E27FC236}">
                    <a16:creationId xmlns:a16="http://schemas.microsoft.com/office/drawing/2014/main" id="{C3F152EE-0BBC-6845-1949-9BBE78037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6" name="Line 6847">
                <a:extLst>
                  <a:ext uri="{FF2B5EF4-FFF2-40B4-BE49-F238E27FC236}">
                    <a16:creationId xmlns:a16="http://schemas.microsoft.com/office/drawing/2014/main" id="{8651FFC6-22CA-CA49-2E93-6887D9000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7" name="Line 6848">
                <a:extLst>
                  <a:ext uri="{FF2B5EF4-FFF2-40B4-BE49-F238E27FC236}">
                    <a16:creationId xmlns:a16="http://schemas.microsoft.com/office/drawing/2014/main" id="{756BEBD9-3E24-CE62-D2B4-3E729EF45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8" name="Line 6849">
                <a:extLst>
                  <a:ext uri="{FF2B5EF4-FFF2-40B4-BE49-F238E27FC236}">
                    <a16:creationId xmlns:a16="http://schemas.microsoft.com/office/drawing/2014/main" id="{FC00C560-8D5F-563E-0CD2-CFF9841D1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9" name="Line 6850">
                <a:extLst>
                  <a:ext uri="{FF2B5EF4-FFF2-40B4-BE49-F238E27FC236}">
                    <a16:creationId xmlns:a16="http://schemas.microsoft.com/office/drawing/2014/main" id="{C18591B6-0427-9934-9759-DEBEFE27E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0" name="Line 6851">
                <a:extLst>
                  <a:ext uri="{FF2B5EF4-FFF2-40B4-BE49-F238E27FC236}">
                    <a16:creationId xmlns:a16="http://schemas.microsoft.com/office/drawing/2014/main" id="{ED008F16-CAB1-21E7-C43B-20C319A7F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1" name="Line 6852">
                <a:extLst>
                  <a:ext uri="{FF2B5EF4-FFF2-40B4-BE49-F238E27FC236}">
                    <a16:creationId xmlns:a16="http://schemas.microsoft.com/office/drawing/2014/main" id="{639E3F3C-D325-85B7-0456-4B644379F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2" name="Line 6853">
                <a:extLst>
                  <a:ext uri="{FF2B5EF4-FFF2-40B4-BE49-F238E27FC236}">
                    <a16:creationId xmlns:a16="http://schemas.microsoft.com/office/drawing/2014/main" id="{B8A2F45F-361F-6E7F-5CB4-04413EAA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3" name="Line 6854">
                <a:extLst>
                  <a:ext uri="{FF2B5EF4-FFF2-40B4-BE49-F238E27FC236}">
                    <a16:creationId xmlns:a16="http://schemas.microsoft.com/office/drawing/2014/main" id="{8151A9B7-3FA4-3E9F-B5B7-F0094C2F1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4" name="Line 6855">
                <a:extLst>
                  <a:ext uri="{FF2B5EF4-FFF2-40B4-BE49-F238E27FC236}">
                    <a16:creationId xmlns:a16="http://schemas.microsoft.com/office/drawing/2014/main" id="{22E9A4C0-852E-3CCC-19E8-4B899E240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5" name="Line 6856">
                <a:extLst>
                  <a:ext uri="{FF2B5EF4-FFF2-40B4-BE49-F238E27FC236}">
                    <a16:creationId xmlns:a16="http://schemas.microsoft.com/office/drawing/2014/main" id="{2DB6659C-1338-EAE5-B7E5-5ABAC969C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6" name="Line 6857">
                <a:extLst>
                  <a:ext uri="{FF2B5EF4-FFF2-40B4-BE49-F238E27FC236}">
                    <a16:creationId xmlns:a16="http://schemas.microsoft.com/office/drawing/2014/main" id="{0A53F0D4-58B6-655B-5BC7-FD46DC4B6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7" name="Line 6858">
                <a:extLst>
                  <a:ext uri="{FF2B5EF4-FFF2-40B4-BE49-F238E27FC236}">
                    <a16:creationId xmlns:a16="http://schemas.microsoft.com/office/drawing/2014/main" id="{57291A28-61AA-D49B-19F0-A34326ED5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8" name="Line 6859">
                <a:extLst>
                  <a:ext uri="{FF2B5EF4-FFF2-40B4-BE49-F238E27FC236}">
                    <a16:creationId xmlns:a16="http://schemas.microsoft.com/office/drawing/2014/main" id="{120FFC95-8EB6-C6A9-08A9-FBE332674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9" name="Line 6860">
                <a:extLst>
                  <a:ext uri="{FF2B5EF4-FFF2-40B4-BE49-F238E27FC236}">
                    <a16:creationId xmlns:a16="http://schemas.microsoft.com/office/drawing/2014/main" id="{FD68C336-660A-2F45-4209-2D9F84739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0" name="Line 6861">
                <a:extLst>
                  <a:ext uri="{FF2B5EF4-FFF2-40B4-BE49-F238E27FC236}">
                    <a16:creationId xmlns:a16="http://schemas.microsoft.com/office/drawing/2014/main" id="{1A20F0BC-00A4-CD77-9F77-B95D9FF5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1" name="Line 6862">
                <a:extLst>
                  <a:ext uri="{FF2B5EF4-FFF2-40B4-BE49-F238E27FC236}">
                    <a16:creationId xmlns:a16="http://schemas.microsoft.com/office/drawing/2014/main" id="{0A8AC8F2-3BC8-71CE-D825-4AAF77565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2" name="Line 6863">
                <a:extLst>
                  <a:ext uri="{FF2B5EF4-FFF2-40B4-BE49-F238E27FC236}">
                    <a16:creationId xmlns:a16="http://schemas.microsoft.com/office/drawing/2014/main" id="{BBA8592C-7246-0403-404C-CADFD494B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3" name="Line 6864">
                <a:extLst>
                  <a:ext uri="{FF2B5EF4-FFF2-40B4-BE49-F238E27FC236}">
                    <a16:creationId xmlns:a16="http://schemas.microsoft.com/office/drawing/2014/main" id="{4DCF9631-5EA6-736C-DA0D-47BD48528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4" name="Line 6865">
                <a:extLst>
                  <a:ext uri="{FF2B5EF4-FFF2-40B4-BE49-F238E27FC236}">
                    <a16:creationId xmlns:a16="http://schemas.microsoft.com/office/drawing/2014/main" id="{62022586-766B-DE3C-D6BB-0B3A612F2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5" name="Line 6866">
                <a:extLst>
                  <a:ext uri="{FF2B5EF4-FFF2-40B4-BE49-F238E27FC236}">
                    <a16:creationId xmlns:a16="http://schemas.microsoft.com/office/drawing/2014/main" id="{F14B78F9-89A4-5C2E-74BA-F691E72C8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6" name="Line 6867">
                <a:extLst>
                  <a:ext uri="{FF2B5EF4-FFF2-40B4-BE49-F238E27FC236}">
                    <a16:creationId xmlns:a16="http://schemas.microsoft.com/office/drawing/2014/main" id="{21421CC5-D0AA-4010-A4BF-DF7ADDCFE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7" name="Line 6868">
                <a:extLst>
                  <a:ext uri="{FF2B5EF4-FFF2-40B4-BE49-F238E27FC236}">
                    <a16:creationId xmlns:a16="http://schemas.microsoft.com/office/drawing/2014/main" id="{404442BC-B763-FE41-036F-3EDAD1C1C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8" name="Line 6869">
                <a:extLst>
                  <a:ext uri="{FF2B5EF4-FFF2-40B4-BE49-F238E27FC236}">
                    <a16:creationId xmlns:a16="http://schemas.microsoft.com/office/drawing/2014/main" id="{C7C66CED-C102-22EF-2215-B08876AE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9" name="Line 6870">
                <a:extLst>
                  <a:ext uri="{FF2B5EF4-FFF2-40B4-BE49-F238E27FC236}">
                    <a16:creationId xmlns:a16="http://schemas.microsoft.com/office/drawing/2014/main" id="{5AFBA17D-51CA-7B0C-E3BC-0D880E162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0" name="Line 6871">
                <a:extLst>
                  <a:ext uri="{FF2B5EF4-FFF2-40B4-BE49-F238E27FC236}">
                    <a16:creationId xmlns:a16="http://schemas.microsoft.com/office/drawing/2014/main" id="{59D2F9C2-25BB-D084-0FD2-637C30027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1" name="Line 6872">
                <a:extLst>
                  <a:ext uri="{FF2B5EF4-FFF2-40B4-BE49-F238E27FC236}">
                    <a16:creationId xmlns:a16="http://schemas.microsoft.com/office/drawing/2014/main" id="{5D27AA7F-4261-1168-249F-927CB03C0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2" name="Line 6873">
                <a:extLst>
                  <a:ext uri="{FF2B5EF4-FFF2-40B4-BE49-F238E27FC236}">
                    <a16:creationId xmlns:a16="http://schemas.microsoft.com/office/drawing/2014/main" id="{6DC6E8C9-0D92-D5E3-0ED6-0BB675906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3" name="Line 6874">
                <a:extLst>
                  <a:ext uri="{FF2B5EF4-FFF2-40B4-BE49-F238E27FC236}">
                    <a16:creationId xmlns:a16="http://schemas.microsoft.com/office/drawing/2014/main" id="{1E253F78-2BA7-420F-02DA-93BB4BA5B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4" name="Line 6875">
                <a:extLst>
                  <a:ext uri="{FF2B5EF4-FFF2-40B4-BE49-F238E27FC236}">
                    <a16:creationId xmlns:a16="http://schemas.microsoft.com/office/drawing/2014/main" id="{A4783FBD-47E2-C98F-3BF0-2B56E2BBC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5" name="Line 6876">
                <a:extLst>
                  <a:ext uri="{FF2B5EF4-FFF2-40B4-BE49-F238E27FC236}">
                    <a16:creationId xmlns:a16="http://schemas.microsoft.com/office/drawing/2014/main" id="{73AA2692-15F4-6A75-DC87-66E89741E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6" name="Line 6877">
                <a:extLst>
                  <a:ext uri="{FF2B5EF4-FFF2-40B4-BE49-F238E27FC236}">
                    <a16:creationId xmlns:a16="http://schemas.microsoft.com/office/drawing/2014/main" id="{3D4F5424-21A0-2B99-C4FF-6A007FED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7" name="Line 6878">
                <a:extLst>
                  <a:ext uri="{FF2B5EF4-FFF2-40B4-BE49-F238E27FC236}">
                    <a16:creationId xmlns:a16="http://schemas.microsoft.com/office/drawing/2014/main" id="{329CDF8F-F7B4-C4D8-D229-73050E93B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8" name="Line 6879">
                <a:extLst>
                  <a:ext uri="{FF2B5EF4-FFF2-40B4-BE49-F238E27FC236}">
                    <a16:creationId xmlns:a16="http://schemas.microsoft.com/office/drawing/2014/main" id="{14610646-5377-6839-9ECE-BE7E7E726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4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9" name="Line 6880">
                <a:extLst>
                  <a:ext uri="{FF2B5EF4-FFF2-40B4-BE49-F238E27FC236}">
                    <a16:creationId xmlns:a16="http://schemas.microsoft.com/office/drawing/2014/main" id="{3C1DB4F5-1382-152C-1266-B15668F5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0" name="Line 6882">
                <a:extLst>
                  <a:ext uri="{FF2B5EF4-FFF2-40B4-BE49-F238E27FC236}">
                    <a16:creationId xmlns:a16="http://schemas.microsoft.com/office/drawing/2014/main" id="{55205CD2-3DD1-2BBA-8BEC-2EA6DDD6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1" name="Line 6883">
                <a:extLst>
                  <a:ext uri="{FF2B5EF4-FFF2-40B4-BE49-F238E27FC236}">
                    <a16:creationId xmlns:a16="http://schemas.microsoft.com/office/drawing/2014/main" id="{D414C12E-EF78-D234-C098-FA723C30E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2" name="Line 6884">
                <a:extLst>
                  <a:ext uri="{FF2B5EF4-FFF2-40B4-BE49-F238E27FC236}">
                    <a16:creationId xmlns:a16="http://schemas.microsoft.com/office/drawing/2014/main" id="{E1D6D7CC-1BDF-1F11-D853-D3A048AE0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3" name="Line 6885">
                <a:extLst>
                  <a:ext uri="{FF2B5EF4-FFF2-40B4-BE49-F238E27FC236}">
                    <a16:creationId xmlns:a16="http://schemas.microsoft.com/office/drawing/2014/main" id="{29BB66DE-1BB2-70D6-FBCD-5303CE084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4" name="Line 6886">
                <a:extLst>
                  <a:ext uri="{FF2B5EF4-FFF2-40B4-BE49-F238E27FC236}">
                    <a16:creationId xmlns:a16="http://schemas.microsoft.com/office/drawing/2014/main" id="{F48D5B19-91E0-9574-92BB-F811918C7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5" name="Line 6887">
                <a:extLst>
                  <a:ext uri="{FF2B5EF4-FFF2-40B4-BE49-F238E27FC236}">
                    <a16:creationId xmlns:a16="http://schemas.microsoft.com/office/drawing/2014/main" id="{2A8740F1-4AC4-B1AD-DA8C-45EB3680A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6" name="Line 6888">
                <a:extLst>
                  <a:ext uri="{FF2B5EF4-FFF2-40B4-BE49-F238E27FC236}">
                    <a16:creationId xmlns:a16="http://schemas.microsoft.com/office/drawing/2014/main" id="{36D69EC4-0B47-495D-50A3-7A6524981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7" name="Line 6889">
                <a:extLst>
                  <a:ext uri="{FF2B5EF4-FFF2-40B4-BE49-F238E27FC236}">
                    <a16:creationId xmlns:a16="http://schemas.microsoft.com/office/drawing/2014/main" id="{632E2452-1329-3EE6-E77E-EE4332B14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8" name="Line 6890">
                <a:extLst>
                  <a:ext uri="{FF2B5EF4-FFF2-40B4-BE49-F238E27FC236}">
                    <a16:creationId xmlns:a16="http://schemas.microsoft.com/office/drawing/2014/main" id="{D34A7B88-727C-8A76-C70E-6043EF621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9" name="Line 6891">
                <a:extLst>
                  <a:ext uri="{FF2B5EF4-FFF2-40B4-BE49-F238E27FC236}">
                    <a16:creationId xmlns:a16="http://schemas.microsoft.com/office/drawing/2014/main" id="{9A24E1D9-D0E5-A3CB-192D-83520F0AC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0" name="Line 6892">
                <a:extLst>
                  <a:ext uri="{FF2B5EF4-FFF2-40B4-BE49-F238E27FC236}">
                    <a16:creationId xmlns:a16="http://schemas.microsoft.com/office/drawing/2014/main" id="{4E64CDC6-37F7-659C-7380-D38C3EE78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1" name="Line 6893">
                <a:extLst>
                  <a:ext uri="{FF2B5EF4-FFF2-40B4-BE49-F238E27FC236}">
                    <a16:creationId xmlns:a16="http://schemas.microsoft.com/office/drawing/2014/main" id="{6FB3C799-7C29-4710-76E8-23F6BEAD3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2" name="Line 6894">
                <a:extLst>
                  <a:ext uri="{FF2B5EF4-FFF2-40B4-BE49-F238E27FC236}">
                    <a16:creationId xmlns:a16="http://schemas.microsoft.com/office/drawing/2014/main" id="{A701BC12-B390-A20A-64B2-C6032ED01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3" name="Line 6895">
                <a:extLst>
                  <a:ext uri="{FF2B5EF4-FFF2-40B4-BE49-F238E27FC236}">
                    <a16:creationId xmlns:a16="http://schemas.microsoft.com/office/drawing/2014/main" id="{41D30C89-3099-1A5A-3155-2294A5D58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4" name="Line 6896">
                <a:extLst>
                  <a:ext uri="{FF2B5EF4-FFF2-40B4-BE49-F238E27FC236}">
                    <a16:creationId xmlns:a16="http://schemas.microsoft.com/office/drawing/2014/main" id="{EA4DCD52-B185-9574-8F21-24A654D0F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5" name="Line 6897">
                <a:extLst>
                  <a:ext uri="{FF2B5EF4-FFF2-40B4-BE49-F238E27FC236}">
                    <a16:creationId xmlns:a16="http://schemas.microsoft.com/office/drawing/2014/main" id="{4F7AD3F6-BEC9-C639-F2A0-B0731D82F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6" name="Line 6898">
                <a:extLst>
                  <a:ext uri="{FF2B5EF4-FFF2-40B4-BE49-F238E27FC236}">
                    <a16:creationId xmlns:a16="http://schemas.microsoft.com/office/drawing/2014/main" id="{3BB2E2D6-D40B-F812-7C0D-A80900685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7" name="Line 6899">
                <a:extLst>
                  <a:ext uri="{FF2B5EF4-FFF2-40B4-BE49-F238E27FC236}">
                    <a16:creationId xmlns:a16="http://schemas.microsoft.com/office/drawing/2014/main" id="{09E42989-5CD5-0AE9-55DF-7E818A6B1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8" name="Line 6900">
                <a:extLst>
                  <a:ext uri="{FF2B5EF4-FFF2-40B4-BE49-F238E27FC236}">
                    <a16:creationId xmlns:a16="http://schemas.microsoft.com/office/drawing/2014/main" id="{70220E7B-8736-5D96-BAA1-9AC535C81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9" name="Line 6901">
                <a:extLst>
                  <a:ext uri="{FF2B5EF4-FFF2-40B4-BE49-F238E27FC236}">
                    <a16:creationId xmlns:a16="http://schemas.microsoft.com/office/drawing/2014/main" id="{E36B7FFB-F9BA-5626-C2C0-61BA4591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0" name="Line 6902">
                <a:extLst>
                  <a:ext uri="{FF2B5EF4-FFF2-40B4-BE49-F238E27FC236}">
                    <a16:creationId xmlns:a16="http://schemas.microsoft.com/office/drawing/2014/main" id="{823BF6A6-A712-3EF6-259F-0C2FF4792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22907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1" name="Line 6903">
                <a:extLst>
                  <a:ext uri="{FF2B5EF4-FFF2-40B4-BE49-F238E27FC236}">
                    <a16:creationId xmlns:a16="http://schemas.microsoft.com/office/drawing/2014/main" id="{3060DA21-B61D-DF61-50EC-2162533C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251076"/>
                <a:ext cx="0" cy="77788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2" name="Line 6904">
                <a:extLst>
                  <a:ext uri="{FF2B5EF4-FFF2-40B4-BE49-F238E27FC236}">
                    <a16:creationId xmlns:a16="http://schemas.microsoft.com/office/drawing/2014/main" id="{9BEB396C-1BDF-BDA7-BC9E-2822BF607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3" name="Line 6905">
                <a:extLst>
                  <a:ext uri="{FF2B5EF4-FFF2-40B4-BE49-F238E27FC236}">
                    <a16:creationId xmlns:a16="http://schemas.microsoft.com/office/drawing/2014/main" id="{FCB75FF9-BA31-8EC0-10B8-EAB224BFB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4" name="Line 6906">
                <a:extLst>
                  <a:ext uri="{FF2B5EF4-FFF2-40B4-BE49-F238E27FC236}">
                    <a16:creationId xmlns:a16="http://schemas.microsoft.com/office/drawing/2014/main" id="{B336EE87-4675-BC60-5F3A-F6D5AE2EC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5" name="Line 6907">
                <a:extLst>
                  <a:ext uri="{FF2B5EF4-FFF2-40B4-BE49-F238E27FC236}">
                    <a16:creationId xmlns:a16="http://schemas.microsoft.com/office/drawing/2014/main" id="{F4D91D80-2432-C6A5-1858-1B96A436E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6" name="Line 6908">
                <a:extLst>
                  <a:ext uri="{FF2B5EF4-FFF2-40B4-BE49-F238E27FC236}">
                    <a16:creationId xmlns:a16="http://schemas.microsoft.com/office/drawing/2014/main" id="{12376CDF-00C3-36C1-8EBA-B3A0EF9F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7" name="Line 6909">
                <a:extLst>
                  <a:ext uri="{FF2B5EF4-FFF2-40B4-BE49-F238E27FC236}">
                    <a16:creationId xmlns:a16="http://schemas.microsoft.com/office/drawing/2014/main" id="{79C5BDF4-ADA1-1D55-1915-262DCC4F2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85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8" name="Line 6910">
                <a:extLst>
                  <a:ext uri="{FF2B5EF4-FFF2-40B4-BE49-F238E27FC236}">
                    <a16:creationId xmlns:a16="http://schemas.microsoft.com/office/drawing/2014/main" id="{4ACDDAFF-053A-95BA-FA93-2E5FAFD27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9" name="Line 6911">
                <a:extLst>
                  <a:ext uri="{FF2B5EF4-FFF2-40B4-BE49-F238E27FC236}">
                    <a16:creationId xmlns:a16="http://schemas.microsoft.com/office/drawing/2014/main" id="{5DE21A3B-4A36-2AF3-BE78-19F57F609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0" name="Line 6912">
                <a:extLst>
                  <a:ext uri="{FF2B5EF4-FFF2-40B4-BE49-F238E27FC236}">
                    <a16:creationId xmlns:a16="http://schemas.microsoft.com/office/drawing/2014/main" id="{F38E6BDA-7349-A613-F37B-8101A3D57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1" name="Line 6913">
                <a:extLst>
                  <a:ext uri="{FF2B5EF4-FFF2-40B4-BE49-F238E27FC236}">
                    <a16:creationId xmlns:a16="http://schemas.microsoft.com/office/drawing/2014/main" id="{B66E6A4E-0F7D-6E56-43BE-734ECD8D1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49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2" name="Line 6914">
                <a:extLst>
                  <a:ext uri="{FF2B5EF4-FFF2-40B4-BE49-F238E27FC236}">
                    <a16:creationId xmlns:a16="http://schemas.microsoft.com/office/drawing/2014/main" id="{9599F310-E113-819A-DD01-ADC85A81C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3" name="Line 6915">
                <a:extLst>
                  <a:ext uri="{FF2B5EF4-FFF2-40B4-BE49-F238E27FC236}">
                    <a16:creationId xmlns:a16="http://schemas.microsoft.com/office/drawing/2014/main" id="{2550C08B-70D0-1A26-1E63-F84825878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4" name="Line 6916">
                <a:extLst>
                  <a:ext uri="{FF2B5EF4-FFF2-40B4-BE49-F238E27FC236}">
                    <a16:creationId xmlns:a16="http://schemas.microsoft.com/office/drawing/2014/main" id="{8EDCE279-0E6D-2DCF-E5C3-6EC340083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5" name="Line 6917">
                <a:extLst>
                  <a:ext uri="{FF2B5EF4-FFF2-40B4-BE49-F238E27FC236}">
                    <a16:creationId xmlns:a16="http://schemas.microsoft.com/office/drawing/2014/main" id="{A2D2E719-6687-FE49-A524-8C1040DB2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6" name="Line 6918">
                <a:extLst>
                  <a:ext uri="{FF2B5EF4-FFF2-40B4-BE49-F238E27FC236}">
                    <a16:creationId xmlns:a16="http://schemas.microsoft.com/office/drawing/2014/main" id="{D7CD2009-EBE8-EC73-7F80-0E3CCF2B4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7" name="Line 6919">
                <a:extLst>
                  <a:ext uri="{FF2B5EF4-FFF2-40B4-BE49-F238E27FC236}">
                    <a16:creationId xmlns:a16="http://schemas.microsoft.com/office/drawing/2014/main" id="{2C4D7AFD-66D4-6328-6E30-9788D0886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8" name="Line 6920">
                <a:extLst>
                  <a:ext uri="{FF2B5EF4-FFF2-40B4-BE49-F238E27FC236}">
                    <a16:creationId xmlns:a16="http://schemas.microsoft.com/office/drawing/2014/main" id="{DF0A6E0D-D681-C5B8-E156-3E9C3CFD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9" name="Line 6921">
                <a:extLst>
                  <a:ext uri="{FF2B5EF4-FFF2-40B4-BE49-F238E27FC236}">
                    <a16:creationId xmlns:a16="http://schemas.microsoft.com/office/drawing/2014/main" id="{8D53E952-570A-5EDF-60B1-448EF350B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0" name="Line 6922">
                <a:extLst>
                  <a:ext uri="{FF2B5EF4-FFF2-40B4-BE49-F238E27FC236}">
                    <a16:creationId xmlns:a16="http://schemas.microsoft.com/office/drawing/2014/main" id="{D64E6025-05A3-2922-AD10-F99B165BE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1" name="Line 6923">
                <a:extLst>
                  <a:ext uri="{FF2B5EF4-FFF2-40B4-BE49-F238E27FC236}">
                    <a16:creationId xmlns:a16="http://schemas.microsoft.com/office/drawing/2014/main" id="{6940A3EA-B05D-9294-FB69-90CBA6F79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2" name="Line 6924">
                <a:extLst>
                  <a:ext uri="{FF2B5EF4-FFF2-40B4-BE49-F238E27FC236}">
                    <a16:creationId xmlns:a16="http://schemas.microsoft.com/office/drawing/2014/main" id="{F5E6AD0C-E555-F4E8-0923-BCE36431E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2341563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3" name="Line 6925">
                <a:extLst>
                  <a:ext uri="{FF2B5EF4-FFF2-40B4-BE49-F238E27FC236}">
                    <a16:creationId xmlns:a16="http://schemas.microsoft.com/office/drawing/2014/main" id="{8E51D0E0-A8AD-6D8B-CC5E-D52A9A3B5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398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4" name="Line 6926">
                <a:extLst>
                  <a:ext uri="{FF2B5EF4-FFF2-40B4-BE49-F238E27FC236}">
                    <a16:creationId xmlns:a16="http://schemas.microsoft.com/office/drawing/2014/main" id="{92AAFE3A-C15E-55B3-66D5-13A216E53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5" name="Line 6927">
                <a:extLst>
                  <a:ext uri="{FF2B5EF4-FFF2-40B4-BE49-F238E27FC236}">
                    <a16:creationId xmlns:a16="http://schemas.microsoft.com/office/drawing/2014/main" id="{99319142-8120-AEF9-7397-CE61BACB5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6" name="Line 6928">
                <a:extLst>
                  <a:ext uri="{FF2B5EF4-FFF2-40B4-BE49-F238E27FC236}">
                    <a16:creationId xmlns:a16="http://schemas.microsoft.com/office/drawing/2014/main" id="{D758BA31-CF37-5C23-EFA5-B3CA759D4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3" y="2341563"/>
                <a:ext cx="80963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7" name="Line 6929">
                <a:extLst>
                  <a:ext uri="{FF2B5EF4-FFF2-40B4-BE49-F238E27FC236}">
                    <a16:creationId xmlns:a16="http://schemas.microsoft.com/office/drawing/2014/main" id="{C352AACE-EA16-236F-3998-94AF1DA1E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8" name="Line 6930">
                <a:extLst>
                  <a:ext uri="{FF2B5EF4-FFF2-40B4-BE49-F238E27FC236}">
                    <a16:creationId xmlns:a16="http://schemas.microsoft.com/office/drawing/2014/main" id="{DC3A60B0-DAFC-08C0-D59A-56FF9CC43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234156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9" name="Line 6931">
                <a:extLst>
                  <a:ext uri="{FF2B5EF4-FFF2-40B4-BE49-F238E27FC236}">
                    <a16:creationId xmlns:a16="http://schemas.microsoft.com/office/drawing/2014/main" id="{E2925072-FB98-E941-FE2D-3E0D5B47C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5738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0" name="Line 6932">
                <a:extLst>
                  <a:ext uri="{FF2B5EF4-FFF2-40B4-BE49-F238E27FC236}">
                    <a16:creationId xmlns:a16="http://schemas.microsoft.com/office/drawing/2014/main" id="{3932B032-CFB9-5A66-7CC8-7EC66BCE2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05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1" name="Line 6933">
                <a:extLst>
                  <a:ext uri="{FF2B5EF4-FFF2-40B4-BE49-F238E27FC236}">
                    <a16:creationId xmlns:a16="http://schemas.microsoft.com/office/drawing/2014/main" id="{A72190C1-5135-F835-89EE-742C5BF24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2" name="Line 6934">
                <a:extLst>
                  <a:ext uri="{FF2B5EF4-FFF2-40B4-BE49-F238E27FC236}">
                    <a16:creationId xmlns:a16="http://schemas.microsoft.com/office/drawing/2014/main" id="{534332B2-CC14-0727-E8DB-02490A7B6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03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3" name="Line 6935">
                <a:extLst>
                  <a:ext uri="{FF2B5EF4-FFF2-40B4-BE49-F238E27FC236}">
                    <a16:creationId xmlns:a16="http://schemas.microsoft.com/office/drawing/2014/main" id="{154893E1-2601-3E81-1731-4574CA540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16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4" name="Line 6936">
                <a:extLst>
                  <a:ext uri="{FF2B5EF4-FFF2-40B4-BE49-F238E27FC236}">
                    <a16:creationId xmlns:a16="http://schemas.microsoft.com/office/drawing/2014/main" id="{9966E306-262E-B30B-1737-995C8A726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5" name="Line 6937">
                <a:extLst>
                  <a:ext uri="{FF2B5EF4-FFF2-40B4-BE49-F238E27FC236}">
                    <a16:creationId xmlns:a16="http://schemas.microsoft.com/office/drawing/2014/main" id="{3C8DC64B-1338-16FD-24D6-5D67E39E4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6" name="Line 6938">
                <a:extLst>
                  <a:ext uri="{FF2B5EF4-FFF2-40B4-BE49-F238E27FC236}">
                    <a16:creationId xmlns:a16="http://schemas.microsoft.com/office/drawing/2014/main" id="{A345EC0A-AF56-0964-F7A0-F0D80E736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7" name="Line 6939">
                <a:extLst>
                  <a:ext uri="{FF2B5EF4-FFF2-40B4-BE49-F238E27FC236}">
                    <a16:creationId xmlns:a16="http://schemas.microsoft.com/office/drawing/2014/main" id="{7B4CDA9D-3D16-7B07-21AA-7D7ABE4D1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8" name="Line 6940">
                <a:extLst>
                  <a:ext uri="{FF2B5EF4-FFF2-40B4-BE49-F238E27FC236}">
                    <a16:creationId xmlns:a16="http://schemas.microsoft.com/office/drawing/2014/main" id="{A29BFEAA-2E05-5BA1-A5BC-B5F3546F5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9" name="Line 6941">
                <a:extLst>
                  <a:ext uri="{FF2B5EF4-FFF2-40B4-BE49-F238E27FC236}">
                    <a16:creationId xmlns:a16="http://schemas.microsoft.com/office/drawing/2014/main" id="{5179C358-82E3-3A8C-931A-916E0F92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0" name="Line 6942">
                <a:extLst>
                  <a:ext uri="{FF2B5EF4-FFF2-40B4-BE49-F238E27FC236}">
                    <a16:creationId xmlns:a16="http://schemas.microsoft.com/office/drawing/2014/main" id="{0F0B8513-3E1F-8FA7-1788-2EB0A0CD9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1" name="Line 6943">
                <a:extLst>
                  <a:ext uri="{FF2B5EF4-FFF2-40B4-BE49-F238E27FC236}">
                    <a16:creationId xmlns:a16="http://schemas.microsoft.com/office/drawing/2014/main" id="{63B79552-C93A-7B52-8902-A7B858FCE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2" name="Line 6944">
                <a:extLst>
                  <a:ext uri="{FF2B5EF4-FFF2-40B4-BE49-F238E27FC236}">
                    <a16:creationId xmlns:a16="http://schemas.microsoft.com/office/drawing/2014/main" id="{086B2D9B-B2BD-6400-BBF2-8084E6AEB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3" name="Line 6945">
                <a:extLst>
                  <a:ext uri="{FF2B5EF4-FFF2-40B4-BE49-F238E27FC236}">
                    <a16:creationId xmlns:a16="http://schemas.microsoft.com/office/drawing/2014/main" id="{3792F646-D73B-2FE0-F697-95F128ABD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4" name="Line 6946">
                <a:extLst>
                  <a:ext uri="{FF2B5EF4-FFF2-40B4-BE49-F238E27FC236}">
                    <a16:creationId xmlns:a16="http://schemas.microsoft.com/office/drawing/2014/main" id="{B02C7EFE-3AA8-2D0B-094D-1809A2877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5" name="Line 6947">
                <a:extLst>
                  <a:ext uri="{FF2B5EF4-FFF2-40B4-BE49-F238E27FC236}">
                    <a16:creationId xmlns:a16="http://schemas.microsoft.com/office/drawing/2014/main" id="{5F4EBBB4-E828-F03B-76A6-2B34214B7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6" name="Line 6948">
                <a:extLst>
                  <a:ext uri="{FF2B5EF4-FFF2-40B4-BE49-F238E27FC236}">
                    <a16:creationId xmlns:a16="http://schemas.microsoft.com/office/drawing/2014/main" id="{B47A812B-5AA5-A1E1-66B7-C10BD0D68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7" name="Line 6949">
                <a:extLst>
                  <a:ext uri="{FF2B5EF4-FFF2-40B4-BE49-F238E27FC236}">
                    <a16:creationId xmlns:a16="http://schemas.microsoft.com/office/drawing/2014/main" id="{49BE4E2E-5818-8E5B-1484-66477365C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8" name="Line 6950">
                <a:extLst>
                  <a:ext uri="{FF2B5EF4-FFF2-40B4-BE49-F238E27FC236}">
                    <a16:creationId xmlns:a16="http://schemas.microsoft.com/office/drawing/2014/main" id="{9F6CC081-66E7-85BB-3D03-0FFA8DB35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9" name="Line 6951">
                <a:extLst>
                  <a:ext uri="{FF2B5EF4-FFF2-40B4-BE49-F238E27FC236}">
                    <a16:creationId xmlns:a16="http://schemas.microsoft.com/office/drawing/2014/main" id="{3F6D16B7-44E3-DD1A-C1BA-7C33073DF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0" name="Line 6952">
                <a:extLst>
                  <a:ext uri="{FF2B5EF4-FFF2-40B4-BE49-F238E27FC236}">
                    <a16:creationId xmlns:a16="http://schemas.microsoft.com/office/drawing/2014/main" id="{93FD6FCB-2C3C-E47B-1A03-C1EB77686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1" name="Line 6953">
                <a:extLst>
                  <a:ext uri="{FF2B5EF4-FFF2-40B4-BE49-F238E27FC236}">
                    <a16:creationId xmlns:a16="http://schemas.microsoft.com/office/drawing/2014/main" id="{96193447-F1D9-07A4-93F9-A220768B5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2" name="Line 6954">
                <a:extLst>
                  <a:ext uri="{FF2B5EF4-FFF2-40B4-BE49-F238E27FC236}">
                    <a16:creationId xmlns:a16="http://schemas.microsoft.com/office/drawing/2014/main" id="{C00D6865-55C0-8167-A5FD-738BF8576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3" name="Line 6955">
                <a:extLst>
                  <a:ext uri="{FF2B5EF4-FFF2-40B4-BE49-F238E27FC236}">
                    <a16:creationId xmlns:a16="http://schemas.microsoft.com/office/drawing/2014/main" id="{ABA19E47-A40C-9152-299B-51F847231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4" name="Line 6956">
                <a:extLst>
                  <a:ext uri="{FF2B5EF4-FFF2-40B4-BE49-F238E27FC236}">
                    <a16:creationId xmlns:a16="http://schemas.microsoft.com/office/drawing/2014/main" id="{C1C90269-C0EF-3276-FF60-BFEF50264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5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5" name="Line 6957">
                <a:extLst>
                  <a:ext uri="{FF2B5EF4-FFF2-40B4-BE49-F238E27FC236}">
                    <a16:creationId xmlns:a16="http://schemas.microsoft.com/office/drawing/2014/main" id="{FBD1C25A-5C3F-1849-F96C-5BF037170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88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6" name="Line 6958">
                <a:extLst>
                  <a:ext uri="{FF2B5EF4-FFF2-40B4-BE49-F238E27FC236}">
                    <a16:creationId xmlns:a16="http://schemas.microsoft.com/office/drawing/2014/main" id="{C2E867D2-B54A-1935-8625-379187678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7" name="Line 6959">
                <a:extLst>
                  <a:ext uri="{FF2B5EF4-FFF2-40B4-BE49-F238E27FC236}">
                    <a16:creationId xmlns:a16="http://schemas.microsoft.com/office/drawing/2014/main" id="{96AE8C7F-A93C-D39C-691A-B1FC33F61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8" name="Line 6960">
                <a:extLst>
                  <a:ext uri="{FF2B5EF4-FFF2-40B4-BE49-F238E27FC236}">
                    <a16:creationId xmlns:a16="http://schemas.microsoft.com/office/drawing/2014/main" id="{33FE5BD7-1D07-E544-4128-8D223664E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9" name="Line 6961">
                <a:extLst>
                  <a:ext uri="{FF2B5EF4-FFF2-40B4-BE49-F238E27FC236}">
                    <a16:creationId xmlns:a16="http://schemas.microsoft.com/office/drawing/2014/main" id="{1954EBA8-70E2-A5D3-A0B6-3F5670262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0" name="Line 6962">
                <a:extLst>
                  <a:ext uri="{FF2B5EF4-FFF2-40B4-BE49-F238E27FC236}">
                    <a16:creationId xmlns:a16="http://schemas.microsoft.com/office/drawing/2014/main" id="{92AB5471-B618-432D-D9ED-F4595EB1C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1" name="Line 6963">
                <a:extLst>
                  <a:ext uri="{FF2B5EF4-FFF2-40B4-BE49-F238E27FC236}">
                    <a16:creationId xmlns:a16="http://schemas.microsoft.com/office/drawing/2014/main" id="{1262C30D-0A50-F874-6AF0-CD60DDAAD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2" name="Line 6964">
                <a:extLst>
                  <a:ext uri="{FF2B5EF4-FFF2-40B4-BE49-F238E27FC236}">
                    <a16:creationId xmlns:a16="http://schemas.microsoft.com/office/drawing/2014/main" id="{B214CB59-756B-6810-46DB-DAE3F71C0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3" name="Line 6965">
                <a:extLst>
                  <a:ext uri="{FF2B5EF4-FFF2-40B4-BE49-F238E27FC236}">
                    <a16:creationId xmlns:a16="http://schemas.microsoft.com/office/drawing/2014/main" id="{E93D67FA-5A71-313B-AAA7-9EEEF972C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4" name="Line 6966">
                <a:extLst>
                  <a:ext uri="{FF2B5EF4-FFF2-40B4-BE49-F238E27FC236}">
                    <a16:creationId xmlns:a16="http://schemas.microsoft.com/office/drawing/2014/main" id="{515699EA-1514-1551-C9A3-AB6BB0554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5" name="Line 6967">
                <a:extLst>
                  <a:ext uri="{FF2B5EF4-FFF2-40B4-BE49-F238E27FC236}">
                    <a16:creationId xmlns:a16="http://schemas.microsoft.com/office/drawing/2014/main" id="{E5361719-4FA8-4C3E-41DD-FA3B80444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6" name="Line 6968">
                <a:extLst>
                  <a:ext uri="{FF2B5EF4-FFF2-40B4-BE49-F238E27FC236}">
                    <a16:creationId xmlns:a16="http://schemas.microsoft.com/office/drawing/2014/main" id="{9F79A698-D900-F902-E5C7-6087B8A56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7" name="Line 6969">
                <a:extLst>
                  <a:ext uri="{FF2B5EF4-FFF2-40B4-BE49-F238E27FC236}">
                    <a16:creationId xmlns:a16="http://schemas.microsoft.com/office/drawing/2014/main" id="{A37B84EC-98CA-7C96-4354-6C61558D7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8" name="Line 6970">
                <a:extLst>
                  <a:ext uri="{FF2B5EF4-FFF2-40B4-BE49-F238E27FC236}">
                    <a16:creationId xmlns:a16="http://schemas.microsoft.com/office/drawing/2014/main" id="{9F9BE88C-AF7A-4B91-869D-09A4A037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9" name="Line 6971">
                <a:extLst>
                  <a:ext uri="{FF2B5EF4-FFF2-40B4-BE49-F238E27FC236}">
                    <a16:creationId xmlns:a16="http://schemas.microsoft.com/office/drawing/2014/main" id="{22EB6B22-E162-CA55-8E2C-5675FDC1D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0" name="Line 6972">
                <a:extLst>
                  <a:ext uri="{FF2B5EF4-FFF2-40B4-BE49-F238E27FC236}">
                    <a16:creationId xmlns:a16="http://schemas.microsoft.com/office/drawing/2014/main" id="{F303781D-A80D-6254-5276-DEAB86C74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1" name="Line 6973">
                <a:extLst>
                  <a:ext uri="{FF2B5EF4-FFF2-40B4-BE49-F238E27FC236}">
                    <a16:creationId xmlns:a16="http://schemas.microsoft.com/office/drawing/2014/main" id="{52728964-285A-9346-D9B8-37F307D03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2" name="Line 6974">
                <a:extLst>
                  <a:ext uri="{FF2B5EF4-FFF2-40B4-BE49-F238E27FC236}">
                    <a16:creationId xmlns:a16="http://schemas.microsoft.com/office/drawing/2014/main" id="{FD8114B6-AEFF-0EAF-EBA9-29F86BF48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3" name="Line 6975">
                <a:extLst>
                  <a:ext uri="{FF2B5EF4-FFF2-40B4-BE49-F238E27FC236}">
                    <a16:creationId xmlns:a16="http://schemas.microsoft.com/office/drawing/2014/main" id="{548CF333-F10D-D4E0-8BEA-971A98F5A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4" name="Line 6976">
                <a:extLst>
                  <a:ext uri="{FF2B5EF4-FFF2-40B4-BE49-F238E27FC236}">
                    <a16:creationId xmlns:a16="http://schemas.microsoft.com/office/drawing/2014/main" id="{8FAD7E65-66C5-67F0-D257-9D22387AD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5" name="Line 6977">
                <a:extLst>
                  <a:ext uri="{FF2B5EF4-FFF2-40B4-BE49-F238E27FC236}">
                    <a16:creationId xmlns:a16="http://schemas.microsoft.com/office/drawing/2014/main" id="{0AF22B51-F5CE-5B84-AB84-F280E1747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6" name="Line 6978">
                <a:extLst>
                  <a:ext uri="{FF2B5EF4-FFF2-40B4-BE49-F238E27FC236}">
                    <a16:creationId xmlns:a16="http://schemas.microsoft.com/office/drawing/2014/main" id="{3898E6FB-A517-35CB-F559-5C185CC71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7" name="Line 6979">
                <a:extLst>
                  <a:ext uri="{FF2B5EF4-FFF2-40B4-BE49-F238E27FC236}">
                    <a16:creationId xmlns:a16="http://schemas.microsoft.com/office/drawing/2014/main" id="{269E4477-B55B-76F1-30E2-3B3CB7A1D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8" name="Line 6980">
                <a:extLst>
                  <a:ext uri="{FF2B5EF4-FFF2-40B4-BE49-F238E27FC236}">
                    <a16:creationId xmlns:a16="http://schemas.microsoft.com/office/drawing/2014/main" id="{7D2638ED-68A4-369B-2E94-0E0C89270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49" name="Line 6981">
                <a:extLst>
                  <a:ext uri="{FF2B5EF4-FFF2-40B4-BE49-F238E27FC236}">
                    <a16:creationId xmlns:a16="http://schemas.microsoft.com/office/drawing/2014/main" id="{39E89591-741D-57CE-6F99-0AFEEA91B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0" name="Line 6982">
                <a:extLst>
                  <a:ext uri="{FF2B5EF4-FFF2-40B4-BE49-F238E27FC236}">
                    <a16:creationId xmlns:a16="http://schemas.microsoft.com/office/drawing/2014/main" id="{61460D05-E410-CDCD-EF25-92920E9C7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1" name="Line 6983">
                <a:extLst>
                  <a:ext uri="{FF2B5EF4-FFF2-40B4-BE49-F238E27FC236}">
                    <a16:creationId xmlns:a16="http://schemas.microsoft.com/office/drawing/2014/main" id="{6A6C3DD4-5578-FACA-E5B3-C9F54BC80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2" name="Line 6984">
                <a:extLst>
                  <a:ext uri="{FF2B5EF4-FFF2-40B4-BE49-F238E27FC236}">
                    <a16:creationId xmlns:a16="http://schemas.microsoft.com/office/drawing/2014/main" id="{01992641-A000-7D2C-4D24-BCE5BE8DA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3" name="Line 6985">
                <a:extLst>
                  <a:ext uri="{FF2B5EF4-FFF2-40B4-BE49-F238E27FC236}">
                    <a16:creationId xmlns:a16="http://schemas.microsoft.com/office/drawing/2014/main" id="{E7619DD7-BA32-1D12-DE42-4A386A81A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4" name="Line 6986">
                <a:extLst>
                  <a:ext uri="{FF2B5EF4-FFF2-40B4-BE49-F238E27FC236}">
                    <a16:creationId xmlns:a16="http://schemas.microsoft.com/office/drawing/2014/main" id="{A00F8C51-5A28-5C8D-8674-6AD96E0FE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5" name="Line 6987">
                <a:extLst>
                  <a:ext uri="{FF2B5EF4-FFF2-40B4-BE49-F238E27FC236}">
                    <a16:creationId xmlns:a16="http://schemas.microsoft.com/office/drawing/2014/main" id="{B1DF71D5-7E7B-B833-D449-12DE57FF4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420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6" name="Line 6988">
                <a:extLst>
                  <a:ext uri="{FF2B5EF4-FFF2-40B4-BE49-F238E27FC236}">
                    <a16:creationId xmlns:a16="http://schemas.microsoft.com/office/drawing/2014/main" id="{0CCECCED-463C-A24A-71A4-FAA77813A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3776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7" name="Line 6989">
                <a:extLst>
                  <a:ext uri="{FF2B5EF4-FFF2-40B4-BE49-F238E27FC236}">
                    <a16:creationId xmlns:a16="http://schemas.microsoft.com/office/drawing/2014/main" id="{5390876A-9484-9169-23D1-5A824F2B0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5051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8" name="Line 6990">
                <a:extLst>
                  <a:ext uri="{FF2B5EF4-FFF2-40B4-BE49-F238E27FC236}">
                    <a16:creationId xmlns:a16="http://schemas.microsoft.com/office/drawing/2014/main" id="{1BD8CDCB-4A19-4132-9187-0256AA396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3301" y="2341563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59" name="Line 6991">
                <a:extLst>
                  <a:ext uri="{FF2B5EF4-FFF2-40B4-BE49-F238E27FC236}">
                    <a16:creationId xmlns:a16="http://schemas.microsoft.com/office/drawing/2014/main" id="{0CBB95E1-03C6-7D00-B6ED-629D40782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64576" y="23034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7676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4663" name="Rectangle 6993">
              <a:extLst>
                <a:ext uri="{FF2B5EF4-FFF2-40B4-BE49-F238E27FC236}">
                  <a16:creationId xmlns:a16="http://schemas.microsoft.com/office/drawing/2014/main" id="{179F54A0-A733-1DE0-3FA6-5A34F564D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155" y="2122941"/>
              <a:ext cx="654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BCG-I+M</a:t>
              </a:r>
              <a:endParaRPr kumimoji="0" lang="en-US" alt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4" name="Rectangle 6994">
              <a:extLst>
                <a:ext uri="{FF2B5EF4-FFF2-40B4-BE49-F238E27FC236}">
                  <a16:creationId xmlns:a16="http://schemas.microsoft.com/office/drawing/2014/main" id="{18498107-CD1B-9E3D-A9C9-A52978AA7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498" y="1352772"/>
              <a:ext cx="8976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Sasanlimab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+ BCG-I+M</a:t>
              </a:r>
              <a:endParaRPr kumimoji="0" lang="en-US" alt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5" name="Rectangle 6995">
              <a:extLst>
                <a:ext uri="{FF2B5EF4-FFF2-40B4-BE49-F238E27FC236}">
                  <a16:creationId xmlns:a16="http://schemas.microsoft.com/office/drawing/2014/main" id="{5E54E501-29B1-8794-35DB-20073D062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942" y="2022617"/>
              <a:ext cx="4344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74.8%</a:t>
              </a:r>
              <a:endParaRPr kumimoji="0" lang="en-US" altLang="en-US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6" name="Rectangle 6996">
              <a:extLst>
                <a:ext uri="{FF2B5EF4-FFF2-40B4-BE49-F238E27FC236}">
                  <a16:creationId xmlns:a16="http://schemas.microsoft.com/office/drawing/2014/main" id="{A2C99C3D-0BAD-00AE-FC05-462B41917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942" y="1364689"/>
              <a:ext cx="4776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82.1 %</a:t>
              </a:r>
              <a:endParaRPr kumimoji="0" lang="en-US" altLang="en-US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7" name="Rectangle 6997">
              <a:extLst>
                <a:ext uri="{FF2B5EF4-FFF2-40B4-BE49-F238E27FC236}">
                  <a16:creationId xmlns:a16="http://schemas.microsoft.com/office/drawing/2014/main" id="{C1F69AA2-DF38-0174-BCFB-B634DA91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851" y="1354159"/>
              <a:ext cx="4344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solidFill>
                    <a:srgbClr val="0000C9"/>
                  </a:solidFill>
                  <a:effectLst/>
                  <a:latin typeface="Arial" panose="020B0604020202020204" pitchFamily="34" charset="0"/>
                </a:rPr>
                <a:t>84.7%</a:t>
              </a:r>
              <a:endParaRPr kumimoji="0" lang="en-US" altLang="en-US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8" name="Rectangle 6998">
              <a:extLst>
                <a:ext uri="{FF2B5EF4-FFF2-40B4-BE49-F238E27FC236}">
                  <a16:creationId xmlns:a16="http://schemas.microsoft.com/office/drawing/2014/main" id="{ADE033EA-DF5F-9323-C276-C82C52C94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851" y="1809895"/>
              <a:ext cx="4344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strike="noStrike" cap="none" normalizeH="0" baseline="0" dirty="0">
                  <a:ln>
                    <a:noFill/>
                  </a:ln>
                  <a:solidFill>
                    <a:srgbClr val="767671"/>
                  </a:solidFill>
                  <a:effectLst/>
                  <a:latin typeface="Arial" panose="020B0604020202020204" pitchFamily="34" charset="0"/>
                </a:rPr>
                <a:t>79.9%</a:t>
              </a:r>
              <a:endParaRPr kumimoji="0" lang="en-US" altLang="en-US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71" name="Group 4670">
              <a:extLst>
                <a:ext uri="{FF2B5EF4-FFF2-40B4-BE49-F238E27FC236}">
                  <a16:creationId xmlns:a16="http://schemas.microsoft.com/office/drawing/2014/main" id="{13A21A23-63B2-40F3-511F-1CCFEFD5A8B1}"/>
                </a:ext>
              </a:extLst>
            </p:cNvPr>
            <p:cNvGrpSpPr/>
            <p:nvPr/>
          </p:nvGrpSpPr>
          <p:grpSpPr>
            <a:xfrm>
              <a:off x="2232718" y="1142561"/>
              <a:ext cx="4825049" cy="756553"/>
              <a:chOff x="4267201" y="1303338"/>
              <a:chExt cx="4159250" cy="931863"/>
            </a:xfrm>
          </p:grpSpPr>
          <p:sp>
            <p:nvSpPr>
              <p:cNvPr id="2304" name="Freeform 4699">
                <a:extLst>
                  <a:ext uri="{FF2B5EF4-FFF2-40B4-BE49-F238E27FC236}">
                    <a16:creationId xmlns:a16="http://schemas.microsoft.com/office/drawing/2014/main" id="{C0C4F506-31C8-4DF5-DCBF-FD97DB619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1" y="1344613"/>
                <a:ext cx="4079875" cy="852488"/>
              </a:xfrm>
              <a:custGeom>
                <a:avLst/>
                <a:gdLst>
                  <a:gd name="T0" fmla="*/ 45 w 2570"/>
                  <a:gd name="T1" fmla="*/ 0 h 537"/>
                  <a:gd name="T2" fmla="*/ 75 w 2570"/>
                  <a:gd name="T3" fmla="*/ 6 h 537"/>
                  <a:gd name="T4" fmla="*/ 123 w 2570"/>
                  <a:gd name="T5" fmla="*/ 12 h 537"/>
                  <a:gd name="T6" fmla="*/ 127 w 2570"/>
                  <a:gd name="T7" fmla="*/ 24 h 537"/>
                  <a:gd name="T8" fmla="*/ 135 w 2570"/>
                  <a:gd name="T9" fmla="*/ 30 h 537"/>
                  <a:gd name="T10" fmla="*/ 137 w 2570"/>
                  <a:gd name="T11" fmla="*/ 48 h 537"/>
                  <a:gd name="T12" fmla="*/ 137 w 2570"/>
                  <a:gd name="T13" fmla="*/ 60 h 537"/>
                  <a:gd name="T14" fmla="*/ 139 w 2570"/>
                  <a:gd name="T15" fmla="*/ 66 h 537"/>
                  <a:gd name="T16" fmla="*/ 141 w 2570"/>
                  <a:gd name="T17" fmla="*/ 72 h 537"/>
                  <a:gd name="T18" fmla="*/ 147 w 2570"/>
                  <a:gd name="T19" fmla="*/ 78 h 537"/>
                  <a:gd name="T20" fmla="*/ 149 w 2570"/>
                  <a:gd name="T21" fmla="*/ 90 h 537"/>
                  <a:gd name="T22" fmla="*/ 149 w 2570"/>
                  <a:gd name="T23" fmla="*/ 96 h 537"/>
                  <a:gd name="T24" fmla="*/ 159 w 2570"/>
                  <a:gd name="T25" fmla="*/ 102 h 537"/>
                  <a:gd name="T26" fmla="*/ 161 w 2570"/>
                  <a:gd name="T27" fmla="*/ 110 h 537"/>
                  <a:gd name="T28" fmla="*/ 171 w 2570"/>
                  <a:gd name="T29" fmla="*/ 117 h 537"/>
                  <a:gd name="T30" fmla="*/ 189 w 2570"/>
                  <a:gd name="T31" fmla="*/ 123 h 537"/>
                  <a:gd name="T32" fmla="*/ 215 w 2570"/>
                  <a:gd name="T33" fmla="*/ 129 h 537"/>
                  <a:gd name="T34" fmla="*/ 221 w 2570"/>
                  <a:gd name="T35" fmla="*/ 135 h 537"/>
                  <a:gd name="T36" fmla="*/ 267 w 2570"/>
                  <a:gd name="T37" fmla="*/ 141 h 537"/>
                  <a:gd name="T38" fmla="*/ 279 w 2570"/>
                  <a:gd name="T39" fmla="*/ 147 h 537"/>
                  <a:gd name="T40" fmla="*/ 289 w 2570"/>
                  <a:gd name="T41" fmla="*/ 153 h 537"/>
                  <a:gd name="T42" fmla="*/ 289 w 2570"/>
                  <a:gd name="T43" fmla="*/ 159 h 537"/>
                  <a:gd name="T44" fmla="*/ 293 w 2570"/>
                  <a:gd name="T45" fmla="*/ 179 h 537"/>
                  <a:gd name="T46" fmla="*/ 387 w 2570"/>
                  <a:gd name="T47" fmla="*/ 185 h 537"/>
                  <a:gd name="T48" fmla="*/ 409 w 2570"/>
                  <a:gd name="T49" fmla="*/ 191 h 537"/>
                  <a:gd name="T50" fmla="*/ 423 w 2570"/>
                  <a:gd name="T51" fmla="*/ 199 h 537"/>
                  <a:gd name="T52" fmla="*/ 431 w 2570"/>
                  <a:gd name="T53" fmla="*/ 205 h 537"/>
                  <a:gd name="T54" fmla="*/ 435 w 2570"/>
                  <a:gd name="T55" fmla="*/ 217 h 537"/>
                  <a:gd name="T56" fmla="*/ 459 w 2570"/>
                  <a:gd name="T57" fmla="*/ 225 h 537"/>
                  <a:gd name="T58" fmla="*/ 481 w 2570"/>
                  <a:gd name="T59" fmla="*/ 231 h 537"/>
                  <a:gd name="T60" fmla="*/ 565 w 2570"/>
                  <a:gd name="T61" fmla="*/ 237 h 537"/>
                  <a:gd name="T62" fmla="*/ 577 w 2570"/>
                  <a:gd name="T63" fmla="*/ 243 h 537"/>
                  <a:gd name="T64" fmla="*/ 579 w 2570"/>
                  <a:gd name="T65" fmla="*/ 251 h 537"/>
                  <a:gd name="T66" fmla="*/ 589 w 2570"/>
                  <a:gd name="T67" fmla="*/ 257 h 537"/>
                  <a:gd name="T68" fmla="*/ 778 w 2570"/>
                  <a:gd name="T69" fmla="*/ 263 h 537"/>
                  <a:gd name="T70" fmla="*/ 780 w 2570"/>
                  <a:gd name="T71" fmla="*/ 271 h 537"/>
                  <a:gd name="T72" fmla="*/ 784 w 2570"/>
                  <a:gd name="T73" fmla="*/ 277 h 537"/>
                  <a:gd name="T74" fmla="*/ 946 w 2570"/>
                  <a:gd name="T75" fmla="*/ 285 h 537"/>
                  <a:gd name="T76" fmla="*/ 1014 w 2570"/>
                  <a:gd name="T77" fmla="*/ 291 h 537"/>
                  <a:gd name="T78" fmla="*/ 1070 w 2570"/>
                  <a:gd name="T79" fmla="*/ 297 h 537"/>
                  <a:gd name="T80" fmla="*/ 1126 w 2570"/>
                  <a:gd name="T81" fmla="*/ 305 h 537"/>
                  <a:gd name="T82" fmla="*/ 1318 w 2570"/>
                  <a:gd name="T83" fmla="*/ 311 h 537"/>
                  <a:gd name="T84" fmla="*/ 1346 w 2570"/>
                  <a:gd name="T85" fmla="*/ 319 h 537"/>
                  <a:gd name="T86" fmla="*/ 1406 w 2570"/>
                  <a:gd name="T87" fmla="*/ 325 h 537"/>
                  <a:gd name="T88" fmla="*/ 1569 w 2570"/>
                  <a:gd name="T89" fmla="*/ 333 h 537"/>
                  <a:gd name="T90" fmla="*/ 1653 w 2570"/>
                  <a:gd name="T91" fmla="*/ 341 h 537"/>
                  <a:gd name="T92" fmla="*/ 1689 w 2570"/>
                  <a:gd name="T93" fmla="*/ 347 h 537"/>
                  <a:gd name="T94" fmla="*/ 1867 w 2570"/>
                  <a:gd name="T95" fmla="*/ 355 h 537"/>
                  <a:gd name="T96" fmla="*/ 2055 w 2570"/>
                  <a:gd name="T97" fmla="*/ 363 h 537"/>
                  <a:gd name="T98" fmla="*/ 2113 w 2570"/>
                  <a:gd name="T99" fmla="*/ 377 h 537"/>
                  <a:gd name="T100" fmla="*/ 2240 w 2570"/>
                  <a:gd name="T101" fmla="*/ 391 h 537"/>
                  <a:gd name="T102" fmla="*/ 2386 w 2570"/>
                  <a:gd name="T103" fmla="*/ 435 h 537"/>
                  <a:gd name="T104" fmla="*/ 2390 w 2570"/>
                  <a:gd name="T105" fmla="*/ 485 h 537"/>
                  <a:gd name="T106" fmla="*/ 2570 w 2570"/>
                  <a:gd name="T107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0" h="537">
                    <a:moveTo>
                      <a:pt x="0" y="0"/>
                    </a:moveTo>
                    <a:lnTo>
                      <a:pt x="45" y="0"/>
                    </a:lnTo>
                    <a:lnTo>
                      <a:pt x="45" y="6"/>
                    </a:lnTo>
                    <a:lnTo>
                      <a:pt x="75" y="6"/>
                    </a:lnTo>
                    <a:lnTo>
                      <a:pt x="75" y="12"/>
                    </a:lnTo>
                    <a:lnTo>
                      <a:pt x="123" y="12"/>
                    </a:lnTo>
                    <a:lnTo>
                      <a:pt x="123" y="24"/>
                    </a:lnTo>
                    <a:lnTo>
                      <a:pt x="127" y="24"/>
                    </a:lnTo>
                    <a:lnTo>
                      <a:pt x="127" y="30"/>
                    </a:lnTo>
                    <a:lnTo>
                      <a:pt x="135" y="30"/>
                    </a:lnTo>
                    <a:lnTo>
                      <a:pt x="135" y="48"/>
                    </a:lnTo>
                    <a:lnTo>
                      <a:pt x="137" y="48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37" y="66"/>
                    </a:lnTo>
                    <a:lnTo>
                      <a:pt x="139" y="66"/>
                    </a:lnTo>
                    <a:lnTo>
                      <a:pt x="139" y="72"/>
                    </a:lnTo>
                    <a:lnTo>
                      <a:pt x="141" y="72"/>
                    </a:lnTo>
                    <a:lnTo>
                      <a:pt x="141" y="78"/>
                    </a:lnTo>
                    <a:lnTo>
                      <a:pt x="147" y="78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49" y="96"/>
                    </a:lnTo>
                    <a:lnTo>
                      <a:pt x="149" y="96"/>
                    </a:lnTo>
                    <a:lnTo>
                      <a:pt x="149" y="102"/>
                    </a:lnTo>
                    <a:lnTo>
                      <a:pt x="159" y="102"/>
                    </a:lnTo>
                    <a:lnTo>
                      <a:pt x="159" y="110"/>
                    </a:lnTo>
                    <a:lnTo>
                      <a:pt x="161" y="110"/>
                    </a:lnTo>
                    <a:lnTo>
                      <a:pt x="161" y="117"/>
                    </a:lnTo>
                    <a:lnTo>
                      <a:pt x="171" y="117"/>
                    </a:lnTo>
                    <a:lnTo>
                      <a:pt x="171" y="123"/>
                    </a:lnTo>
                    <a:lnTo>
                      <a:pt x="189" y="123"/>
                    </a:lnTo>
                    <a:lnTo>
                      <a:pt x="189" y="129"/>
                    </a:lnTo>
                    <a:lnTo>
                      <a:pt x="215" y="129"/>
                    </a:lnTo>
                    <a:lnTo>
                      <a:pt x="215" y="135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67" y="141"/>
                    </a:lnTo>
                    <a:lnTo>
                      <a:pt x="267" y="147"/>
                    </a:lnTo>
                    <a:lnTo>
                      <a:pt x="279" y="147"/>
                    </a:lnTo>
                    <a:lnTo>
                      <a:pt x="279" y="153"/>
                    </a:lnTo>
                    <a:lnTo>
                      <a:pt x="289" y="153"/>
                    </a:lnTo>
                    <a:lnTo>
                      <a:pt x="289" y="159"/>
                    </a:lnTo>
                    <a:lnTo>
                      <a:pt x="289" y="159"/>
                    </a:lnTo>
                    <a:lnTo>
                      <a:pt x="289" y="179"/>
                    </a:lnTo>
                    <a:lnTo>
                      <a:pt x="293" y="179"/>
                    </a:lnTo>
                    <a:lnTo>
                      <a:pt x="293" y="185"/>
                    </a:lnTo>
                    <a:lnTo>
                      <a:pt x="387" y="185"/>
                    </a:lnTo>
                    <a:lnTo>
                      <a:pt x="387" y="191"/>
                    </a:lnTo>
                    <a:lnTo>
                      <a:pt x="409" y="191"/>
                    </a:lnTo>
                    <a:lnTo>
                      <a:pt x="409" y="199"/>
                    </a:lnTo>
                    <a:lnTo>
                      <a:pt x="423" y="199"/>
                    </a:lnTo>
                    <a:lnTo>
                      <a:pt x="423" y="205"/>
                    </a:lnTo>
                    <a:lnTo>
                      <a:pt x="431" y="205"/>
                    </a:lnTo>
                    <a:lnTo>
                      <a:pt x="431" y="217"/>
                    </a:lnTo>
                    <a:lnTo>
                      <a:pt x="435" y="217"/>
                    </a:lnTo>
                    <a:lnTo>
                      <a:pt x="435" y="225"/>
                    </a:lnTo>
                    <a:lnTo>
                      <a:pt x="459" y="225"/>
                    </a:lnTo>
                    <a:lnTo>
                      <a:pt x="459" y="231"/>
                    </a:lnTo>
                    <a:lnTo>
                      <a:pt x="481" y="231"/>
                    </a:lnTo>
                    <a:lnTo>
                      <a:pt x="481" y="237"/>
                    </a:lnTo>
                    <a:lnTo>
                      <a:pt x="565" y="237"/>
                    </a:lnTo>
                    <a:lnTo>
                      <a:pt x="565" y="243"/>
                    </a:lnTo>
                    <a:lnTo>
                      <a:pt x="577" y="243"/>
                    </a:lnTo>
                    <a:lnTo>
                      <a:pt x="577" y="251"/>
                    </a:lnTo>
                    <a:lnTo>
                      <a:pt x="579" y="251"/>
                    </a:lnTo>
                    <a:lnTo>
                      <a:pt x="579" y="257"/>
                    </a:lnTo>
                    <a:lnTo>
                      <a:pt x="589" y="257"/>
                    </a:lnTo>
                    <a:lnTo>
                      <a:pt x="589" y="263"/>
                    </a:lnTo>
                    <a:lnTo>
                      <a:pt x="778" y="263"/>
                    </a:lnTo>
                    <a:lnTo>
                      <a:pt x="778" y="271"/>
                    </a:lnTo>
                    <a:lnTo>
                      <a:pt x="780" y="271"/>
                    </a:lnTo>
                    <a:lnTo>
                      <a:pt x="780" y="277"/>
                    </a:lnTo>
                    <a:lnTo>
                      <a:pt x="784" y="277"/>
                    </a:lnTo>
                    <a:lnTo>
                      <a:pt x="784" y="285"/>
                    </a:lnTo>
                    <a:lnTo>
                      <a:pt x="946" y="285"/>
                    </a:lnTo>
                    <a:lnTo>
                      <a:pt x="946" y="291"/>
                    </a:lnTo>
                    <a:lnTo>
                      <a:pt x="1014" y="291"/>
                    </a:lnTo>
                    <a:lnTo>
                      <a:pt x="1014" y="297"/>
                    </a:lnTo>
                    <a:lnTo>
                      <a:pt x="1070" y="297"/>
                    </a:lnTo>
                    <a:lnTo>
                      <a:pt x="1070" y="305"/>
                    </a:lnTo>
                    <a:lnTo>
                      <a:pt x="1126" y="305"/>
                    </a:lnTo>
                    <a:lnTo>
                      <a:pt x="1126" y="311"/>
                    </a:lnTo>
                    <a:lnTo>
                      <a:pt x="1318" y="311"/>
                    </a:lnTo>
                    <a:lnTo>
                      <a:pt x="1318" y="319"/>
                    </a:lnTo>
                    <a:lnTo>
                      <a:pt x="1346" y="319"/>
                    </a:lnTo>
                    <a:lnTo>
                      <a:pt x="1346" y="325"/>
                    </a:lnTo>
                    <a:lnTo>
                      <a:pt x="1406" y="325"/>
                    </a:lnTo>
                    <a:lnTo>
                      <a:pt x="1406" y="333"/>
                    </a:lnTo>
                    <a:lnTo>
                      <a:pt x="1569" y="333"/>
                    </a:lnTo>
                    <a:lnTo>
                      <a:pt x="1569" y="341"/>
                    </a:lnTo>
                    <a:lnTo>
                      <a:pt x="1653" y="341"/>
                    </a:lnTo>
                    <a:lnTo>
                      <a:pt x="1653" y="347"/>
                    </a:lnTo>
                    <a:lnTo>
                      <a:pt x="1689" y="347"/>
                    </a:lnTo>
                    <a:lnTo>
                      <a:pt x="1689" y="355"/>
                    </a:lnTo>
                    <a:lnTo>
                      <a:pt x="1867" y="355"/>
                    </a:lnTo>
                    <a:lnTo>
                      <a:pt x="1867" y="363"/>
                    </a:lnTo>
                    <a:lnTo>
                      <a:pt x="2055" y="363"/>
                    </a:lnTo>
                    <a:lnTo>
                      <a:pt x="2055" y="377"/>
                    </a:lnTo>
                    <a:lnTo>
                      <a:pt x="2113" y="377"/>
                    </a:lnTo>
                    <a:lnTo>
                      <a:pt x="2113" y="391"/>
                    </a:lnTo>
                    <a:lnTo>
                      <a:pt x="2240" y="391"/>
                    </a:lnTo>
                    <a:lnTo>
                      <a:pt x="2240" y="435"/>
                    </a:lnTo>
                    <a:lnTo>
                      <a:pt x="2386" y="435"/>
                    </a:lnTo>
                    <a:lnTo>
                      <a:pt x="2386" y="485"/>
                    </a:lnTo>
                    <a:lnTo>
                      <a:pt x="2390" y="485"/>
                    </a:lnTo>
                    <a:lnTo>
                      <a:pt x="2390" y="537"/>
                    </a:lnTo>
                    <a:lnTo>
                      <a:pt x="2570" y="537"/>
                    </a:lnTo>
                  </a:path>
                </a:pathLst>
              </a:custGeom>
              <a:noFill/>
              <a:ln w="19050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05" name="Line 4701">
                <a:extLst>
                  <a:ext uri="{FF2B5EF4-FFF2-40B4-BE49-F238E27FC236}">
                    <a16:creationId xmlns:a16="http://schemas.microsoft.com/office/drawing/2014/main" id="{C99DAE05-3FE6-2828-12E8-19B4B8F57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06" name="Line 4702">
                <a:extLst>
                  <a:ext uri="{FF2B5EF4-FFF2-40B4-BE49-F238E27FC236}">
                    <a16:creationId xmlns:a16="http://schemas.microsoft.com/office/drawing/2014/main" id="{403938C2-FDD4-A3BD-97AF-56BB07ABB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07" name="Line 4703">
                <a:extLst>
                  <a:ext uri="{FF2B5EF4-FFF2-40B4-BE49-F238E27FC236}">
                    <a16:creationId xmlns:a16="http://schemas.microsoft.com/office/drawing/2014/main" id="{9FF6DC79-621B-A9DA-1C81-8F80702BC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08" name="Line 4704">
                <a:extLst>
                  <a:ext uri="{FF2B5EF4-FFF2-40B4-BE49-F238E27FC236}">
                    <a16:creationId xmlns:a16="http://schemas.microsoft.com/office/drawing/2014/main" id="{1E2237CE-D738-80D3-C978-D18B2CDFC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09" name="Line 4705">
                <a:extLst>
                  <a:ext uri="{FF2B5EF4-FFF2-40B4-BE49-F238E27FC236}">
                    <a16:creationId xmlns:a16="http://schemas.microsoft.com/office/drawing/2014/main" id="{C063C590-AD00-5B07-9A5C-CD4CFC936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0" name="Line 4706">
                <a:extLst>
                  <a:ext uri="{FF2B5EF4-FFF2-40B4-BE49-F238E27FC236}">
                    <a16:creationId xmlns:a16="http://schemas.microsoft.com/office/drawing/2014/main" id="{20C156BC-8846-A0F4-69A8-5D6DAC493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1" name="Line 4707">
                <a:extLst>
                  <a:ext uri="{FF2B5EF4-FFF2-40B4-BE49-F238E27FC236}">
                    <a16:creationId xmlns:a16="http://schemas.microsoft.com/office/drawing/2014/main" id="{8EEBF5E8-53E1-862E-DA76-12431FB6E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2" name="Line 4708">
                <a:extLst>
                  <a:ext uri="{FF2B5EF4-FFF2-40B4-BE49-F238E27FC236}">
                    <a16:creationId xmlns:a16="http://schemas.microsoft.com/office/drawing/2014/main" id="{DF526FC4-35BD-2A74-0622-34DC0D074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3" name="Line 4709">
                <a:extLst>
                  <a:ext uri="{FF2B5EF4-FFF2-40B4-BE49-F238E27FC236}">
                    <a16:creationId xmlns:a16="http://schemas.microsoft.com/office/drawing/2014/main" id="{B2863AAC-3481-3C56-CFF5-C3E966E79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4" name="Line 4710">
                <a:extLst>
                  <a:ext uri="{FF2B5EF4-FFF2-40B4-BE49-F238E27FC236}">
                    <a16:creationId xmlns:a16="http://schemas.microsoft.com/office/drawing/2014/main" id="{38124CF3-3F2F-0FCB-9521-F9A730C7D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5" name="Line 4711">
                <a:extLst>
                  <a:ext uri="{FF2B5EF4-FFF2-40B4-BE49-F238E27FC236}">
                    <a16:creationId xmlns:a16="http://schemas.microsoft.com/office/drawing/2014/main" id="{6C778B6E-1963-83E2-37AB-28801531B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6" name="Line 4712">
                <a:extLst>
                  <a:ext uri="{FF2B5EF4-FFF2-40B4-BE49-F238E27FC236}">
                    <a16:creationId xmlns:a16="http://schemas.microsoft.com/office/drawing/2014/main" id="{74102CF0-B401-FD76-E4F5-D2BDF1008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7" name="Line 4713">
                <a:extLst>
                  <a:ext uri="{FF2B5EF4-FFF2-40B4-BE49-F238E27FC236}">
                    <a16:creationId xmlns:a16="http://schemas.microsoft.com/office/drawing/2014/main" id="{E94A092C-A67A-7711-E300-0BB7B2DB6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8" name="Line 4714">
                <a:extLst>
                  <a:ext uri="{FF2B5EF4-FFF2-40B4-BE49-F238E27FC236}">
                    <a16:creationId xmlns:a16="http://schemas.microsoft.com/office/drawing/2014/main" id="{FA2B93FF-76A0-3150-7195-5157AC5F4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19" name="Line 4715">
                <a:extLst>
                  <a:ext uri="{FF2B5EF4-FFF2-40B4-BE49-F238E27FC236}">
                    <a16:creationId xmlns:a16="http://schemas.microsoft.com/office/drawing/2014/main" id="{B3925AB9-1502-DF77-0D61-7AD788EB3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0" name="Line 4716">
                <a:extLst>
                  <a:ext uri="{FF2B5EF4-FFF2-40B4-BE49-F238E27FC236}">
                    <a16:creationId xmlns:a16="http://schemas.microsoft.com/office/drawing/2014/main" id="{8E95DB51-3C3A-EC1C-A15E-222F093D2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1" name="Line 4717">
                <a:extLst>
                  <a:ext uri="{FF2B5EF4-FFF2-40B4-BE49-F238E27FC236}">
                    <a16:creationId xmlns:a16="http://schemas.microsoft.com/office/drawing/2014/main" id="{D6A3101C-97E3-760E-FFEC-D4A14200E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2" name="Line 4718">
                <a:extLst>
                  <a:ext uri="{FF2B5EF4-FFF2-40B4-BE49-F238E27FC236}">
                    <a16:creationId xmlns:a16="http://schemas.microsoft.com/office/drawing/2014/main" id="{24134F26-D6E3-FD63-E5E4-59FA4AD77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3" name="Line 4719">
                <a:extLst>
                  <a:ext uri="{FF2B5EF4-FFF2-40B4-BE49-F238E27FC236}">
                    <a16:creationId xmlns:a16="http://schemas.microsoft.com/office/drawing/2014/main" id="{FF7E3FDF-B0CE-9EE3-AB04-F565AD92F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4" name="Line 4720">
                <a:extLst>
                  <a:ext uri="{FF2B5EF4-FFF2-40B4-BE49-F238E27FC236}">
                    <a16:creationId xmlns:a16="http://schemas.microsoft.com/office/drawing/2014/main" id="{3CE891B2-CE8B-D66E-94BA-432941A4A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5" name="Line 4721">
                <a:extLst>
                  <a:ext uri="{FF2B5EF4-FFF2-40B4-BE49-F238E27FC236}">
                    <a16:creationId xmlns:a16="http://schemas.microsoft.com/office/drawing/2014/main" id="{FC234048-6254-FADA-C635-6C7A1185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6" name="Line 4722">
                <a:extLst>
                  <a:ext uri="{FF2B5EF4-FFF2-40B4-BE49-F238E27FC236}">
                    <a16:creationId xmlns:a16="http://schemas.microsoft.com/office/drawing/2014/main" id="{C72A9D42-5183-FA65-CB39-2E7A4F6F1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7" name="Line 4723">
                <a:extLst>
                  <a:ext uri="{FF2B5EF4-FFF2-40B4-BE49-F238E27FC236}">
                    <a16:creationId xmlns:a16="http://schemas.microsoft.com/office/drawing/2014/main" id="{343182D0-5CF7-82F7-A0C7-A9739CDCB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28" name="Line 4724">
                <a:extLst>
                  <a:ext uri="{FF2B5EF4-FFF2-40B4-BE49-F238E27FC236}">
                    <a16:creationId xmlns:a16="http://schemas.microsoft.com/office/drawing/2014/main" id="{8915AB1E-6B01-2E27-39F8-E79A8B728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333" name="Line 4725">
                <a:extLst>
                  <a:ext uri="{FF2B5EF4-FFF2-40B4-BE49-F238E27FC236}">
                    <a16:creationId xmlns:a16="http://schemas.microsoft.com/office/drawing/2014/main" id="{CD3CED69-1947-2A95-A897-000CC84F8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2" name="Line 4726">
                <a:extLst>
                  <a:ext uri="{FF2B5EF4-FFF2-40B4-BE49-F238E27FC236}">
                    <a16:creationId xmlns:a16="http://schemas.microsoft.com/office/drawing/2014/main" id="{A1E7EA2F-96BF-1BB4-E97A-38628C127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3" name="Line 4727">
                <a:extLst>
                  <a:ext uri="{FF2B5EF4-FFF2-40B4-BE49-F238E27FC236}">
                    <a16:creationId xmlns:a16="http://schemas.microsoft.com/office/drawing/2014/main" id="{25F225D3-DCCE-E9EF-F9ED-654D7C307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4" name="Line 4728">
                <a:extLst>
                  <a:ext uri="{FF2B5EF4-FFF2-40B4-BE49-F238E27FC236}">
                    <a16:creationId xmlns:a16="http://schemas.microsoft.com/office/drawing/2014/main" id="{47AF4ADD-60B0-75C1-D793-88C08E3BA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5" name="Line 4729">
                <a:extLst>
                  <a:ext uri="{FF2B5EF4-FFF2-40B4-BE49-F238E27FC236}">
                    <a16:creationId xmlns:a16="http://schemas.microsoft.com/office/drawing/2014/main" id="{DE3B6994-DE4F-A7AC-B072-EA4678259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6" name="Line 4730">
                <a:extLst>
                  <a:ext uri="{FF2B5EF4-FFF2-40B4-BE49-F238E27FC236}">
                    <a16:creationId xmlns:a16="http://schemas.microsoft.com/office/drawing/2014/main" id="{A5BB43AF-9A51-FA78-DE71-CA3080965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7" name="Line 4731">
                <a:extLst>
                  <a:ext uri="{FF2B5EF4-FFF2-40B4-BE49-F238E27FC236}">
                    <a16:creationId xmlns:a16="http://schemas.microsoft.com/office/drawing/2014/main" id="{C0CE8709-D2DC-56BD-D283-E033A3B5C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8" name="Line 4732">
                <a:extLst>
                  <a:ext uri="{FF2B5EF4-FFF2-40B4-BE49-F238E27FC236}">
                    <a16:creationId xmlns:a16="http://schemas.microsoft.com/office/drawing/2014/main" id="{1C757BA1-B382-6EFF-3C38-0022E7923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79" name="Line 4733">
                <a:extLst>
                  <a:ext uri="{FF2B5EF4-FFF2-40B4-BE49-F238E27FC236}">
                    <a16:creationId xmlns:a16="http://schemas.microsoft.com/office/drawing/2014/main" id="{0E44D871-1924-B30B-F7A2-F69F17BF5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0" name="Line 4734">
                <a:extLst>
                  <a:ext uri="{FF2B5EF4-FFF2-40B4-BE49-F238E27FC236}">
                    <a16:creationId xmlns:a16="http://schemas.microsoft.com/office/drawing/2014/main" id="{F42EF500-BCC4-7301-5DDB-66154363E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1" name="Line 4735">
                <a:extLst>
                  <a:ext uri="{FF2B5EF4-FFF2-40B4-BE49-F238E27FC236}">
                    <a16:creationId xmlns:a16="http://schemas.microsoft.com/office/drawing/2014/main" id="{5F88889F-F6A3-DF19-1F09-D4A7D4482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8" y="1392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2" name="Line 4736">
                <a:extLst>
                  <a:ext uri="{FF2B5EF4-FFF2-40B4-BE49-F238E27FC236}">
                    <a16:creationId xmlns:a16="http://schemas.microsoft.com/office/drawing/2014/main" id="{8C0055E5-53FC-3619-2013-477036F2D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3" y="135413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3" name="Line 4737">
                <a:extLst>
                  <a:ext uri="{FF2B5EF4-FFF2-40B4-BE49-F238E27FC236}">
                    <a16:creationId xmlns:a16="http://schemas.microsoft.com/office/drawing/2014/main" id="{86568A2F-2D09-CF7A-B448-349CD0673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3" y="14398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4" name="Line 4738">
                <a:extLst>
                  <a:ext uri="{FF2B5EF4-FFF2-40B4-BE49-F238E27FC236}">
                    <a16:creationId xmlns:a16="http://schemas.microsoft.com/office/drawing/2014/main" id="{6C1115A3-D1D0-4B93-2E6B-8B794A900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017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5" name="Line 4739">
                <a:extLst>
                  <a:ext uri="{FF2B5EF4-FFF2-40B4-BE49-F238E27FC236}">
                    <a16:creationId xmlns:a16="http://schemas.microsoft.com/office/drawing/2014/main" id="{D797519D-9559-9AFE-74A7-6BEF3DC69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6" name="Line 4740">
                <a:extLst>
                  <a:ext uri="{FF2B5EF4-FFF2-40B4-BE49-F238E27FC236}">
                    <a16:creationId xmlns:a16="http://schemas.microsoft.com/office/drawing/2014/main" id="{D0E44CBA-8303-04D1-C238-5891AC86C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7" name="Line 4741">
                <a:extLst>
                  <a:ext uri="{FF2B5EF4-FFF2-40B4-BE49-F238E27FC236}">
                    <a16:creationId xmlns:a16="http://schemas.microsoft.com/office/drawing/2014/main" id="{BF9CED24-D60F-538F-E336-BCA12DD77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8" name="Line 4742">
                <a:extLst>
                  <a:ext uri="{FF2B5EF4-FFF2-40B4-BE49-F238E27FC236}">
                    <a16:creationId xmlns:a16="http://schemas.microsoft.com/office/drawing/2014/main" id="{729294F7-2B77-D763-0FDA-E4D5AA105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8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89" name="Line 4743">
                <a:extLst>
                  <a:ext uri="{FF2B5EF4-FFF2-40B4-BE49-F238E27FC236}">
                    <a16:creationId xmlns:a16="http://schemas.microsoft.com/office/drawing/2014/main" id="{4EC93AD8-71D3-0BD2-AEBB-406FA89D0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8" y="14874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0" name="Line 4744">
                <a:extLst>
                  <a:ext uri="{FF2B5EF4-FFF2-40B4-BE49-F238E27FC236}">
                    <a16:creationId xmlns:a16="http://schemas.microsoft.com/office/drawing/2014/main" id="{14DD0436-D2A5-91CD-E444-379C4432D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3" y="144938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1" name="Line 4745">
                <a:extLst>
                  <a:ext uri="{FF2B5EF4-FFF2-40B4-BE49-F238E27FC236}">
                    <a16:creationId xmlns:a16="http://schemas.microsoft.com/office/drawing/2014/main" id="{050D173A-732F-7ADC-2086-45E077F0A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438" y="1519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2" name="Line 4746">
                <a:extLst>
                  <a:ext uri="{FF2B5EF4-FFF2-40B4-BE49-F238E27FC236}">
                    <a16:creationId xmlns:a16="http://schemas.microsoft.com/office/drawing/2014/main" id="{658D3D78-84D1-79F0-9922-6DC9A78CB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713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3" name="Line 4747">
                <a:extLst>
                  <a:ext uri="{FF2B5EF4-FFF2-40B4-BE49-F238E27FC236}">
                    <a16:creationId xmlns:a16="http://schemas.microsoft.com/office/drawing/2014/main" id="{0F42BB35-26B9-612D-BC41-AEA8BC774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613" y="151923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4" name="Line 4748">
                <a:extLst>
                  <a:ext uri="{FF2B5EF4-FFF2-40B4-BE49-F238E27FC236}">
                    <a16:creationId xmlns:a16="http://schemas.microsoft.com/office/drawing/2014/main" id="{4D1360BB-EECE-1C40-1A35-8A6D69625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888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5" name="Line 4749">
                <a:extLst>
                  <a:ext uri="{FF2B5EF4-FFF2-40B4-BE49-F238E27FC236}">
                    <a16:creationId xmlns:a16="http://schemas.microsoft.com/office/drawing/2014/main" id="{3FFA80C8-37F9-CF33-2795-FC14AFACD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8" y="1539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6" name="Line 4750">
                <a:extLst>
                  <a:ext uri="{FF2B5EF4-FFF2-40B4-BE49-F238E27FC236}">
                    <a16:creationId xmlns:a16="http://schemas.microsoft.com/office/drawing/2014/main" id="{BF780716-0CD2-D469-5D8F-98562773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463" y="14970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7" name="Line 4751">
                <a:extLst>
                  <a:ext uri="{FF2B5EF4-FFF2-40B4-BE49-F238E27FC236}">
                    <a16:creationId xmlns:a16="http://schemas.microsoft.com/office/drawing/2014/main" id="{D8F16E85-0329-AAEA-78BC-DC7832BAC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3763" y="1577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8" name="Line 4752">
                <a:extLst>
                  <a:ext uri="{FF2B5EF4-FFF2-40B4-BE49-F238E27FC236}">
                    <a16:creationId xmlns:a16="http://schemas.microsoft.com/office/drawing/2014/main" id="{EDA3E5A2-CF14-5BDD-A80D-300484D4E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5038" y="15398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699" name="Line 4753">
                <a:extLst>
                  <a:ext uri="{FF2B5EF4-FFF2-40B4-BE49-F238E27FC236}">
                    <a16:creationId xmlns:a16="http://schemas.microsoft.com/office/drawing/2014/main" id="{CA9311F5-A1AA-EC72-A745-98364898B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113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0" name="Line 4754">
                <a:extLst>
                  <a:ext uri="{FF2B5EF4-FFF2-40B4-BE49-F238E27FC236}">
                    <a16:creationId xmlns:a16="http://schemas.microsoft.com/office/drawing/2014/main" id="{75ADD0A0-31DD-CB96-F93E-23EA62E3F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1" name="Line 4755">
                <a:extLst>
                  <a:ext uri="{FF2B5EF4-FFF2-40B4-BE49-F238E27FC236}">
                    <a16:creationId xmlns:a16="http://schemas.microsoft.com/office/drawing/2014/main" id="{976265B8-4506-29E7-44E0-99005AED3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3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2" name="Line 4756">
                <a:extLst>
                  <a:ext uri="{FF2B5EF4-FFF2-40B4-BE49-F238E27FC236}">
                    <a16:creationId xmlns:a16="http://schemas.microsoft.com/office/drawing/2014/main" id="{CCF40A47-50D1-B3B8-FE54-E59B67D7D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7738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3" name="Line 4757">
                <a:extLst>
                  <a:ext uri="{FF2B5EF4-FFF2-40B4-BE49-F238E27FC236}">
                    <a16:creationId xmlns:a16="http://schemas.microsoft.com/office/drawing/2014/main" id="{1760008F-3632-6B1C-93A3-24CFB9794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8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4" name="Line 4758">
                <a:extLst>
                  <a:ext uri="{FF2B5EF4-FFF2-40B4-BE49-F238E27FC236}">
                    <a16:creationId xmlns:a16="http://schemas.microsoft.com/office/drawing/2014/main" id="{4D9DEE8E-2FB7-19B1-2278-11852D96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5" name="Line 4759">
                <a:extLst>
                  <a:ext uri="{FF2B5EF4-FFF2-40B4-BE49-F238E27FC236}">
                    <a16:creationId xmlns:a16="http://schemas.microsoft.com/office/drawing/2014/main" id="{EE7A2A56-4917-B400-4FC2-B5C4DB52F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8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6" name="Line 4760">
                <a:extLst>
                  <a:ext uri="{FF2B5EF4-FFF2-40B4-BE49-F238E27FC236}">
                    <a16:creationId xmlns:a16="http://schemas.microsoft.com/office/drawing/2014/main" id="{24CB24DD-368A-9236-F86E-BD8F33642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7" name="Line 4761">
                <a:extLst>
                  <a:ext uri="{FF2B5EF4-FFF2-40B4-BE49-F238E27FC236}">
                    <a16:creationId xmlns:a16="http://schemas.microsoft.com/office/drawing/2014/main" id="{53B4A4BB-92F0-6D18-64DE-A7581C5A7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8" name="Line 4762">
                <a:extLst>
                  <a:ext uri="{FF2B5EF4-FFF2-40B4-BE49-F238E27FC236}">
                    <a16:creationId xmlns:a16="http://schemas.microsoft.com/office/drawing/2014/main" id="{1E737F7E-FC87-EC5C-2416-E3ADED94C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09" name="Line 4763">
                <a:extLst>
                  <a:ext uri="{FF2B5EF4-FFF2-40B4-BE49-F238E27FC236}">
                    <a16:creationId xmlns:a16="http://schemas.microsoft.com/office/drawing/2014/main" id="{27A12BC9-A456-433A-CAF8-DCCD47CD4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0" name="Line 4764">
                <a:extLst>
                  <a:ext uri="{FF2B5EF4-FFF2-40B4-BE49-F238E27FC236}">
                    <a16:creationId xmlns:a16="http://schemas.microsoft.com/office/drawing/2014/main" id="{E45F017B-123E-D02C-AFF2-81AD533FB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1" name="Line 4765">
                <a:extLst>
                  <a:ext uri="{FF2B5EF4-FFF2-40B4-BE49-F238E27FC236}">
                    <a16:creationId xmlns:a16="http://schemas.microsoft.com/office/drawing/2014/main" id="{A35E36B9-C74C-4C6B-807A-49ED26E29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2" name="Line 4766">
                <a:extLst>
                  <a:ext uri="{FF2B5EF4-FFF2-40B4-BE49-F238E27FC236}">
                    <a16:creationId xmlns:a16="http://schemas.microsoft.com/office/drawing/2014/main" id="{D3FA1F7E-4F05-D5F0-18CB-8BF3C67C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3" name="Line 4767">
                <a:extLst>
                  <a:ext uri="{FF2B5EF4-FFF2-40B4-BE49-F238E27FC236}">
                    <a16:creationId xmlns:a16="http://schemas.microsoft.com/office/drawing/2014/main" id="{0ED4DC0E-1643-43B5-1EC7-644DD9A60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4" name="Line 4768">
                <a:extLst>
                  <a:ext uri="{FF2B5EF4-FFF2-40B4-BE49-F238E27FC236}">
                    <a16:creationId xmlns:a16="http://schemas.microsoft.com/office/drawing/2014/main" id="{89AD3292-484F-AA4C-9557-BFD0F4CBD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5" name="Line 4769">
                <a:extLst>
                  <a:ext uri="{FF2B5EF4-FFF2-40B4-BE49-F238E27FC236}">
                    <a16:creationId xmlns:a16="http://schemas.microsoft.com/office/drawing/2014/main" id="{262DC3C6-9B03-1D15-1463-DB0B237AD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8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6" name="Line 4770">
                <a:extLst>
                  <a:ext uri="{FF2B5EF4-FFF2-40B4-BE49-F238E27FC236}">
                    <a16:creationId xmlns:a16="http://schemas.microsoft.com/office/drawing/2014/main" id="{45621095-343C-2749-5D18-7E601D181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3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7" name="Line 4771">
                <a:extLst>
                  <a:ext uri="{FF2B5EF4-FFF2-40B4-BE49-F238E27FC236}">
                    <a16:creationId xmlns:a16="http://schemas.microsoft.com/office/drawing/2014/main" id="{C87965DA-F8E8-8091-9A74-A0996B02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8" name="Line 4772">
                <a:extLst>
                  <a:ext uri="{FF2B5EF4-FFF2-40B4-BE49-F238E27FC236}">
                    <a16:creationId xmlns:a16="http://schemas.microsoft.com/office/drawing/2014/main" id="{57A25894-1E9F-5E02-2FA0-768D2C34B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19" name="Line 4773">
                <a:extLst>
                  <a:ext uri="{FF2B5EF4-FFF2-40B4-BE49-F238E27FC236}">
                    <a16:creationId xmlns:a16="http://schemas.microsoft.com/office/drawing/2014/main" id="{29CD0DC8-93AF-C968-D259-DCD68979F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51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0" name="Line 4774">
                <a:extLst>
                  <a:ext uri="{FF2B5EF4-FFF2-40B4-BE49-F238E27FC236}">
                    <a16:creationId xmlns:a16="http://schemas.microsoft.com/office/drawing/2014/main" id="{A53A682B-C14C-D24B-E6AB-E1D02EAB1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78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1" name="Line 4775">
                <a:extLst>
                  <a:ext uri="{FF2B5EF4-FFF2-40B4-BE49-F238E27FC236}">
                    <a16:creationId xmlns:a16="http://schemas.microsoft.com/office/drawing/2014/main" id="{95624D6F-8663-9ECE-1D35-851548978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2" name="Line 4776">
                <a:extLst>
                  <a:ext uri="{FF2B5EF4-FFF2-40B4-BE49-F238E27FC236}">
                    <a16:creationId xmlns:a16="http://schemas.microsoft.com/office/drawing/2014/main" id="{4BB12B58-ACEB-05E7-C662-3ABBE2056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188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3" name="Line 4777">
                <a:extLst>
                  <a:ext uri="{FF2B5EF4-FFF2-40B4-BE49-F238E27FC236}">
                    <a16:creationId xmlns:a16="http://schemas.microsoft.com/office/drawing/2014/main" id="{0B0FB93E-9970-653F-EDAE-136AB66A5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013" y="16605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4" name="Line 4778">
                <a:extLst>
                  <a:ext uri="{FF2B5EF4-FFF2-40B4-BE49-F238E27FC236}">
                    <a16:creationId xmlns:a16="http://schemas.microsoft.com/office/drawing/2014/main" id="{FB075BF1-E720-AF79-DF93-7FE1976C9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288" y="16192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5" name="Line 4779">
                <a:extLst>
                  <a:ext uri="{FF2B5EF4-FFF2-40B4-BE49-F238E27FC236}">
                    <a16:creationId xmlns:a16="http://schemas.microsoft.com/office/drawing/2014/main" id="{9DFD14CF-44E1-FD40-CCEB-D752D0FE4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938" y="17018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6" name="Line 4780">
                <a:extLst>
                  <a:ext uri="{FF2B5EF4-FFF2-40B4-BE49-F238E27FC236}">
                    <a16:creationId xmlns:a16="http://schemas.microsoft.com/office/drawing/2014/main" id="{5907B731-8242-55DA-16CA-C3BEFC48A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213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7" name="Line 4781">
                <a:extLst>
                  <a:ext uri="{FF2B5EF4-FFF2-40B4-BE49-F238E27FC236}">
                    <a16:creationId xmlns:a16="http://schemas.microsoft.com/office/drawing/2014/main" id="{60681403-DAAD-3574-F9DF-6B1529656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3" y="1711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8" name="Line 4782">
                <a:extLst>
                  <a:ext uri="{FF2B5EF4-FFF2-40B4-BE49-F238E27FC236}">
                    <a16:creationId xmlns:a16="http://schemas.microsoft.com/office/drawing/2014/main" id="{E13B206D-6E21-E909-1F48-3CD85716A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188" y="1673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29" name="Line 4783">
                <a:extLst>
                  <a:ext uri="{FF2B5EF4-FFF2-40B4-BE49-F238E27FC236}">
                    <a16:creationId xmlns:a16="http://schemas.microsoft.com/office/drawing/2014/main" id="{D17C27AC-C8D3-3796-0402-FCD0CA99A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8" y="1720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0" name="Line 4784">
                <a:extLst>
                  <a:ext uri="{FF2B5EF4-FFF2-40B4-BE49-F238E27FC236}">
                    <a16:creationId xmlns:a16="http://schemas.microsoft.com/office/drawing/2014/main" id="{2DB729AA-743A-9B38-A544-650C127D0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063" y="16827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1" name="Line 4785">
                <a:extLst>
                  <a:ext uri="{FF2B5EF4-FFF2-40B4-BE49-F238E27FC236}">
                    <a16:creationId xmlns:a16="http://schemas.microsoft.com/office/drawing/2014/main" id="{8097FA01-ED3E-6FB0-E643-1B6378658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138" y="1730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2" name="Line 4786">
                <a:extLst>
                  <a:ext uri="{FF2B5EF4-FFF2-40B4-BE49-F238E27FC236}">
                    <a16:creationId xmlns:a16="http://schemas.microsoft.com/office/drawing/2014/main" id="{010C31C8-9B05-DE57-0DF2-7415B7959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413" y="16922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3" name="Line 4787">
                <a:extLst>
                  <a:ext uri="{FF2B5EF4-FFF2-40B4-BE49-F238E27FC236}">
                    <a16:creationId xmlns:a16="http://schemas.microsoft.com/office/drawing/2014/main" id="{A289184E-7511-6CFC-2FF0-F5506C5B6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013" y="1743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4" name="Line 4788">
                <a:extLst>
                  <a:ext uri="{FF2B5EF4-FFF2-40B4-BE49-F238E27FC236}">
                    <a16:creationId xmlns:a16="http://schemas.microsoft.com/office/drawing/2014/main" id="{2E8BE5B5-A100-1630-5999-9C6D4906D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8" y="1701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5" name="Line 4789">
                <a:extLst>
                  <a:ext uri="{FF2B5EF4-FFF2-40B4-BE49-F238E27FC236}">
                    <a16:creationId xmlns:a16="http://schemas.microsoft.com/office/drawing/2014/main" id="{ED27E3F6-E791-2A24-0966-7246B7626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3188" y="1752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6" name="Line 4790">
                <a:extLst>
                  <a:ext uri="{FF2B5EF4-FFF2-40B4-BE49-F238E27FC236}">
                    <a16:creationId xmlns:a16="http://schemas.microsoft.com/office/drawing/2014/main" id="{5965EEED-FEEF-46C6-0538-C5D805568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7" name="Line 4791">
                <a:extLst>
                  <a:ext uri="{FF2B5EF4-FFF2-40B4-BE49-F238E27FC236}">
                    <a16:creationId xmlns:a16="http://schemas.microsoft.com/office/drawing/2014/main" id="{EDD7AD8B-DC2E-C2BC-10C2-C3C8D33F7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3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8" name="Line 4792">
                <a:extLst>
                  <a:ext uri="{FF2B5EF4-FFF2-40B4-BE49-F238E27FC236}">
                    <a16:creationId xmlns:a16="http://schemas.microsoft.com/office/drawing/2014/main" id="{5401A4B4-1417-EAC3-82DA-A01B98427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7638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39" name="Line 4793">
                <a:extLst>
                  <a:ext uri="{FF2B5EF4-FFF2-40B4-BE49-F238E27FC236}">
                    <a16:creationId xmlns:a16="http://schemas.microsoft.com/office/drawing/2014/main" id="{A6036FBD-0084-17D1-A78D-CEF803BB1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9538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0" name="Line 4794">
                <a:extLst>
                  <a:ext uri="{FF2B5EF4-FFF2-40B4-BE49-F238E27FC236}">
                    <a16:creationId xmlns:a16="http://schemas.microsoft.com/office/drawing/2014/main" id="{72C707C6-F3E7-E7BA-82E6-CA26AC619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81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1" name="Line 4795">
                <a:extLst>
                  <a:ext uri="{FF2B5EF4-FFF2-40B4-BE49-F238E27FC236}">
                    <a16:creationId xmlns:a16="http://schemas.microsoft.com/office/drawing/2014/main" id="{D7F6367C-72C5-F3E0-BF76-4522ACE7C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888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2" name="Line 4796">
                <a:extLst>
                  <a:ext uri="{FF2B5EF4-FFF2-40B4-BE49-F238E27FC236}">
                    <a16:creationId xmlns:a16="http://schemas.microsoft.com/office/drawing/2014/main" id="{B10538E2-510D-3B0E-864C-05898E50F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163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3" name="Line 4797">
                <a:extLst>
                  <a:ext uri="{FF2B5EF4-FFF2-40B4-BE49-F238E27FC236}">
                    <a16:creationId xmlns:a16="http://schemas.microsoft.com/office/drawing/2014/main" id="{9FDA8CF1-353F-E34F-86D5-EEA4900FC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8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4" name="Line 4798">
                <a:extLst>
                  <a:ext uri="{FF2B5EF4-FFF2-40B4-BE49-F238E27FC236}">
                    <a16:creationId xmlns:a16="http://schemas.microsoft.com/office/drawing/2014/main" id="{6ED50F9F-B03B-FFEA-A30E-14CD47336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3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5" name="Line 4799">
                <a:extLst>
                  <a:ext uri="{FF2B5EF4-FFF2-40B4-BE49-F238E27FC236}">
                    <a16:creationId xmlns:a16="http://schemas.microsoft.com/office/drawing/2014/main" id="{B22D9C25-6D18-A5C3-1180-16B11C342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8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6" name="Line 4800">
                <a:extLst>
                  <a:ext uri="{FF2B5EF4-FFF2-40B4-BE49-F238E27FC236}">
                    <a16:creationId xmlns:a16="http://schemas.microsoft.com/office/drawing/2014/main" id="{00F6AC55-FC9F-03C0-FA38-6A355665F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3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7" name="Line 4801">
                <a:extLst>
                  <a:ext uri="{FF2B5EF4-FFF2-40B4-BE49-F238E27FC236}">
                    <a16:creationId xmlns:a16="http://schemas.microsoft.com/office/drawing/2014/main" id="{E4CD0A07-A404-1698-60D3-46A693991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263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8" name="Line 4802">
                <a:extLst>
                  <a:ext uri="{FF2B5EF4-FFF2-40B4-BE49-F238E27FC236}">
                    <a16:creationId xmlns:a16="http://schemas.microsoft.com/office/drawing/2014/main" id="{5967292A-4AC6-19ED-0E9F-06B1C43F7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3538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49" name="Line 4803">
                <a:extLst>
                  <a:ext uri="{FF2B5EF4-FFF2-40B4-BE49-F238E27FC236}">
                    <a16:creationId xmlns:a16="http://schemas.microsoft.com/office/drawing/2014/main" id="{521295BA-CEF9-C2B5-EE7A-7E24C6448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1051" y="18065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50" name="Line 4804">
                <a:extLst>
                  <a:ext uri="{FF2B5EF4-FFF2-40B4-BE49-F238E27FC236}">
                    <a16:creationId xmlns:a16="http://schemas.microsoft.com/office/drawing/2014/main" id="{F9F45CD8-EEE8-3AE2-C800-CDDA6A57C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2326" y="17684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4751" name="Line 4805">
                <a:extLst>
                  <a:ext uri="{FF2B5EF4-FFF2-40B4-BE49-F238E27FC236}">
                    <a16:creationId xmlns:a16="http://schemas.microsoft.com/office/drawing/2014/main" id="{55BBD417-AC9A-B0AA-0E22-2EC420DD0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2" name="Line 4806">
                <a:extLst>
                  <a:ext uri="{FF2B5EF4-FFF2-40B4-BE49-F238E27FC236}">
                    <a16:creationId xmlns:a16="http://schemas.microsoft.com/office/drawing/2014/main" id="{FAE46EE7-D863-F8EF-4520-A9187BDA9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3" name="Line 4807">
                <a:extLst>
                  <a:ext uri="{FF2B5EF4-FFF2-40B4-BE49-F238E27FC236}">
                    <a16:creationId xmlns:a16="http://schemas.microsoft.com/office/drawing/2014/main" id="{EA5417B1-50E2-574E-1658-9035BB28A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4" name="Line 4808">
                <a:extLst>
                  <a:ext uri="{FF2B5EF4-FFF2-40B4-BE49-F238E27FC236}">
                    <a16:creationId xmlns:a16="http://schemas.microsoft.com/office/drawing/2014/main" id="{C309BB38-CC4E-5A04-A6C3-702F3397C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18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5" name="Line 4809">
                <a:extLst>
                  <a:ext uri="{FF2B5EF4-FFF2-40B4-BE49-F238E27FC236}">
                    <a16:creationId xmlns:a16="http://schemas.microsoft.com/office/drawing/2014/main" id="{6EE2B6BC-648E-7C32-9660-6CFE2374C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37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6" name="Line 4810">
                <a:extLst>
                  <a:ext uri="{FF2B5EF4-FFF2-40B4-BE49-F238E27FC236}">
                    <a16:creationId xmlns:a16="http://schemas.microsoft.com/office/drawing/2014/main" id="{C3861C81-F0C9-C37F-70BA-351932A41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7" name="Line 4811">
                <a:extLst>
                  <a:ext uri="{FF2B5EF4-FFF2-40B4-BE49-F238E27FC236}">
                    <a16:creationId xmlns:a16="http://schemas.microsoft.com/office/drawing/2014/main" id="{BDA05B98-1D90-FEEC-AEEF-7722AF4AC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8" name="Line 4812">
                <a:extLst>
                  <a:ext uri="{FF2B5EF4-FFF2-40B4-BE49-F238E27FC236}">
                    <a16:creationId xmlns:a16="http://schemas.microsoft.com/office/drawing/2014/main" id="{D272E85F-93D8-D303-5B3E-4BA1F34AF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59" name="Line 4813">
                <a:extLst>
                  <a:ext uri="{FF2B5EF4-FFF2-40B4-BE49-F238E27FC236}">
                    <a16:creationId xmlns:a16="http://schemas.microsoft.com/office/drawing/2014/main" id="{92F6B215-E321-3ED9-B962-1BB73F81D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0" name="Line 4814">
                <a:extLst>
                  <a:ext uri="{FF2B5EF4-FFF2-40B4-BE49-F238E27FC236}">
                    <a16:creationId xmlns:a16="http://schemas.microsoft.com/office/drawing/2014/main" id="{8C46614B-F5B5-2D4E-5243-8C31942A0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1" name="Line 4815">
                <a:extLst>
                  <a:ext uri="{FF2B5EF4-FFF2-40B4-BE49-F238E27FC236}">
                    <a16:creationId xmlns:a16="http://schemas.microsoft.com/office/drawing/2014/main" id="{B492F822-4A3D-67D4-DE2C-B77B223B1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2" name="Line 4816">
                <a:extLst>
                  <a:ext uri="{FF2B5EF4-FFF2-40B4-BE49-F238E27FC236}">
                    <a16:creationId xmlns:a16="http://schemas.microsoft.com/office/drawing/2014/main" id="{CC9A093D-C805-057F-1EBD-699099E8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3" name="Line 4817">
                <a:extLst>
                  <a:ext uri="{FF2B5EF4-FFF2-40B4-BE49-F238E27FC236}">
                    <a16:creationId xmlns:a16="http://schemas.microsoft.com/office/drawing/2014/main" id="{885C6342-6800-7283-1229-A34101EA1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4" name="Line 4818">
                <a:extLst>
                  <a:ext uri="{FF2B5EF4-FFF2-40B4-BE49-F238E27FC236}">
                    <a16:creationId xmlns:a16="http://schemas.microsoft.com/office/drawing/2014/main" id="{57053DCE-96E3-8C8C-9B27-9B196A787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5" name="Line 4819">
                <a:extLst>
                  <a:ext uri="{FF2B5EF4-FFF2-40B4-BE49-F238E27FC236}">
                    <a16:creationId xmlns:a16="http://schemas.microsoft.com/office/drawing/2014/main" id="{BEA0E5A0-F0F6-262B-6954-C0B5E08DA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91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6" name="Line 4820">
                <a:extLst>
                  <a:ext uri="{FF2B5EF4-FFF2-40B4-BE49-F238E27FC236}">
                    <a16:creationId xmlns:a16="http://schemas.microsoft.com/office/drawing/2014/main" id="{711FA803-B24C-494A-09B1-E38D9B57D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7" name="Line 4821">
                <a:extLst>
                  <a:ext uri="{FF2B5EF4-FFF2-40B4-BE49-F238E27FC236}">
                    <a16:creationId xmlns:a16="http://schemas.microsoft.com/office/drawing/2014/main" id="{71C6FB02-BF2E-5428-776B-AD7B4C6C8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23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8" name="Line 4822">
                <a:extLst>
                  <a:ext uri="{FF2B5EF4-FFF2-40B4-BE49-F238E27FC236}">
                    <a16:creationId xmlns:a16="http://schemas.microsoft.com/office/drawing/2014/main" id="{59A51315-FAB1-02CA-6DB7-300C180F6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69" name="Line 4823">
                <a:extLst>
                  <a:ext uri="{FF2B5EF4-FFF2-40B4-BE49-F238E27FC236}">
                    <a16:creationId xmlns:a16="http://schemas.microsoft.com/office/drawing/2014/main" id="{4FA76F8F-D797-8D23-A18C-4857F3CF4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0" name="Line 4824">
                <a:extLst>
                  <a:ext uri="{FF2B5EF4-FFF2-40B4-BE49-F238E27FC236}">
                    <a16:creationId xmlns:a16="http://schemas.microsoft.com/office/drawing/2014/main" id="{9C997B9A-8563-38A1-9A79-42F119B53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1" name="Line 4825">
                <a:extLst>
                  <a:ext uri="{FF2B5EF4-FFF2-40B4-BE49-F238E27FC236}">
                    <a16:creationId xmlns:a16="http://schemas.microsoft.com/office/drawing/2014/main" id="{86D0A3E1-855E-2C25-371D-E4FB8B1C5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2" name="Line 4826">
                <a:extLst>
                  <a:ext uri="{FF2B5EF4-FFF2-40B4-BE49-F238E27FC236}">
                    <a16:creationId xmlns:a16="http://schemas.microsoft.com/office/drawing/2014/main" id="{1A54FA52-1B36-F385-AD7C-689E01A79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3" name="Line 4827">
                <a:extLst>
                  <a:ext uri="{FF2B5EF4-FFF2-40B4-BE49-F238E27FC236}">
                    <a16:creationId xmlns:a16="http://schemas.microsoft.com/office/drawing/2014/main" id="{51B21E6C-CD95-DA77-CA57-840253DDF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788" y="18732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4" name="Line 4828">
                <a:extLst>
                  <a:ext uri="{FF2B5EF4-FFF2-40B4-BE49-F238E27FC236}">
                    <a16:creationId xmlns:a16="http://schemas.microsoft.com/office/drawing/2014/main" id="{C9459B9C-807F-7311-AF6A-24C243532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3063" y="18351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5" name="Line 4829">
                <a:extLst>
                  <a:ext uri="{FF2B5EF4-FFF2-40B4-BE49-F238E27FC236}">
                    <a16:creationId xmlns:a16="http://schemas.microsoft.com/office/drawing/2014/main" id="{93EFBB1F-C4E9-1B74-542B-25C3E602C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038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6" name="Line 4830">
                <a:extLst>
                  <a:ext uri="{FF2B5EF4-FFF2-40B4-BE49-F238E27FC236}">
                    <a16:creationId xmlns:a16="http://schemas.microsoft.com/office/drawing/2014/main" id="{BA7349FD-A1D2-4205-28A6-31E8A5196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8313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7" name="Line 4831">
                <a:extLst>
                  <a:ext uri="{FF2B5EF4-FFF2-40B4-BE49-F238E27FC236}">
                    <a16:creationId xmlns:a16="http://schemas.microsoft.com/office/drawing/2014/main" id="{04DE37E8-C30F-6AB7-B0E6-E4C3B9288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3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8" name="Line 4832">
                <a:extLst>
                  <a:ext uri="{FF2B5EF4-FFF2-40B4-BE49-F238E27FC236}">
                    <a16:creationId xmlns:a16="http://schemas.microsoft.com/office/drawing/2014/main" id="{E4223463-B46C-8D73-EAB9-B3439063A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4188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79" name="Line 4833">
                <a:extLst>
                  <a:ext uri="{FF2B5EF4-FFF2-40B4-BE49-F238E27FC236}">
                    <a16:creationId xmlns:a16="http://schemas.microsoft.com/office/drawing/2014/main" id="{A8D8C2BD-20C1-411C-1153-493118E88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8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0" name="Line 4834">
                <a:extLst>
                  <a:ext uri="{FF2B5EF4-FFF2-40B4-BE49-F238E27FC236}">
                    <a16:creationId xmlns:a16="http://schemas.microsoft.com/office/drawing/2014/main" id="{CC853466-8FB9-DB1E-674C-A9221AAD7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513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1" name="Line 4835">
                <a:extLst>
                  <a:ext uri="{FF2B5EF4-FFF2-40B4-BE49-F238E27FC236}">
                    <a16:creationId xmlns:a16="http://schemas.microsoft.com/office/drawing/2014/main" id="{851D7CC2-C464-94C6-DD49-577848BE1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8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2" name="Line 4836">
                <a:extLst>
                  <a:ext uri="{FF2B5EF4-FFF2-40B4-BE49-F238E27FC236}">
                    <a16:creationId xmlns:a16="http://schemas.microsoft.com/office/drawing/2014/main" id="{25961684-D1F6-59CC-A71B-7967E245E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3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3" name="Line 4837">
                <a:extLst>
                  <a:ext uri="{FF2B5EF4-FFF2-40B4-BE49-F238E27FC236}">
                    <a16:creationId xmlns:a16="http://schemas.microsoft.com/office/drawing/2014/main" id="{A4653598-6AF6-CE08-56A6-A2CD36AAF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8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4" name="Line 4838">
                <a:extLst>
                  <a:ext uri="{FF2B5EF4-FFF2-40B4-BE49-F238E27FC236}">
                    <a16:creationId xmlns:a16="http://schemas.microsoft.com/office/drawing/2014/main" id="{E8B41FCA-1F30-F4C7-CE55-78B155BCD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3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5" name="Line 4839">
                <a:extLst>
                  <a:ext uri="{FF2B5EF4-FFF2-40B4-BE49-F238E27FC236}">
                    <a16:creationId xmlns:a16="http://schemas.microsoft.com/office/drawing/2014/main" id="{B707173E-5D77-FDB7-E0F2-ABE9B87CC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1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6" name="Line 4840">
                <a:extLst>
                  <a:ext uri="{FF2B5EF4-FFF2-40B4-BE49-F238E27FC236}">
                    <a16:creationId xmlns:a16="http://schemas.microsoft.com/office/drawing/2014/main" id="{2BC8B981-E3F2-5440-A518-5F3FD06B5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2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7" name="Line 4841">
                <a:extLst>
                  <a:ext uri="{FF2B5EF4-FFF2-40B4-BE49-F238E27FC236}">
                    <a16:creationId xmlns:a16="http://schemas.microsoft.com/office/drawing/2014/main" id="{48F4605F-F00F-7CED-3FEB-B2E6FB7A8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8" name="Line 4842">
                <a:extLst>
                  <a:ext uri="{FF2B5EF4-FFF2-40B4-BE49-F238E27FC236}">
                    <a16:creationId xmlns:a16="http://schemas.microsoft.com/office/drawing/2014/main" id="{525086D2-304A-59A8-E8DC-6E78B5965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86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89" name="Line 4843">
                <a:extLst>
                  <a:ext uri="{FF2B5EF4-FFF2-40B4-BE49-F238E27FC236}">
                    <a16:creationId xmlns:a16="http://schemas.microsoft.com/office/drawing/2014/main" id="{8C0F0A24-347E-B40B-6035-56B534312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99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0" name="Line 4844">
                <a:extLst>
                  <a:ext uri="{FF2B5EF4-FFF2-40B4-BE49-F238E27FC236}">
                    <a16:creationId xmlns:a16="http://schemas.microsoft.com/office/drawing/2014/main" id="{B4884317-D415-492D-C2D5-D302732F8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1" name="Line 4845">
                <a:extLst>
                  <a:ext uri="{FF2B5EF4-FFF2-40B4-BE49-F238E27FC236}">
                    <a16:creationId xmlns:a16="http://schemas.microsoft.com/office/drawing/2014/main" id="{970BD08E-076A-7D36-3A88-76D44AA5B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2" name="Line 4846">
                <a:extLst>
                  <a:ext uri="{FF2B5EF4-FFF2-40B4-BE49-F238E27FC236}">
                    <a16:creationId xmlns:a16="http://schemas.microsoft.com/office/drawing/2014/main" id="{B5F6EE1F-8ADC-021B-1FCD-C3D021CEE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3" name="Line 4847">
                <a:extLst>
                  <a:ext uri="{FF2B5EF4-FFF2-40B4-BE49-F238E27FC236}">
                    <a16:creationId xmlns:a16="http://schemas.microsoft.com/office/drawing/2014/main" id="{1AE0AEEB-71F7-A33F-07E7-73B2BA34E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89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4" name="Line 4848">
                <a:extLst>
                  <a:ext uri="{FF2B5EF4-FFF2-40B4-BE49-F238E27FC236}">
                    <a16:creationId xmlns:a16="http://schemas.microsoft.com/office/drawing/2014/main" id="{9535B68D-34D0-E724-DF8F-9ED617690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5" name="Line 4849">
                <a:extLst>
                  <a:ext uri="{FF2B5EF4-FFF2-40B4-BE49-F238E27FC236}">
                    <a16:creationId xmlns:a16="http://schemas.microsoft.com/office/drawing/2014/main" id="{4724A96E-905F-1ADF-AD96-2F1C470BD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6" name="Line 4850">
                <a:extLst>
                  <a:ext uri="{FF2B5EF4-FFF2-40B4-BE49-F238E27FC236}">
                    <a16:creationId xmlns:a16="http://schemas.microsoft.com/office/drawing/2014/main" id="{047B927F-D1EC-D22F-E142-96EF10208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7" name="Line 4851">
                <a:extLst>
                  <a:ext uri="{FF2B5EF4-FFF2-40B4-BE49-F238E27FC236}">
                    <a16:creationId xmlns:a16="http://schemas.microsoft.com/office/drawing/2014/main" id="{251EC395-BF85-595B-1EA4-5F624FC3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8" name="Line 4852">
                <a:extLst>
                  <a:ext uri="{FF2B5EF4-FFF2-40B4-BE49-F238E27FC236}">
                    <a16:creationId xmlns:a16="http://schemas.microsoft.com/office/drawing/2014/main" id="{8482EA70-DC49-5FA7-DF72-87B2BDDD0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799" name="Line 4853">
                <a:extLst>
                  <a:ext uri="{FF2B5EF4-FFF2-40B4-BE49-F238E27FC236}">
                    <a16:creationId xmlns:a16="http://schemas.microsoft.com/office/drawing/2014/main" id="{0078BA9B-A679-9D7F-DEAE-971CE5D61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0" name="Line 4854">
                <a:extLst>
                  <a:ext uri="{FF2B5EF4-FFF2-40B4-BE49-F238E27FC236}">
                    <a16:creationId xmlns:a16="http://schemas.microsoft.com/office/drawing/2014/main" id="{E4ED0E11-FD81-8F58-3121-9B436F624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1" name="Line 4855">
                <a:extLst>
                  <a:ext uri="{FF2B5EF4-FFF2-40B4-BE49-F238E27FC236}">
                    <a16:creationId xmlns:a16="http://schemas.microsoft.com/office/drawing/2014/main" id="{B9B0598A-B259-7711-89A4-EE79BAB0E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43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2" name="Line 4856">
                <a:extLst>
                  <a:ext uri="{FF2B5EF4-FFF2-40B4-BE49-F238E27FC236}">
                    <a16:creationId xmlns:a16="http://schemas.microsoft.com/office/drawing/2014/main" id="{13725338-DA59-81E0-AAFC-116CEFC0B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3" name="Line 4857">
                <a:extLst>
                  <a:ext uri="{FF2B5EF4-FFF2-40B4-BE49-F238E27FC236}">
                    <a16:creationId xmlns:a16="http://schemas.microsoft.com/office/drawing/2014/main" id="{5B5AAEB4-D47E-371B-ABFF-F97D01918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39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4" name="Line 4858">
                <a:extLst>
                  <a:ext uri="{FF2B5EF4-FFF2-40B4-BE49-F238E27FC236}">
                    <a16:creationId xmlns:a16="http://schemas.microsoft.com/office/drawing/2014/main" id="{32718B6B-6181-C17B-AC9D-E340DE8A6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5" name="Line 4859">
                <a:extLst>
                  <a:ext uri="{FF2B5EF4-FFF2-40B4-BE49-F238E27FC236}">
                    <a16:creationId xmlns:a16="http://schemas.microsoft.com/office/drawing/2014/main" id="{4BF5EFDB-16E0-9F4E-F909-05EB5EA81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6" name="Line 4860">
                <a:extLst>
                  <a:ext uri="{FF2B5EF4-FFF2-40B4-BE49-F238E27FC236}">
                    <a16:creationId xmlns:a16="http://schemas.microsoft.com/office/drawing/2014/main" id="{F74FE04E-270D-45A3-EE64-B633A2220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7" name="Line 4861">
                <a:extLst>
                  <a:ext uri="{FF2B5EF4-FFF2-40B4-BE49-F238E27FC236}">
                    <a16:creationId xmlns:a16="http://schemas.microsoft.com/office/drawing/2014/main" id="{D2D0E912-59FF-5B54-7D6A-80EEAB631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8" name="Line 4862">
                <a:extLst>
                  <a:ext uri="{FF2B5EF4-FFF2-40B4-BE49-F238E27FC236}">
                    <a16:creationId xmlns:a16="http://schemas.microsoft.com/office/drawing/2014/main" id="{1AC700EE-8DA9-9D03-536A-D2AB39F17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09" name="Line 4863">
                <a:extLst>
                  <a:ext uri="{FF2B5EF4-FFF2-40B4-BE49-F238E27FC236}">
                    <a16:creationId xmlns:a16="http://schemas.microsoft.com/office/drawing/2014/main" id="{74C81C6A-2457-A060-CBAA-B06A4D307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0" name="Line 4864">
                <a:extLst>
                  <a:ext uri="{FF2B5EF4-FFF2-40B4-BE49-F238E27FC236}">
                    <a16:creationId xmlns:a16="http://schemas.microsoft.com/office/drawing/2014/main" id="{0B2C9548-C569-5B3D-8763-305FDC801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1" name="Line 4865">
                <a:extLst>
                  <a:ext uri="{FF2B5EF4-FFF2-40B4-BE49-F238E27FC236}">
                    <a16:creationId xmlns:a16="http://schemas.microsoft.com/office/drawing/2014/main" id="{D483CFB0-F513-21A8-806D-7D0DDCA36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88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2" name="Line 4866">
                <a:extLst>
                  <a:ext uri="{FF2B5EF4-FFF2-40B4-BE49-F238E27FC236}">
                    <a16:creationId xmlns:a16="http://schemas.microsoft.com/office/drawing/2014/main" id="{2DF33534-16D3-E187-07EF-A5A56055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3" name="Line 4867">
                <a:extLst>
                  <a:ext uri="{FF2B5EF4-FFF2-40B4-BE49-F238E27FC236}">
                    <a16:creationId xmlns:a16="http://schemas.microsoft.com/office/drawing/2014/main" id="{7CAFB21A-F6E3-8725-3B31-1D71A7F31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4" name="Line 4868">
                <a:extLst>
                  <a:ext uri="{FF2B5EF4-FFF2-40B4-BE49-F238E27FC236}">
                    <a16:creationId xmlns:a16="http://schemas.microsoft.com/office/drawing/2014/main" id="{04D628A7-A48E-C8C5-3597-8A09C890C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5" name="Line 4869">
                <a:extLst>
                  <a:ext uri="{FF2B5EF4-FFF2-40B4-BE49-F238E27FC236}">
                    <a16:creationId xmlns:a16="http://schemas.microsoft.com/office/drawing/2014/main" id="{1BF343B4-1663-94F2-537D-5DD3D0F62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6" name="Line 4870">
                <a:extLst>
                  <a:ext uri="{FF2B5EF4-FFF2-40B4-BE49-F238E27FC236}">
                    <a16:creationId xmlns:a16="http://schemas.microsoft.com/office/drawing/2014/main" id="{91330139-6BDE-871F-EC77-ADAFD0384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7" name="Line 4872">
                <a:extLst>
                  <a:ext uri="{FF2B5EF4-FFF2-40B4-BE49-F238E27FC236}">
                    <a16:creationId xmlns:a16="http://schemas.microsoft.com/office/drawing/2014/main" id="{13422AD1-5491-4E1F-ABBE-C28A5FD44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8" name="Line 4873">
                <a:extLst>
                  <a:ext uri="{FF2B5EF4-FFF2-40B4-BE49-F238E27FC236}">
                    <a16:creationId xmlns:a16="http://schemas.microsoft.com/office/drawing/2014/main" id="{A42D7B90-CF00-C49D-59CB-BFB4B2227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19" name="Line 4874">
                <a:extLst>
                  <a:ext uri="{FF2B5EF4-FFF2-40B4-BE49-F238E27FC236}">
                    <a16:creationId xmlns:a16="http://schemas.microsoft.com/office/drawing/2014/main" id="{44227233-89B7-C066-A729-F94892DF4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0" name="Line 4875">
                <a:extLst>
                  <a:ext uri="{FF2B5EF4-FFF2-40B4-BE49-F238E27FC236}">
                    <a16:creationId xmlns:a16="http://schemas.microsoft.com/office/drawing/2014/main" id="{5D967C55-4B73-AB83-719E-4774367D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1" name="Line 4876">
                <a:extLst>
                  <a:ext uri="{FF2B5EF4-FFF2-40B4-BE49-F238E27FC236}">
                    <a16:creationId xmlns:a16="http://schemas.microsoft.com/office/drawing/2014/main" id="{9D64D6B9-3CCA-6A35-ED80-370B7DFFD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2" name="Line 4877">
                <a:extLst>
                  <a:ext uri="{FF2B5EF4-FFF2-40B4-BE49-F238E27FC236}">
                    <a16:creationId xmlns:a16="http://schemas.microsoft.com/office/drawing/2014/main" id="{F21F186D-E8AF-0E30-4358-7F89608DF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3" name="Line 4878">
                <a:extLst>
                  <a:ext uri="{FF2B5EF4-FFF2-40B4-BE49-F238E27FC236}">
                    <a16:creationId xmlns:a16="http://schemas.microsoft.com/office/drawing/2014/main" id="{BBF07C73-C6E2-D06A-430E-50D237C06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4" name="Line 4879">
                <a:extLst>
                  <a:ext uri="{FF2B5EF4-FFF2-40B4-BE49-F238E27FC236}">
                    <a16:creationId xmlns:a16="http://schemas.microsoft.com/office/drawing/2014/main" id="{5ABCEC10-2A93-91C7-4043-C32244CB1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5" name="Line 4880">
                <a:extLst>
                  <a:ext uri="{FF2B5EF4-FFF2-40B4-BE49-F238E27FC236}">
                    <a16:creationId xmlns:a16="http://schemas.microsoft.com/office/drawing/2014/main" id="{A345A7A9-AD69-C06B-A3B7-E71CB6C58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6" name="Line 4881">
                <a:extLst>
                  <a:ext uri="{FF2B5EF4-FFF2-40B4-BE49-F238E27FC236}">
                    <a16:creationId xmlns:a16="http://schemas.microsoft.com/office/drawing/2014/main" id="{4660D6BA-2759-B8B2-5C89-C3B59BCC0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7" name="Line 4882">
                <a:extLst>
                  <a:ext uri="{FF2B5EF4-FFF2-40B4-BE49-F238E27FC236}">
                    <a16:creationId xmlns:a16="http://schemas.microsoft.com/office/drawing/2014/main" id="{55DC6DC1-E1BC-5FB9-B5BA-4664A5ED8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8" name="Line 4883">
                <a:extLst>
                  <a:ext uri="{FF2B5EF4-FFF2-40B4-BE49-F238E27FC236}">
                    <a16:creationId xmlns:a16="http://schemas.microsoft.com/office/drawing/2014/main" id="{3F53CF01-FD20-848D-53E1-27D3D7535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29" name="Line 4884">
                <a:extLst>
                  <a:ext uri="{FF2B5EF4-FFF2-40B4-BE49-F238E27FC236}">
                    <a16:creationId xmlns:a16="http://schemas.microsoft.com/office/drawing/2014/main" id="{9EB28711-AC07-0B00-3F49-29D591A1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0" name="Line 4885">
                <a:extLst>
                  <a:ext uri="{FF2B5EF4-FFF2-40B4-BE49-F238E27FC236}">
                    <a16:creationId xmlns:a16="http://schemas.microsoft.com/office/drawing/2014/main" id="{E0B2C203-5D55-3725-60FC-0E22CBB89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1" name="Line 4886">
                <a:extLst>
                  <a:ext uri="{FF2B5EF4-FFF2-40B4-BE49-F238E27FC236}">
                    <a16:creationId xmlns:a16="http://schemas.microsoft.com/office/drawing/2014/main" id="{309AD3D1-85D3-E1F2-EF17-A313E8EC1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2" name="Line 4887">
                <a:extLst>
                  <a:ext uri="{FF2B5EF4-FFF2-40B4-BE49-F238E27FC236}">
                    <a16:creationId xmlns:a16="http://schemas.microsoft.com/office/drawing/2014/main" id="{8E5DF5F8-C5C3-91B3-4CA5-AC1549867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3" name="Line 4888">
                <a:extLst>
                  <a:ext uri="{FF2B5EF4-FFF2-40B4-BE49-F238E27FC236}">
                    <a16:creationId xmlns:a16="http://schemas.microsoft.com/office/drawing/2014/main" id="{667C2B61-804E-4D3D-3A66-E52266EFE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4" name="Line 4889">
                <a:extLst>
                  <a:ext uri="{FF2B5EF4-FFF2-40B4-BE49-F238E27FC236}">
                    <a16:creationId xmlns:a16="http://schemas.microsoft.com/office/drawing/2014/main" id="{607FD4C1-DFAF-58A2-FD22-BF2EDAA19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5" name="Line 4890">
                <a:extLst>
                  <a:ext uri="{FF2B5EF4-FFF2-40B4-BE49-F238E27FC236}">
                    <a16:creationId xmlns:a16="http://schemas.microsoft.com/office/drawing/2014/main" id="{09DF95AE-454A-C736-82AB-BA145284E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6" name="Line 4891">
                <a:extLst>
                  <a:ext uri="{FF2B5EF4-FFF2-40B4-BE49-F238E27FC236}">
                    <a16:creationId xmlns:a16="http://schemas.microsoft.com/office/drawing/2014/main" id="{EB162FEC-9F43-317E-3FB1-836A9E8D6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7" name="Line 4892">
                <a:extLst>
                  <a:ext uri="{FF2B5EF4-FFF2-40B4-BE49-F238E27FC236}">
                    <a16:creationId xmlns:a16="http://schemas.microsoft.com/office/drawing/2014/main" id="{379B3BA1-7F5F-64AD-B32D-1702422CF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8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8" name="Line 4893">
                <a:extLst>
                  <a:ext uri="{FF2B5EF4-FFF2-40B4-BE49-F238E27FC236}">
                    <a16:creationId xmlns:a16="http://schemas.microsoft.com/office/drawing/2014/main" id="{CA0F04AA-B2B5-D19A-DC22-8D80D9690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3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39" name="Line 4894">
                <a:extLst>
                  <a:ext uri="{FF2B5EF4-FFF2-40B4-BE49-F238E27FC236}">
                    <a16:creationId xmlns:a16="http://schemas.microsoft.com/office/drawing/2014/main" id="{1C3E3B5E-FBB3-740C-700B-FD86FA8E3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0" name="Line 4895">
                <a:extLst>
                  <a:ext uri="{FF2B5EF4-FFF2-40B4-BE49-F238E27FC236}">
                    <a16:creationId xmlns:a16="http://schemas.microsoft.com/office/drawing/2014/main" id="{07896EE3-A586-B33C-581D-737B8BC9F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1" name="Line 4896">
                <a:extLst>
                  <a:ext uri="{FF2B5EF4-FFF2-40B4-BE49-F238E27FC236}">
                    <a16:creationId xmlns:a16="http://schemas.microsoft.com/office/drawing/2014/main" id="{B3E2B083-10FC-B2C4-AC59-1D1A1ACFD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2" name="Line 4897">
                <a:extLst>
                  <a:ext uri="{FF2B5EF4-FFF2-40B4-BE49-F238E27FC236}">
                    <a16:creationId xmlns:a16="http://schemas.microsoft.com/office/drawing/2014/main" id="{33BB2B27-6818-D6B1-9B8F-807FD666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3" name="Line 4898">
                <a:extLst>
                  <a:ext uri="{FF2B5EF4-FFF2-40B4-BE49-F238E27FC236}">
                    <a16:creationId xmlns:a16="http://schemas.microsoft.com/office/drawing/2014/main" id="{F16473B5-B0D3-41C5-3C3A-F2E4CF24A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4" name="Line 4899">
                <a:extLst>
                  <a:ext uri="{FF2B5EF4-FFF2-40B4-BE49-F238E27FC236}">
                    <a16:creationId xmlns:a16="http://schemas.microsoft.com/office/drawing/2014/main" id="{43462D76-D8FA-327F-D779-829A183BA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5" name="Line 4900">
                <a:extLst>
                  <a:ext uri="{FF2B5EF4-FFF2-40B4-BE49-F238E27FC236}">
                    <a16:creationId xmlns:a16="http://schemas.microsoft.com/office/drawing/2014/main" id="{D5847B10-A2F7-DE56-0EC0-0EF51358C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6" name="Line 4901">
                <a:extLst>
                  <a:ext uri="{FF2B5EF4-FFF2-40B4-BE49-F238E27FC236}">
                    <a16:creationId xmlns:a16="http://schemas.microsoft.com/office/drawing/2014/main" id="{825C3114-F717-031C-345C-6416F7D70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7" name="Line 4902">
                <a:extLst>
                  <a:ext uri="{FF2B5EF4-FFF2-40B4-BE49-F238E27FC236}">
                    <a16:creationId xmlns:a16="http://schemas.microsoft.com/office/drawing/2014/main" id="{DDB79754-2489-951F-D1A4-70A4EA836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8" name="Line 4903">
                <a:extLst>
                  <a:ext uri="{FF2B5EF4-FFF2-40B4-BE49-F238E27FC236}">
                    <a16:creationId xmlns:a16="http://schemas.microsoft.com/office/drawing/2014/main" id="{25361EDA-A270-E8C0-517F-6889E6E02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49" name="Line 4904">
                <a:extLst>
                  <a:ext uri="{FF2B5EF4-FFF2-40B4-BE49-F238E27FC236}">
                    <a16:creationId xmlns:a16="http://schemas.microsoft.com/office/drawing/2014/main" id="{1E4CC2AC-2300-FC10-76B0-2420C8442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0" name="Line 4905">
                <a:extLst>
                  <a:ext uri="{FF2B5EF4-FFF2-40B4-BE49-F238E27FC236}">
                    <a16:creationId xmlns:a16="http://schemas.microsoft.com/office/drawing/2014/main" id="{710B0AE3-DDB2-BB32-4CC3-90B15884A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1" name="Line 4906">
                <a:extLst>
                  <a:ext uri="{FF2B5EF4-FFF2-40B4-BE49-F238E27FC236}">
                    <a16:creationId xmlns:a16="http://schemas.microsoft.com/office/drawing/2014/main" id="{E5DDE555-0BA2-8D2D-5D3A-E5CC846B7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2" name="Line 4907">
                <a:extLst>
                  <a:ext uri="{FF2B5EF4-FFF2-40B4-BE49-F238E27FC236}">
                    <a16:creationId xmlns:a16="http://schemas.microsoft.com/office/drawing/2014/main" id="{6CDCADBA-F8EE-EE09-BF4B-90B9C4271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3" name="Line 4908">
                <a:extLst>
                  <a:ext uri="{FF2B5EF4-FFF2-40B4-BE49-F238E27FC236}">
                    <a16:creationId xmlns:a16="http://schemas.microsoft.com/office/drawing/2014/main" id="{38006E5C-7284-F136-4BB8-94C5D8AED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4" name="Line 4909">
                <a:extLst>
                  <a:ext uri="{FF2B5EF4-FFF2-40B4-BE49-F238E27FC236}">
                    <a16:creationId xmlns:a16="http://schemas.microsoft.com/office/drawing/2014/main" id="{10A91CA4-3842-068E-02D0-1E3265866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5" name="Line 4910">
                <a:extLst>
                  <a:ext uri="{FF2B5EF4-FFF2-40B4-BE49-F238E27FC236}">
                    <a16:creationId xmlns:a16="http://schemas.microsoft.com/office/drawing/2014/main" id="{D5E8510A-8D09-2664-ACFB-C862C84A5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6" name="Line 4911">
                <a:extLst>
                  <a:ext uri="{FF2B5EF4-FFF2-40B4-BE49-F238E27FC236}">
                    <a16:creationId xmlns:a16="http://schemas.microsoft.com/office/drawing/2014/main" id="{89349378-8236-6A41-581A-C0E3CA6EB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7" name="Line 4912">
                <a:extLst>
                  <a:ext uri="{FF2B5EF4-FFF2-40B4-BE49-F238E27FC236}">
                    <a16:creationId xmlns:a16="http://schemas.microsoft.com/office/drawing/2014/main" id="{AC63E202-C03D-837A-052F-5195D8561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8" name="Line 4913">
                <a:extLst>
                  <a:ext uri="{FF2B5EF4-FFF2-40B4-BE49-F238E27FC236}">
                    <a16:creationId xmlns:a16="http://schemas.microsoft.com/office/drawing/2014/main" id="{5CB5853C-BE4C-F3B2-6617-59F39EF33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59" name="Line 4914">
                <a:extLst>
                  <a:ext uri="{FF2B5EF4-FFF2-40B4-BE49-F238E27FC236}">
                    <a16:creationId xmlns:a16="http://schemas.microsoft.com/office/drawing/2014/main" id="{493ECAE3-4B5A-2D83-294F-B8C1F6ACA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0" name="Line 4915">
                <a:extLst>
                  <a:ext uri="{FF2B5EF4-FFF2-40B4-BE49-F238E27FC236}">
                    <a16:creationId xmlns:a16="http://schemas.microsoft.com/office/drawing/2014/main" id="{E728A4DE-0D6D-C509-C943-5034AC6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1" name="Line 4916">
                <a:extLst>
                  <a:ext uri="{FF2B5EF4-FFF2-40B4-BE49-F238E27FC236}">
                    <a16:creationId xmlns:a16="http://schemas.microsoft.com/office/drawing/2014/main" id="{18779B68-542C-BD73-5B37-B703C2F2E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2" name="Line 4917">
                <a:extLst>
                  <a:ext uri="{FF2B5EF4-FFF2-40B4-BE49-F238E27FC236}">
                    <a16:creationId xmlns:a16="http://schemas.microsoft.com/office/drawing/2014/main" id="{68978254-FD6C-DB83-293D-1648B121C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3" name="Line 4918">
                <a:extLst>
                  <a:ext uri="{FF2B5EF4-FFF2-40B4-BE49-F238E27FC236}">
                    <a16:creationId xmlns:a16="http://schemas.microsoft.com/office/drawing/2014/main" id="{8F6D5E6F-5579-98CB-7742-36296557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4" name="Line 4919">
                <a:extLst>
                  <a:ext uri="{FF2B5EF4-FFF2-40B4-BE49-F238E27FC236}">
                    <a16:creationId xmlns:a16="http://schemas.microsoft.com/office/drawing/2014/main" id="{E2A23BD0-5482-D5F4-5071-4135A9EA4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5" name="Line 4920">
                <a:extLst>
                  <a:ext uri="{FF2B5EF4-FFF2-40B4-BE49-F238E27FC236}">
                    <a16:creationId xmlns:a16="http://schemas.microsoft.com/office/drawing/2014/main" id="{85527EF8-E137-D0C4-882A-E7526F22B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6" name="Line 4921">
                <a:extLst>
                  <a:ext uri="{FF2B5EF4-FFF2-40B4-BE49-F238E27FC236}">
                    <a16:creationId xmlns:a16="http://schemas.microsoft.com/office/drawing/2014/main" id="{4E3CE1F7-38F1-A5B0-9B07-A89D9C50A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7" name="Line 4922">
                <a:extLst>
                  <a:ext uri="{FF2B5EF4-FFF2-40B4-BE49-F238E27FC236}">
                    <a16:creationId xmlns:a16="http://schemas.microsoft.com/office/drawing/2014/main" id="{C46F386B-1328-1773-5290-FFCCA4E96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8" name="Line 4923">
                <a:extLst>
                  <a:ext uri="{FF2B5EF4-FFF2-40B4-BE49-F238E27FC236}">
                    <a16:creationId xmlns:a16="http://schemas.microsoft.com/office/drawing/2014/main" id="{195202EC-217B-F206-F0FF-3A1D6D2F0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69" name="Line 4924">
                <a:extLst>
                  <a:ext uri="{FF2B5EF4-FFF2-40B4-BE49-F238E27FC236}">
                    <a16:creationId xmlns:a16="http://schemas.microsoft.com/office/drawing/2014/main" id="{3C5B6980-0CEC-BFCA-E16A-5D6A6F5A4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0" name="Line 4925">
                <a:extLst>
                  <a:ext uri="{FF2B5EF4-FFF2-40B4-BE49-F238E27FC236}">
                    <a16:creationId xmlns:a16="http://schemas.microsoft.com/office/drawing/2014/main" id="{5474C245-C300-2ED4-E3E5-E6F57AFDB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1" name="Line 4926">
                <a:extLst>
                  <a:ext uri="{FF2B5EF4-FFF2-40B4-BE49-F238E27FC236}">
                    <a16:creationId xmlns:a16="http://schemas.microsoft.com/office/drawing/2014/main" id="{299479C9-A0B6-1894-97ED-4BBF79F5D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2" name="Line 4927">
                <a:extLst>
                  <a:ext uri="{FF2B5EF4-FFF2-40B4-BE49-F238E27FC236}">
                    <a16:creationId xmlns:a16="http://schemas.microsoft.com/office/drawing/2014/main" id="{4D5E6216-F105-B617-370C-9305069A2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3" name="Line 4928">
                <a:extLst>
                  <a:ext uri="{FF2B5EF4-FFF2-40B4-BE49-F238E27FC236}">
                    <a16:creationId xmlns:a16="http://schemas.microsoft.com/office/drawing/2014/main" id="{78CE7E56-F40E-4155-6473-ED51C5718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4" name="Line 4929">
                <a:extLst>
                  <a:ext uri="{FF2B5EF4-FFF2-40B4-BE49-F238E27FC236}">
                    <a16:creationId xmlns:a16="http://schemas.microsoft.com/office/drawing/2014/main" id="{CE008804-6038-8E3E-6573-792F45E07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5" name="Line 4930">
                <a:extLst>
                  <a:ext uri="{FF2B5EF4-FFF2-40B4-BE49-F238E27FC236}">
                    <a16:creationId xmlns:a16="http://schemas.microsoft.com/office/drawing/2014/main" id="{BC905B8D-2BB4-238F-A467-09F178580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6" name="Line 4931">
                <a:extLst>
                  <a:ext uri="{FF2B5EF4-FFF2-40B4-BE49-F238E27FC236}">
                    <a16:creationId xmlns:a16="http://schemas.microsoft.com/office/drawing/2014/main" id="{68763AA4-B6DD-0612-F2F1-E782F7853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7" name="Line 4932">
                <a:extLst>
                  <a:ext uri="{FF2B5EF4-FFF2-40B4-BE49-F238E27FC236}">
                    <a16:creationId xmlns:a16="http://schemas.microsoft.com/office/drawing/2014/main" id="{6479FDAC-1996-17C0-77EE-AE41ABD76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8" name="Line 4933">
                <a:extLst>
                  <a:ext uri="{FF2B5EF4-FFF2-40B4-BE49-F238E27FC236}">
                    <a16:creationId xmlns:a16="http://schemas.microsoft.com/office/drawing/2014/main" id="{F12FE918-7496-1CF3-A41D-A9649A1B2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79" name="Line 4934">
                <a:extLst>
                  <a:ext uri="{FF2B5EF4-FFF2-40B4-BE49-F238E27FC236}">
                    <a16:creationId xmlns:a16="http://schemas.microsoft.com/office/drawing/2014/main" id="{DFBC71AC-1F83-90F2-B1BD-00B048F1A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0" name="Line 4935">
                <a:extLst>
                  <a:ext uri="{FF2B5EF4-FFF2-40B4-BE49-F238E27FC236}">
                    <a16:creationId xmlns:a16="http://schemas.microsoft.com/office/drawing/2014/main" id="{0B8DA1C5-F29A-DA3C-9A1D-498B28E4A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1" name="Line 4936">
                <a:extLst>
                  <a:ext uri="{FF2B5EF4-FFF2-40B4-BE49-F238E27FC236}">
                    <a16:creationId xmlns:a16="http://schemas.microsoft.com/office/drawing/2014/main" id="{955C595C-27DC-3313-1F7E-C71FBC6E8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2" name="Line 4937">
                <a:extLst>
                  <a:ext uri="{FF2B5EF4-FFF2-40B4-BE49-F238E27FC236}">
                    <a16:creationId xmlns:a16="http://schemas.microsoft.com/office/drawing/2014/main" id="{455D8C44-5E7C-E156-5A9B-B4018159C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3" name="Line 4938">
                <a:extLst>
                  <a:ext uri="{FF2B5EF4-FFF2-40B4-BE49-F238E27FC236}">
                    <a16:creationId xmlns:a16="http://schemas.microsoft.com/office/drawing/2014/main" id="{3D334E72-43F9-0C19-4A3D-657173829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4" name="Line 4939">
                <a:extLst>
                  <a:ext uri="{FF2B5EF4-FFF2-40B4-BE49-F238E27FC236}">
                    <a16:creationId xmlns:a16="http://schemas.microsoft.com/office/drawing/2014/main" id="{9297D976-2A1C-1491-5A8C-864E25E1B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5" name="Line 4940">
                <a:extLst>
                  <a:ext uri="{FF2B5EF4-FFF2-40B4-BE49-F238E27FC236}">
                    <a16:creationId xmlns:a16="http://schemas.microsoft.com/office/drawing/2014/main" id="{5E6D032B-AEFC-8BE5-FA00-13CBC5211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6" name="Line 4941">
                <a:extLst>
                  <a:ext uri="{FF2B5EF4-FFF2-40B4-BE49-F238E27FC236}">
                    <a16:creationId xmlns:a16="http://schemas.microsoft.com/office/drawing/2014/main" id="{95E62AC1-FBF9-D8D6-489C-26B9CB30E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7" name="Line 4942">
                <a:extLst>
                  <a:ext uri="{FF2B5EF4-FFF2-40B4-BE49-F238E27FC236}">
                    <a16:creationId xmlns:a16="http://schemas.microsoft.com/office/drawing/2014/main" id="{E7BED733-E961-32D8-D712-36D12B1F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8" name="Line 4943">
                <a:extLst>
                  <a:ext uri="{FF2B5EF4-FFF2-40B4-BE49-F238E27FC236}">
                    <a16:creationId xmlns:a16="http://schemas.microsoft.com/office/drawing/2014/main" id="{08441C2C-56B0-52FC-9904-B2EA7F195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89" name="Line 4944">
                <a:extLst>
                  <a:ext uri="{FF2B5EF4-FFF2-40B4-BE49-F238E27FC236}">
                    <a16:creationId xmlns:a16="http://schemas.microsoft.com/office/drawing/2014/main" id="{C8AE7B10-414A-8B40-DB54-36FFE5821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0" name="Line 4945">
                <a:extLst>
                  <a:ext uri="{FF2B5EF4-FFF2-40B4-BE49-F238E27FC236}">
                    <a16:creationId xmlns:a16="http://schemas.microsoft.com/office/drawing/2014/main" id="{60684929-AAEF-FED6-045E-60A4EA2B4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1" name="Line 4946">
                <a:extLst>
                  <a:ext uri="{FF2B5EF4-FFF2-40B4-BE49-F238E27FC236}">
                    <a16:creationId xmlns:a16="http://schemas.microsoft.com/office/drawing/2014/main" id="{1EE9AD31-A835-F2C0-F87D-9DC050B81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2" name="Line 4947">
                <a:extLst>
                  <a:ext uri="{FF2B5EF4-FFF2-40B4-BE49-F238E27FC236}">
                    <a16:creationId xmlns:a16="http://schemas.microsoft.com/office/drawing/2014/main" id="{0FFB1094-331A-CB3D-EBBC-B2A1ADF41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3" name="Line 4948">
                <a:extLst>
                  <a:ext uri="{FF2B5EF4-FFF2-40B4-BE49-F238E27FC236}">
                    <a16:creationId xmlns:a16="http://schemas.microsoft.com/office/drawing/2014/main" id="{59613166-A353-BD4D-272E-92AA66503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4" name="Line 4949">
                <a:extLst>
                  <a:ext uri="{FF2B5EF4-FFF2-40B4-BE49-F238E27FC236}">
                    <a16:creationId xmlns:a16="http://schemas.microsoft.com/office/drawing/2014/main" id="{E5C3D76E-49CD-C9A9-3B22-4D25ABD63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5" name="Line 4950">
                <a:extLst>
                  <a:ext uri="{FF2B5EF4-FFF2-40B4-BE49-F238E27FC236}">
                    <a16:creationId xmlns:a16="http://schemas.microsoft.com/office/drawing/2014/main" id="{64B13B6C-F7ED-89D1-7668-F5D0A8A8A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6" name="Line 4951">
                <a:extLst>
                  <a:ext uri="{FF2B5EF4-FFF2-40B4-BE49-F238E27FC236}">
                    <a16:creationId xmlns:a16="http://schemas.microsoft.com/office/drawing/2014/main" id="{3A0A3E27-E7F2-5197-37B0-4017DC2BE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7" name="Line 4952">
                <a:extLst>
                  <a:ext uri="{FF2B5EF4-FFF2-40B4-BE49-F238E27FC236}">
                    <a16:creationId xmlns:a16="http://schemas.microsoft.com/office/drawing/2014/main" id="{A74DA79E-86C6-1B7F-1EC8-8AB83615B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8" name="Line 4953">
                <a:extLst>
                  <a:ext uri="{FF2B5EF4-FFF2-40B4-BE49-F238E27FC236}">
                    <a16:creationId xmlns:a16="http://schemas.microsoft.com/office/drawing/2014/main" id="{CCE0057B-4CE0-3942-1CF3-B7F7C73F1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899" name="Line 4954">
                <a:extLst>
                  <a:ext uri="{FF2B5EF4-FFF2-40B4-BE49-F238E27FC236}">
                    <a16:creationId xmlns:a16="http://schemas.microsoft.com/office/drawing/2014/main" id="{3C110E40-3516-39AB-79BC-F4088764A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0" name="Line 4955">
                <a:extLst>
                  <a:ext uri="{FF2B5EF4-FFF2-40B4-BE49-F238E27FC236}">
                    <a16:creationId xmlns:a16="http://schemas.microsoft.com/office/drawing/2014/main" id="{FD7079A2-F59B-BA97-BB7D-FFF386B41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1" name="Line 4956">
                <a:extLst>
                  <a:ext uri="{FF2B5EF4-FFF2-40B4-BE49-F238E27FC236}">
                    <a16:creationId xmlns:a16="http://schemas.microsoft.com/office/drawing/2014/main" id="{8B58424B-C8A5-BC4E-28F7-2FB0F4130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2" name="Line 4957">
                <a:extLst>
                  <a:ext uri="{FF2B5EF4-FFF2-40B4-BE49-F238E27FC236}">
                    <a16:creationId xmlns:a16="http://schemas.microsoft.com/office/drawing/2014/main" id="{B44966DB-A8D1-94CB-3B69-58AEC0558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3" name="Line 4958">
                <a:extLst>
                  <a:ext uri="{FF2B5EF4-FFF2-40B4-BE49-F238E27FC236}">
                    <a16:creationId xmlns:a16="http://schemas.microsoft.com/office/drawing/2014/main" id="{FADD9112-1052-0F25-C1D4-A8D9EE95F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4" name="Line 4959">
                <a:extLst>
                  <a:ext uri="{FF2B5EF4-FFF2-40B4-BE49-F238E27FC236}">
                    <a16:creationId xmlns:a16="http://schemas.microsoft.com/office/drawing/2014/main" id="{049647FF-6B17-CB28-81A9-C1762E58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5" name="Line 4960">
                <a:extLst>
                  <a:ext uri="{FF2B5EF4-FFF2-40B4-BE49-F238E27FC236}">
                    <a16:creationId xmlns:a16="http://schemas.microsoft.com/office/drawing/2014/main" id="{7F1385CF-E8DC-A287-9430-6BB8EE57F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6" name="Line 4961">
                <a:extLst>
                  <a:ext uri="{FF2B5EF4-FFF2-40B4-BE49-F238E27FC236}">
                    <a16:creationId xmlns:a16="http://schemas.microsoft.com/office/drawing/2014/main" id="{B0D3D119-7B25-F3A1-A874-7D490C864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7" name="Line 4962">
                <a:extLst>
                  <a:ext uri="{FF2B5EF4-FFF2-40B4-BE49-F238E27FC236}">
                    <a16:creationId xmlns:a16="http://schemas.microsoft.com/office/drawing/2014/main" id="{E1715C59-FAA6-94AB-38A4-E3799D27A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8" name="Line 4963">
                <a:extLst>
                  <a:ext uri="{FF2B5EF4-FFF2-40B4-BE49-F238E27FC236}">
                    <a16:creationId xmlns:a16="http://schemas.microsoft.com/office/drawing/2014/main" id="{26358968-1089-FB58-9457-2DBCE3D57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09" name="Line 4964">
                <a:extLst>
                  <a:ext uri="{FF2B5EF4-FFF2-40B4-BE49-F238E27FC236}">
                    <a16:creationId xmlns:a16="http://schemas.microsoft.com/office/drawing/2014/main" id="{7276DDED-3E43-2928-8CB8-67044F0AF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0" name="Line 4965">
                <a:extLst>
                  <a:ext uri="{FF2B5EF4-FFF2-40B4-BE49-F238E27FC236}">
                    <a16:creationId xmlns:a16="http://schemas.microsoft.com/office/drawing/2014/main" id="{A4C84779-DE4B-12A6-E3D9-CF314AF28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1" name="Line 4966">
                <a:extLst>
                  <a:ext uri="{FF2B5EF4-FFF2-40B4-BE49-F238E27FC236}">
                    <a16:creationId xmlns:a16="http://schemas.microsoft.com/office/drawing/2014/main" id="{78D605E2-0E3F-3267-862C-52938C6B7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2" name="Line 4967">
                <a:extLst>
                  <a:ext uri="{FF2B5EF4-FFF2-40B4-BE49-F238E27FC236}">
                    <a16:creationId xmlns:a16="http://schemas.microsoft.com/office/drawing/2014/main" id="{CFEA066B-54EA-C2F5-570F-A6A3C0226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3" name="Line 4968">
                <a:extLst>
                  <a:ext uri="{FF2B5EF4-FFF2-40B4-BE49-F238E27FC236}">
                    <a16:creationId xmlns:a16="http://schemas.microsoft.com/office/drawing/2014/main" id="{84BB7F9C-CB8F-FB2E-6F3E-169958130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4" name="Line 4969">
                <a:extLst>
                  <a:ext uri="{FF2B5EF4-FFF2-40B4-BE49-F238E27FC236}">
                    <a16:creationId xmlns:a16="http://schemas.microsoft.com/office/drawing/2014/main" id="{A1A6F906-8CC0-D670-CCD8-7F79B6EEA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5" name="Line 4970">
                <a:extLst>
                  <a:ext uri="{FF2B5EF4-FFF2-40B4-BE49-F238E27FC236}">
                    <a16:creationId xmlns:a16="http://schemas.microsoft.com/office/drawing/2014/main" id="{AD93AA31-B2BF-30CB-E39D-A2AA52F1E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6" name="Line 4971">
                <a:extLst>
                  <a:ext uri="{FF2B5EF4-FFF2-40B4-BE49-F238E27FC236}">
                    <a16:creationId xmlns:a16="http://schemas.microsoft.com/office/drawing/2014/main" id="{E76180E3-D365-606B-4A6D-0F9DCFD43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7" name="Line 4972">
                <a:extLst>
                  <a:ext uri="{FF2B5EF4-FFF2-40B4-BE49-F238E27FC236}">
                    <a16:creationId xmlns:a16="http://schemas.microsoft.com/office/drawing/2014/main" id="{F616F376-E776-60BA-2966-F6AB2D7B5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8" name="Line 4973">
                <a:extLst>
                  <a:ext uri="{FF2B5EF4-FFF2-40B4-BE49-F238E27FC236}">
                    <a16:creationId xmlns:a16="http://schemas.microsoft.com/office/drawing/2014/main" id="{30900D9B-D5C0-A400-CF4C-D3B3FD821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19" name="Line 4974">
                <a:extLst>
                  <a:ext uri="{FF2B5EF4-FFF2-40B4-BE49-F238E27FC236}">
                    <a16:creationId xmlns:a16="http://schemas.microsoft.com/office/drawing/2014/main" id="{16FA49EB-5D5C-99B3-30D7-4D331B18B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0" name="Line 4975">
                <a:extLst>
                  <a:ext uri="{FF2B5EF4-FFF2-40B4-BE49-F238E27FC236}">
                    <a16:creationId xmlns:a16="http://schemas.microsoft.com/office/drawing/2014/main" id="{B11072F0-2252-389D-3D50-7AC2D670D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1" name="Line 4976">
                <a:extLst>
                  <a:ext uri="{FF2B5EF4-FFF2-40B4-BE49-F238E27FC236}">
                    <a16:creationId xmlns:a16="http://schemas.microsoft.com/office/drawing/2014/main" id="{E403F874-5245-7633-48EB-FE3C0B17E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2" name="Line 4977">
                <a:extLst>
                  <a:ext uri="{FF2B5EF4-FFF2-40B4-BE49-F238E27FC236}">
                    <a16:creationId xmlns:a16="http://schemas.microsoft.com/office/drawing/2014/main" id="{B7D80E7F-50BC-84CC-5263-A4CE62F26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3" name="Line 4978">
                <a:extLst>
                  <a:ext uri="{FF2B5EF4-FFF2-40B4-BE49-F238E27FC236}">
                    <a16:creationId xmlns:a16="http://schemas.microsoft.com/office/drawing/2014/main" id="{9F8EFD19-7578-24BE-2605-73DA245CC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4" name="Line 4979">
                <a:extLst>
                  <a:ext uri="{FF2B5EF4-FFF2-40B4-BE49-F238E27FC236}">
                    <a16:creationId xmlns:a16="http://schemas.microsoft.com/office/drawing/2014/main" id="{DB0AF27E-C267-55D5-6941-C3D4F4A93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5" name="Line 4980">
                <a:extLst>
                  <a:ext uri="{FF2B5EF4-FFF2-40B4-BE49-F238E27FC236}">
                    <a16:creationId xmlns:a16="http://schemas.microsoft.com/office/drawing/2014/main" id="{3B09F82C-4DB5-1C2E-A1BF-8C06E6C64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6" name="Line 4981">
                <a:extLst>
                  <a:ext uri="{FF2B5EF4-FFF2-40B4-BE49-F238E27FC236}">
                    <a16:creationId xmlns:a16="http://schemas.microsoft.com/office/drawing/2014/main" id="{769B881F-EC88-4C24-92B8-29E0F67F4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7" name="Line 4982">
                <a:extLst>
                  <a:ext uri="{FF2B5EF4-FFF2-40B4-BE49-F238E27FC236}">
                    <a16:creationId xmlns:a16="http://schemas.microsoft.com/office/drawing/2014/main" id="{2108F20D-699A-8A6B-BAA8-986C69FD5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8" name="Line 4983">
                <a:extLst>
                  <a:ext uri="{FF2B5EF4-FFF2-40B4-BE49-F238E27FC236}">
                    <a16:creationId xmlns:a16="http://schemas.microsoft.com/office/drawing/2014/main" id="{50DC1740-E1A2-6F93-B2EF-9F17C3EC6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29" name="Line 4984">
                <a:extLst>
                  <a:ext uri="{FF2B5EF4-FFF2-40B4-BE49-F238E27FC236}">
                    <a16:creationId xmlns:a16="http://schemas.microsoft.com/office/drawing/2014/main" id="{B1961936-1CB7-6A4D-B4CD-223E4D9E2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0" name="Line 4985">
                <a:extLst>
                  <a:ext uri="{FF2B5EF4-FFF2-40B4-BE49-F238E27FC236}">
                    <a16:creationId xmlns:a16="http://schemas.microsoft.com/office/drawing/2014/main" id="{859EA8CA-1ADE-A238-F878-9FA8B61C0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1" name="Line 4986">
                <a:extLst>
                  <a:ext uri="{FF2B5EF4-FFF2-40B4-BE49-F238E27FC236}">
                    <a16:creationId xmlns:a16="http://schemas.microsoft.com/office/drawing/2014/main" id="{714452B3-887C-C889-0510-E0F916569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2" name="Line 4987">
                <a:extLst>
                  <a:ext uri="{FF2B5EF4-FFF2-40B4-BE49-F238E27FC236}">
                    <a16:creationId xmlns:a16="http://schemas.microsoft.com/office/drawing/2014/main" id="{A2FBC793-D04F-0557-62AF-10878B4A4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3" name="Line 4988">
                <a:extLst>
                  <a:ext uri="{FF2B5EF4-FFF2-40B4-BE49-F238E27FC236}">
                    <a16:creationId xmlns:a16="http://schemas.microsoft.com/office/drawing/2014/main" id="{789CF9B5-977B-1AB8-2CE9-6CB4A7F6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4" name="Line 4989">
                <a:extLst>
                  <a:ext uri="{FF2B5EF4-FFF2-40B4-BE49-F238E27FC236}">
                    <a16:creationId xmlns:a16="http://schemas.microsoft.com/office/drawing/2014/main" id="{4EA59DD1-19BB-B698-A258-D31A01940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5" name="Line 4990">
                <a:extLst>
                  <a:ext uri="{FF2B5EF4-FFF2-40B4-BE49-F238E27FC236}">
                    <a16:creationId xmlns:a16="http://schemas.microsoft.com/office/drawing/2014/main" id="{65E34473-69F5-2FF1-334D-934465FCC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6" name="Line 4991">
                <a:extLst>
                  <a:ext uri="{FF2B5EF4-FFF2-40B4-BE49-F238E27FC236}">
                    <a16:creationId xmlns:a16="http://schemas.microsoft.com/office/drawing/2014/main" id="{697FE09E-7133-053C-2428-275E2C1BC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7" name="Line 4992">
                <a:extLst>
                  <a:ext uri="{FF2B5EF4-FFF2-40B4-BE49-F238E27FC236}">
                    <a16:creationId xmlns:a16="http://schemas.microsoft.com/office/drawing/2014/main" id="{6FE134EC-1C90-8DDE-CBB5-4BD9E75C4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8" name="Line 4993">
                <a:extLst>
                  <a:ext uri="{FF2B5EF4-FFF2-40B4-BE49-F238E27FC236}">
                    <a16:creationId xmlns:a16="http://schemas.microsoft.com/office/drawing/2014/main" id="{324BD7D5-B481-0755-20A3-3AE378B0E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39" name="Line 4994">
                <a:extLst>
                  <a:ext uri="{FF2B5EF4-FFF2-40B4-BE49-F238E27FC236}">
                    <a16:creationId xmlns:a16="http://schemas.microsoft.com/office/drawing/2014/main" id="{FCD367DA-4354-4D31-5425-8FD1F3177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0" name="Line 4995">
                <a:extLst>
                  <a:ext uri="{FF2B5EF4-FFF2-40B4-BE49-F238E27FC236}">
                    <a16:creationId xmlns:a16="http://schemas.microsoft.com/office/drawing/2014/main" id="{025B30F6-F524-9016-33EB-1111DB916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1" name="Line 4996">
                <a:extLst>
                  <a:ext uri="{FF2B5EF4-FFF2-40B4-BE49-F238E27FC236}">
                    <a16:creationId xmlns:a16="http://schemas.microsoft.com/office/drawing/2014/main" id="{147A884D-79B4-FC31-A184-FC8D9F26A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2" name="Line 4997">
                <a:extLst>
                  <a:ext uri="{FF2B5EF4-FFF2-40B4-BE49-F238E27FC236}">
                    <a16:creationId xmlns:a16="http://schemas.microsoft.com/office/drawing/2014/main" id="{BE305A49-2FD8-71E5-B943-CDFAB5610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3" name="Line 4998">
                <a:extLst>
                  <a:ext uri="{FF2B5EF4-FFF2-40B4-BE49-F238E27FC236}">
                    <a16:creationId xmlns:a16="http://schemas.microsoft.com/office/drawing/2014/main" id="{01258481-CD73-7793-E0F5-4902734C4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4" name="Line 4999">
                <a:extLst>
                  <a:ext uri="{FF2B5EF4-FFF2-40B4-BE49-F238E27FC236}">
                    <a16:creationId xmlns:a16="http://schemas.microsoft.com/office/drawing/2014/main" id="{347336BE-C507-3EC6-3E3F-3D10E1076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5" name="Line 5000">
                <a:extLst>
                  <a:ext uri="{FF2B5EF4-FFF2-40B4-BE49-F238E27FC236}">
                    <a16:creationId xmlns:a16="http://schemas.microsoft.com/office/drawing/2014/main" id="{32958669-3667-7486-735A-6ABD16D8F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6" name="Line 5001">
                <a:extLst>
                  <a:ext uri="{FF2B5EF4-FFF2-40B4-BE49-F238E27FC236}">
                    <a16:creationId xmlns:a16="http://schemas.microsoft.com/office/drawing/2014/main" id="{BA8001F1-40BD-BA5A-E043-D694D3536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0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7" name="Line 5002">
                <a:extLst>
                  <a:ext uri="{FF2B5EF4-FFF2-40B4-BE49-F238E27FC236}">
                    <a16:creationId xmlns:a16="http://schemas.microsoft.com/office/drawing/2014/main" id="{A496E6B5-6505-5E93-60A5-2DACDBDC2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8" name="Line 5003">
                <a:extLst>
                  <a:ext uri="{FF2B5EF4-FFF2-40B4-BE49-F238E27FC236}">
                    <a16:creationId xmlns:a16="http://schemas.microsoft.com/office/drawing/2014/main" id="{BEF2C11B-56FC-A18D-C213-6BBF21261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49" name="Line 5004">
                <a:extLst>
                  <a:ext uri="{FF2B5EF4-FFF2-40B4-BE49-F238E27FC236}">
                    <a16:creationId xmlns:a16="http://schemas.microsoft.com/office/drawing/2014/main" id="{AD636170-A334-C729-4BE3-C561B2B08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0" name="Line 5005">
                <a:extLst>
                  <a:ext uri="{FF2B5EF4-FFF2-40B4-BE49-F238E27FC236}">
                    <a16:creationId xmlns:a16="http://schemas.microsoft.com/office/drawing/2014/main" id="{C0E0CA70-DBD6-9852-D89F-0FE82D32D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1" name="Line 5006">
                <a:extLst>
                  <a:ext uri="{FF2B5EF4-FFF2-40B4-BE49-F238E27FC236}">
                    <a16:creationId xmlns:a16="http://schemas.microsoft.com/office/drawing/2014/main" id="{81DA41CB-D845-AE15-170C-D3271BC72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2" name="Line 5007">
                <a:extLst>
                  <a:ext uri="{FF2B5EF4-FFF2-40B4-BE49-F238E27FC236}">
                    <a16:creationId xmlns:a16="http://schemas.microsoft.com/office/drawing/2014/main" id="{55A19C28-F9B6-0C85-FA8F-F4B460E39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3" name="Line 5008">
                <a:extLst>
                  <a:ext uri="{FF2B5EF4-FFF2-40B4-BE49-F238E27FC236}">
                    <a16:creationId xmlns:a16="http://schemas.microsoft.com/office/drawing/2014/main" id="{FB066C33-EA8E-6ED3-C716-ACAD167EB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4" name="Line 5009">
                <a:extLst>
                  <a:ext uri="{FF2B5EF4-FFF2-40B4-BE49-F238E27FC236}">
                    <a16:creationId xmlns:a16="http://schemas.microsoft.com/office/drawing/2014/main" id="{4028AEE9-419A-A578-7423-2843F58B6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5" name="Line 5010">
                <a:extLst>
                  <a:ext uri="{FF2B5EF4-FFF2-40B4-BE49-F238E27FC236}">
                    <a16:creationId xmlns:a16="http://schemas.microsoft.com/office/drawing/2014/main" id="{9CC1A35C-9766-3A75-83F1-100C3DB6E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6" name="Line 5011">
                <a:extLst>
                  <a:ext uri="{FF2B5EF4-FFF2-40B4-BE49-F238E27FC236}">
                    <a16:creationId xmlns:a16="http://schemas.microsoft.com/office/drawing/2014/main" id="{93A40100-429F-4129-2F00-A423019CC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67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7" name="Line 5012">
                <a:extLst>
                  <a:ext uri="{FF2B5EF4-FFF2-40B4-BE49-F238E27FC236}">
                    <a16:creationId xmlns:a16="http://schemas.microsoft.com/office/drawing/2014/main" id="{0678CE28-B2C6-ED09-BBEB-460AEA4ED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8" name="Line 5013">
                <a:extLst>
                  <a:ext uri="{FF2B5EF4-FFF2-40B4-BE49-F238E27FC236}">
                    <a16:creationId xmlns:a16="http://schemas.microsoft.com/office/drawing/2014/main" id="{1978BF9E-7DFD-F2BF-455D-39E8FCE51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59" name="Line 5014">
                <a:extLst>
                  <a:ext uri="{FF2B5EF4-FFF2-40B4-BE49-F238E27FC236}">
                    <a16:creationId xmlns:a16="http://schemas.microsoft.com/office/drawing/2014/main" id="{FA5C7368-D854-3E47-6A26-811DBB0D8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0" name="Line 5015">
                <a:extLst>
                  <a:ext uri="{FF2B5EF4-FFF2-40B4-BE49-F238E27FC236}">
                    <a16:creationId xmlns:a16="http://schemas.microsoft.com/office/drawing/2014/main" id="{3F90AA45-8FBC-68ED-6906-0F30382DC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1" name="Line 5016">
                <a:extLst>
                  <a:ext uri="{FF2B5EF4-FFF2-40B4-BE49-F238E27FC236}">
                    <a16:creationId xmlns:a16="http://schemas.microsoft.com/office/drawing/2014/main" id="{88540D77-6902-7661-2E9F-87FCED4DC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2" name="Line 5017">
                <a:extLst>
                  <a:ext uri="{FF2B5EF4-FFF2-40B4-BE49-F238E27FC236}">
                    <a16:creationId xmlns:a16="http://schemas.microsoft.com/office/drawing/2014/main" id="{B04724BB-728D-5251-B1FE-5B4235A3C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3" name="Line 5018">
                <a:extLst>
                  <a:ext uri="{FF2B5EF4-FFF2-40B4-BE49-F238E27FC236}">
                    <a16:creationId xmlns:a16="http://schemas.microsoft.com/office/drawing/2014/main" id="{5A95BC65-2276-197F-029F-3335A47A8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4" name="Line 5019">
                <a:extLst>
                  <a:ext uri="{FF2B5EF4-FFF2-40B4-BE49-F238E27FC236}">
                    <a16:creationId xmlns:a16="http://schemas.microsoft.com/office/drawing/2014/main" id="{6E0D16C0-8CFC-158C-B5A1-87E5D394F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5" name="Line 5020">
                <a:extLst>
                  <a:ext uri="{FF2B5EF4-FFF2-40B4-BE49-F238E27FC236}">
                    <a16:creationId xmlns:a16="http://schemas.microsoft.com/office/drawing/2014/main" id="{4D0B490D-2D5C-386E-66F6-F0D7AECCA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6" name="Line 5021">
                <a:extLst>
                  <a:ext uri="{FF2B5EF4-FFF2-40B4-BE49-F238E27FC236}">
                    <a16:creationId xmlns:a16="http://schemas.microsoft.com/office/drawing/2014/main" id="{4F5FBB9A-BBE4-64C3-170E-21975FAEC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7" name="Line 5022">
                <a:extLst>
                  <a:ext uri="{FF2B5EF4-FFF2-40B4-BE49-F238E27FC236}">
                    <a16:creationId xmlns:a16="http://schemas.microsoft.com/office/drawing/2014/main" id="{CDC203ED-C776-2D6E-BB15-952148CBF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8" name="Line 5023">
                <a:extLst>
                  <a:ext uri="{FF2B5EF4-FFF2-40B4-BE49-F238E27FC236}">
                    <a16:creationId xmlns:a16="http://schemas.microsoft.com/office/drawing/2014/main" id="{E8C1B730-3FB5-6962-E3FA-272BA4E01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69" name="Line 5024">
                <a:extLst>
                  <a:ext uri="{FF2B5EF4-FFF2-40B4-BE49-F238E27FC236}">
                    <a16:creationId xmlns:a16="http://schemas.microsoft.com/office/drawing/2014/main" id="{571A08D8-FC1F-BBCA-C929-9EB64B0F5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0" name="Line 5025">
                <a:extLst>
                  <a:ext uri="{FF2B5EF4-FFF2-40B4-BE49-F238E27FC236}">
                    <a16:creationId xmlns:a16="http://schemas.microsoft.com/office/drawing/2014/main" id="{D3ED9940-D28D-3EA0-69BA-33EF9D008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1" name="Line 5026">
                <a:extLst>
                  <a:ext uri="{FF2B5EF4-FFF2-40B4-BE49-F238E27FC236}">
                    <a16:creationId xmlns:a16="http://schemas.microsoft.com/office/drawing/2014/main" id="{7E295CA6-BD81-B1F3-E3F6-3E04E64BF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2" name="Line 5027">
                <a:extLst>
                  <a:ext uri="{FF2B5EF4-FFF2-40B4-BE49-F238E27FC236}">
                    <a16:creationId xmlns:a16="http://schemas.microsoft.com/office/drawing/2014/main" id="{9CD86BB8-426B-89AC-EB81-A0A7AE721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3" name="Line 5028">
                <a:extLst>
                  <a:ext uri="{FF2B5EF4-FFF2-40B4-BE49-F238E27FC236}">
                    <a16:creationId xmlns:a16="http://schemas.microsoft.com/office/drawing/2014/main" id="{3BA14C9C-3554-9214-8DDB-B0CA130FB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4" name="Line 5029">
                <a:extLst>
                  <a:ext uri="{FF2B5EF4-FFF2-40B4-BE49-F238E27FC236}">
                    <a16:creationId xmlns:a16="http://schemas.microsoft.com/office/drawing/2014/main" id="{59F98834-C18D-8895-913A-ADAB9DA4F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5" name="Line 5030">
                <a:extLst>
                  <a:ext uri="{FF2B5EF4-FFF2-40B4-BE49-F238E27FC236}">
                    <a16:creationId xmlns:a16="http://schemas.microsoft.com/office/drawing/2014/main" id="{2D471687-2560-138B-CF22-D6D26C535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6" name="Line 5031">
                <a:extLst>
                  <a:ext uri="{FF2B5EF4-FFF2-40B4-BE49-F238E27FC236}">
                    <a16:creationId xmlns:a16="http://schemas.microsoft.com/office/drawing/2014/main" id="{F9B5773C-599D-0AD4-6D87-307ED66AA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7" name="Line 5032">
                <a:extLst>
                  <a:ext uri="{FF2B5EF4-FFF2-40B4-BE49-F238E27FC236}">
                    <a16:creationId xmlns:a16="http://schemas.microsoft.com/office/drawing/2014/main" id="{4703CA27-E215-1B69-4371-E2BA7E8D9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8" name="Line 5033">
                <a:extLst>
                  <a:ext uri="{FF2B5EF4-FFF2-40B4-BE49-F238E27FC236}">
                    <a16:creationId xmlns:a16="http://schemas.microsoft.com/office/drawing/2014/main" id="{A69F663E-3BB8-C1EA-C524-4C3AAE2E0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8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79" name="Line 5034">
                <a:extLst>
                  <a:ext uri="{FF2B5EF4-FFF2-40B4-BE49-F238E27FC236}">
                    <a16:creationId xmlns:a16="http://schemas.microsoft.com/office/drawing/2014/main" id="{E6EFCD05-FE3F-6317-FE9B-B427432A0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0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0" name="Line 5035">
                <a:extLst>
                  <a:ext uri="{FF2B5EF4-FFF2-40B4-BE49-F238E27FC236}">
                    <a16:creationId xmlns:a16="http://schemas.microsoft.com/office/drawing/2014/main" id="{7C3E6F35-902A-5B0C-A09F-11DD11E4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1" name="Line 5036">
                <a:extLst>
                  <a:ext uri="{FF2B5EF4-FFF2-40B4-BE49-F238E27FC236}">
                    <a16:creationId xmlns:a16="http://schemas.microsoft.com/office/drawing/2014/main" id="{41EC3981-944E-8B34-4DDD-C25AFE1A1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7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2" name="Line 5037">
                <a:extLst>
                  <a:ext uri="{FF2B5EF4-FFF2-40B4-BE49-F238E27FC236}">
                    <a16:creationId xmlns:a16="http://schemas.microsoft.com/office/drawing/2014/main" id="{AEE315EB-7435-C696-9035-2C26EA184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8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3" name="Line 5038">
                <a:extLst>
                  <a:ext uri="{FF2B5EF4-FFF2-40B4-BE49-F238E27FC236}">
                    <a16:creationId xmlns:a16="http://schemas.microsoft.com/office/drawing/2014/main" id="{A5EC4BAD-6AFC-649A-CD54-6A4986DEB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4" name="Line 5039">
                <a:extLst>
                  <a:ext uri="{FF2B5EF4-FFF2-40B4-BE49-F238E27FC236}">
                    <a16:creationId xmlns:a16="http://schemas.microsoft.com/office/drawing/2014/main" id="{795A443F-A793-DD83-3CD1-F9A37541D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4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5" name="Line 5040">
                <a:extLst>
                  <a:ext uri="{FF2B5EF4-FFF2-40B4-BE49-F238E27FC236}">
                    <a16:creationId xmlns:a16="http://schemas.microsoft.com/office/drawing/2014/main" id="{ACC3980C-4F6A-27C2-A9A6-CF4FF778A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6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6" name="Line 5041">
                <a:extLst>
                  <a:ext uri="{FF2B5EF4-FFF2-40B4-BE49-F238E27FC236}">
                    <a16:creationId xmlns:a16="http://schemas.microsoft.com/office/drawing/2014/main" id="{C7CD0C11-7E49-A3EE-85E8-2A67B52DD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77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7" name="Line 5042">
                <a:extLst>
                  <a:ext uri="{FF2B5EF4-FFF2-40B4-BE49-F238E27FC236}">
                    <a16:creationId xmlns:a16="http://schemas.microsoft.com/office/drawing/2014/main" id="{F340AB90-BCB3-3120-66AE-44DC99B6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87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8" name="Line 5043">
                <a:extLst>
                  <a:ext uri="{FF2B5EF4-FFF2-40B4-BE49-F238E27FC236}">
                    <a16:creationId xmlns:a16="http://schemas.microsoft.com/office/drawing/2014/main" id="{E930DA8C-A377-5458-6E9A-E65D81B0E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99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89" name="Line 5044">
                <a:extLst>
                  <a:ext uri="{FF2B5EF4-FFF2-40B4-BE49-F238E27FC236}">
                    <a16:creationId xmlns:a16="http://schemas.microsoft.com/office/drawing/2014/main" id="{17B5E31C-CD24-10DD-7A6B-6B0DB3150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0" name="Line 5045">
                <a:extLst>
                  <a:ext uri="{FF2B5EF4-FFF2-40B4-BE49-F238E27FC236}">
                    <a16:creationId xmlns:a16="http://schemas.microsoft.com/office/drawing/2014/main" id="{25E012CA-3614-9229-EB9D-1A58A5E0B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1" name="Line 5046">
                <a:extLst>
                  <a:ext uri="{FF2B5EF4-FFF2-40B4-BE49-F238E27FC236}">
                    <a16:creationId xmlns:a16="http://schemas.microsoft.com/office/drawing/2014/main" id="{50CC22DB-E04F-7FDA-9866-B414E78A6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1943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2" name="Line 5047">
                <a:extLst>
                  <a:ext uri="{FF2B5EF4-FFF2-40B4-BE49-F238E27FC236}">
                    <a16:creationId xmlns:a16="http://schemas.microsoft.com/office/drawing/2014/main" id="{9B10B54A-597B-C11F-4C61-7114CE528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1905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3" name="Line 5048">
                <a:extLst>
                  <a:ext uri="{FF2B5EF4-FFF2-40B4-BE49-F238E27FC236}">
                    <a16:creationId xmlns:a16="http://schemas.microsoft.com/office/drawing/2014/main" id="{C8018A43-D08C-3808-DBE4-E89F9E58B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4" name="Line 5049">
                <a:extLst>
                  <a:ext uri="{FF2B5EF4-FFF2-40B4-BE49-F238E27FC236}">
                    <a16:creationId xmlns:a16="http://schemas.microsoft.com/office/drawing/2014/main" id="{007C7F18-8572-80DB-CAD8-F32ED063E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5" name="Line 5050">
                <a:extLst>
                  <a:ext uri="{FF2B5EF4-FFF2-40B4-BE49-F238E27FC236}">
                    <a16:creationId xmlns:a16="http://schemas.microsoft.com/office/drawing/2014/main" id="{7FC6658C-7EA8-2172-F981-FD3C10A24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06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6" name="Line 5051">
                <a:extLst>
                  <a:ext uri="{FF2B5EF4-FFF2-40B4-BE49-F238E27FC236}">
                    <a16:creationId xmlns:a16="http://schemas.microsoft.com/office/drawing/2014/main" id="{E3C646D8-4467-5340-4F5A-A7C223026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7" name="Line 5052">
                <a:extLst>
                  <a:ext uri="{FF2B5EF4-FFF2-40B4-BE49-F238E27FC236}">
                    <a16:creationId xmlns:a16="http://schemas.microsoft.com/office/drawing/2014/main" id="{56B8C003-D32B-C940-BCC1-97D80E329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8" name="Line 5053">
                <a:extLst>
                  <a:ext uri="{FF2B5EF4-FFF2-40B4-BE49-F238E27FC236}">
                    <a16:creationId xmlns:a16="http://schemas.microsoft.com/office/drawing/2014/main" id="{F4A5F66C-F4BD-69DE-39DF-B5F7F3EC3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99" name="Line 5054">
                <a:extLst>
                  <a:ext uri="{FF2B5EF4-FFF2-40B4-BE49-F238E27FC236}">
                    <a16:creationId xmlns:a16="http://schemas.microsoft.com/office/drawing/2014/main" id="{FDEB8950-024C-E536-F1A5-6ED1AFFFA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0" name="Line 5055">
                <a:extLst>
                  <a:ext uri="{FF2B5EF4-FFF2-40B4-BE49-F238E27FC236}">
                    <a16:creationId xmlns:a16="http://schemas.microsoft.com/office/drawing/2014/main" id="{79361B03-C6B0-CAFB-3780-00DF15B02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1" name="Line 5056">
                <a:extLst>
                  <a:ext uri="{FF2B5EF4-FFF2-40B4-BE49-F238E27FC236}">
                    <a16:creationId xmlns:a16="http://schemas.microsoft.com/office/drawing/2014/main" id="{5F39BE4D-166A-826F-62C9-D6D8A8948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2" name="Line 5057">
                <a:extLst>
                  <a:ext uri="{FF2B5EF4-FFF2-40B4-BE49-F238E27FC236}">
                    <a16:creationId xmlns:a16="http://schemas.microsoft.com/office/drawing/2014/main" id="{EF782A17-BCC0-087F-083E-21B4D7377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3" name="Line 5058">
                <a:extLst>
                  <a:ext uri="{FF2B5EF4-FFF2-40B4-BE49-F238E27FC236}">
                    <a16:creationId xmlns:a16="http://schemas.microsoft.com/office/drawing/2014/main" id="{A8730D30-9460-AC78-6651-367A7C679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4" name="Line 5059">
                <a:extLst>
                  <a:ext uri="{FF2B5EF4-FFF2-40B4-BE49-F238E27FC236}">
                    <a16:creationId xmlns:a16="http://schemas.microsoft.com/office/drawing/2014/main" id="{E2A05CC4-D91A-1FD8-983F-7F6BFF739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5" name="Line 5060">
                <a:extLst>
                  <a:ext uri="{FF2B5EF4-FFF2-40B4-BE49-F238E27FC236}">
                    <a16:creationId xmlns:a16="http://schemas.microsoft.com/office/drawing/2014/main" id="{0647E385-356C-497F-5459-38A6BD2C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6" name="Line 5061">
                <a:extLst>
                  <a:ext uri="{FF2B5EF4-FFF2-40B4-BE49-F238E27FC236}">
                    <a16:creationId xmlns:a16="http://schemas.microsoft.com/office/drawing/2014/main" id="{E73EA35F-58D8-FA8C-13B1-5D075EEDD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7" name="Line 5062">
                <a:extLst>
                  <a:ext uri="{FF2B5EF4-FFF2-40B4-BE49-F238E27FC236}">
                    <a16:creationId xmlns:a16="http://schemas.microsoft.com/office/drawing/2014/main" id="{7B1BE469-F23F-DA6B-A9D2-8A5593B40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8" name="Line 5063">
                <a:extLst>
                  <a:ext uri="{FF2B5EF4-FFF2-40B4-BE49-F238E27FC236}">
                    <a16:creationId xmlns:a16="http://schemas.microsoft.com/office/drawing/2014/main" id="{D3B048F5-5A16-B9EB-E3AD-6FCA9DE88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09" name="Line 5064">
                <a:extLst>
                  <a:ext uri="{FF2B5EF4-FFF2-40B4-BE49-F238E27FC236}">
                    <a16:creationId xmlns:a16="http://schemas.microsoft.com/office/drawing/2014/main" id="{6296ADA1-5DFD-ABC4-9CE0-70120BADF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0" name="Line 5065">
                <a:extLst>
                  <a:ext uri="{FF2B5EF4-FFF2-40B4-BE49-F238E27FC236}">
                    <a16:creationId xmlns:a16="http://schemas.microsoft.com/office/drawing/2014/main" id="{65F568A1-B83B-0B0E-124B-440DD1866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1" name="Line 5066">
                <a:extLst>
                  <a:ext uri="{FF2B5EF4-FFF2-40B4-BE49-F238E27FC236}">
                    <a16:creationId xmlns:a16="http://schemas.microsoft.com/office/drawing/2014/main" id="{4526F9D9-06A9-6839-AB20-959A32EB0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2" name="Line 5067">
                <a:extLst>
                  <a:ext uri="{FF2B5EF4-FFF2-40B4-BE49-F238E27FC236}">
                    <a16:creationId xmlns:a16="http://schemas.microsoft.com/office/drawing/2014/main" id="{4CD4656E-2223-49F7-7527-DE3508970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3" name="Line 5068">
                <a:extLst>
                  <a:ext uri="{FF2B5EF4-FFF2-40B4-BE49-F238E27FC236}">
                    <a16:creationId xmlns:a16="http://schemas.microsoft.com/office/drawing/2014/main" id="{56C310CA-09AE-EA09-071E-CB8F922AB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4" name="Line 5069">
                <a:extLst>
                  <a:ext uri="{FF2B5EF4-FFF2-40B4-BE49-F238E27FC236}">
                    <a16:creationId xmlns:a16="http://schemas.microsoft.com/office/drawing/2014/main" id="{A734EBF7-475A-8DD7-2CDA-146526D66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5" name="Line 5070">
                <a:extLst>
                  <a:ext uri="{FF2B5EF4-FFF2-40B4-BE49-F238E27FC236}">
                    <a16:creationId xmlns:a16="http://schemas.microsoft.com/office/drawing/2014/main" id="{20566804-8890-B091-2946-E184F4DC2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6" name="Line 5071">
                <a:extLst>
                  <a:ext uri="{FF2B5EF4-FFF2-40B4-BE49-F238E27FC236}">
                    <a16:creationId xmlns:a16="http://schemas.microsoft.com/office/drawing/2014/main" id="{F4E20A71-AF32-BE4B-9232-B23C19C66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7" name="Line 5073">
                <a:extLst>
                  <a:ext uri="{FF2B5EF4-FFF2-40B4-BE49-F238E27FC236}">
                    <a16:creationId xmlns:a16="http://schemas.microsoft.com/office/drawing/2014/main" id="{E0970DC8-D558-F013-A21D-01CAB8ED2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8" name="Line 5074">
                <a:extLst>
                  <a:ext uri="{FF2B5EF4-FFF2-40B4-BE49-F238E27FC236}">
                    <a16:creationId xmlns:a16="http://schemas.microsoft.com/office/drawing/2014/main" id="{3E8D66C7-AA99-6B01-6ECB-931FCE4E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19" name="Line 5075">
                <a:extLst>
                  <a:ext uri="{FF2B5EF4-FFF2-40B4-BE49-F238E27FC236}">
                    <a16:creationId xmlns:a16="http://schemas.microsoft.com/office/drawing/2014/main" id="{E869E86E-48FC-FEF6-F532-0532C50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0" name="Line 5076">
                <a:extLst>
                  <a:ext uri="{FF2B5EF4-FFF2-40B4-BE49-F238E27FC236}">
                    <a16:creationId xmlns:a16="http://schemas.microsoft.com/office/drawing/2014/main" id="{292722C8-2AD6-082F-712F-DF4CE9837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1" name="Line 5077">
                <a:extLst>
                  <a:ext uri="{FF2B5EF4-FFF2-40B4-BE49-F238E27FC236}">
                    <a16:creationId xmlns:a16="http://schemas.microsoft.com/office/drawing/2014/main" id="{B314E17D-5B7B-AC53-2B1D-6CB223011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2" name="Line 5078">
                <a:extLst>
                  <a:ext uri="{FF2B5EF4-FFF2-40B4-BE49-F238E27FC236}">
                    <a16:creationId xmlns:a16="http://schemas.microsoft.com/office/drawing/2014/main" id="{41DD6FD4-C070-2FFE-8792-ED543E602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3" name="Line 5079">
                <a:extLst>
                  <a:ext uri="{FF2B5EF4-FFF2-40B4-BE49-F238E27FC236}">
                    <a16:creationId xmlns:a16="http://schemas.microsoft.com/office/drawing/2014/main" id="{317C131B-D3BF-B097-E909-EDBD3AC4A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4" name="Line 5080">
                <a:extLst>
                  <a:ext uri="{FF2B5EF4-FFF2-40B4-BE49-F238E27FC236}">
                    <a16:creationId xmlns:a16="http://schemas.microsoft.com/office/drawing/2014/main" id="{0DCAD607-13BF-6DFB-361C-222695FEF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5" name="Line 5081">
                <a:extLst>
                  <a:ext uri="{FF2B5EF4-FFF2-40B4-BE49-F238E27FC236}">
                    <a16:creationId xmlns:a16="http://schemas.microsoft.com/office/drawing/2014/main" id="{1A87AF9D-327B-56BE-C787-EE1D30408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6" name="Line 5082">
                <a:extLst>
                  <a:ext uri="{FF2B5EF4-FFF2-40B4-BE49-F238E27FC236}">
                    <a16:creationId xmlns:a16="http://schemas.microsoft.com/office/drawing/2014/main" id="{A92925F9-533D-7794-D9DF-B7A43373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7" name="Line 5083">
                <a:extLst>
                  <a:ext uri="{FF2B5EF4-FFF2-40B4-BE49-F238E27FC236}">
                    <a16:creationId xmlns:a16="http://schemas.microsoft.com/office/drawing/2014/main" id="{AC2419E7-9B4E-1C46-E53F-2BF76C3DD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8" name="Line 5084">
                <a:extLst>
                  <a:ext uri="{FF2B5EF4-FFF2-40B4-BE49-F238E27FC236}">
                    <a16:creationId xmlns:a16="http://schemas.microsoft.com/office/drawing/2014/main" id="{BFEF9B42-E842-9679-3DC8-E81F0A634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29" name="Line 5085">
                <a:extLst>
                  <a:ext uri="{FF2B5EF4-FFF2-40B4-BE49-F238E27FC236}">
                    <a16:creationId xmlns:a16="http://schemas.microsoft.com/office/drawing/2014/main" id="{358A07AA-49F6-B3C2-327F-BEA44E460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0" name="Line 5086">
                <a:extLst>
                  <a:ext uri="{FF2B5EF4-FFF2-40B4-BE49-F238E27FC236}">
                    <a16:creationId xmlns:a16="http://schemas.microsoft.com/office/drawing/2014/main" id="{303ED6EB-7B44-D7FB-3A7C-D3CE176BB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1" name="Line 5087">
                <a:extLst>
                  <a:ext uri="{FF2B5EF4-FFF2-40B4-BE49-F238E27FC236}">
                    <a16:creationId xmlns:a16="http://schemas.microsoft.com/office/drawing/2014/main" id="{A8BE0CDE-5863-7A3C-17F4-6B29282FB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2" name="Line 5088">
                <a:extLst>
                  <a:ext uri="{FF2B5EF4-FFF2-40B4-BE49-F238E27FC236}">
                    <a16:creationId xmlns:a16="http://schemas.microsoft.com/office/drawing/2014/main" id="{E1660A03-B9D3-A66D-F38A-44A7A404F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3" name="Line 5089">
                <a:extLst>
                  <a:ext uri="{FF2B5EF4-FFF2-40B4-BE49-F238E27FC236}">
                    <a16:creationId xmlns:a16="http://schemas.microsoft.com/office/drawing/2014/main" id="{B0B0D07B-06F8-E61B-1121-9A8AA421F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4" name="Line 5090">
                <a:extLst>
                  <a:ext uri="{FF2B5EF4-FFF2-40B4-BE49-F238E27FC236}">
                    <a16:creationId xmlns:a16="http://schemas.microsoft.com/office/drawing/2014/main" id="{E6605AB3-D1D8-3527-50E7-593B13B0E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5" name="Line 5091">
                <a:extLst>
                  <a:ext uri="{FF2B5EF4-FFF2-40B4-BE49-F238E27FC236}">
                    <a16:creationId xmlns:a16="http://schemas.microsoft.com/office/drawing/2014/main" id="{57584A33-E234-0F1B-C943-0A51C2359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6" name="Line 5092">
                <a:extLst>
                  <a:ext uri="{FF2B5EF4-FFF2-40B4-BE49-F238E27FC236}">
                    <a16:creationId xmlns:a16="http://schemas.microsoft.com/office/drawing/2014/main" id="{5F51C9B4-2D4C-79D0-3327-0B3ED96A7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7" name="Line 5093">
                <a:extLst>
                  <a:ext uri="{FF2B5EF4-FFF2-40B4-BE49-F238E27FC236}">
                    <a16:creationId xmlns:a16="http://schemas.microsoft.com/office/drawing/2014/main" id="{722CD158-3A8F-30CB-C503-B334FD786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8" name="Line 5094">
                <a:extLst>
                  <a:ext uri="{FF2B5EF4-FFF2-40B4-BE49-F238E27FC236}">
                    <a16:creationId xmlns:a16="http://schemas.microsoft.com/office/drawing/2014/main" id="{93168849-C887-8708-9354-9E29BD06F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39" name="Line 5095">
                <a:extLst>
                  <a:ext uri="{FF2B5EF4-FFF2-40B4-BE49-F238E27FC236}">
                    <a16:creationId xmlns:a16="http://schemas.microsoft.com/office/drawing/2014/main" id="{0A1175C8-B9DD-F08D-395F-BD7AAE78B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0" name="Line 5096">
                <a:extLst>
                  <a:ext uri="{FF2B5EF4-FFF2-40B4-BE49-F238E27FC236}">
                    <a16:creationId xmlns:a16="http://schemas.microsoft.com/office/drawing/2014/main" id="{B74E79B6-592C-5727-888C-921909E28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1" name="Line 5097">
                <a:extLst>
                  <a:ext uri="{FF2B5EF4-FFF2-40B4-BE49-F238E27FC236}">
                    <a16:creationId xmlns:a16="http://schemas.microsoft.com/office/drawing/2014/main" id="{A8B61AC0-94A8-5163-7A8A-6DD11AB37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2" name="Line 5098">
                <a:extLst>
                  <a:ext uri="{FF2B5EF4-FFF2-40B4-BE49-F238E27FC236}">
                    <a16:creationId xmlns:a16="http://schemas.microsoft.com/office/drawing/2014/main" id="{1E6AC414-8F9D-AEAE-ADCF-4C2B72168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3" name="Line 5099">
                <a:extLst>
                  <a:ext uri="{FF2B5EF4-FFF2-40B4-BE49-F238E27FC236}">
                    <a16:creationId xmlns:a16="http://schemas.microsoft.com/office/drawing/2014/main" id="{4E6EDEF5-BD62-444B-B6A3-30BEF26D8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4" name="Line 5100">
                <a:extLst>
                  <a:ext uri="{FF2B5EF4-FFF2-40B4-BE49-F238E27FC236}">
                    <a16:creationId xmlns:a16="http://schemas.microsoft.com/office/drawing/2014/main" id="{5146304D-C58E-5C7A-46FD-5BE9C7B84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5" name="Line 5101">
                <a:extLst>
                  <a:ext uri="{FF2B5EF4-FFF2-40B4-BE49-F238E27FC236}">
                    <a16:creationId xmlns:a16="http://schemas.microsoft.com/office/drawing/2014/main" id="{E15612FF-631F-4A3E-CF98-FA5E02803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6" name="Line 5102">
                <a:extLst>
                  <a:ext uri="{FF2B5EF4-FFF2-40B4-BE49-F238E27FC236}">
                    <a16:creationId xmlns:a16="http://schemas.microsoft.com/office/drawing/2014/main" id="{5ED391D0-5ABE-D686-034D-81A50C4CE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7" name="Line 5103">
                <a:extLst>
                  <a:ext uri="{FF2B5EF4-FFF2-40B4-BE49-F238E27FC236}">
                    <a16:creationId xmlns:a16="http://schemas.microsoft.com/office/drawing/2014/main" id="{E65767B8-E936-8DB8-FD34-368EF7E43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8" name="Line 5104">
                <a:extLst>
                  <a:ext uri="{FF2B5EF4-FFF2-40B4-BE49-F238E27FC236}">
                    <a16:creationId xmlns:a16="http://schemas.microsoft.com/office/drawing/2014/main" id="{D137117F-5474-6285-BB73-8D3A2A38B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49" name="Line 5105">
                <a:extLst>
                  <a:ext uri="{FF2B5EF4-FFF2-40B4-BE49-F238E27FC236}">
                    <a16:creationId xmlns:a16="http://schemas.microsoft.com/office/drawing/2014/main" id="{251B33FB-499B-271C-16B8-02EA3F4A7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0" name="Line 5106">
                <a:extLst>
                  <a:ext uri="{FF2B5EF4-FFF2-40B4-BE49-F238E27FC236}">
                    <a16:creationId xmlns:a16="http://schemas.microsoft.com/office/drawing/2014/main" id="{91AB686F-E756-E7B5-3802-BF61648FE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1" name="Line 5107">
                <a:extLst>
                  <a:ext uri="{FF2B5EF4-FFF2-40B4-BE49-F238E27FC236}">
                    <a16:creationId xmlns:a16="http://schemas.microsoft.com/office/drawing/2014/main" id="{B30B976E-5264-D4C1-2EDD-1A62507C2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2" name="Line 5108">
                <a:extLst>
                  <a:ext uri="{FF2B5EF4-FFF2-40B4-BE49-F238E27FC236}">
                    <a16:creationId xmlns:a16="http://schemas.microsoft.com/office/drawing/2014/main" id="{FBB68130-07BF-B41C-B88C-A25C153C4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3" name="Line 5109">
                <a:extLst>
                  <a:ext uri="{FF2B5EF4-FFF2-40B4-BE49-F238E27FC236}">
                    <a16:creationId xmlns:a16="http://schemas.microsoft.com/office/drawing/2014/main" id="{C1B85FBE-88E5-A764-E5B9-81316360E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4" name="Line 5110">
                <a:extLst>
                  <a:ext uri="{FF2B5EF4-FFF2-40B4-BE49-F238E27FC236}">
                    <a16:creationId xmlns:a16="http://schemas.microsoft.com/office/drawing/2014/main" id="{EC9BD783-417D-C963-799E-CEC8A38A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5" name="Line 5111">
                <a:extLst>
                  <a:ext uri="{FF2B5EF4-FFF2-40B4-BE49-F238E27FC236}">
                    <a16:creationId xmlns:a16="http://schemas.microsoft.com/office/drawing/2014/main" id="{668E6855-1943-A914-CFDE-9DD6D755B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6" name="Line 5112">
                <a:extLst>
                  <a:ext uri="{FF2B5EF4-FFF2-40B4-BE49-F238E27FC236}">
                    <a16:creationId xmlns:a16="http://schemas.microsoft.com/office/drawing/2014/main" id="{1FDCAD6A-7A1E-2AD8-0EA2-C8DBEDED9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7" name="Line 5113">
                <a:extLst>
                  <a:ext uri="{FF2B5EF4-FFF2-40B4-BE49-F238E27FC236}">
                    <a16:creationId xmlns:a16="http://schemas.microsoft.com/office/drawing/2014/main" id="{D6AD3159-61B3-351B-42B3-C7AD9727F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8" name="Line 5114">
                <a:extLst>
                  <a:ext uri="{FF2B5EF4-FFF2-40B4-BE49-F238E27FC236}">
                    <a16:creationId xmlns:a16="http://schemas.microsoft.com/office/drawing/2014/main" id="{C7020F8B-1451-BF76-9E0A-B91F1250E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59" name="Line 5115">
                <a:extLst>
                  <a:ext uri="{FF2B5EF4-FFF2-40B4-BE49-F238E27FC236}">
                    <a16:creationId xmlns:a16="http://schemas.microsoft.com/office/drawing/2014/main" id="{75637282-606C-DB31-DF04-2063ED9A9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0" name="Line 5116">
                <a:extLst>
                  <a:ext uri="{FF2B5EF4-FFF2-40B4-BE49-F238E27FC236}">
                    <a16:creationId xmlns:a16="http://schemas.microsoft.com/office/drawing/2014/main" id="{A9E6844F-61AD-4C71-B9DC-A4995CAED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1" name="Line 5117">
                <a:extLst>
                  <a:ext uri="{FF2B5EF4-FFF2-40B4-BE49-F238E27FC236}">
                    <a16:creationId xmlns:a16="http://schemas.microsoft.com/office/drawing/2014/main" id="{5E84C505-BDC0-E72D-60B8-636F2D830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2" name="Line 5118">
                <a:extLst>
                  <a:ext uri="{FF2B5EF4-FFF2-40B4-BE49-F238E27FC236}">
                    <a16:creationId xmlns:a16="http://schemas.microsoft.com/office/drawing/2014/main" id="{386C404C-6EC8-8175-C766-5A3BBBC79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3" name="Line 5119">
                <a:extLst>
                  <a:ext uri="{FF2B5EF4-FFF2-40B4-BE49-F238E27FC236}">
                    <a16:creationId xmlns:a16="http://schemas.microsoft.com/office/drawing/2014/main" id="{51C28C96-10B8-0E4F-4072-622DA877A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4" name="Line 5120">
                <a:extLst>
                  <a:ext uri="{FF2B5EF4-FFF2-40B4-BE49-F238E27FC236}">
                    <a16:creationId xmlns:a16="http://schemas.microsoft.com/office/drawing/2014/main" id="{6E70A0CA-AF08-C7DC-7DF7-C90001260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5" name="Line 5121">
                <a:extLst>
                  <a:ext uri="{FF2B5EF4-FFF2-40B4-BE49-F238E27FC236}">
                    <a16:creationId xmlns:a16="http://schemas.microsoft.com/office/drawing/2014/main" id="{6A8D9FC5-BC5D-1423-2E73-57065E5F4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6" name="Line 5122">
                <a:extLst>
                  <a:ext uri="{FF2B5EF4-FFF2-40B4-BE49-F238E27FC236}">
                    <a16:creationId xmlns:a16="http://schemas.microsoft.com/office/drawing/2014/main" id="{D5612E15-3812-E9D7-9A34-DBB3B84BE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7" name="Line 5123">
                <a:extLst>
                  <a:ext uri="{FF2B5EF4-FFF2-40B4-BE49-F238E27FC236}">
                    <a16:creationId xmlns:a16="http://schemas.microsoft.com/office/drawing/2014/main" id="{30104132-5EAD-51B0-0B22-90631EE66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8" name="Line 5124">
                <a:extLst>
                  <a:ext uri="{FF2B5EF4-FFF2-40B4-BE49-F238E27FC236}">
                    <a16:creationId xmlns:a16="http://schemas.microsoft.com/office/drawing/2014/main" id="{0DAD66B1-A16E-E4B2-77F7-FFD1C6BC4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69" name="Line 5125">
                <a:extLst>
                  <a:ext uri="{FF2B5EF4-FFF2-40B4-BE49-F238E27FC236}">
                    <a16:creationId xmlns:a16="http://schemas.microsoft.com/office/drawing/2014/main" id="{C038BD26-16CB-1EDA-B586-CD9BBCD3C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0" name="Line 5126">
                <a:extLst>
                  <a:ext uri="{FF2B5EF4-FFF2-40B4-BE49-F238E27FC236}">
                    <a16:creationId xmlns:a16="http://schemas.microsoft.com/office/drawing/2014/main" id="{7293EBB7-227C-1F6C-A111-8E37C48EF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1" name="Line 5127">
                <a:extLst>
                  <a:ext uri="{FF2B5EF4-FFF2-40B4-BE49-F238E27FC236}">
                    <a16:creationId xmlns:a16="http://schemas.microsoft.com/office/drawing/2014/main" id="{E1016F22-6EF4-DE2C-C7EE-CE502E7E2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2" name="Line 5128">
                <a:extLst>
                  <a:ext uri="{FF2B5EF4-FFF2-40B4-BE49-F238E27FC236}">
                    <a16:creationId xmlns:a16="http://schemas.microsoft.com/office/drawing/2014/main" id="{3F8A9314-50CA-707F-0A89-0763D14BC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3" name="Line 5129">
                <a:extLst>
                  <a:ext uri="{FF2B5EF4-FFF2-40B4-BE49-F238E27FC236}">
                    <a16:creationId xmlns:a16="http://schemas.microsoft.com/office/drawing/2014/main" id="{68EAE83A-FD15-EB4A-7D32-9E2AE294F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4" name="Line 5130">
                <a:extLst>
                  <a:ext uri="{FF2B5EF4-FFF2-40B4-BE49-F238E27FC236}">
                    <a16:creationId xmlns:a16="http://schemas.microsoft.com/office/drawing/2014/main" id="{87400E02-7288-070D-1CD3-749866833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5" name="Line 5131">
                <a:extLst>
                  <a:ext uri="{FF2B5EF4-FFF2-40B4-BE49-F238E27FC236}">
                    <a16:creationId xmlns:a16="http://schemas.microsoft.com/office/drawing/2014/main" id="{476FBB2D-EFA9-6253-BF07-25ADB40B9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6" name="Line 5132">
                <a:extLst>
                  <a:ext uri="{FF2B5EF4-FFF2-40B4-BE49-F238E27FC236}">
                    <a16:creationId xmlns:a16="http://schemas.microsoft.com/office/drawing/2014/main" id="{8B7F69F5-8C09-0685-0414-802F70ED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7" name="Line 5133">
                <a:extLst>
                  <a:ext uri="{FF2B5EF4-FFF2-40B4-BE49-F238E27FC236}">
                    <a16:creationId xmlns:a16="http://schemas.microsoft.com/office/drawing/2014/main" id="{FBA51877-933F-B4E8-457E-307BB0397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8" name="Line 5134">
                <a:extLst>
                  <a:ext uri="{FF2B5EF4-FFF2-40B4-BE49-F238E27FC236}">
                    <a16:creationId xmlns:a16="http://schemas.microsoft.com/office/drawing/2014/main" id="{14C8657D-BB1F-2FF6-FFAB-3242FCC1A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79" name="Line 5135">
                <a:extLst>
                  <a:ext uri="{FF2B5EF4-FFF2-40B4-BE49-F238E27FC236}">
                    <a16:creationId xmlns:a16="http://schemas.microsoft.com/office/drawing/2014/main" id="{A5F3F6EF-116E-E45A-EF36-325F209C6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0" name="Line 5136">
                <a:extLst>
                  <a:ext uri="{FF2B5EF4-FFF2-40B4-BE49-F238E27FC236}">
                    <a16:creationId xmlns:a16="http://schemas.microsoft.com/office/drawing/2014/main" id="{9F2496E2-7EAC-F1F7-5F90-B62AD0D5C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1" name="Line 5137">
                <a:extLst>
                  <a:ext uri="{FF2B5EF4-FFF2-40B4-BE49-F238E27FC236}">
                    <a16:creationId xmlns:a16="http://schemas.microsoft.com/office/drawing/2014/main" id="{05D4E4C8-1126-D648-5F64-41FFDB068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2" name="Line 5138">
                <a:extLst>
                  <a:ext uri="{FF2B5EF4-FFF2-40B4-BE49-F238E27FC236}">
                    <a16:creationId xmlns:a16="http://schemas.microsoft.com/office/drawing/2014/main" id="{57D03884-4ACE-A37F-C9D2-8A99D809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3" name="Line 5139">
                <a:extLst>
                  <a:ext uri="{FF2B5EF4-FFF2-40B4-BE49-F238E27FC236}">
                    <a16:creationId xmlns:a16="http://schemas.microsoft.com/office/drawing/2014/main" id="{2C388E40-0C07-7A3C-FDEA-016F2E653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4" name="Line 5140">
                <a:extLst>
                  <a:ext uri="{FF2B5EF4-FFF2-40B4-BE49-F238E27FC236}">
                    <a16:creationId xmlns:a16="http://schemas.microsoft.com/office/drawing/2014/main" id="{2121A56F-63D8-BE83-468D-7F30D20C5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5" name="Line 5141">
                <a:extLst>
                  <a:ext uri="{FF2B5EF4-FFF2-40B4-BE49-F238E27FC236}">
                    <a16:creationId xmlns:a16="http://schemas.microsoft.com/office/drawing/2014/main" id="{BCC7597E-0E6C-27F6-0F83-6E7C4B745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6" name="Line 5142">
                <a:extLst>
                  <a:ext uri="{FF2B5EF4-FFF2-40B4-BE49-F238E27FC236}">
                    <a16:creationId xmlns:a16="http://schemas.microsoft.com/office/drawing/2014/main" id="{DEABF73B-B05C-7131-CD44-DCF69A26B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7" name="Line 5143">
                <a:extLst>
                  <a:ext uri="{FF2B5EF4-FFF2-40B4-BE49-F238E27FC236}">
                    <a16:creationId xmlns:a16="http://schemas.microsoft.com/office/drawing/2014/main" id="{744D74BA-C769-07DC-AA09-2C7BB67B5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8" name="Line 5144">
                <a:extLst>
                  <a:ext uri="{FF2B5EF4-FFF2-40B4-BE49-F238E27FC236}">
                    <a16:creationId xmlns:a16="http://schemas.microsoft.com/office/drawing/2014/main" id="{CE8E22CB-2881-E712-6CA2-E5E043E94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89" name="Line 5145">
                <a:extLst>
                  <a:ext uri="{FF2B5EF4-FFF2-40B4-BE49-F238E27FC236}">
                    <a16:creationId xmlns:a16="http://schemas.microsoft.com/office/drawing/2014/main" id="{2DF5C24A-C337-1854-F41D-8B2DDF587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0" name="Line 5146">
                <a:extLst>
                  <a:ext uri="{FF2B5EF4-FFF2-40B4-BE49-F238E27FC236}">
                    <a16:creationId xmlns:a16="http://schemas.microsoft.com/office/drawing/2014/main" id="{903EEA03-7C92-3A43-A7FC-272B17AF3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1" name="Line 5147">
                <a:extLst>
                  <a:ext uri="{FF2B5EF4-FFF2-40B4-BE49-F238E27FC236}">
                    <a16:creationId xmlns:a16="http://schemas.microsoft.com/office/drawing/2014/main" id="{8DE758C8-EF3C-F988-7CAF-B9FFBDB82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2" name="Line 5148">
                <a:extLst>
                  <a:ext uri="{FF2B5EF4-FFF2-40B4-BE49-F238E27FC236}">
                    <a16:creationId xmlns:a16="http://schemas.microsoft.com/office/drawing/2014/main" id="{7DF96301-4040-E592-E9D0-7C2ED3110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3" name="Line 5149">
                <a:extLst>
                  <a:ext uri="{FF2B5EF4-FFF2-40B4-BE49-F238E27FC236}">
                    <a16:creationId xmlns:a16="http://schemas.microsoft.com/office/drawing/2014/main" id="{28F02904-1819-DBF3-4C8A-3A60FC68A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4" name="Line 5150">
                <a:extLst>
                  <a:ext uri="{FF2B5EF4-FFF2-40B4-BE49-F238E27FC236}">
                    <a16:creationId xmlns:a16="http://schemas.microsoft.com/office/drawing/2014/main" id="{09EA104F-8F7E-902E-CDD5-C6C9BADE5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5" name="Line 5151">
                <a:extLst>
                  <a:ext uri="{FF2B5EF4-FFF2-40B4-BE49-F238E27FC236}">
                    <a16:creationId xmlns:a16="http://schemas.microsoft.com/office/drawing/2014/main" id="{7892F121-BCF2-CF5D-CFA9-97171D189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6" name="Line 5152">
                <a:extLst>
                  <a:ext uri="{FF2B5EF4-FFF2-40B4-BE49-F238E27FC236}">
                    <a16:creationId xmlns:a16="http://schemas.microsoft.com/office/drawing/2014/main" id="{BE821F12-B2B0-A6B0-B7CE-ABB8E5C45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7" name="Line 5153">
                <a:extLst>
                  <a:ext uri="{FF2B5EF4-FFF2-40B4-BE49-F238E27FC236}">
                    <a16:creationId xmlns:a16="http://schemas.microsoft.com/office/drawing/2014/main" id="{E0AA9127-6758-5748-420F-8DD2F601F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8" name="Line 5154">
                <a:extLst>
                  <a:ext uri="{FF2B5EF4-FFF2-40B4-BE49-F238E27FC236}">
                    <a16:creationId xmlns:a16="http://schemas.microsoft.com/office/drawing/2014/main" id="{39EBFE02-1584-C70E-BBA6-C1A03FC17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099" name="Line 5155">
                <a:extLst>
                  <a:ext uri="{FF2B5EF4-FFF2-40B4-BE49-F238E27FC236}">
                    <a16:creationId xmlns:a16="http://schemas.microsoft.com/office/drawing/2014/main" id="{8DB428AA-E1E1-9D90-E75B-D14AC0D45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0" name="Line 5156">
                <a:extLst>
                  <a:ext uri="{FF2B5EF4-FFF2-40B4-BE49-F238E27FC236}">
                    <a16:creationId xmlns:a16="http://schemas.microsoft.com/office/drawing/2014/main" id="{C2D406D2-0618-7AEE-54C6-15EB615B4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1" name="Line 5157">
                <a:extLst>
                  <a:ext uri="{FF2B5EF4-FFF2-40B4-BE49-F238E27FC236}">
                    <a16:creationId xmlns:a16="http://schemas.microsoft.com/office/drawing/2014/main" id="{8013D616-0026-C6BB-4155-98DDEDBD6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2" name="Line 5158">
                <a:extLst>
                  <a:ext uri="{FF2B5EF4-FFF2-40B4-BE49-F238E27FC236}">
                    <a16:creationId xmlns:a16="http://schemas.microsoft.com/office/drawing/2014/main" id="{7C9313DD-2A4A-7978-AE15-803E0DF76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3" name="Line 5159">
                <a:extLst>
                  <a:ext uri="{FF2B5EF4-FFF2-40B4-BE49-F238E27FC236}">
                    <a16:creationId xmlns:a16="http://schemas.microsoft.com/office/drawing/2014/main" id="{D648C5D7-4191-75BA-4082-21352EF1A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4" name="Line 5160">
                <a:extLst>
                  <a:ext uri="{FF2B5EF4-FFF2-40B4-BE49-F238E27FC236}">
                    <a16:creationId xmlns:a16="http://schemas.microsoft.com/office/drawing/2014/main" id="{41DB6FB8-A84D-5DE9-6CA0-F3FCF83DB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5" name="Line 5161">
                <a:extLst>
                  <a:ext uri="{FF2B5EF4-FFF2-40B4-BE49-F238E27FC236}">
                    <a16:creationId xmlns:a16="http://schemas.microsoft.com/office/drawing/2014/main" id="{FC4E33C4-9972-3566-5237-1950AEA00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6" name="Line 5162">
                <a:extLst>
                  <a:ext uri="{FF2B5EF4-FFF2-40B4-BE49-F238E27FC236}">
                    <a16:creationId xmlns:a16="http://schemas.microsoft.com/office/drawing/2014/main" id="{D81CE22E-CF1F-D159-5EF3-71CF18C68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7" name="Line 5163">
                <a:extLst>
                  <a:ext uri="{FF2B5EF4-FFF2-40B4-BE49-F238E27FC236}">
                    <a16:creationId xmlns:a16="http://schemas.microsoft.com/office/drawing/2014/main" id="{80C4F321-C048-807A-7DAF-D670BE1F3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8" name="Line 5164">
                <a:extLst>
                  <a:ext uri="{FF2B5EF4-FFF2-40B4-BE49-F238E27FC236}">
                    <a16:creationId xmlns:a16="http://schemas.microsoft.com/office/drawing/2014/main" id="{77A22328-58F3-820D-918A-7271FA292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09" name="Line 5165">
                <a:extLst>
                  <a:ext uri="{FF2B5EF4-FFF2-40B4-BE49-F238E27FC236}">
                    <a16:creationId xmlns:a16="http://schemas.microsoft.com/office/drawing/2014/main" id="{FCBE3731-6261-F9EB-4628-933D397A2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0" name="Line 5166">
                <a:extLst>
                  <a:ext uri="{FF2B5EF4-FFF2-40B4-BE49-F238E27FC236}">
                    <a16:creationId xmlns:a16="http://schemas.microsoft.com/office/drawing/2014/main" id="{E3B92100-2C36-F794-92F2-ED009C7C2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1" name="Line 5167">
                <a:extLst>
                  <a:ext uri="{FF2B5EF4-FFF2-40B4-BE49-F238E27FC236}">
                    <a16:creationId xmlns:a16="http://schemas.microsoft.com/office/drawing/2014/main" id="{DE94D8D7-7C24-4BBF-2178-1CA34385E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2" name="Line 5168">
                <a:extLst>
                  <a:ext uri="{FF2B5EF4-FFF2-40B4-BE49-F238E27FC236}">
                    <a16:creationId xmlns:a16="http://schemas.microsoft.com/office/drawing/2014/main" id="{6AA616C2-41E3-EF1E-65F7-4BDE48ED4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3" name="Line 5169">
                <a:extLst>
                  <a:ext uri="{FF2B5EF4-FFF2-40B4-BE49-F238E27FC236}">
                    <a16:creationId xmlns:a16="http://schemas.microsoft.com/office/drawing/2014/main" id="{58A5BD51-C254-C77C-FCD3-A0D1FEB50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4" name="Line 5170">
                <a:extLst>
                  <a:ext uri="{FF2B5EF4-FFF2-40B4-BE49-F238E27FC236}">
                    <a16:creationId xmlns:a16="http://schemas.microsoft.com/office/drawing/2014/main" id="{6A372B9D-DD8A-DEC1-8457-8ACF3FE1C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5" name="Line 5171">
                <a:extLst>
                  <a:ext uri="{FF2B5EF4-FFF2-40B4-BE49-F238E27FC236}">
                    <a16:creationId xmlns:a16="http://schemas.microsoft.com/office/drawing/2014/main" id="{8BA3F16F-BA7C-9F67-FC3F-7DB73EE55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6" name="Line 5172">
                <a:extLst>
                  <a:ext uri="{FF2B5EF4-FFF2-40B4-BE49-F238E27FC236}">
                    <a16:creationId xmlns:a16="http://schemas.microsoft.com/office/drawing/2014/main" id="{FC9D1C95-F2CC-8DA2-7895-E8B329B66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7" name="Line 5173">
                <a:extLst>
                  <a:ext uri="{FF2B5EF4-FFF2-40B4-BE49-F238E27FC236}">
                    <a16:creationId xmlns:a16="http://schemas.microsoft.com/office/drawing/2014/main" id="{0F9A78AA-4F4B-D203-6FDD-E6C5BAC81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8" name="Line 5174">
                <a:extLst>
                  <a:ext uri="{FF2B5EF4-FFF2-40B4-BE49-F238E27FC236}">
                    <a16:creationId xmlns:a16="http://schemas.microsoft.com/office/drawing/2014/main" id="{FB9B22FE-122E-3F00-22FD-0A9B295DA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19" name="Line 5175">
                <a:extLst>
                  <a:ext uri="{FF2B5EF4-FFF2-40B4-BE49-F238E27FC236}">
                    <a16:creationId xmlns:a16="http://schemas.microsoft.com/office/drawing/2014/main" id="{D9E2D1DA-DCE2-E975-0FBC-42D50D138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0" name="Line 5176">
                <a:extLst>
                  <a:ext uri="{FF2B5EF4-FFF2-40B4-BE49-F238E27FC236}">
                    <a16:creationId xmlns:a16="http://schemas.microsoft.com/office/drawing/2014/main" id="{E250D172-1A0D-564B-A7B1-899E585CB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1" name="Line 5177">
                <a:extLst>
                  <a:ext uri="{FF2B5EF4-FFF2-40B4-BE49-F238E27FC236}">
                    <a16:creationId xmlns:a16="http://schemas.microsoft.com/office/drawing/2014/main" id="{02495E9A-FDD5-3072-4699-6EDA94833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2" name="Line 5178">
                <a:extLst>
                  <a:ext uri="{FF2B5EF4-FFF2-40B4-BE49-F238E27FC236}">
                    <a16:creationId xmlns:a16="http://schemas.microsoft.com/office/drawing/2014/main" id="{CB9E398C-7CC3-ED03-0021-664197CA2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3" name="Line 5179">
                <a:extLst>
                  <a:ext uri="{FF2B5EF4-FFF2-40B4-BE49-F238E27FC236}">
                    <a16:creationId xmlns:a16="http://schemas.microsoft.com/office/drawing/2014/main" id="{20011753-CAE0-2F99-4B3B-68099EA94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4" name="Line 5180">
                <a:extLst>
                  <a:ext uri="{FF2B5EF4-FFF2-40B4-BE49-F238E27FC236}">
                    <a16:creationId xmlns:a16="http://schemas.microsoft.com/office/drawing/2014/main" id="{B07D606B-A76D-D27D-54C7-DD48008F5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5" name="Line 5181">
                <a:extLst>
                  <a:ext uri="{FF2B5EF4-FFF2-40B4-BE49-F238E27FC236}">
                    <a16:creationId xmlns:a16="http://schemas.microsoft.com/office/drawing/2014/main" id="{08DA0FCC-1039-E525-D1E5-611547D92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6" name="Line 5182">
                <a:extLst>
                  <a:ext uri="{FF2B5EF4-FFF2-40B4-BE49-F238E27FC236}">
                    <a16:creationId xmlns:a16="http://schemas.microsoft.com/office/drawing/2014/main" id="{E9C83A1E-DC9B-2E7A-7B60-AFC92D446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7" name="Line 5183">
                <a:extLst>
                  <a:ext uri="{FF2B5EF4-FFF2-40B4-BE49-F238E27FC236}">
                    <a16:creationId xmlns:a16="http://schemas.microsoft.com/office/drawing/2014/main" id="{2ADB2CC0-CB62-8CBE-DA99-3A00AF3E1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8" name="Line 5184">
                <a:extLst>
                  <a:ext uri="{FF2B5EF4-FFF2-40B4-BE49-F238E27FC236}">
                    <a16:creationId xmlns:a16="http://schemas.microsoft.com/office/drawing/2014/main" id="{A86F7C5D-839A-44A2-C521-89367AAFE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29" name="Line 5185">
                <a:extLst>
                  <a:ext uri="{FF2B5EF4-FFF2-40B4-BE49-F238E27FC236}">
                    <a16:creationId xmlns:a16="http://schemas.microsoft.com/office/drawing/2014/main" id="{4DD8DAED-BB2D-95E5-CF26-B3484D250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0" name="Line 5186">
                <a:extLst>
                  <a:ext uri="{FF2B5EF4-FFF2-40B4-BE49-F238E27FC236}">
                    <a16:creationId xmlns:a16="http://schemas.microsoft.com/office/drawing/2014/main" id="{040EEBD4-2417-ABDD-6143-BD0D44F69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1" name="Line 5187">
                <a:extLst>
                  <a:ext uri="{FF2B5EF4-FFF2-40B4-BE49-F238E27FC236}">
                    <a16:creationId xmlns:a16="http://schemas.microsoft.com/office/drawing/2014/main" id="{D9D9BEF8-18CA-440B-62DC-5EAAEFC27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2" name="Line 5188">
                <a:extLst>
                  <a:ext uri="{FF2B5EF4-FFF2-40B4-BE49-F238E27FC236}">
                    <a16:creationId xmlns:a16="http://schemas.microsoft.com/office/drawing/2014/main" id="{F3B12224-902D-30CC-1DC9-068E11E0F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3" name="Line 5189">
                <a:extLst>
                  <a:ext uri="{FF2B5EF4-FFF2-40B4-BE49-F238E27FC236}">
                    <a16:creationId xmlns:a16="http://schemas.microsoft.com/office/drawing/2014/main" id="{5625E65C-7DF9-D9D6-DCE3-97545220C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4" name="Line 5190">
                <a:extLst>
                  <a:ext uri="{FF2B5EF4-FFF2-40B4-BE49-F238E27FC236}">
                    <a16:creationId xmlns:a16="http://schemas.microsoft.com/office/drawing/2014/main" id="{4B9F4B9E-EAB9-F968-FC04-69D964B84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5" name="Line 5191">
                <a:extLst>
                  <a:ext uri="{FF2B5EF4-FFF2-40B4-BE49-F238E27FC236}">
                    <a16:creationId xmlns:a16="http://schemas.microsoft.com/office/drawing/2014/main" id="{203960B9-0E0F-52BE-FAC3-42C51E73A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6" name="Line 5192">
                <a:extLst>
                  <a:ext uri="{FF2B5EF4-FFF2-40B4-BE49-F238E27FC236}">
                    <a16:creationId xmlns:a16="http://schemas.microsoft.com/office/drawing/2014/main" id="{957CCC94-E9C2-0FB3-F60F-884E31CEB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7" name="Line 5193">
                <a:extLst>
                  <a:ext uri="{FF2B5EF4-FFF2-40B4-BE49-F238E27FC236}">
                    <a16:creationId xmlns:a16="http://schemas.microsoft.com/office/drawing/2014/main" id="{83803D5E-81C6-DAF6-F92E-E852A1976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8" name="Line 5194">
                <a:extLst>
                  <a:ext uri="{FF2B5EF4-FFF2-40B4-BE49-F238E27FC236}">
                    <a16:creationId xmlns:a16="http://schemas.microsoft.com/office/drawing/2014/main" id="{46300518-A741-ABD4-0FF0-2967A9160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39" name="Line 5195">
                <a:extLst>
                  <a:ext uri="{FF2B5EF4-FFF2-40B4-BE49-F238E27FC236}">
                    <a16:creationId xmlns:a16="http://schemas.microsoft.com/office/drawing/2014/main" id="{00DAD2CD-36E2-4504-EB8F-1E050FE17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0" name="Line 5196">
                <a:extLst>
                  <a:ext uri="{FF2B5EF4-FFF2-40B4-BE49-F238E27FC236}">
                    <a16:creationId xmlns:a16="http://schemas.microsoft.com/office/drawing/2014/main" id="{69E9B3F9-D695-AD4F-B7EA-3B0E8C53E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1" name="Line 5197">
                <a:extLst>
                  <a:ext uri="{FF2B5EF4-FFF2-40B4-BE49-F238E27FC236}">
                    <a16:creationId xmlns:a16="http://schemas.microsoft.com/office/drawing/2014/main" id="{6F8144E4-90E1-CC69-C0E6-6EA14E9A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2" name="Line 5198">
                <a:extLst>
                  <a:ext uri="{FF2B5EF4-FFF2-40B4-BE49-F238E27FC236}">
                    <a16:creationId xmlns:a16="http://schemas.microsoft.com/office/drawing/2014/main" id="{357C8557-FF99-7847-32F5-8E7C67CFE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3" name="Line 5199">
                <a:extLst>
                  <a:ext uri="{FF2B5EF4-FFF2-40B4-BE49-F238E27FC236}">
                    <a16:creationId xmlns:a16="http://schemas.microsoft.com/office/drawing/2014/main" id="{75EADB27-FD72-6DBC-D441-8F32163A1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4" name="Line 5200">
                <a:extLst>
                  <a:ext uri="{FF2B5EF4-FFF2-40B4-BE49-F238E27FC236}">
                    <a16:creationId xmlns:a16="http://schemas.microsoft.com/office/drawing/2014/main" id="{B411DB30-3A4C-62F3-5447-08D92830B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5" name="Line 5201">
                <a:extLst>
                  <a:ext uri="{FF2B5EF4-FFF2-40B4-BE49-F238E27FC236}">
                    <a16:creationId xmlns:a16="http://schemas.microsoft.com/office/drawing/2014/main" id="{5E77B47A-8132-2C1B-B2ED-5E189F15D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6" name="Line 5202">
                <a:extLst>
                  <a:ext uri="{FF2B5EF4-FFF2-40B4-BE49-F238E27FC236}">
                    <a16:creationId xmlns:a16="http://schemas.microsoft.com/office/drawing/2014/main" id="{E5C51277-C63B-8EBA-6045-3F425BD8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7" name="Line 5203">
                <a:extLst>
                  <a:ext uri="{FF2B5EF4-FFF2-40B4-BE49-F238E27FC236}">
                    <a16:creationId xmlns:a16="http://schemas.microsoft.com/office/drawing/2014/main" id="{E5F8040E-8CB7-2368-EE06-686D36E2E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8" name="Line 5204">
                <a:extLst>
                  <a:ext uri="{FF2B5EF4-FFF2-40B4-BE49-F238E27FC236}">
                    <a16:creationId xmlns:a16="http://schemas.microsoft.com/office/drawing/2014/main" id="{928EB83B-F7D5-B41A-2F54-26296B3BC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49" name="Line 5205">
                <a:extLst>
                  <a:ext uri="{FF2B5EF4-FFF2-40B4-BE49-F238E27FC236}">
                    <a16:creationId xmlns:a16="http://schemas.microsoft.com/office/drawing/2014/main" id="{79EF6056-5050-0FEF-AD69-D5D1782D0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0" name="Line 5206">
                <a:extLst>
                  <a:ext uri="{FF2B5EF4-FFF2-40B4-BE49-F238E27FC236}">
                    <a16:creationId xmlns:a16="http://schemas.microsoft.com/office/drawing/2014/main" id="{C3CFDC27-E827-BA35-AC94-FCC42C1D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1" name="Line 5207">
                <a:extLst>
                  <a:ext uri="{FF2B5EF4-FFF2-40B4-BE49-F238E27FC236}">
                    <a16:creationId xmlns:a16="http://schemas.microsoft.com/office/drawing/2014/main" id="{834D7D85-4C8B-0B19-5CED-963BE2B8A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2" name="Line 5208">
                <a:extLst>
                  <a:ext uri="{FF2B5EF4-FFF2-40B4-BE49-F238E27FC236}">
                    <a16:creationId xmlns:a16="http://schemas.microsoft.com/office/drawing/2014/main" id="{97A05620-AEDF-0B8A-424D-DD5AC2360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00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3" name="Line 5209">
                <a:extLst>
                  <a:ext uri="{FF2B5EF4-FFF2-40B4-BE49-F238E27FC236}">
                    <a16:creationId xmlns:a16="http://schemas.microsoft.com/office/drawing/2014/main" id="{50F7FD0A-28A3-EFAC-7643-840E4A98F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4" name="Line 5210">
                <a:extLst>
                  <a:ext uri="{FF2B5EF4-FFF2-40B4-BE49-F238E27FC236}">
                    <a16:creationId xmlns:a16="http://schemas.microsoft.com/office/drawing/2014/main" id="{F0D35B9A-E9FA-5CB4-D87A-1DB86C11C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907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5" name="Line 5211">
                <a:extLst>
                  <a:ext uri="{FF2B5EF4-FFF2-40B4-BE49-F238E27FC236}">
                    <a16:creationId xmlns:a16="http://schemas.microsoft.com/office/drawing/2014/main" id="{AD555EF9-4900-A7FE-2497-111D82241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8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6" name="Line 5212">
                <a:extLst>
                  <a:ext uri="{FF2B5EF4-FFF2-40B4-BE49-F238E27FC236}">
                    <a16:creationId xmlns:a16="http://schemas.microsoft.com/office/drawing/2014/main" id="{19CD9D0D-5D8D-4BBD-15AE-A25071851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22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7" name="Line 5213">
                <a:extLst>
                  <a:ext uri="{FF2B5EF4-FFF2-40B4-BE49-F238E27FC236}">
                    <a16:creationId xmlns:a16="http://schemas.microsoft.com/office/drawing/2014/main" id="{E0C8B4FE-2B62-EB45-C92C-87AF0B52D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3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8" name="Line 5214">
                <a:extLst>
                  <a:ext uri="{FF2B5EF4-FFF2-40B4-BE49-F238E27FC236}">
                    <a16:creationId xmlns:a16="http://schemas.microsoft.com/office/drawing/2014/main" id="{88FF4F32-A073-0EC6-29A3-0FB33743B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54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59" name="Line 5215">
                <a:extLst>
                  <a:ext uri="{FF2B5EF4-FFF2-40B4-BE49-F238E27FC236}">
                    <a16:creationId xmlns:a16="http://schemas.microsoft.com/office/drawing/2014/main" id="{73835063-2A2B-47CA-2306-AEF7AB25D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3676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0" name="Line 5216">
                <a:extLst>
                  <a:ext uri="{FF2B5EF4-FFF2-40B4-BE49-F238E27FC236}">
                    <a16:creationId xmlns:a16="http://schemas.microsoft.com/office/drawing/2014/main" id="{24034166-E086-5414-F505-9659CE7B6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1" name="Line 5217">
                <a:extLst>
                  <a:ext uri="{FF2B5EF4-FFF2-40B4-BE49-F238E27FC236}">
                    <a16:creationId xmlns:a16="http://schemas.microsoft.com/office/drawing/2014/main" id="{4D8393FC-C442-FDD4-1898-907DBB2F2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76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2" name="Line 5218">
                <a:extLst>
                  <a:ext uri="{FF2B5EF4-FFF2-40B4-BE49-F238E27FC236}">
                    <a16:creationId xmlns:a16="http://schemas.microsoft.com/office/drawing/2014/main" id="{D05267FD-DD1B-8867-4EBD-2C3507D64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89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3" name="Line 5219">
                <a:extLst>
                  <a:ext uri="{FF2B5EF4-FFF2-40B4-BE49-F238E27FC236}">
                    <a16:creationId xmlns:a16="http://schemas.microsoft.com/office/drawing/2014/main" id="{80E88196-79DA-1DB5-7B47-6A3B11A53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4" name="Line 5220">
                <a:extLst>
                  <a:ext uri="{FF2B5EF4-FFF2-40B4-BE49-F238E27FC236}">
                    <a16:creationId xmlns:a16="http://schemas.microsoft.com/office/drawing/2014/main" id="{444DF52A-85AC-038B-48B8-2A6EB2DD0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5" name="Line 5221">
                <a:extLst>
                  <a:ext uri="{FF2B5EF4-FFF2-40B4-BE49-F238E27FC236}">
                    <a16:creationId xmlns:a16="http://schemas.microsoft.com/office/drawing/2014/main" id="{DD6C48D2-774E-3ABF-C8B1-9154F2B99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940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6" name="Line 5222">
                <a:extLst>
                  <a:ext uri="{FF2B5EF4-FFF2-40B4-BE49-F238E27FC236}">
                    <a16:creationId xmlns:a16="http://schemas.microsoft.com/office/drawing/2014/main" id="{E54C13AC-43E8-DBB1-AEE5-F1CCA7A12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7" name="Line 5223">
                <a:extLst>
                  <a:ext uri="{FF2B5EF4-FFF2-40B4-BE49-F238E27FC236}">
                    <a16:creationId xmlns:a16="http://schemas.microsoft.com/office/drawing/2014/main" id="{9A41E5F5-D8EB-E163-37EA-202F7539D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6876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8" name="Line 5224">
                <a:extLst>
                  <a:ext uri="{FF2B5EF4-FFF2-40B4-BE49-F238E27FC236}">
                    <a16:creationId xmlns:a16="http://schemas.microsoft.com/office/drawing/2014/main" id="{483A104D-D597-DEA0-CCBB-1172CDB88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69" name="Line 5225">
                <a:extLst>
                  <a:ext uri="{FF2B5EF4-FFF2-40B4-BE49-F238E27FC236}">
                    <a16:creationId xmlns:a16="http://schemas.microsoft.com/office/drawing/2014/main" id="{1675F937-7B74-4D27-110E-4A18D4AE5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9576" y="2035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0" name="Line 5226">
                <a:extLst>
                  <a:ext uri="{FF2B5EF4-FFF2-40B4-BE49-F238E27FC236}">
                    <a16:creationId xmlns:a16="http://schemas.microsoft.com/office/drawing/2014/main" id="{3B166EEC-A0C1-DBC1-CAC6-0CC847DC3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08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1" name="Line 5227">
                <a:extLst>
                  <a:ext uri="{FF2B5EF4-FFF2-40B4-BE49-F238E27FC236}">
                    <a16:creationId xmlns:a16="http://schemas.microsoft.com/office/drawing/2014/main" id="{29E166BC-4940-6B2C-ACB3-97E3F3F2E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2" name="Line 5228">
                <a:extLst>
                  <a:ext uri="{FF2B5EF4-FFF2-40B4-BE49-F238E27FC236}">
                    <a16:creationId xmlns:a16="http://schemas.microsoft.com/office/drawing/2014/main" id="{7AA41266-37B5-CC5B-2670-420868099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3" name="Line 5229">
                <a:extLst>
                  <a:ext uri="{FF2B5EF4-FFF2-40B4-BE49-F238E27FC236}">
                    <a16:creationId xmlns:a16="http://schemas.microsoft.com/office/drawing/2014/main" id="{7285FE2C-CAB8-1085-F645-76508D015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4" name="Line 5230">
                <a:extLst>
                  <a:ext uri="{FF2B5EF4-FFF2-40B4-BE49-F238E27FC236}">
                    <a16:creationId xmlns:a16="http://schemas.microsoft.com/office/drawing/2014/main" id="{C0DD28FE-F60A-C2C7-6CBC-6001AF3B3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5" name="Line 5231">
                <a:extLst>
                  <a:ext uri="{FF2B5EF4-FFF2-40B4-BE49-F238E27FC236}">
                    <a16:creationId xmlns:a16="http://schemas.microsoft.com/office/drawing/2014/main" id="{DC679155-AC00-89B5-CCCB-CFEC6CA39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6" name="Line 5232">
                <a:extLst>
                  <a:ext uri="{FF2B5EF4-FFF2-40B4-BE49-F238E27FC236}">
                    <a16:creationId xmlns:a16="http://schemas.microsoft.com/office/drawing/2014/main" id="{FCFE7FD0-F266-57AD-3340-B7A155892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7" name="Line 5233">
                <a:extLst>
                  <a:ext uri="{FF2B5EF4-FFF2-40B4-BE49-F238E27FC236}">
                    <a16:creationId xmlns:a16="http://schemas.microsoft.com/office/drawing/2014/main" id="{F8541039-7D35-59E2-4AD6-E8602071A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8" name="Line 5234">
                <a:extLst>
                  <a:ext uri="{FF2B5EF4-FFF2-40B4-BE49-F238E27FC236}">
                    <a16:creationId xmlns:a16="http://schemas.microsoft.com/office/drawing/2014/main" id="{2542CC4D-763F-043F-0F69-7EBDA841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79" name="Line 5235">
                <a:extLst>
                  <a:ext uri="{FF2B5EF4-FFF2-40B4-BE49-F238E27FC236}">
                    <a16:creationId xmlns:a16="http://schemas.microsoft.com/office/drawing/2014/main" id="{7DD2CA17-0E81-BD17-EAB1-3EEC3A516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0" name="Line 5236">
                <a:extLst>
                  <a:ext uri="{FF2B5EF4-FFF2-40B4-BE49-F238E27FC236}">
                    <a16:creationId xmlns:a16="http://schemas.microsoft.com/office/drawing/2014/main" id="{C7AE8B46-C5C3-C253-E1DC-61BDD485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1" name="Line 5237">
                <a:extLst>
                  <a:ext uri="{FF2B5EF4-FFF2-40B4-BE49-F238E27FC236}">
                    <a16:creationId xmlns:a16="http://schemas.microsoft.com/office/drawing/2014/main" id="{E854B28A-73D2-E0D7-72F6-DC9797510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2" name="Line 5238">
                <a:extLst>
                  <a:ext uri="{FF2B5EF4-FFF2-40B4-BE49-F238E27FC236}">
                    <a16:creationId xmlns:a16="http://schemas.microsoft.com/office/drawing/2014/main" id="{E485B5EA-7CB1-8506-21DC-62E4525AD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3" name="Line 5239">
                <a:extLst>
                  <a:ext uri="{FF2B5EF4-FFF2-40B4-BE49-F238E27FC236}">
                    <a16:creationId xmlns:a16="http://schemas.microsoft.com/office/drawing/2014/main" id="{BABCFACE-E53D-592F-A0E7-6E140994A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4" name="Line 5240">
                <a:extLst>
                  <a:ext uri="{FF2B5EF4-FFF2-40B4-BE49-F238E27FC236}">
                    <a16:creationId xmlns:a16="http://schemas.microsoft.com/office/drawing/2014/main" id="{FC5618EE-E341-7E77-6C00-C07D44834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5" name="Line 5241">
                <a:extLst>
                  <a:ext uri="{FF2B5EF4-FFF2-40B4-BE49-F238E27FC236}">
                    <a16:creationId xmlns:a16="http://schemas.microsoft.com/office/drawing/2014/main" id="{A5AD953C-06C4-27F6-0AB1-BB7B934AF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6" name="Line 5242">
                <a:extLst>
                  <a:ext uri="{FF2B5EF4-FFF2-40B4-BE49-F238E27FC236}">
                    <a16:creationId xmlns:a16="http://schemas.microsoft.com/office/drawing/2014/main" id="{04AB9A27-6E71-9948-118B-5226216DE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7" name="Line 5243">
                <a:extLst>
                  <a:ext uri="{FF2B5EF4-FFF2-40B4-BE49-F238E27FC236}">
                    <a16:creationId xmlns:a16="http://schemas.microsoft.com/office/drawing/2014/main" id="{CA6964C7-6149-E032-032C-EE7EB3F9D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8" name="Line 5244">
                <a:extLst>
                  <a:ext uri="{FF2B5EF4-FFF2-40B4-BE49-F238E27FC236}">
                    <a16:creationId xmlns:a16="http://schemas.microsoft.com/office/drawing/2014/main" id="{9CDF8D86-7D95-9BF6-A0AE-67DBDBB5A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89" name="Line 5245">
                <a:extLst>
                  <a:ext uri="{FF2B5EF4-FFF2-40B4-BE49-F238E27FC236}">
                    <a16:creationId xmlns:a16="http://schemas.microsoft.com/office/drawing/2014/main" id="{170D5107-72D9-2F6F-A310-7A75D6249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0" name="Line 5246">
                <a:extLst>
                  <a:ext uri="{FF2B5EF4-FFF2-40B4-BE49-F238E27FC236}">
                    <a16:creationId xmlns:a16="http://schemas.microsoft.com/office/drawing/2014/main" id="{ED55006D-7448-385E-AA97-9079A9236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1" name="Line 5247">
                <a:extLst>
                  <a:ext uri="{FF2B5EF4-FFF2-40B4-BE49-F238E27FC236}">
                    <a16:creationId xmlns:a16="http://schemas.microsoft.com/office/drawing/2014/main" id="{C727521F-2AEE-77FA-17DA-17B0027CA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2" name="Line 5248">
                <a:extLst>
                  <a:ext uri="{FF2B5EF4-FFF2-40B4-BE49-F238E27FC236}">
                    <a16:creationId xmlns:a16="http://schemas.microsoft.com/office/drawing/2014/main" id="{7CB133A0-43E6-76FF-7586-DA686DCED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3" name="Line 5249">
                <a:extLst>
                  <a:ext uri="{FF2B5EF4-FFF2-40B4-BE49-F238E27FC236}">
                    <a16:creationId xmlns:a16="http://schemas.microsoft.com/office/drawing/2014/main" id="{DF96739A-A5A6-D1AB-B25C-204081C5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4" name="Line 5250">
                <a:extLst>
                  <a:ext uri="{FF2B5EF4-FFF2-40B4-BE49-F238E27FC236}">
                    <a16:creationId xmlns:a16="http://schemas.microsoft.com/office/drawing/2014/main" id="{EB419775-B066-CEBE-A7F1-5D65E3DF4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5" name="Line 5251">
                <a:extLst>
                  <a:ext uri="{FF2B5EF4-FFF2-40B4-BE49-F238E27FC236}">
                    <a16:creationId xmlns:a16="http://schemas.microsoft.com/office/drawing/2014/main" id="{C36F0088-753B-7AEF-21C6-2E4EEE005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6" name="Line 5252">
                <a:extLst>
                  <a:ext uri="{FF2B5EF4-FFF2-40B4-BE49-F238E27FC236}">
                    <a16:creationId xmlns:a16="http://schemas.microsoft.com/office/drawing/2014/main" id="{41E70656-7AB0-DDEE-C519-7548439A6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7" name="Line 5253">
                <a:extLst>
                  <a:ext uri="{FF2B5EF4-FFF2-40B4-BE49-F238E27FC236}">
                    <a16:creationId xmlns:a16="http://schemas.microsoft.com/office/drawing/2014/main" id="{88024393-C228-BD3F-B30F-677451C72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8" name="Line 5254">
                <a:extLst>
                  <a:ext uri="{FF2B5EF4-FFF2-40B4-BE49-F238E27FC236}">
                    <a16:creationId xmlns:a16="http://schemas.microsoft.com/office/drawing/2014/main" id="{CC894327-EDCB-8202-BE44-69731548F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99" name="Line 5255">
                <a:extLst>
                  <a:ext uri="{FF2B5EF4-FFF2-40B4-BE49-F238E27FC236}">
                    <a16:creationId xmlns:a16="http://schemas.microsoft.com/office/drawing/2014/main" id="{ED0E2190-226A-D244-7780-73076F5E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0" name="Line 5256">
                <a:extLst>
                  <a:ext uri="{FF2B5EF4-FFF2-40B4-BE49-F238E27FC236}">
                    <a16:creationId xmlns:a16="http://schemas.microsoft.com/office/drawing/2014/main" id="{8A64D1B1-361F-D29A-3448-1CE5C801B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1" name="Line 5257">
                <a:extLst>
                  <a:ext uri="{FF2B5EF4-FFF2-40B4-BE49-F238E27FC236}">
                    <a16:creationId xmlns:a16="http://schemas.microsoft.com/office/drawing/2014/main" id="{DBC68EC6-823B-86D8-9035-6DD8B307B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2" name="Line 5258">
                <a:extLst>
                  <a:ext uri="{FF2B5EF4-FFF2-40B4-BE49-F238E27FC236}">
                    <a16:creationId xmlns:a16="http://schemas.microsoft.com/office/drawing/2014/main" id="{E2387E92-3A8B-DC0F-ECA7-7E84CB7D5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3" name="Line 5259">
                <a:extLst>
                  <a:ext uri="{FF2B5EF4-FFF2-40B4-BE49-F238E27FC236}">
                    <a16:creationId xmlns:a16="http://schemas.microsoft.com/office/drawing/2014/main" id="{CFD5FF97-CC54-D2F3-5F97-FE9405292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4" name="Line 5260">
                <a:extLst>
                  <a:ext uri="{FF2B5EF4-FFF2-40B4-BE49-F238E27FC236}">
                    <a16:creationId xmlns:a16="http://schemas.microsoft.com/office/drawing/2014/main" id="{1E143B50-3DE4-DE77-4971-6737180DD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5" name="Line 5261">
                <a:extLst>
                  <a:ext uri="{FF2B5EF4-FFF2-40B4-BE49-F238E27FC236}">
                    <a16:creationId xmlns:a16="http://schemas.microsoft.com/office/drawing/2014/main" id="{86EC3304-3A57-53C9-4827-BD7951D3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6" name="Line 5262">
                <a:extLst>
                  <a:ext uri="{FF2B5EF4-FFF2-40B4-BE49-F238E27FC236}">
                    <a16:creationId xmlns:a16="http://schemas.microsoft.com/office/drawing/2014/main" id="{49CB2D69-E649-ED6C-A554-5B6C821BF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7" name="Line 5263">
                <a:extLst>
                  <a:ext uri="{FF2B5EF4-FFF2-40B4-BE49-F238E27FC236}">
                    <a16:creationId xmlns:a16="http://schemas.microsoft.com/office/drawing/2014/main" id="{38A48DC8-7AD1-0865-8D9E-87C2EDF9C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8" name="Line 5264">
                <a:extLst>
                  <a:ext uri="{FF2B5EF4-FFF2-40B4-BE49-F238E27FC236}">
                    <a16:creationId xmlns:a16="http://schemas.microsoft.com/office/drawing/2014/main" id="{23232853-CCDB-73ED-8FFF-07153D722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09" name="Line 5265">
                <a:extLst>
                  <a:ext uri="{FF2B5EF4-FFF2-40B4-BE49-F238E27FC236}">
                    <a16:creationId xmlns:a16="http://schemas.microsoft.com/office/drawing/2014/main" id="{4143236A-9B8D-E485-DEA9-5D1EFD13D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0" name="Line 5266">
                <a:extLst>
                  <a:ext uri="{FF2B5EF4-FFF2-40B4-BE49-F238E27FC236}">
                    <a16:creationId xmlns:a16="http://schemas.microsoft.com/office/drawing/2014/main" id="{F779B2C1-CA04-6776-A97C-008FC6692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1" name="Line 5267">
                <a:extLst>
                  <a:ext uri="{FF2B5EF4-FFF2-40B4-BE49-F238E27FC236}">
                    <a16:creationId xmlns:a16="http://schemas.microsoft.com/office/drawing/2014/main" id="{29AA5B8C-B766-F887-728B-EE4E21306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2" name="Line 5268">
                <a:extLst>
                  <a:ext uri="{FF2B5EF4-FFF2-40B4-BE49-F238E27FC236}">
                    <a16:creationId xmlns:a16="http://schemas.microsoft.com/office/drawing/2014/main" id="{905EE1D2-65B1-28DC-C196-FB10DEEF2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3" name="Line 5269">
                <a:extLst>
                  <a:ext uri="{FF2B5EF4-FFF2-40B4-BE49-F238E27FC236}">
                    <a16:creationId xmlns:a16="http://schemas.microsoft.com/office/drawing/2014/main" id="{8EA23103-8566-5953-FCA0-3D2832301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4" name="Line 5270">
                <a:extLst>
                  <a:ext uri="{FF2B5EF4-FFF2-40B4-BE49-F238E27FC236}">
                    <a16:creationId xmlns:a16="http://schemas.microsoft.com/office/drawing/2014/main" id="{A5B754F5-9D93-3CE8-CF3F-CF8B4A5EF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5" name="Line 5271">
                <a:extLst>
                  <a:ext uri="{FF2B5EF4-FFF2-40B4-BE49-F238E27FC236}">
                    <a16:creationId xmlns:a16="http://schemas.microsoft.com/office/drawing/2014/main" id="{7852E55D-E025-EAA1-A80C-DE4598A1E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65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6" name="Line 5272">
                <a:extLst>
                  <a:ext uri="{FF2B5EF4-FFF2-40B4-BE49-F238E27FC236}">
                    <a16:creationId xmlns:a16="http://schemas.microsoft.com/office/drawing/2014/main" id="{935B2330-8B5B-5533-8794-3EBAC3B03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7" name="Line 5274">
                <a:extLst>
                  <a:ext uri="{FF2B5EF4-FFF2-40B4-BE49-F238E27FC236}">
                    <a16:creationId xmlns:a16="http://schemas.microsoft.com/office/drawing/2014/main" id="{7CD6EEFB-AA66-9257-3096-D16BB4085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8" name="Line 5275">
                <a:extLst>
                  <a:ext uri="{FF2B5EF4-FFF2-40B4-BE49-F238E27FC236}">
                    <a16:creationId xmlns:a16="http://schemas.microsoft.com/office/drawing/2014/main" id="{15E86EE0-4B06-A017-30CB-06CFD307B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19" name="Line 5276">
                <a:extLst>
                  <a:ext uri="{FF2B5EF4-FFF2-40B4-BE49-F238E27FC236}">
                    <a16:creationId xmlns:a16="http://schemas.microsoft.com/office/drawing/2014/main" id="{F4A70D1E-F554-CC44-69E5-828AD2580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0" name="Line 5277">
                <a:extLst>
                  <a:ext uri="{FF2B5EF4-FFF2-40B4-BE49-F238E27FC236}">
                    <a16:creationId xmlns:a16="http://schemas.microsoft.com/office/drawing/2014/main" id="{35F241C3-EC4D-8FBE-6FE6-C0B941FBC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3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1" name="Line 5278">
                <a:extLst>
                  <a:ext uri="{FF2B5EF4-FFF2-40B4-BE49-F238E27FC236}">
                    <a16:creationId xmlns:a16="http://schemas.microsoft.com/office/drawing/2014/main" id="{27AD86F1-3815-7431-F3EE-45CBCDEE7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2" name="Line 5279">
                <a:extLst>
                  <a:ext uri="{FF2B5EF4-FFF2-40B4-BE49-F238E27FC236}">
                    <a16:creationId xmlns:a16="http://schemas.microsoft.com/office/drawing/2014/main" id="{27A5CBE7-B007-AFF8-86C1-0DE3C3614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27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3" name="Line 5280">
                <a:extLst>
                  <a:ext uri="{FF2B5EF4-FFF2-40B4-BE49-F238E27FC236}">
                    <a16:creationId xmlns:a16="http://schemas.microsoft.com/office/drawing/2014/main" id="{32048C19-D0E4-8F77-7C24-F849AA66E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4" name="Line 5281">
                <a:extLst>
                  <a:ext uri="{FF2B5EF4-FFF2-40B4-BE49-F238E27FC236}">
                    <a16:creationId xmlns:a16="http://schemas.microsoft.com/office/drawing/2014/main" id="{6FC82C36-4A42-6026-9E39-9F17E86E0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91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5" name="Line 5282">
                <a:extLst>
                  <a:ext uri="{FF2B5EF4-FFF2-40B4-BE49-F238E27FC236}">
                    <a16:creationId xmlns:a16="http://schemas.microsoft.com/office/drawing/2014/main" id="{988F820A-23D4-A049-1141-1720265D2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1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6" name="Line 5283">
                <a:extLst>
                  <a:ext uri="{FF2B5EF4-FFF2-40B4-BE49-F238E27FC236}">
                    <a16:creationId xmlns:a16="http://schemas.microsoft.com/office/drawing/2014/main" id="{2A748D97-A877-D5C1-0CAA-A807F6A91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7" name="Line 5284">
                <a:extLst>
                  <a:ext uri="{FF2B5EF4-FFF2-40B4-BE49-F238E27FC236}">
                    <a16:creationId xmlns:a16="http://schemas.microsoft.com/office/drawing/2014/main" id="{DD8D74F0-3026-48E8-64C9-3E11B8D4E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39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8" name="Line 5285">
                <a:extLst>
                  <a:ext uri="{FF2B5EF4-FFF2-40B4-BE49-F238E27FC236}">
                    <a16:creationId xmlns:a16="http://schemas.microsoft.com/office/drawing/2014/main" id="{3C81F5EF-F53D-0BDA-95DB-A9722F5A3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51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29" name="Line 5881">
                <a:extLst>
                  <a:ext uri="{FF2B5EF4-FFF2-40B4-BE49-F238E27FC236}">
                    <a16:creationId xmlns:a16="http://schemas.microsoft.com/office/drawing/2014/main" id="{FEF5723D-7854-3DA6-A1E2-88CA099F4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0" name="Line 5882">
                <a:extLst>
                  <a:ext uri="{FF2B5EF4-FFF2-40B4-BE49-F238E27FC236}">
                    <a16:creationId xmlns:a16="http://schemas.microsoft.com/office/drawing/2014/main" id="{522AF95E-4101-8E25-94E2-78A35552A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1" name="Line 5883">
                <a:extLst>
                  <a:ext uri="{FF2B5EF4-FFF2-40B4-BE49-F238E27FC236}">
                    <a16:creationId xmlns:a16="http://schemas.microsoft.com/office/drawing/2014/main" id="{B04C84AC-E796-689C-FD91-F0DBC89B7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2" name="Line 5884">
                <a:extLst>
                  <a:ext uri="{FF2B5EF4-FFF2-40B4-BE49-F238E27FC236}">
                    <a16:creationId xmlns:a16="http://schemas.microsoft.com/office/drawing/2014/main" id="{7A88F354-A757-94A6-7F13-261A41FF6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3" name="Line 5885">
                <a:extLst>
                  <a:ext uri="{FF2B5EF4-FFF2-40B4-BE49-F238E27FC236}">
                    <a16:creationId xmlns:a16="http://schemas.microsoft.com/office/drawing/2014/main" id="{31516BA4-44F4-D65C-6A67-B9C7DB977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4" name="Line 5886">
                <a:extLst>
                  <a:ext uri="{FF2B5EF4-FFF2-40B4-BE49-F238E27FC236}">
                    <a16:creationId xmlns:a16="http://schemas.microsoft.com/office/drawing/2014/main" id="{C67F8CCE-1097-2577-C30B-92A0DD43F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5" name="Line 5887">
                <a:extLst>
                  <a:ext uri="{FF2B5EF4-FFF2-40B4-BE49-F238E27FC236}">
                    <a16:creationId xmlns:a16="http://schemas.microsoft.com/office/drawing/2014/main" id="{22857339-F627-044D-4CA9-CC6316876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6" name="Line 5888">
                <a:extLst>
                  <a:ext uri="{FF2B5EF4-FFF2-40B4-BE49-F238E27FC236}">
                    <a16:creationId xmlns:a16="http://schemas.microsoft.com/office/drawing/2014/main" id="{D97A8DC1-899C-028A-0B8B-B25FC4BD1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7" name="Line 5889">
                <a:extLst>
                  <a:ext uri="{FF2B5EF4-FFF2-40B4-BE49-F238E27FC236}">
                    <a16:creationId xmlns:a16="http://schemas.microsoft.com/office/drawing/2014/main" id="{3FCC28C5-6676-4FBE-65D5-0953E96E9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8" name="Line 5890">
                <a:extLst>
                  <a:ext uri="{FF2B5EF4-FFF2-40B4-BE49-F238E27FC236}">
                    <a16:creationId xmlns:a16="http://schemas.microsoft.com/office/drawing/2014/main" id="{10833636-047F-3D50-FC68-7D8BD3597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39" name="Line 5891">
                <a:extLst>
                  <a:ext uri="{FF2B5EF4-FFF2-40B4-BE49-F238E27FC236}">
                    <a16:creationId xmlns:a16="http://schemas.microsoft.com/office/drawing/2014/main" id="{18140107-BFAE-7CCA-3324-E451DDCD9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0" name="Line 5892">
                <a:extLst>
                  <a:ext uri="{FF2B5EF4-FFF2-40B4-BE49-F238E27FC236}">
                    <a16:creationId xmlns:a16="http://schemas.microsoft.com/office/drawing/2014/main" id="{799C93E8-4E22-B704-7B1A-195E47AD3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1" name="Line 5893">
                <a:extLst>
                  <a:ext uri="{FF2B5EF4-FFF2-40B4-BE49-F238E27FC236}">
                    <a16:creationId xmlns:a16="http://schemas.microsoft.com/office/drawing/2014/main" id="{CCAD4FCB-A6A7-1907-BA43-8F0FBBC30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2" name="Line 5894">
                <a:extLst>
                  <a:ext uri="{FF2B5EF4-FFF2-40B4-BE49-F238E27FC236}">
                    <a16:creationId xmlns:a16="http://schemas.microsoft.com/office/drawing/2014/main" id="{5EC2C1CC-1475-67F9-1ACE-4768898CD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3" name="Line 5895">
                <a:extLst>
                  <a:ext uri="{FF2B5EF4-FFF2-40B4-BE49-F238E27FC236}">
                    <a16:creationId xmlns:a16="http://schemas.microsoft.com/office/drawing/2014/main" id="{E511FE50-C92A-65C4-BFA4-5516A03A7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4" name="Line 5896">
                <a:extLst>
                  <a:ext uri="{FF2B5EF4-FFF2-40B4-BE49-F238E27FC236}">
                    <a16:creationId xmlns:a16="http://schemas.microsoft.com/office/drawing/2014/main" id="{FB41F77A-1828-D109-4B54-C5D7B783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5" name="Line 5897">
                <a:extLst>
                  <a:ext uri="{FF2B5EF4-FFF2-40B4-BE49-F238E27FC236}">
                    <a16:creationId xmlns:a16="http://schemas.microsoft.com/office/drawing/2014/main" id="{7E74678D-CB95-81AC-32B2-2A3B47A4C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6" name="Line 5898">
                <a:extLst>
                  <a:ext uri="{FF2B5EF4-FFF2-40B4-BE49-F238E27FC236}">
                    <a16:creationId xmlns:a16="http://schemas.microsoft.com/office/drawing/2014/main" id="{9F8D65CB-6898-5270-1324-608736C6E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7" name="Line 5899">
                <a:extLst>
                  <a:ext uri="{FF2B5EF4-FFF2-40B4-BE49-F238E27FC236}">
                    <a16:creationId xmlns:a16="http://schemas.microsoft.com/office/drawing/2014/main" id="{528ED5FF-B575-E86D-F5C9-9EB36E9D6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8" name="Line 5900">
                <a:extLst>
                  <a:ext uri="{FF2B5EF4-FFF2-40B4-BE49-F238E27FC236}">
                    <a16:creationId xmlns:a16="http://schemas.microsoft.com/office/drawing/2014/main" id="{63EE8408-5673-1396-09B0-A91BDAF35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49" name="Line 5901">
                <a:extLst>
                  <a:ext uri="{FF2B5EF4-FFF2-40B4-BE49-F238E27FC236}">
                    <a16:creationId xmlns:a16="http://schemas.microsoft.com/office/drawing/2014/main" id="{10B07C06-ED0A-048E-404A-09F08FDB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0" name="Line 5902">
                <a:extLst>
                  <a:ext uri="{FF2B5EF4-FFF2-40B4-BE49-F238E27FC236}">
                    <a16:creationId xmlns:a16="http://schemas.microsoft.com/office/drawing/2014/main" id="{B03A0171-BFC7-DF8B-8854-A53ED2C39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1" name="Line 5903">
                <a:extLst>
                  <a:ext uri="{FF2B5EF4-FFF2-40B4-BE49-F238E27FC236}">
                    <a16:creationId xmlns:a16="http://schemas.microsoft.com/office/drawing/2014/main" id="{2CD557CE-5B67-1F9B-A49A-A7C1757CE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2" name="Line 5904">
                <a:extLst>
                  <a:ext uri="{FF2B5EF4-FFF2-40B4-BE49-F238E27FC236}">
                    <a16:creationId xmlns:a16="http://schemas.microsoft.com/office/drawing/2014/main" id="{1115BD50-6C5C-06F4-8656-1E54AA3E3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3" name="Line 5905">
                <a:extLst>
                  <a:ext uri="{FF2B5EF4-FFF2-40B4-BE49-F238E27FC236}">
                    <a16:creationId xmlns:a16="http://schemas.microsoft.com/office/drawing/2014/main" id="{3E8D051B-3812-BEB2-FE65-572C253A8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4" name="Line 5906">
                <a:extLst>
                  <a:ext uri="{FF2B5EF4-FFF2-40B4-BE49-F238E27FC236}">
                    <a16:creationId xmlns:a16="http://schemas.microsoft.com/office/drawing/2014/main" id="{BFBF9B5C-D225-3078-DB22-55166EC9E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5" name="Line 5907">
                <a:extLst>
                  <a:ext uri="{FF2B5EF4-FFF2-40B4-BE49-F238E27FC236}">
                    <a16:creationId xmlns:a16="http://schemas.microsoft.com/office/drawing/2014/main" id="{BD5B928A-7C31-28A7-F400-6D7A72BA8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6" name="Line 5908">
                <a:extLst>
                  <a:ext uri="{FF2B5EF4-FFF2-40B4-BE49-F238E27FC236}">
                    <a16:creationId xmlns:a16="http://schemas.microsoft.com/office/drawing/2014/main" id="{3A9FD036-5E76-6EAF-8899-F3F5EF4F2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7" name="Line 5909">
                <a:extLst>
                  <a:ext uri="{FF2B5EF4-FFF2-40B4-BE49-F238E27FC236}">
                    <a16:creationId xmlns:a16="http://schemas.microsoft.com/office/drawing/2014/main" id="{A437E020-06E0-0F4F-9915-1BD35AE4F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8" name="Line 5910">
                <a:extLst>
                  <a:ext uri="{FF2B5EF4-FFF2-40B4-BE49-F238E27FC236}">
                    <a16:creationId xmlns:a16="http://schemas.microsoft.com/office/drawing/2014/main" id="{31C9F3FC-273E-E088-605C-CD86AD78B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59" name="Line 5911">
                <a:extLst>
                  <a:ext uri="{FF2B5EF4-FFF2-40B4-BE49-F238E27FC236}">
                    <a16:creationId xmlns:a16="http://schemas.microsoft.com/office/drawing/2014/main" id="{FA1692F3-0C85-7B7E-F64F-D5C06DCC5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0" name="Line 5912">
                <a:extLst>
                  <a:ext uri="{FF2B5EF4-FFF2-40B4-BE49-F238E27FC236}">
                    <a16:creationId xmlns:a16="http://schemas.microsoft.com/office/drawing/2014/main" id="{D575111E-D7C9-3744-739E-3191AD612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1" name="Line 5913">
                <a:extLst>
                  <a:ext uri="{FF2B5EF4-FFF2-40B4-BE49-F238E27FC236}">
                    <a16:creationId xmlns:a16="http://schemas.microsoft.com/office/drawing/2014/main" id="{9A1F9345-143E-FACB-71F6-C6F5B9348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201" y="1344613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2" name="Line 5914">
                <a:extLst>
                  <a:ext uri="{FF2B5EF4-FFF2-40B4-BE49-F238E27FC236}">
                    <a16:creationId xmlns:a16="http://schemas.microsoft.com/office/drawing/2014/main" id="{5E6F2101-F8F5-172A-85F6-AD5255DE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476" y="1303338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3" name="Line 5915">
                <a:extLst>
                  <a:ext uri="{FF2B5EF4-FFF2-40B4-BE49-F238E27FC236}">
                    <a16:creationId xmlns:a16="http://schemas.microsoft.com/office/drawing/2014/main" id="{FB2B58DE-C31D-D487-EE0D-40731A135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639" y="1392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4" name="Line 5916">
                <a:extLst>
                  <a:ext uri="{FF2B5EF4-FFF2-40B4-BE49-F238E27FC236}">
                    <a16:creationId xmlns:a16="http://schemas.microsoft.com/office/drawing/2014/main" id="{0706ADFF-A572-89A5-C6BD-764AD40A5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914" y="135413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5" name="Line 5917">
                <a:extLst>
                  <a:ext uri="{FF2B5EF4-FFF2-40B4-BE49-F238E27FC236}">
                    <a16:creationId xmlns:a16="http://schemas.microsoft.com/office/drawing/2014/main" id="{C9A82F29-B8C2-9970-B9BE-AC422A96D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514" y="1439863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6" name="Line 5918">
                <a:extLst>
                  <a:ext uri="{FF2B5EF4-FFF2-40B4-BE49-F238E27FC236}">
                    <a16:creationId xmlns:a16="http://schemas.microsoft.com/office/drawing/2014/main" id="{9330AC0C-C2B4-83F4-C71C-585C13B7B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01763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7" name="Line 5919">
                <a:extLst>
                  <a:ext uri="{FF2B5EF4-FFF2-40B4-BE49-F238E27FC236}">
                    <a16:creationId xmlns:a16="http://schemas.microsoft.com/office/drawing/2014/main" id="{B9682CE7-B474-891B-6325-1F4A8E5D9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9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8" name="Line 5920">
                <a:extLst>
                  <a:ext uri="{FF2B5EF4-FFF2-40B4-BE49-F238E27FC236}">
                    <a16:creationId xmlns:a16="http://schemas.microsoft.com/office/drawing/2014/main" id="{DE55B12E-1691-F778-4BE1-F825D2D45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69" name="Line 5921">
                <a:extLst>
                  <a:ext uri="{FF2B5EF4-FFF2-40B4-BE49-F238E27FC236}">
                    <a16:creationId xmlns:a16="http://schemas.microsoft.com/office/drawing/2014/main" id="{6896F894-03DF-104D-F7B4-685944DF9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9" y="144938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0" name="Line 5922">
                <a:extLst>
                  <a:ext uri="{FF2B5EF4-FFF2-40B4-BE49-F238E27FC236}">
                    <a16:creationId xmlns:a16="http://schemas.microsoft.com/office/drawing/2014/main" id="{F8AC6931-F3A3-2460-3377-1B4CFACD1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789" y="1411288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1" name="Line 5923">
                <a:extLst>
                  <a:ext uri="{FF2B5EF4-FFF2-40B4-BE49-F238E27FC236}">
                    <a16:creationId xmlns:a16="http://schemas.microsoft.com/office/drawing/2014/main" id="{A5AEA4D6-F9A5-FE9E-690A-2BA921066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389" y="148748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2" name="Line 5924">
                <a:extLst>
                  <a:ext uri="{FF2B5EF4-FFF2-40B4-BE49-F238E27FC236}">
                    <a16:creationId xmlns:a16="http://schemas.microsoft.com/office/drawing/2014/main" id="{1C28D488-7971-BFE0-17FB-BFE95887C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8664" y="1449388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3" name="Line 5925">
                <a:extLst>
                  <a:ext uri="{FF2B5EF4-FFF2-40B4-BE49-F238E27FC236}">
                    <a16:creationId xmlns:a16="http://schemas.microsoft.com/office/drawing/2014/main" id="{7FAC0F55-D21A-EC41-0BE4-F67AFCEA2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6439" y="1519238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4" name="Line 5926">
                <a:extLst>
                  <a:ext uri="{FF2B5EF4-FFF2-40B4-BE49-F238E27FC236}">
                    <a16:creationId xmlns:a16="http://schemas.microsoft.com/office/drawing/2014/main" id="{2AE5F254-72FA-3FDD-DF7A-3313A1661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714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5" name="Line 5927">
                <a:extLst>
                  <a:ext uri="{FF2B5EF4-FFF2-40B4-BE49-F238E27FC236}">
                    <a16:creationId xmlns:a16="http://schemas.microsoft.com/office/drawing/2014/main" id="{974C644C-E37A-9F0F-7F5B-10D46E04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9614" y="1519238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6" name="Line 5928">
                <a:extLst>
                  <a:ext uri="{FF2B5EF4-FFF2-40B4-BE49-F238E27FC236}">
                    <a16:creationId xmlns:a16="http://schemas.microsoft.com/office/drawing/2014/main" id="{D75B59E7-AFC5-E319-C75D-68C1E1C9A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889" y="147796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7" name="Line 5929">
                <a:extLst>
                  <a:ext uri="{FF2B5EF4-FFF2-40B4-BE49-F238E27FC236}">
                    <a16:creationId xmlns:a16="http://schemas.microsoft.com/office/drawing/2014/main" id="{5ADD5B3F-DE26-1B9D-BBC5-600FD1B08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89" y="1539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8" name="Line 5930">
                <a:extLst>
                  <a:ext uri="{FF2B5EF4-FFF2-40B4-BE49-F238E27FC236}">
                    <a16:creationId xmlns:a16="http://schemas.microsoft.com/office/drawing/2014/main" id="{275F727F-7746-4D20-3A81-95B690E87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464" y="1497013"/>
                <a:ext cx="0" cy="80963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79" name="Line 5931">
                <a:extLst>
                  <a:ext uri="{FF2B5EF4-FFF2-40B4-BE49-F238E27FC236}">
                    <a16:creationId xmlns:a16="http://schemas.microsoft.com/office/drawing/2014/main" id="{5D3703BA-F084-499F-A523-09A45CC14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3764" y="15779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0" name="Line 5932">
                <a:extLst>
                  <a:ext uri="{FF2B5EF4-FFF2-40B4-BE49-F238E27FC236}">
                    <a16:creationId xmlns:a16="http://schemas.microsoft.com/office/drawing/2014/main" id="{F9D6F13B-B6B8-F44F-73BC-165D09733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5039" y="15398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1" name="Line 5933">
                <a:extLst>
                  <a:ext uri="{FF2B5EF4-FFF2-40B4-BE49-F238E27FC236}">
                    <a16:creationId xmlns:a16="http://schemas.microsoft.com/office/drawing/2014/main" id="{DEB9F6A7-E098-20BB-8E7C-ECC7C853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114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2" name="Line 5934">
                <a:extLst>
                  <a:ext uri="{FF2B5EF4-FFF2-40B4-BE49-F238E27FC236}">
                    <a16:creationId xmlns:a16="http://schemas.microsoft.com/office/drawing/2014/main" id="{6D2234D9-4AA5-A157-4C79-01F7234AA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9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3" name="Line 5935">
                <a:extLst>
                  <a:ext uri="{FF2B5EF4-FFF2-40B4-BE49-F238E27FC236}">
                    <a16:creationId xmlns:a16="http://schemas.microsoft.com/office/drawing/2014/main" id="{0D5E61B1-6B49-2EAA-0FA8-54BBE82BA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464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4" name="Line 5936">
                <a:extLst>
                  <a:ext uri="{FF2B5EF4-FFF2-40B4-BE49-F238E27FC236}">
                    <a16:creationId xmlns:a16="http://schemas.microsoft.com/office/drawing/2014/main" id="{02B6CA2F-44ED-FD07-F602-5A8DA7813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7739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5" name="Line 5937">
                <a:extLst>
                  <a:ext uri="{FF2B5EF4-FFF2-40B4-BE49-F238E27FC236}">
                    <a16:creationId xmlns:a16="http://schemas.microsoft.com/office/drawing/2014/main" id="{A82E1D3D-C6C1-FEEC-26A7-AAF56C2BD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9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6" name="Line 5938">
                <a:extLst>
                  <a:ext uri="{FF2B5EF4-FFF2-40B4-BE49-F238E27FC236}">
                    <a16:creationId xmlns:a16="http://schemas.microsoft.com/office/drawing/2014/main" id="{5C5F7676-AC63-71F3-C414-6D86003CD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7" name="Line 5939">
                <a:extLst>
                  <a:ext uri="{FF2B5EF4-FFF2-40B4-BE49-F238E27FC236}">
                    <a16:creationId xmlns:a16="http://schemas.microsoft.com/office/drawing/2014/main" id="{00D1027D-AC1D-3349-7500-32428585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9639" y="15875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8" name="Line 5940">
                <a:extLst>
                  <a:ext uri="{FF2B5EF4-FFF2-40B4-BE49-F238E27FC236}">
                    <a16:creationId xmlns:a16="http://schemas.microsoft.com/office/drawing/2014/main" id="{D596E654-7BE6-93BC-5C2F-0CD25EE68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5494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89" name="Line 5941">
                <a:extLst>
                  <a:ext uri="{FF2B5EF4-FFF2-40B4-BE49-F238E27FC236}">
                    <a16:creationId xmlns:a16="http://schemas.microsoft.com/office/drawing/2014/main" id="{E2611DF4-D8CD-8861-1ED3-7B030C2A3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0" name="Line 5942">
                <a:extLst>
                  <a:ext uri="{FF2B5EF4-FFF2-40B4-BE49-F238E27FC236}">
                    <a16:creationId xmlns:a16="http://schemas.microsoft.com/office/drawing/2014/main" id="{5EC7ABFC-29E3-942E-5188-7757DFB13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1" name="Line 5943">
                <a:extLst>
                  <a:ext uri="{FF2B5EF4-FFF2-40B4-BE49-F238E27FC236}">
                    <a16:creationId xmlns:a16="http://schemas.microsoft.com/office/drawing/2014/main" id="{DDAEF9C9-8602-0C48-513C-0E4297F8B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4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2" name="Line 5944">
                <a:extLst>
                  <a:ext uri="{FF2B5EF4-FFF2-40B4-BE49-F238E27FC236}">
                    <a16:creationId xmlns:a16="http://schemas.microsoft.com/office/drawing/2014/main" id="{2F17F112-0450-7758-FE74-965312721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9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3" name="Line 5945">
                <a:extLst>
                  <a:ext uri="{FF2B5EF4-FFF2-40B4-BE49-F238E27FC236}">
                    <a16:creationId xmlns:a16="http://schemas.microsoft.com/office/drawing/2014/main" id="{D0C6E6B4-2963-996F-3B4D-356D9F6F5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4" name="Line 5946">
                <a:extLst>
                  <a:ext uri="{FF2B5EF4-FFF2-40B4-BE49-F238E27FC236}">
                    <a16:creationId xmlns:a16="http://schemas.microsoft.com/office/drawing/2014/main" id="{A0443655-97FF-6950-B98B-D5F1870AB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5" name="Line 5947">
                <a:extLst>
                  <a:ext uri="{FF2B5EF4-FFF2-40B4-BE49-F238E27FC236}">
                    <a16:creationId xmlns:a16="http://schemas.microsoft.com/office/drawing/2014/main" id="{EAD928FF-B1C1-0C65-73DF-964EC88AA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6" name="Line 5948">
                <a:extLst>
                  <a:ext uri="{FF2B5EF4-FFF2-40B4-BE49-F238E27FC236}">
                    <a16:creationId xmlns:a16="http://schemas.microsoft.com/office/drawing/2014/main" id="{42A26655-2254-F07F-36BF-56A60D268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7" name="Line 5949">
                <a:extLst>
                  <a:ext uri="{FF2B5EF4-FFF2-40B4-BE49-F238E27FC236}">
                    <a16:creationId xmlns:a16="http://schemas.microsoft.com/office/drawing/2014/main" id="{B50D51AD-A020-9A27-6A2C-B5B273187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989" y="16287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8" name="Line 5950">
                <a:extLst>
                  <a:ext uri="{FF2B5EF4-FFF2-40B4-BE49-F238E27FC236}">
                    <a16:creationId xmlns:a16="http://schemas.microsoft.com/office/drawing/2014/main" id="{F87CDFAC-0D1C-3C48-2034-2088ED394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264" y="15906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299" name="Line 5951">
                <a:extLst>
                  <a:ext uri="{FF2B5EF4-FFF2-40B4-BE49-F238E27FC236}">
                    <a16:creationId xmlns:a16="http://schemas.microsoft.com/office/drawing/2014/main" id="{FEE08865-53FB-A5B2-A05A-4514469FD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916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0" name="Line 5952">
                <a:extLst>
                  <a:ext uri="{FF2B5EF4-FFF2-40B4-BE49-F238E27FC236}">
                    <a16:creationId xmlns:a16="http://schemas.microsoft.com/office/drawing/2014/main" id="{B4994D51-4EC5-9975-1510-0906FB4B3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1" name="Line 5953">
                <a:extLst>
                  <a:ext uri="{FF2B5EF4-FFF2-40B4-BE49-F238E27FC236}">
                    <a16:creationId xmlns:a16="http://schemas.microsoft.com/office/drawing/2014/main" id="{6DD3B35A-F5A6-0A3F-2A42-560417340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51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2" name="Line 5954">
                <a:extLst>
                  <a:ext uri="{FF2B5EF4-FFF2-40B4-BE49-F238E27FC236}">
                    <a16:creationId xmlns:a16="http://schemas.microsoft.com/office/drawing/2014/main" id="{3474603A-C875-F985-117F-1AA6CC4D0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78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3" name="Line 5955">
                <a:extLst>
                  <a:ext uri="{FF2B5EF4-FFF2-40B4-BE49-F238E27FC236}">
                    <a16:creationId xmlns:a16="http://schemas.microsoft.com/office/drawing/2014/main" id="{E4C44255-786A-4E7A-59D6-838141533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4" y="16383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4" name="Line 5956">
                <a:extLst>
                  <a:ext uri="{FF2B5EF4-FFF2-40B4-BE49-F238E27FC236}">
                    <a16:creationId xmlns:a16="http://schemas.microsoft.com/office/drawing/2014/main" id="{13C9273C-7D45-262B-CAC3-4EE656536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189" y="16002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5" name="Line 5957">
                <a:extLst>
                  <a:ext uri="{FF2B5EF4-FFF2-40B4-BE49-F238E27FC236}">
                    <a16:creationId xmlns:a16="http://schemas.microsoft.com/office/drawing/2014/main" id="{E862179F-0E2E-0F1E-448B-716A50D7D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6014" y="16605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6" name="Line 5958">
                <a:extLst>
                  <a:ext uri="{FF2B5EF4-FFF2-40B4-BE49-F238E27FC236}">
                    <a16:creationId xmlns:a16="http://schemas.microsoft.com/office/drawing/2014/main" id="{C55A48C9-9BC5-A64E-FAD1-071D12FC1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289" y="16192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7" name="Line 5959">
                <a:extLst>
                  <a:ext uri="{FF2B5EF4-FFF2-40B4-BE49-F238E27FC236}">
                    <a16:creationId xmlns:a16="http://schemas.microsoft.com/office/drawing/2014/main" id="{5D71DA44-FD93-4488-BA5C-5C1ECE311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939" y="17018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8" name="Line 5960">
                <a:extLst>
                  <a:ext uri="{FF2B5EF4-FFF2-40B4-BE49-F238E27FC236}">
                    <a16:creationId xmlns:a16="http://schemas.microsoft.com/office/drawing/2014/main" id="{0212619D-948F-29DE-E463-616BD198C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214" y="16605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09" name="Line 5961">
                <a:extLst>
                  <a:ext uri="{FF2B5EF4-FFF2-40B4-BE49-F238E27FC236}">
                    <a16:creationId xmlns:a16="http://schemas.microsoft.com/office/drawing/2014/main" id="{C9893F35-EAC2-CFAC-39AA-F3501C2C7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4914" y="1711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0" name="Line 5962">
                <a:extLst>
                  <a:ext uri="{FF2B5EF4-FFF2-40B4-BE49-F238E27FC236}">
                    <a16:creationId xmlns:a16="http://schemas.microsoft.com/office/drawing/2014/main" id="{DBC4101A-1C06-9659-A2B4-EBD2A0B46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189" y="167322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1" name="Line 5963">
                <a:extLst>
                  <a:ext uri="{FF2B5EF4-FFF2-40B4-BE49-F238E27FC236}">
                    <a16:creationId xmlns:a16="http://schemas.microsoft.com/office/drawing/2014/main" id="{AAA7458D-23AF-F4D8-30B4-CAA3294BB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9" y="17208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2" name="Line 5964">
                <a:extLst>
                  <a:ext uri="{FF2B5EF4-FFF2-40B4-BE49-F238E27FC236}">
                    <a16:creationId xmlns:a16="http://schemas.microsoft.com/office/drawing/2014/main" id="{75760C44-10B6-6F24-B81B-3909E4126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064" y="16827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3" name="Line 5965">
                <a:extLst>
                  <a:ext uri="{FF2B5EF4-FFF2-40B4-BE49-F238E27FC236}">
                    <a16:creationId xmlns:a16="http://schemas.microsoft.com/office/drawing/2014/main" id="{7050DEF0-3691-6A24-FC86-A7D6D7834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139" y="17303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4" name="Line 5966">
                <a:extLst>
                  <a:ext uri="{FF2B5EF4-FFF2-40B4-BE49-F238E27FC236}">
                    <a16:creationId xmlns:a16="http://schemas.microsoft.com/office/drawing/2014/main" id="{CADF0241-53A8-A6A5-DD2D-DC5AC780F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414" y="16922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5" name="Line 5967">
                <a:extLst>
                  <a:ext uri="{FF2B5EF4-FFF2-40B4-BE49-F238E27FC236}">
                    <a16:creationId xmlns:a16="http://schemas.microsoft.com/office/drawing/2014/main" id="{0C98968E-9A8D-4786-753C-A660E4C38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014" y="17430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6" name="Line 5968">
                <a:extLst>
                  <a:ext uri="{FF2B5EF4-FFF2-40B4-BE49-F238E27FC236}">
                    <a16:creationId xmlns:a16="http://schemas.microsoft.com/office/drawing/2014/main" id="{7844A186-0A0B-308F-E71D-9FAD8F523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9" y="170180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7" name="Line 5969">
                <a:extLst>
                  <a:ext uri="{FF2B5EF4-FFF2-40B4-BE49-F238E27FC236}">
                    <a16:creationId xmlns:a16="http://schemas.microsoft.com/office/drawing/2014/main" id="{AA1F5D72-D512-7F57-F6C7-5220AC904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3189" y="17526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8" name="Line 5970">
                <a:extLst>
                  <a:ext uri="{FF2B5EF4-FFF2-40B4-BE49-F238E27FC236}">
                    <a16:creationId xmlns:a16="http://schemas.microsoft.com/office/drawing/2014/main" id="{D6A76A1F-59D6-0F0B-1055-0CD8CCE23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46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19" name="Line 5971">
                <a:extLst>
                  <a:ext uri="{FF2B5EF4-FFF2-40B4-BE49-F238E27FC236}">
                    <a16:creationId xmlns:a16="http://schemas.microsoft.com/office/drawing/2014/main" id="{DBA5BC55-1027-A3B2-5AF7-7EBA72A40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364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0" name="Line 5972">
                <a:extLst>
                  <a:ext uri="{FF2B5EF4-FFF2-40B4-BE49-F238E27FC236}">
                    <a16:creationId xmlns:a16="http://schemas.microsoft.com/office/drawing/2014/main" id="{CB76DCE2-1801-2B20-928D-351746D5F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7639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1" name="Line 5973">
                <a:extLst>
                  <a:ext uri="{FF2B5EF4-FFF2-40B4-BE49-F238E27FC236}">
                    <a16:creationId xmlns:a16="http://schemas.microsoft.com/office/drawing/2014/main" id="{3BBDABA3-2875-E95F-C499-BF0D49C26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9539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2" name="Line 5974">
                <a:extLst>
                  <a:ext uri="{FF2B5EF4-FFF2-40B4-BE49-F238E27FC236}">
                    <a16:creationId xmlns:a16="http://schemas.microsoft.com/office/drawing/2014/main" id="{39D95554-8FBE-DDD1-27E5-3BAE06048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81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3" name="Line 5975">
                <a:extLst>
                  <a:ext uri="{FF2B5EF4-FFF2-40B4-BE49-F238E27FC236}">
                    <a16:creationId xmlns:a16="http://schemas.microsoft.com/office/drawing/2014/main" id="{160B00F7-14D0-0EC0-A002-83D2539B9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889" y="17526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4" name="Line 5976">
                <a:extLst>
                  <a:ext uri="{FF2B5EF4-FFF2-40B4-BE49-F238E27FC236}">
                    <a16:creationId xmlns:a16="http://schemas.microsoft.com/office/drawing/2014/main" id="{9B79C07E-2946-D07C-F622-8C4A4E447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7164" y="17145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5" name="Line 5977">
                <a:extLst>
                  <a:ext uri="{FF2B5EF4-FFF2-40B4-BE49-F238E27FC236}">
                    <a16:creationId xmlns:a16="http://schemas.microsoft.com/office/drawing/2014/main" id="{EACBF1EF-4998-7BF9-8DC7-A6AADBDE1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9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6" name="Line 5978">
                <a:extLst>
                  <a:ext uri="{FF2B5EF4-FFF2-40B4-BE49-F238E27FC236}">
                    <a16:creationId xmlns:a16="http://schemas.microsoft.com/office/drawing/2014/main" id="{2DC70D72-E7C0-AEBB-02B7-61213C1A3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4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7" name="Line 5979">
                <a:extLst>
                  <a:ext uri="{FF2B5EF4-FFF2-40B4-BE49-F238E27FC236}">
                    <a16:creationId xmlns:a16="http://schemas.microsoft.com/office/drawing/2014/main" id="{482EAC6F-C017-7F7B-3CB0-34E145626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6389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8" name="Line 5980">
                <a:extLst>
                  <a:ext uri="{FF2B5EF4-FFF2-40B4-BE49-F238E27FC236}">
                    <a16:creationId xmlns:a16="http://schemas.microsoft.com/office/drawing/2014/main" id="{F1950AE3-67F9-46C3-43C9-07EA7EB34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664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29" name="Line 5981">
                <a:extLst>
                  <a:ext uri="{FF2B5EF4-FFF2-40B4-BE49-F238E27FC236}">
                    <a16:creationId xmlns:a16="http://schemas.microsoft.com/office/drawing/2014/main" id="{0A5F8381-BAF1-10FA-83F3-D04D4322C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2264" y="17621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30" name="Line 5982">
                <a:extLst>
                  <a:ext uri="{FF2B5EF4-FFF2-40B4-BE49-F238E27FC236}">
                    <a16:creationId xmlns:a16="http://schemas.microsoft.com/office/drawing/2014/main" id="{3D0DD59C-8A1D-42DF-93A7-9D563D4D4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3539" y="17240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31" name="Line 5983">
                <a:extLst>
                  <a:ext uri="{FF2B5EF4-FFF2-40B4-BE49-F238E27FC236}">
                    <a16:creationId xmlns:a16="http://schemas.microsoft.com/office/drawing/2014/main" id="{1A7B1828-3431-91CB-3F23-A14CFAEE9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1051" y="18065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32" name="Line 5984">
                <a:extLst>
                  <a:ext uri="{FF2B5EF4-FFF2-40B4-BE49-F238E27FC236}">
                    <a16:creationId xmlns:a16="http://schemas.microsoft.com/office/drawing/2014/main" id="{72A8AFD3-D8E1-6E90-4768-932B6C3C7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2326" y="17684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333" name="Line 5985">
                <a:extLst>
                  <a:ext uri="{FF2B5EF4-FFF2-40B4-BE49-F238E27FC236}">
                    <a16:creationId xmlns:a16="http://schemas.microsoft.com/office/drawing/2014/main" id="{CC2DFC82-8FCE-1587-BA57-2B73F2BF2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472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4" name="Line 5986">
                <a:extLst>
                  <a:ext uri="{FF2B5EF4-FFF2-40B4-BE49-F238E27FC236}">
                    <a16:creationId xmlns:a16="http://schemas.microsoft.com/office/drawing/2014/main" id="{00524C93-F09F-E737-97CA-EB9E578A8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5" name="Line 5987">
                <a:extLst>
                  <a:ext uri="{FF2B5EF4-FFF2-40B4-BE49-F238E27FC236}">
                    <a16:creationId xmlns:a16="http://schemas.microsoft.com/office/drawing/2014/main" id="{4F3532AD-6591-E97A-FDEA-39D597196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6" name="Line 5988">
                <a:extLst>
                  <a:ext uri="{FF2B5EF4-FFF2-40B4-BE49-F238E27FC236}">
                    <a16:creationId xmlns:a16="http://schemas.microsoft.com/office/drawing/2014/main" id="{98462068-B6EE-871D-A744-B71154D3D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18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7" name="Line 5989">
                <a:extLst>
                  <a:ext uri="{FF2B5EF4-FFF2-40B4-BE49-F238E27FC236}">
                    <a16:creationId xmlns:a16="http://schemas.microsoft.com/office/drawing/2014/main" id="{4CBF2C4B-F4DF-75DA-DAE2-65C9EA2A4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37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8" name="Line 5990">
                <a:extLst>
                  <a:ext uri="{FF2B5EF4-FFF2-40B4-BE49-F238E27FC236}">
                    <a16:creationId xmlns:a16="http://schemas.microsoft.com/office/drawing/2014/main" id="{A11438CD-7D0D-8AA1-4BE5-2F4CD0015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39" name="Line 5991">
                <a:extLst>
                  <a:ext uri="{FF2B5EF4-FFF2-40B4-BE49-F238E27FC236}">
                    <a16:creationId xmlns:a16="http://schemas.microsoft.com/office/drawing/2014/main" id="{C4B3B970-2619-A45E-439A-A56306A91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0" name="Line 5992">
                <a:extLst>
                  <a:ext uri="{FF2B5EF4-FFF2-40B4-BE49-F238E27FC236}">
                    <a16:creationId xmlns:a16="http://schemas.microsoft.com/office/drawing/2014/main" id="{D7D1D001-E16D-66CF-761D-098B00575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1" name="Line 5993">
                <a:extLst>
                  <a:ext uri="{FF2B5EF4-FFF2-40B4-BE49-F238E27FC236}">
                    <a16:creationId xmlns:a16="http://schemas.microsoft.com/office/drawing/2014/main" id="{86363021-E2A2-EBA2-2C87-2FCF6F841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2" name="Line 5994">
                <a:extLst>
                  <a:ext uri="{FF2B5EF4-FFF2-40B4-BE49-F238E27FC236}">
                    <a16:creationId xmlns:a16="http://schemas.microsoft.com/office/drawing/2014/main" id="{C498A475-B883-AD7A-48CD-7E24C98FC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3" name="Line 5995">
                <a:extLst>
                  <a:ext uri="{FF2B5EF4-FFF2-40B4-BE49-F238E27FC236}">
                    <a16:creationId xmlns:a16="http://schemas.microsoft.com/office/drawing/2014/main" id="{D2E753B2-29AD-D868-49DC-348F69373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4" name="Line 5996">
                <a:extLst>
                  <a:ext uri="{FF2B5EF4-FFF2-40B4-BE49-F238E27FC236}">
                    <a16:creationId xmlns:a16="http://schemas.microsoft.com/office/drawing/2014/main" id="{23FD3C42-2B90-957B-254C-B4D63D94F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5" name="Line 5997">
                <a:extLst>
                  <a:ext uri="{FF2B5EF4-FFF2-40B4-BE49-F238E27FC236}">
                    <a16:creationId xmlns:a16="http://schemas.microsoft.com/office/drawing/2014/main" id="{E5A2A120-852B-BDDE-C9FB-711FB5AA7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6" name="Line 5998">
                <a:extLst>
                  <a:ext uri="{FF2B5EF4-FFF2-40B4-BE49-F238E27FC236}">
                    <a16:creationId xmlns:a16="http://schemas.microsoft.com/office/drawing/2014/main" id="{47E2FBE7-602F-6C49-97D8-BA1770CAA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09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7" name="Line 5999">
                <a:extLst>
                  <a:ext uri="{FF2B5EF4-FFF2-40B4-BE49-F238E27FC236}">
                    <a16:creationId xmlns:a16="http://schemas.microsoft.com/office/drawing/2014/main" id="{BE4276B7-5BFC-D14B-0B58-F572DE17F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9176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8" name="Line 6000">
                <a:extLst>
                  <a:ext uri="{FF2B5EF4-FFF2-40B4-BE49-F238E27FC236}">
                    <a16:creationId xmlns:a16="http://schemas.microsoft.com/office/drawing/2014/main" id="{5EA3033E-84DC-CF34-D69D-D078C8757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451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49" name="Line 6001">
                <a:extLst>
                  <a:ext uri="{FF2B5EF4-FFF2-40B4-BE49-F238E27FC236}">
                    <a16:creationId xmlns:a16="http://schemas.microsoft.com/office/drawing/2014/main" id="{236F86EA-7D79-ED42-5D01-3AAD3994D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23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0" name="Line 6002">
                <a:extLst>
                  <a:ext uri="{FF2B5EF4-FFF2-40B4-BE49-F238E27FC236}">
                    <a16:creationId xmlns:a16="http://schemas.microsoft.com/office/drawing/2014/main" id="{DBC12AA2-4A08-955D-2C0A-2AE21F9B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36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1" name="Line 6003">
                <a:extLst>
                  <a:ext uri="{FF2B5EF4-FFF2-40B4-BE49-F238E27FC236}">
                    <a16:creationId xmlns:a16="http://schemas.microsoft.com/office/drawing/2014/main" id="{DB07EAA8-4BE4-48E9-3DF0-C6EF3AC65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2" name="Line 6004">
                <a:extLst>
                  <a:ext uri="{FF2B5EF4-FFF2-40B4-BE49-F238E27FC236}">
                    <a16:creationId xmlns:a16="http://schemas.microsoft.com/office/drawing/2014/main" id="{B0FE1967-2CD3-30A3-FE32-B7DAB942E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997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3" name="Line 6005">
                <a:extLst>
                  <a:ext uri="{FF2B5EF4-FFF2-40B4-BE49-F238E27FC236}">
                    <a16:creationId xmlns:a16="http://schemas.microsoft.com/office/drawing/2014/main" id="{35866656-0996-701B-227E-E09605497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8251" y="1838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4" name="Line 6006">
                <a:extLst>
                  <a:ext uri="{FF2B5EF4-FFF2-40B4-BE49-F238E27FC236}">
                    <a16:creationId xmlns:a16="http://schemas.microsoft.com/office/drawing/2014/main" id="{8FDA68FA-2EE9-B706-3A56-979DED468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9526" y="180022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5" name="Line 6007">
                <a:extLst>
                  <a:ext uri="{FF2B5EF4-FFF2-40B4-BE49-F238E27FC236}">
                    <a16:creationId xmlns:a16="http://schemas.microsoft.com/office/drawing/2014/main" id="{ED4852E8-2A37-E78D-ACF7-474850330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789" y="187325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6" name="Line 6008">
                <a:extLst>
                  <a:ext uri="{FF2B5EF4-FFF2-40B4-BE49-F238E27FC236}">
                    <a16:creationId xmlns:a16="http://schemas.microsoft.com/office/drawing/2014/main" id="{0C0ABEF4-AB1F-000A-73E9-4DFD8D23B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3064" y="183515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7" name="Line 6009">
                <a:extLst>
                  <a:ext uri="{FF2B5EF4-FFF2-40B4-BE49-F238E27FC236}">
                    <a16:creationId xmlns:a16="http://schemas.microsoft.com/office/drawing/2014/main" id="{7FA8028C-4135-D602-BC44-4A87D9907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039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8" name="Line 6010">
                <a:extLst>
                  <a:ext uri="{FF2B5EF4-FFF2-40B4-BE49-F238E27FC236}">
                    <a16:creationId xmlns:a16="http://schemas.microsoft.com/office/drawing/2014/main" id="{5D2F9C1C-9EA3-16D3-565C-ECAA14A00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8314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59" name="Line 6011">
                <a:extLst>
                  <a:ext uri="{FF2B5EF4-FFF2-40B4-BE49-F238E27FC236}">
                    <a16:creationId xmlns:a16="http://schemas.microsoft.com/office/drawing/2014/main" id="{C31B220D-6B0A-F74E-C942-B896320A1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2914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0" name="Line 6012">
                <a:extLst>
                  <a:ext uri="{FF2B5EF4-FFF2-40B4-BE49-F238E27FC236}">
                    <a16:creationId xmlns:a16="http://schemas.microsoft.com/office/drawing/2014/main" id="{C5808E07-B63B-78F2-E472-D434426AC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4189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1" name="Line 6013">
                <a:extLst>
                  <a:ext uri="{FF2B5EF4-FFF2-40B4-BE49-F238E27FC236}">
                    <a16:creationId xmlns:a16="http://schemas.microsoft.com/office/drawing/2014/main" id="{D92ACBEA-ABC8-49E8-4BD5-334320AE4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3239" y="188595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2" name="Line 6014">
                <a:extLst>
                  <a:ext uri="{FF2B5EF4-FFF2-40B4-BE49-F238E27FC236}">
                    <a16:creationId xmlns:a16="http://schemas.microsoft.com/office/drawing/2014/main" id="{68A2726C-3B8B-5FAF-0F68-BD413E018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514" y="18446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3" name="Line 6015">
                <a:extLst>
                  <a:ext uri="{FF2B5EF4-FFF2-40B4-BE49-F238E27FC236}">
                    <a16:creationId xmlns:a16="http://schemas.microsoft.com/office/drawing/2014/main" id="{0CDF5E38-2B19-07AD-EB07-0BD7F9B32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9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4" name="Line 6016">
                <a:extLst>
                  <a:ext uri="{FF2B5EF4-FFF2-40B4-BE49-F238E27FC236}">
                    <a16:creationId xmlns:a16="http://schemas.microsoft.com/office/drawing/2014/main" id="{5C639EA7-80FB-8D62-2021-15B10A705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4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5" name="Line 6017">
                <a:extLst>
                  <a:ext uri="{FF2B5EF4-FFF2-40B4-BE49-F238E27FC236}">
                    <a16:creationId xmlns:a16="http://schemas.microsoft.com/office/drawing/2014/main" id="{ACEB4F8B-5CA9-9B87-1EDB-E0B9CBCB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689" y="18954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6" name="Line 6018">
                <a:extLst>
                  <a:ext uri="{FF2B5EF4-FFF2-40B4-BE49-F238E27FC236}">
                    <a16:creationId xmlns:a16="http://schemas.microsoft.com/office/drawing/2014/main" id="{BD789D94-3B98-426E-3DF8-292080EB0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8964" y="1857376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7" name="Line 6019">
                <a:extLst>
                  <a:ext uri="{FF2B5EF4-FFF2-40B4-BE49-F238E27FC236}">
                    <a16:creationId xmlns:a16="http://schemas.microsoft.com/office/drawing/2014/main" id="{4530320A-7F09-6482-CE29-9795ABE1F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1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8" name="Line 6020">
                <a:extLst>
                  <a:ext uri="{FF2B5EF4-FFF2-40B4-BE49-F238E27FC236}">
                    <a16:creationId xmlns:a16="http://schemas.microsoft.com/office/drawing/2014/main" id="{2149A758-84C4-2345-F816-18D639257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2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69" name="Line 6021">
                <a:extLst>
                  <a:ext uri="{FF2B5EF4-FFF2-40B4-BE49-F238E27FC236}">
                    <a16:creationId xmlns:a16="http://schemas.microsoft.com/office/drawing/2014/main" id="{C3A06C3C-D12B-289A-E063-8D960504C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0" name="Line 6022">
                <a:extLst>
                  <a:ext uri="{FF2B5EF4-FFF2-40B4-BE49-F238E27FC236}">
                    <a16:creationId xmlns:a16="http://schemas.microsoft.com/office/drawing/2014/main" id="{1C5F50A6-997E-AB2C-B1C6-F36349231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86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1" name="Line 6023">
                <a:extLst>
                  <a:ext uri="{FF2B5EF4-FFF2-40B4-BE49-F238E27FC236}">
                    <a16:creationId xmlns:a16="http://schemas.microsoft.com/office/drawing/2014/main" id="{C6882452-6D62-A2E2-3115-CA4B5D5EA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99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2" name="Line 6024">
                <a:extLst>
                  <a:ext uri="{FF2B5EF4-FFF2-40B4-BE49-F238E27FC236}">
                    <a16:creationId xmlns:a16="http://schemas.microsoft.com/office/drawing/2014/main" id="{3131473F-E166-C52F-AFD9-CB2327F79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12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3" name="Line 6025">
                <a:extLst>
                  <a:ext uri="{FF2B5EF4-FFF2-40B4-BE49-F238E27FC236}">
                    <a16:creationId xmlns:a16="http://schemas.microsoft.com/office/drawing/2014/main" id="{A60A1668-3B7C-599C-7BE7-3F1AAF5F2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58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4" name="Line 6026">
                <a:extLst>
                  <a:ext uri="{FF2B5EF4-FFF2-40B4-BE49-F238E27FC236}">
                    <a16:creationId xmlns:a16="http://schemas.microsoft.com/office/drawing/2014/main" id="{359A3FF4-43EC-5305-29CA-79CA9E98B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5" name="Line 6027">
                <a:extLst>
                  <a:ext uri="{FF2B5EF4-FFF2-40B4-BE49-F238E27FC236}">
                    <a16:creationId xmlns:a16="http://schemas.microsoft.com/office/drawing/2014/main" id="{40746800-D278-B0B7-5B64-DC93AB5D2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389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6" name="Line 6028">
                <a:extLst>
                  <a:ext uri="{FF2B5EF4-FFF2-40B4-BE49-F238E27FC236}">
                    <a16:creationId xmlns:a16="http://schemas.microsoft.com/office/drawing/2014/main" id="{88CF2C47-2390-E1F0-105F-CC609393C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7" name="Line 6029">
                <a:extLst>
                  <a:ext uri="{FF2B5EF4-FFF2-40B4-BE49-F238E27FC236}">
                    <a16:creationId xmlns:a16="http://schemas.microsoft.com/office/drawing/2014/main" id="{0FEAC6E2-C77B-87BC-CCFD-50704243B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21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8" name="Line 6030">
                <a:extLst>
                  <a:ext uri="{FF2B5EF4-FFF2-40B4-BE49-F238E27FC236}">
                    <a16:creationId xmlns:a16="http://schemas.microsoft.com/office/drawing/2014/main" id="{A279443E-D748-CA30-3B17-94B4640A8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4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79" name="Line 6031">
                <a:extLst>
                  <a:ext uri="{FF2B5EF4-FFF2-40B4-BE49-F238E27FC236}">
                    <a16:creationId xmlns:a16="http://schemas.microsoft.com/office/drawing/2014/main" id="{03042643-66B1-BD8F-FC9E-0475F47AD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0" name="Line 6032">
                <a:extLst>
                  <a:ext uri="{FF2B5EF4-FFF2-40B4-BE49-F238E27FC236}">
                    <a16:creationId xmlns:a16="http://schemas.microsoft.com/office/drawing/2014/main" id="{392D95D7-5E1F-8939-66DB-D5A1C3EBF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1" name="Line 6033">
                <a:extLst>
                  <a:ext uri="{FF2B5EF4-FFF2-40B4-BE49-F238E27FC236}">
                    <a16:creationId xmlns:a16="http://schemas.microsoft.com/office/drawing/2014/main" id="{88BB4F25-E3C7-6739-D63B-6799452CD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16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2" name="Line 6034">
                <a:extLst>
                  <a:ext uri="{FF2B5EF4-FFF2-40B4-BE49-F238E27FC236}">
                    <a16:creationId xmlns:a16="http://schemas.microsoft.com/office/drawing/2014/main" id="{D9C4A2D8-0A8F-CBD3-69CC-D5D7D6D01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29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3" name="Line 6035">
                <a:extLst>
                  <a:ext uri="{FF2B5EF4-FFF2-40B4-BE49-F238E27FC236}">
                    <a16:creationId xmlns:a16="http://schemas.microsoft.com/office/drawing/2014/main" id="{042AC7AC-5883-C27A-783E-89A8CCF68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43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4" name="Line 6036">
                <a:extLst>
                  <a:ext uri="{FF2B5EF4-FFF2-40B4-BE49-F238E27FC236}">
                    <a16:creationId xmlns:a16="http://schemas.microsoft.com/office/drawing/2014/main" id="{60C5E069-F3D0-FB64-482E-659A4CDA7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5" name="Line 6037">
                <a:extLst>
                  <a:ext uri="{FF2B5EF4-FFF2-40B4-BE49-F238E27FC236}">
                    <a16:creationId xmlns:a16="http://schemas.microsoft.com/office/drawing/2014/main" id="{C0E355C9-545F-0786-98A5-165AD8C21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39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6" name="Line 6038">
                <a:extLst>
                  <a:ext uri="{FF2B5EF4-FFF2-40B4-BE49-F238E27FC236}">
                    <a16:creationId xmlns:a16="http://schemas.microsoft.com/office/drawing/2014/main" id="{B29916B3-D31A-3E55-45AE-C776F19BD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7" name="Line 6039">
                <a:extLst>
                  <a:ext uri="{FF2B5EF4-FFF2-40B4-BE49-F238E27FC236}">
                    <a16:creationId xmlns:a16="http://schemas.microsoft.com/office/drawing/2014/main" id="{A03362F3-8CB1-4A2D-482F-C81D96CD3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8" name="Line 6040">
                <a:extLst>
                  <a:ext uri="{FF2B5EF4-FFF2-40B4-BE49-F238E27FC236}">
                    <a16:creationId xmlns:a16="http://schemas.microsoft.com/office/drawing/2014/main" id="{07CB5549-EE34-C11E-149E-8A1E2162A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89" name="Line 6041">
                <a:extLst>
                  <a:ext uri="{FF2B5EF4-FFF2-40B4-BE49-F238E27FC236}">
                    <a16:creationId xmlns:a16="http://schemas.microsoft.com/office/drawing/2014/main" id="{FCF0BF14-1076-4468-8EA8-603623AC8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70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0" name="Line 6042">
                <a:extLst>
                  <a:ext uri="{FF2B5EF4-FFF2-40B4-BE49-F238E27FC236}">
                    <a16:creationId xmlns:a16="http://schemas.microsoft.com/office/drawing/2014/main" id="{E12B9308-9E0D-09C7-7CB8-3166E0F08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1" name="Line 6043">
                <a:extLst>
                  <a:ext uri="{FF2B5EF4-FFF2-40B4-BE49-F238E27FC236}">
                    <a16:creationId xmlns:a16="http://schemas.microsoft.com/office/drawing/2014/main" id="{371E0874-6B58-EFD4-019F-2EC1A0657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2" name="Line 6044">
                <a:extLst>
                  <a:ext uri="{FF2B5EF4-FFF2-40B4-BE49-F238E27FC236}">
                    <a16:creationId xmlns:a16="http://schemas.microsoft.com/office/drawing/2014/main" id="{25B0EE58-0B5C-84A7-D991-FA7A5D3A2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3" name="Line 6045">
                <a:extLst>
                  <a:ext uri="{FF2B5EF4-FFF2-40B4-BE49-F238E27FC236}">
                    <a16:creationId xmlns:a16="http://schemas.microsoft.com/office/drawing/2014/main" id="{9A754539-1124-172A-4B08-A05499BF7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88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4" name="Line 6046">
                <a:extLst>
                  <a:ext uri="{FF2B5EF4-FFF2-40B4-BE49-F238E27FC236}">
                    <a16:creationId xmlns:a16="http://schemas.microsoft.com/office/drawing/2014/main" id="{06DA8F40-AF7B-89D6-87AC-FF58CB60A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5" name="Line 6047">
                <a:extLst>
                  <a:ext uri="{FF2B5EF4-FFF2-40B4-BE49-F238E27FC236}">
                    <a16:creationId xmlns:a16="http://schemas.microsoft.com/office/drawing/2014/main" id="{1156673E-B667-4873-1696-57B08655A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6" name="Line 6048">
                <a:extLst>
                  <a:ext uri="{FF2B5EF4-FFF2-40B4-BE49-F238E27FC236}">
                    <a16:creationId xmlns:a16="http://schemas.microsoft.com/office/drawing/2014/main" id="{EFF05A02-E325-4374-D6FF-BFAA6B0F2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7" name="Line 6049">
                <a:extLst>
                  <a:ext uri="{FF2B5EF4-FFF2-40B4-BE49-F238E27FC236}">
                    <a16:creationId xmlns:a16="http://schemas.microsoft.com/office/drawing/2014/main" id="{772CAD7A-813E-0414-1F5B-EBB469D46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20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8" name="Line 6050">
                <a:extLst>
                  <a:ext uri="{FF2B5EF4-FFF2-40B4-BE49-F238E27FC236}">
                    <a16:creationId xmlns:a16="http://schemas.microsoft.com/office/drawing/2014/main" id="{5879DA3C-D9E7-75AF-07CE-E03BC14B6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99" name="Line 6051">
                <a:extLst>
                  <a:ext uri="{FF2B5EF4-FFF2-40B4-BE49-F238E27FC236}">
                    <a16:creationId xmlns:a16="http://schemas.microsoft.com/office/drawing/2014/main" id="{2C75206A-1E96-E69E-E95B-13A586147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0" name="Line 6052">
                <a:extLst>
                  <a:ext uri="{FF2B5EF4-FFF2-40B4-BE49-F238E27FC236}">
                    <a16:creationId xmlns:a16="http://schemas.microsoft.com/office/drawing/2014/main" id="{A88FEA7A-11FA-FB6A-2250-BF01E984C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1" name="Line 6053">
                <a:extLst>
                  <a:ext uri="{FF2B5EF4-FFF2-40B4-BE49-F238E27FC236}">
                    <a16:creationId xmlns:a16="http://schemas.microsoft.com/office/drawing/2014/main" id="{DC9983B5-E8C8-4739-F4B7-9F6730FB4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2" name="Line 6054">
                <a:extLst>
                  <a:ext uri="{FF2B5EF4-FFF2-40B4-BE49-F238E27FC236}">
                    <a16:creationId xmlns:a16="http://schemas.microsoft.com/office/drawing/2014/main" id="{6D72CDEF-C1D6-3C49-1450-172B0DE8B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3" name="Line 6055">
                <a:extLst>
                  <a:ext uri="{FF2B5EF4-FFF2-40B4-BE49-F238E27FC236}">
                    <a16:creationId xmlns:a16="http://schemas.microsoft.com/office/drawing/2014/main" id="{DEA877AE-B114-6C5E-DB9C-E20029166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4" name="Line 6056">
                <a:extLst>
                  <a:ext uri="{FF2B5EF4-FFF2-40B4-BE49-F238E27FC236}">
                    <a16:creationId xmlns:a16="http://schemas.microsoft.com/office/drawing/2014/main" id="{BD09CA65-B1E9-66AF-2B63-6CC89A60E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5" name="Line 6057">
                <a:extLst>
                  <a:ext uri="{FF2B5EF4-FFF2-40B4-BE49-F238E27FC236}">
                    <a16:creationId xmlns:a16="http://schemas.microsoft.com/office/drawing/2014/main" id="{A3C9937F-A4AE-6BDF-82B4-55E55FD8D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6" name="Line 6058">
                <a:extLst>
                  <a:ext uri="{FF2B5EF4-FFF2-40B4-BE49-F238E27FC236}">
                    <a16:creationId xmlns:a16="http://schemas.microsoft.com/office/drawing/2014/main" id="{E560C21A-8BE5-E625-1FB8-AE819DCB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7" name="Line 6059">
                <a:extLst>
                  <a:ext uri="{FF2B5EF4-FFF2-40B4-BE49-F238E27FC236}">
                    <a16:creationId xmlns:a16="http://schemas.microsoft.com/office/drawing/2014/main" id="{D4E5CAE8-5D91-B281-94E7-77DE18695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8" name="Line 6060">
                <a:extLst>
                  <a:ext uri="{FF2B5EF4-FFF2-40B4-BE49-F238E27FC236}">
                    <a16:creationId xmlns:a16="http://schemas.microsoft.com/office/drawing/2014/main" id="{57BDE605-BF6F-5E8E-9B57-AA9013785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09" name="Line 6061">
                <a:extLst>
                  <a:ext uri="{FF2B5EF4-FFF2-40B4-BE49-F238E27FC236}">
                    <a16:creationId xmlns:a16="http://schemas.microsoft.com/office/drawing/2014/main" id="{4B22C7D3-BA2E-6373-C956-12526DBDC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0" name="Line 6062">
                <a:extLst>
                  <a:ext uri="{FF2B5EF4-FFF2-40B4-BE49-F238E27FC236}">
                    <a16:creationId xmlns:a16="http://schemas.microsoft.com/office/drawing/2014/main" id="{A7FFCE6C-CEBC-B689-12C6-39AD068D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1" name="Line 6063">
                <a:extLst>
                  <a:ext uri="{FF2B5EF4-FFF2-40B4-BE49-F238E27FC236}">
                    <a16:creationId xmlns:a16="http://schemas.microsoft.com/office/drawing/2014/main" id="{885B6306-3543-5F13-9836-86CCC263B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2" name="Line 6064">
                <a:extLst>
                  <a:ext uri="{FF2B5EF4-FFF2-40B4-BE49-F238E27FC236}">
                    <a16:creationId xmlns:a16="http://schemas.microsoft.com/office/drawing/2014/main" id="{A7790216-D1A6-AD52-AF97-5F10280E9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3" name="Line 6065">
                <a:extLst>
                  <a:ext uri="{FF2B5EF4-FFF2-40B4-BE49-F238E27FC236}">
                    <a16:creationId xmlns:a16="http://schemas.microsoft.com/office/drawing/2014/main" id="{9AF4B2B5-8B97-8008-8F95-5135E1B23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4" name="Line 6066">
                <a:extLst>
                  <a:ext uri="{FF2B5EF4-FFF2-40B4-BE49-F238E27FC236}">
                    <a16:creationId xmlns:a16="http://schemas.microsoft.com/office/drawing/2014/main" id="{2C953453-689A-7D95-898D-2B6D6BCDE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5" name="Line 6067">
                <a:extLst>
                  <a:ext uri="{FF2B5EF4-FFF2-40B4-BE49-F238E27FC236}">
                    <a16:creationId xmlns:a16="http://schemas.microsoft.com/office/drawing/2014/main" id="{5889C232-55B4-1EB3-4CA5-146565F22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6" name="Line 6068">
                <a:extLst>
                  <a:ext uri="{FF2B5EF4-FFF2-40B4-BE49-F238E27FC236}">
                    <a16:creationId xmlns:a16="http://schemas.microsoft.com/office/drawing/2014/main" id="{033BEBB5-E599-739B-79E6-6C6A81091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7" name="Line 6069">
                <a:extLst>
                  <a:ext uri="{FF2B5EF4-FFF2-40B4-BE49-F238E27FC236}">
                    <a16:creationId xmlns:a16="http://schemas.microsoft.com/office/drawing/2014/main" id="{848F872D-5CE7-3CDA-B426-1D23834CC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8" name="Line 6070">
                <a:extLst>
                  <a:ext uri="{FF2B5EF4-FFF2-40B4-BE49-F238E27FC236}">
                    <a16:creationId xmlns:a16="http://schemas.microsoft.com/office/drawing/2014/main" id="{ECEBF90C-79B5-D984-AC77-9AC948698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19" name="Line 6071">
                <a:extLst>
                  <a:ext uri="{FF2B5EF4-FFF2-40B4-BE49-F238E27FC236}">
                    <a16:creationId xmlns:a16="http://schemas.microsoft.com/office/drawing/2014/main" id="{A57196DE-7384-1D20-9797-512CF5CAB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1539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0" name="Line 6072">
                <a:extLst>
                  <a:ext uri="{FF2B5EF4-FFF2-40B4-BE49-F238E27FC236}">
                    <a16:creationId xmlns:a16="http://schemas.microsoft.com/office/drawing/2014/main" id="{C13AFEA0-3C1B-65E9-67EF-315DFAA95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2814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1" name="Line 6073">
                <a:extLst>
                  <a:ext uri="{FF2B5EF4-FFF2-40B4-BE49-F238E27FC236}">
                    <a16:creationId xmlns:a16="http://schemas.microsoft.com/office/drawing/2014/main" id="{F924DECE-6C71-1F27-0D9C-25F31482C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2" name="Line 6074">
                <a:extLst>
                  <a:ext uri="{FF2B5EF4-FFF2-40B4-BE49-F238E27FC236}">
                    <a16:creationId xmlns:a16="http://schemas.microsoft.com/office/drawing/2014/main" id="{708B6DEB-19F9-234B-39C8-7A096AC6D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3" name="Line 6075">
                <a:extLst>
                  <a:ext uri="{FF2B5EF4-FFF2-40B4-BE49-F238E27FC236}">
                    <a16:creationId xmlns:a16="http://schemas.microsoft.com/office/drawing/2014/main" id="{7477ABDF-18C3-D12D-835D-36F435814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4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4" name="Line 6076">
                <a:extLst>
                  <a:ext uri="{FF2B5EF4-FFF2-40B4-BE49-F238E27FC236}">
                    <a16:creationId xmlns:a16="http://schemas.microsoft.com/office/drawing/2014/main" id="{8EF58A2A-6F00-CDA6-3A08-F119DAFEE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9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5" name="Line 6078">
                <a:extLst>
                  <a:ext uri="{FF2B5EF4-FFF2-40B4-BE49-F238E27FC236}">
                    <a16:creationId xmlns:a16="http://schemas.microsoft.com/office/drawing/2014/main" id="{6315FD11-7357-E123-FB16-72E9F3ACE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4713" y="1908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6" name="Line 6079">
                <a:extLst>
                  <a:ext uri="{FF2B5EF4-FFF2-40B4-BE49-F238E27FC236}">
                    <a16:creationId xmlns:a16="http://schemas.microsoft.com/office/drawing/2014/main" id="{A8AD3497-CB4F-69EF-81F8-F9CB8FB52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5988" y="1870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7" name="Line 6080">
                <a:extLst>
                  <a:ext uri="{FF2B5EF4-FFF2-40B4-BE49-F238E27FC236}">
                    <a16:creationId xmlns:a16="http://schemas.microsoft.com/office/drawing/2014/main" id="{4BD05CBE-86CA-23A9-FC70-16B98BA54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8" name="Line 6081">
                <a:extLst>
                  <a:ext uri="{FF2B5EF4-FFF2-40B4-BE49-F238E27FC236}">
                    <a16:creationId xmlns:a16="http://schemas.microsoft.com/office/drawing/2014/main" id="{E05B0D05-D6E8-C61B-0384-50D185F46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29" name="Line 6082">
                <a:extLst>
                  <a:ext uri="{FF2B5EF4-FFF2-40B4-BE49-F238E27FC236}">
                    <a16:creationId xmlns:a16="http://schemas.microsoft.com/office/drawing/2014/main" id="{65B227CB-D784-3AB7-0EED-5CD86E1CE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0" name="Line 6083">
                <a:extLst>
                  <a:ext uri="{FF2B5EF4-FFF2-40B4-BE49-F238E27FC236}">
                    <a16:creationId xmlns:a16="http://schemas.microsoft.com/office/drawing/2014/main" id="{5E5A8DE9-29FD-D619-3344-607B039F8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1" name="Line 6084">
                <a:extLst>
                  <a:ext uri="{FF2B5EF4-FFF2-40B4-BE49-F238E27FC236}">
                    <a16:creationId xmlns:a16="http://schemas.microsoft.com/office/drawing/2014/main" id="{4F5FA6CB-C390-7903-914C-93F7D23A4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2" name="Line 6085">
                <a:extLst>
                  <a:ext uri="{FF2B5EF4-FFF2-40B4-BE49-F238E27FC236}">
                    <a16:creationId xmlns:a16="http://schemas.microsoft.com/office/drawing/2014/main" id="{4443878F-B0BF-BD75-008E-39D41E7A3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3" name="Line 6086">
                <a:extLst>
                  <a:ext uri="{FF2B5EF4-FFF2-40B4-BE49-F238E27FC236}">
                    <a16:creationId xmlns:a16="http://schemas.microsoft.com/office/drawing/2014/main" id="{91CAB753-A649-3E8B-BCAA-DDC6B4BA6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4" name="Line 6087">
                <a:extLst>
                  <a:ext uri="{FF2B5EF4-FFF2-40B4-BE49-F238E27FC236}">
                    <a16:creationId xmlns:a16="http://schemas.microsoft.com/office/drawing/2014/main" id="{70956338-C10A-4371-6ECA-F1A19F6DB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5" name="Line 6088">
                <a:extLst>
                  <a:ext uri="{FF2B5EF4-FFF2-40B4-BE49-F238E27FC236}">
                    <a16:creationId xmlns:a16="http://schemas.microsoft.com/office/drawing/2014/main" id="{4CA6A889-BF95-4978-68F3-F385D22C5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6" name="Line 6089">
                <a:extLst>
                  <a:ext uri="{FF2B5EF4-FFF2-40B4-BE49-F238E27FC236}">
                    <a16:creationId xmlns:a16="http://schemas.microsoft.com/office/drawing/2014/main" id="{3104A4B4-9F23-182A-4983-FBBC65FE9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7" name="Line 6090">
                <a:extLst>
                  <a:ext uri="{FF2B5EF4-FFF2-40B4-BE49-F238E27FC236}">
                    <a16:creationId xmlns:a16="http://schemas.microsoft.com/office/drawing/2014/main" id="{8FE7A37C-FA90-177C-95A8-38C911C51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8" name="Line 6091">
                <a:extLst>
                  <a:ext uri="{FF2B5EF4-FFF2-40B4-BE49-F238E27FC236}">
                    <a16:creationId xmlns:a16="http://schemas.microsoft.com/office/drawing/2014/main" id="{34423FEB-DB4C-B9E6-1E76-26A399D4E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39" name="Line 6092">
                <a:extLst>
                  <a:ext uri="{FF2B5EF4-FFF2-40B4-BE49-F238E27FC236}">
                    <a16:creationId xmlns:a16="http://schemas.microsoft.com/office/drawing/2014/main" id="{8C77B7B0-2B4B-40DB-CCEF-E02E09A50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8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0" name="Line 6093">
                <a:extLst>
                  <a:ext uri="{FF2B5EF4-FFF2-40B4-BE49-F238E27FC236}">
                    <a16:creationId xmlns:a16="http://schemas.microsoft.com/office/drawing/2014/main" id="{454FAFF7-9CE9-5BBB-7CD4-17518D941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1" name="Line 6094">
                <a:extLst>
                  <a:ext uri="{FF2B5EF4-FFF2-40B4-BE49-F238E27FC236}">
                    <a16:creationId xmlns:a16="http://schemas.microsoft.com/office/drawing/2014/main" id="{F7B5D6BF-5C44-2D00-404E-C401B45BE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2" name="Line 6095">
                <a:extLst>
                  <a:ext uri="{FF2B5EF4-FFF2-40B4-BE49-F238E27FC236}">
                    <a16:creationId xmlns:a16="http://schemas.microsoft.com/office/drawing/2014/main" id="{405219A5-1B9E-A7E7-1AA6-63BD13753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3" name="Line 6096">
                <a:extLst>
                  <a:ext uri="{FF2B5EF4-FFF2-40B4-BE49-F238E27FC236}">
                    <a16:creationId xmlns:a16="http://schemas.microsoft.com/office/drawing/2014/main" id="{B795EE7B-2B52-D120-5F23-07EA6092F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4" name="Line 6097">
                <a:extLst>
                  <a:ext uri="{FF2B5EF4-FFF2-40B4-BE49-F238E27FC236}">
                    <a16:creationId xmlns:a16="http://schemas.microsoft.com/office/drawing/2014/main" id="{E3462C91-750D-4B3F-1444-8B7647031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5" name="Line 6098">
                <a:extLst>
                  <a:ext uri="{FF2B5EF4-FFF2-40B4-BE49-F238E27FC236}">
                    <a16:creationId xmlns:a16="http://schemas.microsoft.com/office/drawing/2014/main" id="{D1034782-384B-DB30-154A-8963B9AF3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6" name="Line 6099">
                <a:extLst>
                  <a:ext uri="{FF2B5EF4-FFF2-40B4-BE49-F238E27FC236}">
                    <a16:creationId xmlns:a16="http://schemas.microsoft.com/office/drawing/2014/main" id="{094110DC-F81E-4855-0EE9-B6D5FEAE5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7" name="Line 6100">
                <a:extLst>
                  <a:ext uri="{FF2B5EF4-FFF2-40B4-BE49-F238E27FC236}">
                    <a16:creationId xmlns:a16="http://schemas.microsoft.com/office/drawing/2014/main" id="{9A558AA6-A4D3-23A0-FF8B-B4C104ADE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8" name="Line 6101">
                <a:extLst>
                  <a:ext uri="{FF2B5EF4-FFF2-40B4-BE49-F238E27FC236}">
                    <a16:creationId xmlns:a16="http://schemas.microsoft.com/office/drawing/2014/main" id="{6E076221-E49E-308B-5CB6-14A684689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49" name="Line 6102">
                <a:extLst>
                  <a:ext uri="{FF2B5EF4-FFF2-40B4-BE49-F238E27FC236}">
                    <a16:creationId xmlns:a16="http://schemas.microsoft.com/office/drawing/2014/main" id="{2D85D490-CF76-A8C4-7904-9C13D5807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0" name="Line 6103">
                <a:extLst>
                  <a:ext uri="{FF2B5EF4-FFF2-40B4-BE49-F238E27FC236}">
                    <a16:creationId xmlns:a16="http://schemas.microsoft.com/office/drawing/2014/main" id="{54716BA6-C8F3-5E24-012D-EEFD7516E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1" name="Line 6104">
                <a:extLst>
                  <a:ext uri="{FF2B5EF4-FFF2-40B4-BE49-F238E27FC236}">
                    <a16:creationId xmlns:a16="http://schemas.microsoft.com/office/drawing/2014/main" id="{B7D87FB3-6F8F-C52D-07DF-25A0CF87E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2" name="Line 6105">
                <a:extLst>
                  <a:ext uri="{FF2B5EF4-FFF2-40B4-BE49-F238E27FC236}">
                    <a16:creationId xmlns:a16="http://schemas.microsoft.com/office/drawing/2014/main" id="{62EC183B-0ADE-EA2B-B7CC-191BBBDA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3" name="Line 6106">
                <a:extLst>
                  <a:ext uri="{FF2B5EF4-FFF2-40B4-BE49-F238E27FC236}">
                    <a16:creationId xmlns:a16="http://schemas.microsoft.com/office/drawing/2014/main" id="{E7F970FC-DAB4-7284-345A-E900F15F5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4" name="Line 6107">
                <a:extLst>
                  <a:ext uri="{FF2B5EF4-FFF2-40B4-BE49-F238E27FC236}">
                    <a16:creationId xmlns:a16="http://schemas.microsoft.com/office/drawing/2014/main" id="{9E946CE6-D0FC-1139-19AF-34F8849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5" name="Line 6108">
                <a:extLst>
                  <a:ext uri="{FF2B5EF4-FFF2-40B4-BE49-F238E27FC236}">
                    <a16:creationId xmlns:a16="http://schemas.microsoft.com/office/drawing/2014/main" id="{C57D80DC-D7FD-24BC-0967-3069B730E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6" name="Line 6109">
                <a:extLst>
                  <a:ext uri="{FF2B5EF4-FFF2-40B4-BE49-F238E27FC236}">
                    <a16:creationId xmlns:a16="http://schemas.microsoft.com/office/drawing/2014/main" id="{BF82CB70-A6DE-2B8B-5C29-A8AD8F45A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7" name="Line 6110">
                <a:extLst>
                  <a:ext uri="{FF2B5EF4-FFF2-40B4-BE49-F238E27FC236}">
                    <a16:creationId xmlns:a16="http://schemas.microsoft.com/office/drawing/2014/main" id="{5AF2F12E-4237-A1A0-2F01-D67667C91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8" name="Line 6111">
                <a:extLst>
                  <a:ext uri="{FF2B5EF4-FFF2-40B4-BE49-F238E27FC236}">
                    <a16:creationId xmlns:a16="http://schemas.microsoft.com/office/drawing/2014/main" id="{2EE4F982-6B94-5848-9994-43D9CD1DC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59" name="Line 6112">
                <a:extLst>
                  <a:ext uri="{FF2B5EF4-FFF2-40B4-BE49-F238E27FC236}">
                    <a16:creationId xmlns:a16="http://schemas.microsoft.com/office/drawing/2014/main" id="{8003C322-CA7C-6F3E-1D58-DC93957D9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0" name="Line 6113">
                <a:extLst>
                  <a:ext uri="{FF2B5EF4-FFF2-40B4-BE49-F238E27FC236}">
                    <a16:creationId xmlns:a16="http://schemas.microsoft.com/office/drawing/2014/main" id="{783021C6-F2B4-3589-B9CD-4EB9AED03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1" name="Line 6114">
                <a:extLst>
                  <a:ext uri="{FF2B5EF4-FFF2-40B4-BE49-F238E27FC236}">
                    <a16:creationId xmlns:a16="http://schemas.microsoft.com/office/drawing/2014/main" id="{18AFBB5D-8C83-42CF-20E0-DAE0D554F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2" name="Line 6115">
                <a:extLst>
                  <a:ext uri="{FF2B5EF4-FFF2-40B4-BE49-F238E27FC236}">
                    <a16:creationId xmlns:a16="http://schemas.microsoft.com/office/drawing/2014/main" id="{04C108BD-D3B7-7380-4D74-AC2A4294C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3" name="Line 6116">
                <a:extLst>
                  <a:ext uri="{FF2B5EF4-FFF2-40B4-BE49-F238E27FC236}">
                    <a16:creationId xmlns:a16="http://schemas.microsoft.com/office/drawing/2014/main" id="{E6CCF88A-246B-5A4E-F55A-BB50D70E2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4" name="Line 6117">
                <a:extLst>
                  <a:ext uri="{FF2B5EF4-FFF2-40B4-BE49-F238E27FC236}">
                    <a16:creationId xmlns:a16="http://schemas.microsoft.com/office/drawing/2014/main" id="{6A33F9F0-02F9-800C-04CB-C792B1D8E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5" name="Line 6118">
                <a:extLst>
                  <a:ext uri="{FF2B5EF4-FFF2-40B4-BE49-F238E27FC236}">
                    <a16:creationId xmlns:a16="http://schemas.microsoft.com/office/drawing/2014/main" id="{D78FC151-FA6D-2492-4B51-AB705B684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6" name="Line 6119">
                <a:extLst>
                  <a:ext uri="{FF2B5EF4-FFF2-40B4-BE49-F238E27FC236}">
                    <a16:creationId xmlns:a16="http://schemas.microsoft.com/office/drawing/2014/main" id="{A7C911C4-845A-A96F-8D9E-B0E1073C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7" name="Line 6120">
                <a:extLst>
                  <a:ext uri="{FF2B5EF4-FFF2-40B4-BE49-F238E27FC236}">
                    <a16:creationId xmlns:a16="http://schemas.microsoft.com/office/drawing/2014/main" id="{FFA26E33-2698-A358-8F1A-C85F6F9DC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8" name="Line 6121">
                <a:extLst>
                  <a:ext uri="{FF2B5EF4-FFF2-40B4-BE49-F238E27FC236}">
                    <a16:creationId xmlns:a16="http://schemas.microsoft.com/office/drawing/2014/main" id="{015FECC9-A6F1-5B8B-DCCF-00E5953D4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69" name="Line 6122">
                <a:extLst>
                  <a:ext uri="{FF2B5EF4-FFF2-40B4-BE49-F238E27FC236}">
                    <a16:creationId xmlns:a16="http://schemas.microsoft.com/office/drawing/2014/main" id="{7B8EECB8-4122-600E-8FE2-194A5E2F8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0" name="Line 6123">
                <a:extLst>
                  <a:ext uri="{FF2B5EF4-FFF2-40B4-BE49-F238E27FC236}">
                    <a16:creationId xmlns:a16="http://schemas.microsoft.com/office/drawing/2014/main" id="{4A62213C-D89A-B609-0561-0EE0A264F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1" name="Line 6124">
                <a:extLst>
                  <a:ext uri="{FF2B5EF4-FFF2-40B4-BE49-F238E27FC236}">
                    <a16:creationId xmlns:a16="http://schemas.microsoft.com/office/drawing/2014/main" id="{7CFCA623-56FC-87F4-C214-E679B1630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2" name="Line 6125">
                <a:extLst>
                  <a:ext uri="{FF2B5EF4-FFF2-40B4-BE49-F238E27FC236}">
                    <a16:creationId xmlns:a16="http://schemas.microsoft.com/office/drawing/2014/main" id="{546A4C32-188A-5337-0F6C-3C1910E8B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3" name="Line 6126">
                <a:extLst>
                  <a:ext uri="{FF2B5EF4-FFF2-40B4-BE49-F238E27FC236}">
                    <a16:creationId xmlns:a16="http://schemas.microsoft.com/office/drawing/2014/main" id="{32C95AE7-8B6A-067C-6D5E-EC0BDB6CA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4" name="Line 6127">
                <a:extLst>
                  <a:ext uri="{FF2B5EF4-FFF2-40B4-BE49-F238E27FC236}">
                    <a16:creationId xmlns:a16="http://schemas.microsoft.com/office/drawing/2014/main" id="{17F5CC5F-052C-C4F6-BCCD-1506440C8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5" name="Line 6128">
                <a:extLst>
                  <a:ext uri="{FF2B5EF4-FFF2-40B4-BE49-F238E27FC236}">
                    <a16:creationId xmlns:a16="http://schemas.microsoft.com/office/drawing/2014/main" id="{2BE6FA41-3BAC-6753-272D-2730B6399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6" name="Line 6129">
                <a:extLst>
                  <a:ext uri="{FF2B5EF4-FFF2-40B4-BE49-F238E27FC236}">
                    <a16:creationId xmlns:a16="http://schemas.microsoft.com/office/drawing/2014/main" id="{354B0774-35FE-3C96-9C19-F0A46CD2F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7" name="Line 6130">
                <a:extLst>
                  <a:ext uri="{FF2B5EF4-FFF2-40B4-BE49-F238E27FC236}">
                    <a16:creationId xmlns:a16="http://schemas.microsoft.com/office/drawing/2014/main" id="{F23735FA-EF6F-A4E5-1140-71DB3013F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42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8" name="Line 6131">
                <a:extLst>
                  <a:ext uri="{FF2B5EF4-FFF2-40B4-BE49-F238E27FC236}">
                    <a16:creationId xmlns:a16="http://schemas.microsoft.com/office/drawing/2014/main" id="{02D66536-C8B0-0E8E-142F-11947C041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79" name="Line 6132">
                <a:extLst>
                  <a:ext uri="{FF2B5EF4-FFF2-40B4-BE49-F238E27FC236}">
                    <a16:creationId xmlns:a16="http://schemas.microsoft.com/office/drawing/2014/main" id="{F85B94B7-A3FD-E4B5-2771-A456E1ED7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0" name="Line 6133">
                <a:extLst>
                  <a:ext uri="{FF2B5EF4-FFF2-40B4-BE49-F238E27FC236}">
                    <a16:creationId xmlns:a16="http://schemas.microsoft.com/office/drawing/2014/main" id="{57716226-560E-E069-C420-1577160A5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1" name="Line 6134">
                <a:extLst>
                  <a:ext uri="{FF2B5EF4-FFF2-40B4-BE49-F238E27FC236}">
                    <a16:creationId xmlns:a16="http://schemas.microsoft.com/office/drawing/2014/main" id="{3A59DF9A-0C37-BC33-6669-442FCF49E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2" name="Line 6135">
                <a:extLst>
                  <a:ext uri="{FF2B5EF4-FFF2-40B4-BE49-F238E27FC236}">
                    <a16:creationId xmlns:a16="http://schemas.microsoft.com/office/drawing/2014/main" id="{28E35C8A-4772-4433-39E5-5418B8FAC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3" name="Line 6136">
                <a:extLst>
                  <a:ext uri="{FF2B5EF4-FFF2-40B4-BE49-F238E27FC236}">
                    <a16:creationId xmlns:a16="http://schemas.microsoft.com/office/drawing/2014/main" id="{87FEECCB-FC6E-7AE1-26C6-A5EC06381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4" name="Line 6137">
                <a:extLst>
                  <a:ext uri="{FF2B5EF4-FFF2-40B4-BE49-F238E27FC236}">
                    <a16:creationId xmlns:a16="http://schemas.microsoft.com/office/drawing/2014/main" id="{F4389102-DB3A-A7DC-CC48-5CB19E7C0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5" name="Line 6138">
                <a:extLst>
                  <a:ext uri="{FF2B5EF4-FFF2-40B4-BE49-F238E27FC236}">
                    <a16:creationId xmlns:a16="http://schemas.microsoft.com/office/drawing/2014/main" id="{6B90E1CC-4F76-9991-08FA-8CEEEB32A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6" name="Line 6139">
                <a:extLst>
                  <a:ext uri="{FF2B5EF4-FFF2-40B4-BE49-F238E27FC236}">
                    <a16:creationId xmlns:a16="http://schemas.microsoft.com/office/drawing/2014/main" id="{63CABAD0-4AAB-8D16-0C48-4215B22F0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7" name="Line 6140">
                <a:extLst>
                  <a:ext uri="{FF2B5EF4-FFF2-40B4-BE49-F238E27FC236}">
                    <a16:creationId xmlns:a16="http://schemas.microsoft.com/office/drawing/2014/main" id="{74A91E3A-4E47-5B90-BD38-D50CD7B1B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7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8" name="Line 6141">
                <a:extLst>
                  <a:ext uri="{FF2B5EF4-FFF2-40B4-BE49-F238E27FC236}">
                    <a16:creationId xmlns:a16="http://schemas.microsoft.com/office/drawing/2014/main" id="{834E28BA-A0F2-E68A-85A6-E816EC80A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8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89" name="Line 6142">
                <a:extLst>
                  <a:ext uri="{FF2B5EF4-FFF2-40B4-BE49-F238E27FC236}">
                    <a16:creationId xmlns:a16="http://schemas.microsoft.com/office/drawing/2014/main" id="{F9BB274A-FEA5-CBFF-6D72-55C901572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0" name="Line 6143">
                <a:extLst>
                  <a:ext uri="{FF2B5EF4-FFF2-40B4-BE49-F238E27FC236}">
                    <a16:creationId xmlns:a16="http://schemas.microsoft.com/office/drawing/2014/main" id="{102DA17F-D1FF-6622-51D9-109F5FC6F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1" name="Line 6144">
                <a:extLst>
                  <a:ext uri="{FF2B5EF4-FFF2-40B4-BE49-F238E27FC236}">
                    <a16:creationId xmlns:a16="http://schemas.microsoft.com/office/drawing/2014/main" id="{AC04CA3B-4124-B7CC-7998-A81989D01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0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2" name="Line 6145">
                <a:extLst>
                  <a:ext uri="{FF2B5EF4-FFF2-40B4-BE49-F238E27FC236}">
                    <a16:creationId xmlns:a16="http://schemas.microsoft.com/office/drawing/2014/main" id="{CAABA02C-23D5-A49D-E8B3-9DC9954A6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3" name="Line 6146">
                <a:extLst>
                  <a:ext uri="{FF2B5EF4-FFF2-40B4-BE49-F238E27FC236}">
                    <a16:creationId xmlns:a16="http://schemas.microsoft.com/office/drawing/2014/main" id="{5E443031-8F76-BF24-0437-EA37D20B3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4" name="Line 6147">
                <a:extLst>
                  <a:ext uri="{FF2B5EF4-FFF2-40B4-BE49-F238E27FC236}">
                    <a16:creationId xmlns:a16="http://schemas.microsoft.com/office/drawing/2014/main" id="{2DFF8CAB-14EB-C0B7-0DC3-2D906C25B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5" name="Line 6148">
                <a:extLst>
                  <a:ext uri="{FF2B5EF4-FFF2-40B4-BE49-F238E27FC236}">
                    <a16:creationId xmlns:a16="http://schemas.microsoft.com/office/drawing/2014/main" id="{F04C4506-CAC5-5468-73F7-BB14F66A1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6" name="Line 6149">
                <a:extLst>
                  <a:ext uri="{FF2B5EF4-FFF2-40B4-BE49-F238E27FC236}">
                    <a16:creationId xmlns:a16="http://schemas.microsoft.com/office/drawing/2014/main" id="{5A6007E7-4BB5-013D-6FD9-FAFA88FA6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7" name="Line 6150">
                <a:extLst>
                  <a:ext uri="{FF2B5EF4-FFF2-40B4-BE49-F238E27FC236}">
                    <a16:creationId xmlns:a16="http://schemas.microsoft.com/office/drawing/2014/main" id="{CE9848C6-16B9-D813-A272-47B6BDFD8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8" name="Line 6151">
                <a:extLst>
                  <a:ext uri="{FF2B5EF4-FFF2-40B4-BE49-F238E27FC236}">
                    <a16:creationId xmlns:a16="http://schemas.microsoft.com/office/drawing/2014/main" id="{A77766B1-DA13-D985-8909-88E673FB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499" name="Line 6152">
                <a:extLst>
                  <a:ext uri="{FF2B5EF4-FFF2-40B4-BE49-F238E27FC236}">
                    <a16:creationId xmlns:a16="http://schemas.microsoft.com/office/drawing/2014/main" id="{23F0A20B-6AAD-B1B9-1B34-E4D98A85A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0" name="Line 6153">
                <a:extLst>
                  <a:ext uri="{FF2B5EF4-FFF2-40B4-BE49-F238E27FC236}">
                    <a16:creationId xmlns:a16="http://schemas.microsoft.com/office/drawing/2014/main" id="{51937CB1-41A3-6548-C083-513D84965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1" name="Line 6154">
                <a:extLst>
                  <a:ext uri="{FF2B5EF4-FFF2-40B4-BE49-F238E27FC236}">
                    <a16:creationId xmlns:a16="http://schemas.microsoft.com/office/drawing/2014/main" id="{5FFF3B92-299D-AD9C-D122-76A68948F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3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2" name="Line 6155">
                <a:extLst>
                  <a:ext uri="{FF2B5EF4-FFF2-40B4-BE49-F238E27FC236}">
                    <a16:creationId xmlns:a16="http://schemas.microsoft.com/office/drawing/2014/main" id="{8B90D436-22BC-B30B-ED9A-D221529A9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3" name="Line 6156">
                <a:extLst>
                  <a:ext uri="{FF2B5EF4-FFF2-40B4-BE49-F238E27FC236}">
                    <a16:creationId xmlns:a16="http://schemas.microsoft.com/office/drawing/2014/main" id="{688C6A6A-66E4-0DB1-4FAF-5A07D17E7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4" name="Line 6157">
                <a:extLst>
                  <a:ext uri="{FF2B5EF4-FFF2-40B4-BE49-F238E27FC236}">
                    <a16:creationId xmlns:a16="http://schemas.microsoft.com/office/drawing/2014/main" id="{961DF663-BECF-90D0-E8A6-A3CD793E2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5" name="Line 6158">
                <a:extLst>
                  <a:ext uri="{FF2B5EF4-FFF2-40B4-BE49-F238E27FC236}">
                    <a16:creationId xmlns:a16="http://schemas.microsoft.com/office/drawing/2014/main" id="{0E339701-5EC0-F814-3E97-E5E04822F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6" name="Line 6159">
                <a:extLst>
                  <a:ext uri="{FF2B5EF4-FFF2-40B4-BE49-F238E27FC236}">
                    <a16:creationId xmlns:a16="http://schemas.microsoft.com/office/drawing/2014/main" id="{DE00C57C-A453-9890-E9CE-64E4E8660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7" name="Line 6160">
                <a:extLst>
                  <a:ext uri="{FF2B5EF4-FFF2-40B4-BE49-F238E27FC236}">
                    <a16:creationId xmlns:a16="http://schemas.microsoft.com/office/drawing/2014/main" id="{3C7C7E36-A21E-8572-5715-DDFAA096B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8" name="Line 6161">
                <a:extLst>
                  <a:ext uri="{FF2B5EF4-FFF2-40B4-BE49-F238E27FC236}">
                    <a16:creationId xmlns:a16="http://schemas.microsoft.com/office/drawing/2014/main" id="{BC53DA5B-BD78-9043-4921-624FC69EF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09" name="Line 6162">
                <a:extLst>
                  <a:ext uri="{FF2B5EF4-FFF2-40B4-BE49-F238E27FC236}">
                    <a16:creationId xmlns:a16="http://schemas.microsoft.com/office/drawing/2014/main" id="{4B87033F-A095-90AE-D952-F6485B645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69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0" name="Line 6163">
                <a:extLst>
                  <a:ext uri="{FF2B5EF4-FFF2-40B4-BE49-F238E27FC236}">
                    <a16:creationId xmlns:a16="http://schemas.microsoft.com/office/drawing/2014/main" id="{4166A008-AB1F-9907-617A-76E6FAAC0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1" name="Line 6164">
                <a:extLst>
                  <a:ext uri="{FF2B5EF4-FFF2-40B4-BE49-F238E27FC236}">
                    <a16:creationId xmlns:a16="http://schemas.microsoft.com/office/drawing/2014/main" id="{9166CDA9-EC20-9012-0632-C6B6E89B6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2" name="Line 6165">
                <a:extLst>
                  <a:ext uri="{FF2B5EF4-FFF2-40B4-BE49-F238E27FC236}">
                    <a16:creationId xmlns:a16="http://schemas.microsoft.com/office/drawing/2014/main" id="{D1DCE8AF-FAE0-3DEE-4DD7-7FB19CADD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3" name="Line 6166">
                <a:extLst>
                  <a:ext uri="{FF2B5EF4-FFF2-40B4-BE49-F238E27FC236}">
                    <a16:creationId xmlns:a16="http://schemas.microsoft.com/office/drawing/2014/main" id="{308FAEA1-0193-59E6-7AF5-FA1F163C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4" name="Line 6167">
                <a:extLst>
                  <a:ext uri="{FF2B5EF4-FFF2-40B4-BE49-F238E27FC236}">
                    <a16:creationId xmlns:a16="http://schemas.microsoft.com/office/drawing/2014/main" id="{30D8F8A3-B922-5B49-5963-B0E576A49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5" name="Line 6168">
                <a:extLst>
                  <a:ext uri="{FF2B5EF4-FFF2-40B4-BE49-F238E27FC236}">
                    <a16:creationId xmlns:a16="http://schemas.microsoft.com/office/drawing/2014/main" id="{62C3A36D-9371-3293-15AF-655BA87A2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6" name="Line 6169">
                <a:extLst>
                  <a:ext uri="{FF2B5EF4-FFF2-40B4-BE49-F238E27FC236}">
                    <a16:creationId xmlns:a16="http://schemas.microsoft.com/office/drawing/2014/main" id="{9FBED42E-1CAC-DF7C-D5FE-78152AED0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7" name="Line 6170">
                <a:extLst>
                  <a:ext uri="{FF2B5EF4-FFF2-40B4-BE49-F238E27FC236}">
                    <a16:creationId xmlns:a16="http://schemas.microsoft.com/office/drawing/2014/main" id="{ECE95B6F-85E1-FA22-A643-D85F9DA42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0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8" name="Line 6171">
                <a:extLst>
                  <a:ext uri="{FF2B5EF4-FFF2-40B4-BE49-F238E27FC236}">
                    <a16:creationId xmlns:a16="http://schemas.microsoft.com/office/drawing/2014/main" id="{4B3BA820-7ED9-4A3C-76F3-EC24AB922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19" name="Line 6172">
                <a:extLst>
                  <a:ext uri="{FF2B5EF4-FFF2-40B4-BE49-F238E27FC236}">
                    <a16:creationId xmlns:a16="http://schemas.microsoft.com/office/drawing/2014/main" id="{23825E2B-A23D-2758-9D26-A798C2279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0" name="Line 6173">
                <a:extLst>
                  <a:ext uri="{FF2B5EF4-FFF2-40B4-BE49-F238E27FC236}">
                    <a16:creationId xmlns:a16="http://schemas.microsoft.com/office/drawing/2014/main" id="{0D49E2F9-7F2B-4201-0622-EE19F8F5E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1" name="Line 6174">
                <a:extLst>
                  <a:ext uri="{FF2B5EF4-FFF2-40B4-BE49-F238E27FC236}">
                    <a16:creationId xmlns:a16="http://schemas.microsoft.com/office/drawing/2014/main" id="{F48C875A-DCBE-BF6B-D501-D8CED9673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2" name="Line 6175">
                <a:extLst>
                  <a:ext uri="{FF2B5EF4-FFF2-40B4-BE49-F238E27FC236}">
                    <a16:creationId xmlns:a16="http://schemas.microsoft.com/office/drawing/2014/main" id="{43A6959D-5827-A3B5-5268-6C42CD90D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3" name="Line 6176">
                <a:extLst>
                  <a:ext uri="{FF2B5EF4-FFF2-40B4-BE49-F238E27FC236}">
                    <a16:creationId xmlns:a16="http://schemas.microsoft.com/office/drawing/2014/main" id="{067CA025-6724-D365-797F-092F94A1C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32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4" name="Line 6177">
                <a:extLst>
                  <a:ext uri="{FF2B5EF4-FFF2-40B4-BE49-F238E27FC236}">
                    <a16:creationId xmlns:a16="http://schemas.microsoft.com/office/drawing/2014/main" id="{3684D554-B6DF-3FA2-5173-9232DC70F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5" name="Line 6178">
                <a:extLst>
                  <a:ext uri="{FF2B5EF4-FFF2-40B4-BE49-F238E27FC236}">
                    <a16:creationId xmlns:a16="http://schemas.microsoft.com/office/drawing/2014/main" id="{4FBCEFA4-B851-27E2-6AB8-3B6A57B19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6" name="Line 6179">
                <a:extLst>
                  <a:ext uri="{FF2B5EF4-FFF2-40B4-BE49-F238E27FC236}">
                    <a16:creationId xmlns:a16="http://schemas.microsoft.com/office/drawing/2014/main" id="{D960B575-02C5-5E85-733F-5E5C155B2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7" name="Line 6180">
                <a:extLst>
                  <a:ext uri="{FF2B5EF4-FFF2-40B4-BE49-F238E27FC236}">
                    <a16:creationId xmlns:a16="http://schemas.microsoft.com/office/drawing/2014/main" id="{CFEED0F1-C0BD-CC22-D386-F5663101F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9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8" name="Line 6181">
                <a:extLst>
                  <a:ext uri="{FF2B5EF4-FFF2-40B4-BE49-F238E27FC236}">
                    <a16:creationId xmlns:a16="http://schemas.microsoft.com/office/drawing/2014/main" id="{21E0D0E5-7C2D-F4C5-EA7E-1E03F94F4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0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29" name="Line 6182">
                <a:extLst>
                  <a:ext uri="{FF2B5EF4-FFF2-40B4-BE49-F238E27FC236}">
                    <a16:creationId xmlns:a16="http://schemas.microsoft.com/office/drawing/2014/main" id="{664B3A45-88D9-8CB0-33E9-63CB1E795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0" name="Line 6183">
                <a:extLst>
                  <a:ext uri="{FF2B5EF4-FFF2-40B4-BE49-F238E27FC236}">
                    <a16:creationId xmlns:a16="http://schemas.microsoft.com/office/drawing/2014/main" id="{B1ED55E6-E3A0-8257-F634-FFB2645F1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1" name="Line 6184">
                <a:extLst>
                  <a:ext uri="{FF2B5EF4-FFF2-40B4-BE49-F238E27FC236}">
                    <a16:creationId xmlns:a16="http://schemas.microsoft.com/office/drawing/2014/main" id="{BB9F9D41-4362-B7E5-1016-D5151C7BB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91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2" name="Line 6185">
                <a:extLst>
                  <a:ext uri="{FF2B5EF4-FFF2-40B4-BE49-F238E27FC236}">
                    <a16:creationId xmlns:a16="http://schemas.microsoft.com/office/drawing/2014/main" id="{0BCD77E3-729A-372A-42FF-0FEC99D67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3" name="Line 6186">
                <a:extLst>
                  <a:ext uri="{FF2B5EF4-FFF2-40B4-BE49-F238E27FC236}">
                    <a16:creationId xmlns:a16="http://schemas.microsoft.com/office/drawing/2014/main" id="{6AC70DC2-7297-6A00-0224-88E82E514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4" name="Line 6187">
                <a:extLst>
                  <a:ext uri="{FF2B5EF4-FFF2-40B4-BE49-F238E27FC236}">
                    <a16:creationId xmlns:a16="http://schemas.microsoft.com/office/drawing/2014/main" id="{6DCF0F40-EA71-FFF2-787D-EDDE67085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5" name="Line 6188">
                <a:extLst>
                  <a:ext uri="{FF2B5EF4-FFF2-40B4-BE49-F238E27FC236}">
                    <a16:creationId xmlns:a16="http://schemas.microsoft.com/office/drawing/2014/main" id="{1B1B4167-C849-9003-1553-5F0630568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23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6" name="Line 6189">
                <a:extLst>
                  <a:ext uri="{FF2B5EF4-FFF2-40B4-BE49-F238E27FC236}">
                    <a16:creationId xmlns:a16="http://schemas.microsoft.com/office/drawing/2014/main" id="{B070FC06-E4D9-0933-8DEC-984DD64CA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36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7" name="Line 6190">
                <a:extLst>
                  <a:ext uri="{FF2B5EF4-FFF2-40B4-BE49-F238E27FC236}">
                    <a16:creationId xmlns:a16="http://schemas.microsoft.com/office/drawing/2014/main" id="{E358DE99-C55A-449B-87DE-0446C6C7C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8" name="Line 6191">
                <a:extLst>
                  <a:ext uri="{FF2B5EF4-FFF2-40B4-BE49-F238E27FC236}">
                    <a16:creationId xmlns:a16="http://schemas.microsoft.com/office/drawing/2014/main" id="{70A570AB-615F-7885-D770-A8DC91138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67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39" name="Line 6192">
                <a:extLst>
                  <a:ext uri="{FF2B5EF4-FFF2-40B4-BE49-F238E27FC236}">
                    <a16:creationId xmlns:a16="http://schemas.microsoft.com/office/drawing/2014/main" id="{9322EA6E-6C83-7F25-CCB8-2801BD629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8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0" name="Line 6193">
                <a:extLst>
                  <a:ext uri="{FF2B5EF4-FFF2-40B4-BE49-F238E27FC236}">
                    <a16:creationId xmlns:a16="http://schemas.microsoft.com/office/drawing/2014/main" id="{E2AE5122-8F58-6644-ABF2-A12128B84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1" name="Line 6194">
                <a:extLst>
                  <a:ext uri="{FF2B5EF4-FFF2-40B4-BE49-F238E27FC236}">
                    <a16:creationId xmlns:a16="http://schemas.microsoft.com/office/drawing/2014/main" id="{720DA27D-F49A-7C97-5D9A-46F568723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2" name="Line 6195">
                <a:extLst>
                  <a:ext uri="{FF2B5EF4-FFF2-40B4-BE49-F238E27FC236}">
                    <a16:creationId xmlns:a16="http://schemas.microsoft.com/office/drawing/2014/main" id="{6ABD540E-D3B8-0EA2-0456-BDA9A0E86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3" name="Line 6196">
                <a:extLst>
                  <a:ext uri="{FF2B5EF4-FFF2-40B4-BE49-F238E27FC236}">
                    <a16:creationId xmlns:a16="http://schemas.microsoft.com/office/drawing/2014/main" id="{E0DE3F55-8612-05AC-A474-A811EBC9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4" name="Line 6197">
                <a:extLst>
                  <a:ext uri="{FF2B5EF4-FFF2-40B4-BE49-F238E27FC236}">
                    <a16:creationId xmlns:a16="http://schemas.microsoft.com/office/drawing/2014/main" id="{38163165-E28D-D6B3-19DA-8E05882FB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5" name="Line 6198">
                <a:extLst>
                  <a:ext uri="{FF2B5EF4-FFF2-40B4-BE49-F238E27FC236}">
                    <a16:creationId xmlns:a16="http://schemas.microsoft.com/office/drawing/2014/main" id="{68B773C9-8B95-843B-7DA3-798CF695E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13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6" name="Line 6199">
                <a:extLst>
                  <a:ext uri="{FF2B5EF4-FFF2-40B4-BE49-F238E27FC236}">
                    <a16:creationId xmlns:a16="http://schemas.microsoft.com/office/drawing/2014/main" id="{8444E03A-E135-F2FD-0A6A-468DB903E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6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7" name="Line 6200">
                <a:extLst>
                  <a:ext uri="{FF2B5EF4-FFF2-40B4-BE49-F238E27FC236}">
                    <a16:creationId xmlns:a16="http://schemas.microsoft.com/office/drawing/2014/main" id="{E18DEEAE-85E3-4DF3-CBE0-ECC8C8740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45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8" name="Line 6201">
                <a:extLst>
                  <a:ext uri="{FF2B5EF4-FFF2-40B4-BE49-F238E27FC236}">
                    <a16:creationId xmlns:a16="http://schemas.microsoft.com/office/drawing/2014/main" id="{DC4688FD-52F5-C9D6-9035-69633E27C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58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49" name="Line 6202">
                <a:extLst>
                  <a:ext uri="{FF2B5EF4-FFF2-40B4-BE49-F238E27FC236}">
                    <a16:creationId xmlns:a16="http://schemas.microsoft.com/office/drawing/2014/main" id="{34E85326-BEFE-E1CF-6A49-DD9E416A6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0" name="Line 6203">
                <a:extLst>
                  <a:ext uri="{FF2B5EF4-FFF2-40B4-BE49-F238E27FC236}">
                    <a16:creationId xmlns:a16="http://schemas.microsoft.com/office/drawing/2014/main" id="{2728B1CE-40E0-FBB0-030A-3B0D8267C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1" name="Line 6204">
                <a:extLst>
                  <a:ext uri="{FF2B5EF4-FFF2-40B4-BE49-F238E27FC236}">
                    <a16:creationId xmlns:a16="http://schemas.microsoft.com/office/drawing/2014/main" id="{07F0327D-5412-7881-4F64-DC20A5329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043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2" name="Line 6205">
                <a:extLst>
                  <a:ext uri="{FF2B5EF4-FFF2-40B4-BE49-F238E27FC236}">
                    <a16:creationId xmlns:a16="http://schemas.microsoft.com/office/drawing/2014/main" id="{798AE9D8-5694-C961-BBEE-688533E9B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3" name="Line 6206">
                <a:extLst>
                  <a:ext uri="{FF2B5EF4-FFF2-40B4-BE49-F238E27FC236}">
                    <a16:creationId xmlns:a16="http://schemas.microsoft.com/office/drawing/2014/main" id="{685CB231-4218-977F-C30E-60DFB660E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6313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4" name="Line 6207">
                <a:extLst>
                  <a:ext uri="{FF2B5EF4-FFF2-40B4-BE49-F238E27FC236}">
                    <a16:creationId xmlns:a16="http://schemas.microsoft.com/office/drawing/2014/main" id="{0D439605-CFBE-DD00-0E88-06CE4EB8F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5" name="Line 6208">
                <a:extLst>
                  <a:ext uri="{FF2B5EF4-FFF2-40B4-BE49-F238E27FC236}">
                    <a16:creationId xmlns:a16="http://schemas.microsoft.com/office/drawing/2014/main" id="{14188C28-FA71-E1AB-063D-DC4FB5E48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6" name="Line 6209">
                <a:extLst>
                  <a:ext uri="{FF2B5EF4-FFF2-40B4-BE49-F238E27FC236}">
                    <a16:creationId xmlns:a16="http://schemas.microsoft.com/office/drawing/2014/main" id="{84461731-98DD-690B-CF04-89B89DB19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7" name="Line 6210">
                <a:extLst>
                  <a:ext uri="{FF2B5EF4-FFF2-40B4-BE49-F238E27FC236}">
                    <a16:creationId xmlns:a16="http://schemas.microsoft.com/office/drawing/2014/main" id="{4715DE60-3ECE-1EFF-FF23-0B43F501E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8" name="Line 6211">
                <a:extLst>
                  <a:ext uri="{FF2B5EF4-FFF2-40B4-BE49-F238E27FC236}">
                    <a16:creationId xmlns:a16="http://schemas.microsoft.com/office/drawing/2014/main" id="{8AC202BB-8510-B881-40E5-C5FCDCD91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59" name="Line 6212">
                <a:extLst>
                  <a:ext uri="{FF2B5EF4-FFF2-40B4-BE49-F238E27FC236}">
                    <a16:creationId xmlns:a16="http://schemas.microsoft.com/office/drawing/2014/main" id="{9C04CE81-64E7-1947-47A2-B752458F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758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0" name="Line 6213">
                <a:extLst>
                  <a:ext uri="{FF2B5EF4-FFF2-40B4-BE49-F238E27FC236}">
                    <a16:creationId xmlns:a16="http://schemas.microsoft.com/office/drawing/2014/main" id="{AF55EC0D-7945-9DC8-E498-DFB08C10A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88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1" name="Line 6214">
                <a:extLst>
                  <a:ext uri="{FF2B5EF4-FFF2-40B4-BE49-F238E27FC236}">
                    <a16:creationId xmlns:a16="http://schemas.microsoft.com/office/drawing/2014/main" id="{3270C057-6DD2-626E-67A3-8A67FB49D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07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2" name="Line 6215">
                <a:extLst>
                  <a:ext uri="{FF2B5EF4-FFF2-40B4-BE49-F238E27FC236}">
                    <a16:creationId xmlns:a16="http://schemas.microsoft.com/office/drawing/2014/main" id="{15B0A45C-6307-8481-525C-44591F1D9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3" name="Line 6216">
                <a:extLst>
                  <a:ext uri="{FF2B5EF4-FFF2-40B4-BE49-F238E27FC236}">
                    <a16:creationId xmlns:a16="http://schemas.microsoft.com/office/drawing/2014/main" id="{05999095-0741-1BDB-7287-B9E72D4FD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71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4" name="Line 6217">
                <a:extLst>
                  <a:ext uri="{FF2B5EF4-FFF2-40B4-BE49-F238E27FC236}">
                    <a16:creationId xmlns:a16="http://schemas.microsoft.com/office/drawing/2014/main" id="{DB9C0567-1780-0EEA-1323-AEBB79035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83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5" name="Line 6218">
                <a:extLst>
                  <a:ext uri="{FF2B5EF4-FFF2-40B4-BE49-F238E27FC236}">
                    <a16:creationId xmlns:a16="http://schemas.microsoft.com/office/drawing/2014/main" id="{3FA6739E-E6C7-EDF9-D4E9-849AF1395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6" name="Line 6219">
                <a:extLst>
                  <a:ext uri="{FF2B5EF4-FFF2-40B4-BE49-F238E27FC236}">
                    <a16:creationId xmlns:a16="http://schemas.microsoft.com/office/drawing/2014/main" id="{B0C7C344-4C13-FE99-C558-92FE1A17C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473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7" name="Line 6220">
                <a:extLst>
                  <a:ext uri="{FF2B5EF4-FFF2-40B4-BE49-F238E27FC236}">
                    <a16:creationId xmlns:a16="http://schemas.microsoft.com/office/drawing/2014/main" id="{689A70C0-7629-CD7F-D330-629FBF604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6488" y="19208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8" name="Line 6221">
                <a:extLst>
                  <a:ext uri="{FF2B5EF4-FFF2-40B4-BE49-F238E27FC236}">
                    <a16:creationId xmlns:a16="http://schemas.microsoft.com/office/drawing/2014/main" id="{1E5D253B-510D-F03B-6BC2-47287CBD0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776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69" name="Line 6222">
                <a:extLst>
                  <a:ext uri="{FF2B5EF4-FFF2-40B4-BE49-F238E27FC236}">
                    <a16:creationId xmlns:a16="http://schemas.microsoft.com/office/drawing/2014/main" id="{0433C7E5-1ED1-C823-0944-9E7A0D5EF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8713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0" name="Line 6223">
                <a:extLst>
                  <a:ext uri="{FF2B5EF4-FFF2-40B4-BE49-F238E27FC236}">
                    <a16:creationId xmlns:a16="http://schemas.microsoft.com/office/drawing/2014/main" id="{45B8758B-FF6D-1A11-18CB-63C241325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9988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1" name="Line 6224">
                <a:extLst>
                  <a:ext uri="{FF2B5EF4-FFF2-40B4-BE49-F238E27FC236}">
                    <a16:creationId xmlns:a16="http://schemas.microsoft.com/office/drawing/2014/main" id="{52AB483A-2491-E93B-5D16-3DE9AA6DB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3638" y="19208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2" name="Line 6225">
                <a:extLst>
                  <a:ext uri="{FF2B5EF4-FFF2-40B4-BE49-F238E27FC236}">
                    <a16:creationId xmlns:a16="http://schemas.microsoft.com/office/drawing/2014/main" id="{F726A231-FD70-46DA-08D1-6CC666669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18827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3" name="Line 6226">
                <a:extLst>
                  <a:ext uri="{FF2B5EF4-FFF2-40B4-BE49-F238E27FC236}">
                    <a16:creationId xmlns:a16="http://schemas.microsoft.com/office/drawing/2014/main" id="{F6AA2E6C-2D77-FF38-27C5-3332355A2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7138" y="1943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4" name="Line 6227">
                <a:extLst>
                  <a:ext uri="{FF2B5EF4-FFF2-40B4-BE49-F238E27FC236}">
                    <a16:creationId xmlns:a16="http://schemas.microsoft.com/office/drawing/2014/main" id="{55F04012-8551-83FE-BCF9-C5D7DF600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8413" y="1905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5" name="Line 6228">
                <a:extLst>
                  <a:ext uri="{FF2B5EF4-FFF2-40B4-BE49-F238E27FC236}">
                    <a16:creationId xmlns:a16="http://schemas.microsoft.com/office/drawing/2014/main" id="{B3F372A4-1179-AFCB-5F3D-DFE77DBA7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279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6" name="Line 6229">
                <a:extLst>
                  <a:ext uri="{FF2B5EF4-FFF2-40B4-BE49-F238E27FC236}">
                    <a16:creationId xmlns:a16="http://schemas.microsoft.com/office/drawing/2014/main" id="{61A43EF0-E19F-CE7C-17C0-5E19C1C06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7" name="Line 6230">
                <a:extLst>
                  <a:ext uri="{FF2B5EF4-FFF2-40B4-BE49-F238E27FC236}">
                    <a16:creationId xmlns:a16="http://schemas.microsoft.com/office/drawing/2014/main" id="{41C7AE5C-52F7-24C5-1851-2ABF351CA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06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8" name="Line 6231">
                <a:extLst>
                  <a:ext uri="{FF2B5EF4-FFF2-40B4-BE49-F238E27FC236}">
                    <a16:creationId xmlns:a16="http://schemas.microsoft.com/office/drawing/2014/main" id="{74F42BED-4F13-3C3C-5174-F4E6B3DB6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79" name="Line 6232">
                <a:extLst>
                  <a:ext uri="{FF2B5EF4-FFF2-40B4-BE49-F238E27FC236}">
                    <a16:creationId xmlns:a16="http://schemas.microsoft.com/office/drawing/2014/main" id="{CC595A08-FB4B-CBCD-599B-E0F25F4C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0" name="Line 6233">
                <a:extLst>
                  <a:ext uri="{FF2B5EF4-FFF2-40B4-BE49-F238E27FC236}">
                    <a16:creationId xmlns:a16="http://schemas.microsoft.com/office/drawing/2014/main" id="{EC9286DB-3452-E0BB-6111-C0AC1965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1" name="Line 6234">
                <a:extLst>
                  <a:ext uri="{FF2B5EF4-FFF2-40B4-BE49-F238E27FC236}">
                    <a16:creationId xmlns:a16="http://schemas.microsoft.com/office/drawing/2014/main" id="{0C653DFF-5240-382E-F474-469364BCB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38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2" name="Line 6235">
                <a:extLst>
                  <a:ext uri="{FF2B5EF4-FFF2-40B4-BE49-F238E27FC236}">
                    <a16:creationId xmlns:a16="http://schemas.microsoft.com/office/drawing/2014/main" id="{B9F611A8-6468-8ED5-7113-FCA6CB1A9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3" name="Line 6236">
                <a:extLst>
                  <a:ext uri="{FF2B5EF4-FFF2-40B4-BE49-F238E27FC236}">
                    <a16:creationId xmlns:a16="http://schemas.microsoft.com/office/drawing/2014/main" id="{46A8AEE3-246B-599F-7C8F-F3189F3F3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4" name="Line 6237">
                <a:extLst>
                  <a:ext uri="{FF2B5EF4-FFF2-40B4-BE49-F238E27FC236}">
                    <a16:creationId xmlns:a16="http://schemas.microsoft.com/office/drawing/2014/main" id="{470AF987-4927-E9AE-85BC-D90F3AF53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5" name="Line 6238">
                <a:extLst>
                  <a:ext uri="{FF2B5EF4-FFF2-40B4-BE49-F238E27FC236}">
                    <a16:creationId xmlns:a16="http://schemas.microsoft.com/office/drawing/2014/main" id="{52756A4E-2A07-7A85-17B8-448A710C7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6" name="Line 6239">
                <a:extLst>
                  <a:ext uri="{FF2B5EF4-FFF2-40B4-BE49-F238E27FC236}">
                    <a16:creationId xmlns:a16="http://schemas.microsoft.com/office/drawing/2014/main" id="{862BDBFF-8FE3-65E2-FF77-9196B1B82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7" name="Line 6240">
                <a:extLst>
                  <a:ext uri="{FF2B5EF4-FFF2-40B4-BE49-F238E27FC236}">
                    <a16:creationId xmlns:a16="http://schemas.microsoft.com/office/drawing/2014/main" id="{BD81EAF1-EABF-C76F-4E08-9F26C36D3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8" name="Line 6241">
                <a:extLst>
                  <a:ext uri="{FF2B5EF4-FFF2-40B4-BE49-F238E27FC236}">
                    <a16:creationId xmlns:a16="http://schemas.microsoft.com/office/drawing/2014/main" id="{D07FB7E7-ADF8-AD23-541F-89AF62F8C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89" name="Line 6242">
                <a:extLst>
                  <a:ext uri="{FF2B5EF4-FFF2-40B4-BE49-F238E27FC236}">
                    <a16:creationId xmlns:a16="http://schemas.microsoft.com/office/drawing/2014/main" id="{8DCA7353-5602-822A-02BF-0A14BC025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0" name="Line 6243">
                <a:extLst>
                  <a:ext uri="{FF2B5EF4-FFF2-40B4-BE49-F238E27FC236}">
                    <a16:creationId xmlns:a16="http://schemas.microsoft.com/office/drawing/2014/main" id="{650883E6-3E58-15BA-D8C8-2AB01A527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1" name="Line 6244">
                <a:extLst>
                  <a:ext uri="{FF2B5EF4-FFF2-40B4-BE49-F238E27FC236}">
                    <a16:creationId xmlns:a16="http://schemas.microsoft.com/office/drawing/2014/main" id="{30436778-35DE-4681-3446-99EC9F802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2" name="Line 6245">
                <a:extLst>
                  <a:ext uri="{FF2B5EF4-FFF2-40B4-BE49-F238E27FC236}">
                    <a16:creationId xmlns:a16="http://schemas.microsoft.com/office/drawing/2014/main" id="{EEECE9C8-C539-F869-325E-9A0DBB486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3" name="Line 6246">
                <a:extLst>
                  <a:ext uri="{FF2B5EF4-FFF2-40B4-BE49-F238E27FC236}">
                    <a16:creationId xmlns:a16="http://schemas.microsoft.com/office/drawing/2014/main" id="{B5F190A1-6340-2F99-8114-2297F46AC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4" name="Line 6247">
                <a:extLst>
                  <a:ext uri="{FF2B5EF4-FFF2-40B4-BE49-F238E27FC236}">
                    <a16:creationId xmlns:a16="http://schemas.microsoft.com/office/drawing/2014/main" id="{B93124B3-54F8-A654-9335-C94A0E5C0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5" name="Line 6248">
                <a:extLst>
                  <a:ext uri="{FF2B5EF4-FFF2-40B4-BE49-F238E27FC236}">
                    <a16:creationId xmlns:a16="http://schemas.microsoft.com/office/drawing/2014/main" id="{2CBEEAB4-8682-CE0B-CD14-01803E69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603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6" name="Line 6249">
                <a:extLst>
                  <a:ext uri="{FF2B5EF4-FFF2-40B4-BE49-F238E27FC236}">
                    <a16:creationId xmlns:a16="http://schemas.microsoft.com/office/drawing/2014/main" id="{816AADE8-7A2B-1865-9AF4-9F053471B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73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7" name="Line 6250">
                <a:extLst>
                  <a:ext uri="{FF2B5EF4-FFF2-40B4-BE49-F238E27FC236}">
                    <a16:creationId xmlns:a16="http://schemas.microsoft.com/office/drawing/2014/main" id="{6B3DCB09-C48B-6110-8E20-B48811692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8" name="Line 6251">
                <a:extLst>
                  <a:ext uri="{FF2B5EF4-FFF2-40B4-BE49-F238E27FC236}">
                    <a16:creationId xmlns:a16="http://schemas.microsoft.com/office/drawing/2014/main" id="{1B13D428-87D8-B01E-EAD3-454F7065E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599" name="Line 6252">
                <a:extLst>
                  <a:ext uri="{FF2B5EF4-FFF2-40B4-BE49-F238E27FC236}">
                    <a16:creationId xmlns:a16="http://schemas.microsoft.com/office/drawing/2014/main" id="{60A8F69A-1FED-0899-878C-893620B4E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0" name="Line 6253">
                <a:extLst>
                  <a:ext uri="{FF2B5EF4-FFF2-40B4-BE49-F238E27FC236}">
                    <a16:creationId xmlns:a16="http://schemas.microsoft.com/office/drawing/2014/main" id="{31155333-AE56-BCFD-6904-2F6FC927A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1" name="Line 6254">
                <a:extLst>
                  <a:ext uri="{FF2B5EF4-FFF2-40B4-BE49-F238E27FC236}">
                    <a16:creationId xmlns:a16="http://schemas.microsoft.com/office/drawing/2014/main" id="{604ABBAF-D8AC-5479-C7E9-BCD7E96A6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2" name="Line 6255">
                <a:extLst>
                  <a:ext uri="{FF2B5EF4-FFF2-40B4-BE49-F238E27FC236}">
                    <a16:creationId xmlns:a16="http://schemas.microsoft.com/office/drawing/2014/main" id="{037E43DE-D8A0-0E16-04D9-55A8A860D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3" name="Line 6256">
                <a:extLst>
                  <a:ext uri="{FF2B5EF4-FFF2-40B4-BE49-F238E27FC236}">
                    <a16:creationId xmlns:a16="http://schemas.microsoft.com/office/drawing/2014/main" id="{373D2610-A194-4B6A-A885-363F7094D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921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4" name="Line 6257">
                <a:extLst>
                  <a:ext uri="{FF2B5EF4-FFF2-40B4-BE49-F238E27FC236}">
                    <a16:creationId xmlns:a16="http://schemas.microsoft.com/office/drawing/2014/main" id="{4E9451FB-BEDE-B4D9-CC37-EFCB822CE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048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5" name="Line 6258">
                <a:extLst>
                  <a:ext uri="{FF2B5EF4-FFF2-40B4-BE49-F238E27FC236}">
                    <a16:creationId xmlns:a16="http://schemas.microsoft.com/office/drawing/2014/main" id="{0176F299-8DB1-3B87-00E4-916D458B2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6" name="Line 6259">
                <a:extLst>
                  <a:ext uri="{FF2B5EF4-FFF2-40B4-BE49-F238E27FC236}">
                    <a16:creationId xmlns:a16="http://schemas.microsoft.com/office/drawing/2014/main" id="{9426F585-4A93-EF94-EA3A-F98B9BA9C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7" name="Line 6260">
                <a:extLst>
                  <a:ext uri="{FF2B5EF4-FFF2-40B4-BE49-F238E27FC236}">
                    <a16:creationId xmlns:a16="http://schemas.microsoft.com/office/drawing/2014/main" id="{1611D35B-68AA-87AD-9206-2C9B1C9B8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8" name="Line 6261">
                <a:extLst>
                  <a:ext uri="{FF2B5EF4-FFF2-40B4-BE49-F238E27FC236}">
                    <a16:creationId xmlns:a16="http://schemas.microsoft.com/office/drawing/2014/main" id="{DF0E996C-B46A-C695-672E-5916C112B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09" name="Line 6262">
                <a:extLst>
                  <a:ext uri="{FF2B5EF4-FFF2-40B4-BE49-F238E27FC236}">
                    <a16:creationId xmlns:a16="http://schemas.microsoft.com/office/drawing/2014/main" id="{4DFB967A-946B-E85F-BF65-205C83F71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0" name="Line 6263">
                <a:extLst>
                  <a:ext uri="{FF2B5EF4-FFF2-40B4-BE49-F238E27FC236}">
                    <a16:creationId xmlns:a16="http://schemas.microsoft.com/office/drawing/2014/main" id="{04A747A8-F4BA-9870-FCF5-21C45BDBD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1" name="Line 6264">
                <a:extLst>
                  <a:ext uri="{FF2B5EF4-FFF2-40B4-BE49-F238E27FC236}">
                    <a16:creationId xmlns:a16="http://schemas.microsoft.com/office/drawing/2014/main" id="{EA82BE9C-5353-BEB3-3F33-E975CA36B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2" name="Line 6265">
                <a:extLst>
                  <a:ext uri="{FF2B5EF4-FFF2-40B4-BE49-F238E27FC236}">
                    <a16:creationId xmlns:a16="http://schemas.microsoft.com/office/drawing/2014/main" id="{36B0205E-687D-6C68-0506-863011351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3" name="Line 6266">
                <a:extLst>
                  <a:ext uri="{FF2B5EF4-FFF2-40B4-BE49-F238E27FC236}">
                    <a16:creationId xmlns:a16="http://schemas.microsoft.com/office/drawing/2014/main" id="{6C0BCA7E-0CC2-0BD7-D22C-4D0E234BC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2388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4" name="Line 6267">
                <a:extLst>
                  <a:ext uri="{FF2B5EF4-FFF2-40B4-BE49-F238E27FC236}">
                    <a16:creationId xmlns:a16="http://schemas.microsoft.com/office/drawing/2014/main" id="{4A58226D-323B-0C3F-43FC-948504EE7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5" name="Line 6268">
                <a:extLst>
                  <a:ext uri="{FF2B5EF4-FFF2-40B4-BE49-F238E27FC236}">
                    <a16:creationId xmlns:a16="http://schemas.microsoft.com/office/drawing/2014/main" id="{5A7E083E-CA84-BCAF-ADEE-84F50CED1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6" name="Line 6269">
                <a:extLst>
                  <a:ext uri="{FF2B5EF4-FFF2-40B4-BE49-F238E27FC236}">
                    <a16:creationId xmlns:a16="http://schemas.microsoft.com/office/drawing/2014/main" id="{21E9154C-B678-1E1E-5141-7E618D08A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7" name="Line 6270">
                <a:extLst>
                  <a:ext uri="{FF2B5EF4-FFF2-40B4-BE49-F238E27FC236}">
                    <a16:creationId xmlns:a16="http://schemas.microsoft.com/office/drawing/2014/main" id="{E058395A-CB99-A2D0-37EF-E8D08E32A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5563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8" name="Line 6271">
                <a:extLst>
                  <a:ext uri="{FF2B5EF4-FFF2-40B4-BE49-F238E27FC236}">
                    <a16:creationId xmlns:a16="http://schemas.microsoft.com/office/drawing/2014/main" id="{722B23D6-5E0E-A4BC-29D9-63792A7BA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8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19" name="Line 6272">
                <a:extLst>
                  <a:ext uri="{FF2B5EF4-FFF2-40B4-BE49-F238E27FC236}">
                    <a16:creationId xmlns:a16="http://schemas.microsoft.com/office/drawing/2014/main" id="{DAF4A35D-F771-E4CC-71B3-53951EDE3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0" name="Line 6273">
                <a:extLst>
                  <a:ext uri="{FF2B5EF4-FFF2-40B4-BE49-F238E27FC236}">
                    <a16:creationId xmlns:a16="http://schemas.microsoft.com/office/drawing/2014/main" id="{EF4F6303-8DA9-2334-758C-79BAACB0E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1" name="Line 6274">
                <a:extLst>
                  <a:ext uri="{FF2B5EF4-FFF2-40B4-BE49-F238E27FC236}">
                    <a16:creationId xmlns:a16="http://schemas.microsoft.com/office/drawing/2014/main" id="{D4511F27-9788-0B02-9420-008EA363B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2" name="Line 6275">
                <a:extLst>
                  <a:ext uri="{FF2B5EF4-FFF2-40B4-BE49-F238E27FC236}">
                    <a16:creationId xmlns:a16="http://schemas.microsoft.com/office/drawing/2014/main" id="{4E5936E9-58FC-CBE9-B467-D732771D0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3" name="Line 6276">
                <a:extLst>
                  <a:ext uri="{FF2B5EF4-FFF2-40B4-BE49-F238E27FC236}">
                    <a16:creationId xmlns:a16="http://schemas.microsoft.com/office/drawing/2014/main" id="{3ECDC350-85E9-E0F8-0C28-35ED53D28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4" name="Line 6277">
                <a:extLst>
                  <a:ext uri="{FF2B5EF4-FFF2-40B4-BE49-F238E27FC236}">
                    <a16:creationId xmlns:a16="http://schemas.microsoft.com/office/drawing/2014/main" id="{514799FE-FEDB-2AF2-8D7B-30978EC5A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3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5" name="Line 6279">
                <a:extLst>
                  <a:ext uri="{FF2B5EF4-FFF2-40B4-BE49-F238E27FC236}">
                    <a16:creationId xmlns:a16="http://schemas.microsoft.com/office/drawing/2014/main" id="{D9C9C3F9-D0B7-3552-184C-9E268F9BB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6" name="Line 6280">
                <a:extLst>
                  <a:ext uri="{FF2B5EF4-FFF2-40B4-BE49-F238E27FC236}">
                    <a16:creationId xmlns:a16="http://schemas.microsoft.com/office/drawing/2014/main" id="{24214F72-909B-1534-20DF-8A10E156C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7" name="Line 6281">
                <a:extLst>
                  <a:ext uri="{FF2B5EF4-FFF2-40B4-BE49-F238E27FC236}">
                    <a16:creationId xmlns:a16="http://schemas.microsoft.com/office/drawing/2014/main" id="{02EC51FE-E63E-05ED-B372-228B29DA2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8" name="Line 6282">
                <a:extLst>
                  <a:ext uri="{FF2B5EF4-FFF2-40B4-BE49-F238E27FC236}">
                    <a16:creationId xmlns:a16="http://schemas.microsoft.com/office/drawing/2014/main" id="{17731C66-A47F-E2AB-CF6D-0C8A615B7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29" name="Line 6283">
                <a:extLst>
                  <a:ext uri="{FF2B5EF4-FFF2-40B4-BE49-F238E27FC236}">
                    <a16:creationId xmlns:a16="http://schemas.microsoft.com/office/drawing/2014/main" id="{F6C2ECD2-E5A9-39A5-1214-A356A9077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0" name="Line 6284">
                <a:extLst>
                  <a:ext uri="{FF2B5EF4-FFF2-40B4-BE49-F238E27FC236}">
                    <a16:creationId xmlns:a16="http://schemas.microsoft.com/office/drawing/2014/main" id="{FD16AB20-74BF-4DF8-B46B-478B5ED68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1" name="Line 6285">
                <a:extLst>
                  <a:ext uri="{FF2B5EF4-FFF2-40B4-BE49-F238E27FC236}">
                    <a16:creationId xmlns:a16="http://schemas.microsoft.com/office/drawing/2014/main" id="{E9EDDF58-E1A7-E4A6-4BB2-3EB44F719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2" name="Line 6286">
                <a:extLst>
                  <a:ext uri="{FF2B5EF4-FFF2-40B4-BE49-F238E27FC236}">
                    <a16:creationId xmlns:a16="http://schemas.microsoft.com/office/drawing/2014/main" id="{1C4132EC-E290-1420-12D6-359427A47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3" name="Line 6287">
                <a:extLst>
                  <a:ext uri="{FF2B5EF4-FFF2-40B4-BE49-F238E27FC236}">
                    <a16:creationId xmlns:a16="http://schemas.microsoft.com/office/drawing/2014/main" id="{BA23F6FA-B2F9-2342-8F5F-823021749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4" name="Line 6288">
                <a:extLst>
                  <a:ext uri="{FF2B5EF4-FFF2-40B4-BE49-F238E27FC236}">
                    <a16:creationId xmlns:a16="http://schemas.microsoft.com/office/drawing/2014/main" id="{9AEE4BF4-8541-687C-A272-824567DA0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00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5" name="Line 6289">
                <a:extLst>
                  <a:ext uri="{FF2B5EF4-FFF2-40B4-BE49-F238E27FC236}">
                    <a16:creationId xmlns:a16="http://schemas.microsoft.com/office/drawing/2014/main" id="{66EE533F-EBE5-42C6-5D93-47D26C77E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6" name="Line 6290">
                <a:extLst>
                  <a:ext uri="{FF2B5EF4-FFF2-40B4-BE49-F238E27FC236}">
                    <a16:creationId xmlns:a16="http://schemas.microsoft.com/office/drawing/2014/main" id="{94D1F3D1-61A8-1506-1A31-AFD82888A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7" name="Line 6291">
                <a:extLst>
                  <a:ext uri="{FF2B5EF4-FFF2-40B4-BE49-F238E27FC236}">
                    <a16:creationId xmlns:a16="http://schemas.microsoft.com/office/drawing/2014/main" id="{7D4A056D-D7A0-5E34-7532-7D9F4628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8" name="Line 6292">
                <a:extLst>
                  <a:ext uri="{FF2B5EF4-FFF2-40B4-BE49-F238E27FC236}">
                    <a16:creationId xmlns:a16="http://schemas.microsoft.com/office/drawing/2014/main" id="{D194AAB3-CB50-8AB4-EA4B-5BB542D85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39" name="Line 6293">
                <a:extLst>
                  <a:ext uri="{FF2B5EF4-FFF2-40B4-BE49-F238E27FC236}">
                    <a16:creationId xmlns:a16="http://schemas.microsoft.com/office/drawing/2014/main" id="{4189C65D-21D7-D8DA-F4F5-730261EB6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0" name="Line 6294">
                <a:extLst>
                  <a:ext uri="{FF2B5EF4-FFF2-40B4-BE49-F238E27FC236}">
                    <a16:creationId xmlns:a16="http://schemas.microsoft.com/office/drawing/2014/main" id="{A18E3F2F-4566-D47E-098B-55B8FF6C8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1" name="Line 6295">
                <a:extLst>
                  <a:ext uri="{FF2B5EF4-FFF2-40B4-BE49-F238E27FC236}">
                    <a16:creationId xmlns:a16="http://schemas.microsoft.com/office/drawing/2014/main" id="{37071393-EF6B-208F-00A2-07012BD6F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2" name="Line 6296">
                <a:extLst>
                  <a:ext uri="{FF2B5EF4-FFF2-40B4-BE49-F238E27FC236}">
                    <a16:creationId xmlns:a16="http://schemas.microsoft.com/office/drawing/2014/main" id="{EF933534-CD12-4A3A-8433-978968279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3" name="Line 6297">
                <a:extLst>
                  <a:ext uri="{FF2B5EF4-FFF2-40B4-BE49-F238E27FC236}">
                    <a16:creationId xmlns:a16="http://schemas.microsoft.com/office/drawing/2014/main" id="{B6A95DDF-CD43-670B-FBC0-21D583C33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4" name="Line 6298">
                <a:extLst>
                  <a:ext uri="{FF2B5EF4-FFF2-40B4-BE49-F238E27FC236}">
                    <a16:creationId xmlns:a16="http://schemas.microsoft.com/office/drawing/2014/main" id="{CA445E11-68FB-BE1C-7BCE-380524F5F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5" name="Line 6299">
                <a:extLst>
                  <a:ext uri="{FF2B5EF4-FFF2-40B4-BE49-F238E27FC236}">
                    <a16:creationId xmlns:a16="http://schemas.microsoft.com/office/drawing/2014/main" id="{91ACECB6-F367-1A80-482F-D0EF2B446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6" name="Line 6300">
                <a:extLst>
                  <a:ext uri="{FF2B5EF4-FFF2-40B4-BE49-F238E27FC236}">
                    <a16:creationId xmlns:a16="http://schemas.microsoft.com/office/drawing/2014/main" id="{C4C87B74-C316-F4A9-E34B-D48C87857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7" name="Line 6301">
                <a:extLst>
                  <a:ext uri="{FF2B5EF4-FFF2-40B4-BE49-F238E27FC236}">
                    <a16:creationId xmlns:a16="http://schemas.microsoft.com/office/drawing/2014/main" id="{68D23A28-4FCB-A43A-6F32-349A3454E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8" name="Line 6302">
                <a:extLst>
                  <a:ext uri="{FF2B5EF4-FFF2-40B4-BE49-F238E27FC236}">
                    <a16:creationId xmlns:a16="http://schemas.microsoft.com/office/drawing/2014/main" id="{FCB30F2D-0E6C-B2A9-4D54-7AFF10F2C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49" name="Line 6303">
                <a:extLst>
                  <a:ext uri="{FF2B5EF4-FFF2-40B4-BE49-F238E27FC236}">
                    <a16:creationId xmlns:a16="http://schemas.microsoft.com/office/drawing/2014/main" id="{7682DAE6-52E7-C0F7-D2E7-2D2874A6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0" name="Line 6304">
                <a:extLst>
                  <a:ext uri="{FF2B5EF4-FFF2-40B4-BE49-F238E27FC236}">
                    <a16:creationId xmlns:a16="http://schemas.microsoft.com/office/drawing/2014/main" id="{3A00AFC8-E5BD-B3D0-03CC-32F0CC5FF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1" name="Line 6305">
                <a:extLst>
                  <a:ext uri="{FF2B5EF4-FFF2-40B4-BE49-F238E27FC236}">
                    <a16:creationId xmlns:a16="http://schemas.microsoft.com/office/drawing/2014/main" id="{BB4B14DB-E8A6-5A4B-4F49-05C789AB3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2" name="Line 6306">
                <a:extLst>
                  <a:ext uri="{FF2B5EF4-FFF2-40B4-BE49-F238E27FC236}">
                    <a16:creationId xmlns:a16="http://schemas.microsoft.com/office/drawing/2014/main" id="{38056479-1BBA-A8F8-93F0-A67B16165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3" name="Line 6307">
                <a:extLst>
                  <a:ext uri="{FF2B5EF4-FFF2-40B4-BE49-F238E27FC236}">
                    <a16:creationId xmlns:a16="http://schemas.microsoft.com/office/drawing/2014/main" id="{F8C4FE84-58B9-D193-A769-A4C6577E8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4" name="Line 6308">
                <a:extLst>
                  <a:ext uri="{FF2B5EF4-FFF2-40B4-BE49-F238E27FC236}">
                    <a16:creationId xmlns:a16="http://schemas.microsoft.com/office/drawing/2014/main" id="{D0A7E58E-F1C9-3DF4-2A41-4BD15C849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5" name="Line 6309">
                <a:extLst>
                  <a:ext uri="{FF2B5EF4-FFF2-40B4-BE49-F238E27FC236}">
                    <a16:creationId xmlns:a16="http://schemas.microsoft.com/office/drawing/2014/main" id="{7B24C28A-5638-D46C-6EF0-16334D075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6" name="Line 6310">
                <a:extLst>
                  <a:ext uri="{FF2B5EF4-FFF2-40B4-BE49-F238E27FC236}">
                    <a16:creationId xmlns:a16="http://schemas.microsoft.com/office/drawing/2014/main" id="{256F7C0E-C96C-21B9-91A3-818D91AF9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7" name="Line 6311">
                <a:extLst>
                  <a:ext uri="{FF2B5EF4-FFF2-40B4-BE49-F238E27FC236}">
                    <a16:creationId xmlns:a16="http://schemas.microsoft.com/office/drawing/2014/main" id="{6F7EC6D8-D637-F636-4C34-A81A6E75A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19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8" name="Line 6312">
                <a:extLst>
                  <a:ext uri="{FF2B5EF4-FFF2-40B4-BE49-F238E27FC236}">
                    <a16:creationId xmlns:a16="http://schemas.microsoft.com/office/drawing/2014/main" id="{C1569215-3AC6-C0EB-1564-564F7308A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59" name="Line 6313">
                <a:extLst>
                  <a:ext uri="{FF2B5EF4-FFF2-40B4-BE49-F238E27FC236}">
                    <a16:creationId xmlns:a16="http://schemas.microsoft.com/office/drawing/2014/main" id="{D7DB9D34-7F7D-0C8E-29AD-7E4968FA1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0" name="Line 6314">
                <a:extLst>
                  <a:ext uri="{FF2B5EF4-FFF2-40B4-BE49-F238E27FC236}">
                    <a16:creationId xmlns:a16="http://schemas.microsoft.com/office/drawing/2014/main" id="{887E779D-0331-513D-96B5-5465F7C8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1" name="Line 6315">
                <a:extLst>
                  <a:ext uri="{FF2B5EF4-FFF2-40B4-BE49-F238E27FC236}">
                    <a16:creationId xmlns:a16="http://schemas.microsoft.com/office/drawing/2014/main" id="{1FBE0D20-DDDA-F2E9-F1C6-73322F29F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2" name="Line 6316">
                <a:extLst>
                  <a:ext uri="{FF2B5EF4-FFF2-40B4-BE49-F238E27FC236}">
                    <a16:creationId xmlns:a16="http://schemas.microsoft.com/office/drawing/2014/main" id="{348044D6-9E18-E25C-C893-89CCBFA61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3" name="Line 6317">
                <a:extLst>
                  <a:ext uri="{FF2B5EF4-FFF2-40B4-BE49-F238E27FC236}">
                    <a16:creationId xmlns:a16="http://schemas.microsoft.com/office/drawing/2014/main" id="{229C3AF8-424D-C6A9-2A9A-4AE438CAE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4" name="Line 6318">
                <a:extLst>
                  <a:ext uri="{FF2B5EF4-FFF2-40B4-BE49-F238E27FC236}">
                    <a16:creationId xmlns:a16="http://schemas.microsoft.com/office/drawing/2014/main" id="{A0EBD397-D61C-34D1-E275-3B8186808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5" name="Line 6319">
                <a:extLst>
                  <a:ext uri="{FF2B5EF4-FFF2-40B4-BE49-F238E27FC236}">
                    <a16:creationId xmlns:a16="http://schemas.microsoft.com/office/drawing/2014/main" id="{40197A53-0506-36A6-5C1B-C676BBB42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6" name="Line 6320">
                <a:extLst>
                  <a:ext uri="{FF2B5EF4-FFF2-40B4-BE49-F238E27FC236}">
                    <a16:creationId xmlns:a16="http://schemas.microsoft.com/office/drawing/2014/main" id="{3D07040D-3086-0097-BAF6-5FA2DA58B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7" name="Line 6321">
                <a:extLst>
                  <a:ext uri="{FF2B5EF4-FFF2-40B4-BE49-F238E27FC236}">
                    <a16:creationId xmlns:a16="http://schemas.microsoft.com/office/drawing/2014/main" id="{7EA99FBA-6CD7-F742-CF75-2D7EFE2A8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8" name="Line 6322">
                <a:extLst>
                  <a:ext uri="{FF2B5EF4-FFF2-40B4-BE49-F238E27FC236}">
                    <a16:creationId xmlns:a16="http://schemas.microsoft.com/office/drawing/2014/main" id="{4FA7EAB1-0F67-A9F4-CD5B-07967D247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69" name="Line 6323">
                <a:extLst>
                  <a:ext uri="{FF2B5EF4-FFF2-40B4-BE49-F238E27FC236}">
                    <a16:creationId xmlns:a16="http://schemas.microsoft.com/office/drawing/2014/main" id="{65B1EF50-BB7F-6876-D65E-3A98EFAC1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0" name="Line 6324">
                <a:extLst>
                  <a:ext uri="{FF2B5EF4-FFF2-40B4-BE49-F238E27FC236}">
                    <a16:creationId xmlns:a16="http://schemas.microsoft.com/office/drawing/2014/main" id="{E91F178F-D5E2-4CC0-33C3-FEDDEB9C2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1" name="Line 6325">
                <a:extLst>
                  <a:ext uri="{FF2B5EF4-FFF2-40B4-BE49-F238E27FC236}">
                    <a16:creationId xmlns:a16="http://schemas.microsoft.com/office/drawing/2014/main" id="{373A1492-1331-EBAD-1927-6679691DE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2" name="Line 6326">
                <a:extLst>
                  <a:ext uri="{FF2B5EF4-FFF2-40B4-BE49-F238E27FC236}">
                    <a16:creationId xmlns:a16="http://schemas.microsoft.com/office/drawing/2014/main" id="{88F0DEFD-111E-7D72-7406-544133473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3" name="Line 6327">
                <a:extLst>
                  <a:ext uri="{FF2B5EF4-FFF2-40B4-BE49-F238E27FC236}">
                    <a16:creationId xmlns:a16="http://schemas.microsoft.com/office/drawing/2014/main" id="{C13249A6-8115-753C-EFA2-DD6692684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4" name="Line 6328">
                <a:extLst>
                  <a:ext uri="{FF2B5EF4-FFF2-40B4-BE49-F238E27FC236}">
                    <a16:creationId xmlns:a16="http://schemas.microsoft.com/office/drawing/2014/main" id="{97EE2AD7-CB0D-DBC3-EEEB-008FB9215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5" name="Line 6329">
                <a:extLst>
                  <a:ext uri="{FF2B5EF4-FFF2-40B4-BE49-F238E27FC236}">
                    <a16:creationId xmlns:a16="http://schemas.microsoft.com/office/drawing/2014/main" id="{51A19C6E-27C3-3AB8-03F2-EEC04EFF5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6" name="Line 6330">
                <a:extLst>
                  <a:ext uri="{FF2B5EF4-FFF2-40B4-BE49-F238E27FC236}">
                    <a16:creationId xmlns:a16="http://schemas.microsoft.com/office/drawing/2014/main" id="{C4CD6516-39FF-1CDE-EB5C-99521FC33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7" name="Line 6331">
                <a:extLst>
                  <a:ext uri="{FF2B5EF4-FFF2-40B4-BE49-F238E27FC236}">
                    <a16:creationId xmlns:a16="http://schemas.microsoft.com/office/drawing/2014/main" id="{55220A97-3331-F743-7BBF-E8236B7C3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8" name="Line 6332">
                <a:extLst>
                  <a:ext uri="{FF2B5EF4-FFF2-40B4-BE49-F238E27FC236}">
                    <a16:creationId xmlns:a16="http://schemas.microsoft.com/office/drawing/2014/main" id="{7FE8DB11-6888-3801-0B89-71A373563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79" name="Line 6333">
                <a:extLst>
                  <a:ext uri="{FF2B5EF4-FFF2-40B4-BE49-F238E27FC236}">
                    <a16:creationId xmlns:a16="http://schemas.microsoft.com/office/drawing/2014/main" id="{45D6C812-F77A-9603-AB13-1C7D43A6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0" name="Line 6334">
                <a:extLst>
                  <a:ext uri="{FF2B5EF4-FFF2-40B4-BE49-F238E27FC236}">
                    <a16:creationId xmlns:a16="http://schemas.microsoft.com/office/drawing/2014/main" id="{232B4EEC-410F-75E6-8195-707E16537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1" name="Line 6335">
                <a:extLst>
                  <a:ext uri="{FF2B5EF4-FFF2-40B4-BE49-F238E27FC236}">
                    <a16:creationId xmlns:a16="http://schemas.microsoft.com/office/drawing/2014/main" id="{6DD9E16B-DE3A-9D65-F94D-9A7FD6ED9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2" name="Line 6336">
                <a:extLst>
                  <a:ext uri="{FF2B5EF4-FFF2-40B4-BE49-F238E27FC236}">
                    <a16:creationId xmlns:a16="http://schemas.microsoft.com/office/drawing/2014/main" id="{EC756DEB-B37C-A4B6-C5EF-DEF70DFAC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3" name="Line 6337">
                <a:extLst>
                  <a:ext uri="{FF2B5EF4-FFF2-40B4-BE49-F238E27FC236}">
                    <a16:creationId xmlns:a16="http://schemas.microsoft.com/office/drawing/2014/main" id="{2363CBBD-EFEB-0334-A2B4-9431D9064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4" name="Line 6338">
                <a:extLst>
                  <a:ext uri="{FF2B5EF4-FFF2-40B4-BE49-F238E27FC236}">
                    <a16:creationId xmlns:a16="http://schemas.microsoft.com/office/drawing/2014/main" id="{84F82D1E-16F9-F01C-6128-4773BDD1B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5" name="Line 6339">
                <a:extLst>
                  <a:ext uri="{FF2B5EF4-FFF2-40B4-BE49-F238E27FC236}">
                    <a16:creationId xmlns:a16="http://schemas.microsoft.com/office/drawing/2014/main" id="{D6F21F2C-D0B8-F753-2A4B-F88583735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82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6" name="Line 6340">
                <a:extLst>
                  <a:ext uri="{FF2B5EF4-FFF2-40B4-BE49-F238E27FC236}">
                    <a16:creationId xmlns:a16="http://schemas.microsoft.com/office/drawing/2014/main" id="{778E0C8E-ECF5-8C2C-505E-4666D7E60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7" name="Line 6341">
                <a:extLst>
                  <a:ext uri="{FF2B5EF4-FFF2-40B4-BE49-F238E27FC236}">
                    <a16:creationId xmlns:a16="http://schemas.microsoft.com/office/drawing/2014/main" id="{B9AD848A-3DA2-3CCF-8881-4B661B3F1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8" name="Line 6342">
                <a:extLst>
                  <a:ext uri="{FF2B5EF4-FFF2-40B4-BE49-F238E27FC236}">
                    <a16:creationId xmlns:a16="http://schemas.microsoft.com/office/drawing/2014/main" id="{3CADCAB8-CFAE-DFD0-17E1-CF6162C1B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89" name="Line 6343">
                <a:extLst>
                  <a:ext uri="{FF2B5EF4-FFF2-40B4-BE49-F238E27FC236}">
                    <a16:creationId xmlns:a16="http://schemas.microsoft.com/office/drawing/2014/main" id="{37CB30EE-D3A7-F9D2-97F3-CB48D7128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0" name="Line 6344">
                <a:extLst>
                  <a:ext uri="{FF2B5EF4-FFF2-40B4-BE49-F238E27FC236}">
                    <a16:creationId xmlns:a16="http://schemas.microsoft.com/office/drawing/2014/main" id="{7DF5B667-A260-D008-CCE9-94C1C07BB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27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1" name="Line 6345">
                <a:extLst>
                  <a:ext uri="{FF2B5EF4-FFF2-40B4-BE49-F238E27FC236}">
                    <a16:creationId xmlns:a16="http://schemas.microsoft.com/office/drawing/2014/main" id="{CE127F7B-CAEE-372C-7FCA-BEEB5E651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2" name="Line 6346">
                <a:extLst>
                  <a:ext uri="{FF2B5EF4-FFF2-40B4-BE49-F238E27FC236}">
                    <a16:creationId xmlns:a16="http://schemas.microsoft.com/office/drawing/2014/main" id="{FCA4535B-5A07-67E6-60B7-7873E59E7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3" name="Line 6347">
                <a:extLst>
                  <a:ext uri="{FF2B5EF4-FFF2-40B4-BE49-F238E27FC236}">
                    <a16:creationId xmlns:a16="http://schemas.microsoft.com/office/drawing/2014/main" id="{C3E86F6E-C6EF-DE16-4905-AD1955F7D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4" name="Line 6348">
                <a:extLst>
                  <a:ext uri="{FF2B5EF4-FFF2-40B4-BE49-F238E27FC236}">
                    <a16:creationId xmlns:a16="http://schemas.microsoft.com/office/drawing/2014/main" id="{C6DA0D7F-9B9A-5AF5-159F-140BF2855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5" name="Line 6349">
                <a:extLst>
                  <a:ext uri="{FF2B5EF4-FFF2-40B4-BE49-F238E27FC236}">
                    <a16:creationId xmlns:a16="http://schemas.microsoft.com/office/drawing/2014/main" id="{14DD41FE-4C5E-6FFF-6190-6C86772AE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6" name="Line 6350">
                <a:extLst>
                  <a:ext uri="{FF2B5EF4-FFF2-40B4-BE49-F238E27FC236}">
                    <a16:creationId xmlns:a16="http://schemas.microsoft.com/office/drawing/2014/main" id="{BBE8CA15-60B8-86CC-BD2C-76BF658E5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7" name="Line 6351">
                <a:extLst>
                  <a:ext uri="{FF2B5EF4-FFF2-40B4-BE49-F238E27FC236}">
                    <a16:creationId xmlns:a16="http://schemas.microsoft.com/office/drawing/2014/main" id="{EF21E74F-B2DB-A4E9-E95C-B81724662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8" name="Line 6352">
                <a:extLst>
                  <a:ext uri="{FF2B5EF4-FFF2-40B4-BE49-F238E27FC236}">
                    <a16:creationId xmlns:a16="http://schemas.microsoft.com/office/drawing/2014/main" id="{67E48B6A-3AAB-3DFF-7D1D-C7E06D03C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699" name="Line 6353">
                <a:extLst>
                  <a:ext uri="{FF2B5EF4-FFF2-40B4-BE49-F238E27FC236}">
                    <a16:creationId xmlns:a16="http://schemas.microsoft.com/office/drawing/2014/main" id="{344088CC-E1ED-561C-D8BF-E39C87AE6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77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0" name="Line 6354">
                <a:extLst>
                  <a:ext uri="{FF2B5EF4-FFF2-40B4-BE49-F238E27FC236}">
                    <a16:creationId xmlns:a16="http://schemas.microsoft.com/office/drawing/2014/main" id="{18A8E14D-248C-DC0E-BF98-4A4C29168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90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1" name="Line 6355">
                <a:extLst>
                  <a:ext uri="{FF2B5EF4-FFF2-40B4-BE49-F238E27FC236}">
                    <a16:creationId xmlns:a16="http://schemas.microsoft.com/office/drawing/2014/main" id="{0D7A7868-EAAB-0325-1B8F-C9C863636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4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2" name="Line 6356">
                <a:extLst>
                  <a:ext uri="{FF2B5EF4-FFF2-40B4-BE49-F238E27FC236}">
                    <a16:creationId xmlns:a16="http://schemas.microsoft.com/office/drawing/2014/main" id="{0A1886A7-1359-7636-E150-643500CA1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22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3" name="Line 6357">
                <a:extLst>
                  <a:ext uri="{FF2B5EF4-FFF2-40B4-BE49-F238E27FC236}">
                    <a16:creationId xmlns:a16="http://schemas.microsoft.com/office/drawing/2014/main" id="{1C0834E5-57F3-C128-EC09-40BEE570C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4" name="Line 6358">
                <a:extLst>
                  <a:ext uri="{FF2B5EF4-FFF2-40B4-BE49-F238E27FC236}">
                    <a16:creationId xmlns:a16="http://schemas.microsoft.com/office/drawing/2014/main" id="{39FB88C4-3CC1-DC22-BB81-89A9F0F5D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5" name="Line 6359">
                <a:extLst>
                  <a:ext uri="{FF2B5EF4-FFF2-40B4-BE49-F238E27FC236}">
                    <a16:creationId xmlns:a16="http://schemas.microsoft.com/office/drawing/2014/main" id="{3F288E4F-C19F-35A0-C277-CDD098446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6" name="Line 6360">
                <a:extLst>
                  <a:ext uri="{FF2B5EF4-FFF2-40B4-BE49-F238E27FC236}">
                    <a16:creationId xmlns:a16="http://schemas.microsoft.com/office/drawing/2014/main" id="{4083106A-BD75-FEB0-5506-AF74965E4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7" name="Line 6361">
                <a:extLst>
                  <a:ext uri="{FF2B5EF4-FFF2-40B4-BE49-F238E27FC236}">
                    <a16:creationId xmlns:a16="http://schemas.microsoft.com/office/drawing/2014/main" id="{E7F9C5A0-07A4-C971-97F1-0ABB87D0D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8" name="Line 6362">
                <a:extLst>
                  <a:ext uri="{FF2B5EF4-FFF2-40B4-BE49-F238E27FC236}">
                    <a16:creationId xmlns:a16="http://schemas.microsoft.com/office/drawing/2014/main" id="{0BD84988-EDFE-5151-E296-BFA5BF42D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09" name="Line 6363">
                <a:extLst>
                  <a:ext uri="{FF2B5EF4-FFF2-40B4-BE49-F238E27FC236}">
                    <a16:creationId xmlns:a16="http://schemas.microsoft.com/office/drawing/2014/main" id="{DB3F07BA-339D-ACD5-DC54-D8B579C7A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0" name="Line 6364">
                <a:extLst>
                  <a:ext uri="{FF2B5EF4-FFF2-40B4-BE49-F238E27FC236}">
                    <a16:creationId xmlns:a16="http://schemas.microsoft.com/office/drawing/2014/main" id="{4C117392-2418-2C52-5AC4-AD75D19B5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1" name="Line 6365">
                <a:extLst>
                  <a:ext uri="{FF2B5EF4-FFF2-40B4-BE49-F238E27FC236}">
                    <a16:creationId xmlns:a16="http://schemas.microsoft.com/office/drawing/2014/main" id="{4C34DE0E-D403-6555-607E-20BB11365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2" name="Line 6366">
                <a:extLst>
                  <a:ext uri="{FF2B5EF4-FFF2-40B4-BE49-F238E27FC236}">
                    <a16:creationId xmlns:a16="http://schemas.microsoft.com/office/drawing/2014/main" id="{54CA6D90-C723-4EFF-B73B-541516E27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3" name="Line 6367">
                <a:extLst>
                  <a:ext uri="{FF2B5EF4-FFF2-40B4-BE49-F238E27FC236}">
                    <a16:creationId xmlns:a16="http://schemas.microsoft.com/office/drawing/2014/main" id="{99F56BA3-21CA-79DB-A14F-C0BDEB16B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41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4" name="Line 6368">
                <a:extLst>
                  <a:ext uri="{FF2B5EF4-FFF2-40B4-BE49-F238E27FC236}">
                    <a16:creationId xmlns:a16="http://schemas.microsoft.com/office/drawing/2014/main" id="{E738A9F4-06BA-FDFE-92FF-FB00D6910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5" name="Line 6369">
                <a:extLst>
                  <a:ext uri="{FF2B5EF4-FFF2-40B4-BE49-F238E27FC236}">
                    <a16:creationId xmlns:a16="http://schemas.microsoft.com/office/drawing/2014/main" id="{396A7C69-9C6E-B327-55B9-97060F4FD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83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6" name="Line 6370">
                <a:extLst>
                  <a:ext uri="{FF2B5EF4-FFF2-40B4-BE49-F238E27FC236}">
                    <a16:creationId xmlns:a16="http://schemas.microsoft.com/office/drawing/2014/main" id="{B554BF0D-A532-60A1-3241-67AB1C28C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81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7" name="Line 6371">
                <a:extLst>
                  <a:ext uri="{FF2B5EF4-FFF2-40B4-BE49-F238E27FC236}">
                    <a16:creationId xmlns:a16="http://schemas.microsoft.com/office/drawing/2014/main" id="{E83462DB-75A2-478E-97EB-9F3F46B10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3189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8" name="Line 6372">
                <a:extLst>
                  <a:ext uri="{FF2B5EF4-FFF2-40B4-BE49-F238E27FC236}">
                    <a16:creationId xmlns:a16="http://schemas.microsoft.com/office/drawing/2014/main" id="{B2EA8619-2491-4A6A-F46F-41D63969B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44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19" name="Line 6373">
                <a:extLst>
                  <a:ext uri="{FF2B5EF4-FFF2-40B4-BE49-F238E27FC236}">
                    <a16:creationId xmlns:a16="http://schemas.microsoft.com/office/drawing/2014/main" id="{543480F5-54DD-3B9C-696F-DE708D32E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0" name="Line 6374">
                <a:extLst>
                  <a:ext uri="{FF2B5EF4-FFF2-40B4-BE49-F238E27FC236}">
                    <a16:creationId xmlns:a16="http://schemas.microsoft.com/office/drawing/2014/main" id="{58904496-10B6-DE36-CB16-0C09811E6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1" name="Line 6375">
                <a:extLst>
                  <a:ext uri="{FF2B5EF4-FFF2-40B4-BE49-F238E27FC236}">
                    <a16:creationId xmlns:a16="http://schemas.microsoft.com/office/drawing/2014/main" id="{7002EBBA-D60E-2113-7AFA-F2E8109B8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2" name="Line 6376">
                <a:extLst>
                  <a:ext uri="{FF2B5EF4-FFF2-40B4-BE49-F238E27FC236}">
                    <a16:creationId xmlns:a16="http://schemas.microsoft.com/office/drawing/2014/main" id="{5D565A92-7D92-4CB3-3F6E-B6699D36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3" name="Line 6377">
                <a:extLst>
                  <a:ext uri="{FF2B5EF4-FFF2-40B4-BE49-F238E27FC236}">
                    <a16:creationId xmlns:a16="http://schemas.microsoft.com/office/drawing/2014/main" id="{4D5DD96E-A28E-FE85-1968-3C3E6DD86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4" name="Line 6378">
                <a:extLst>
                  <a:ext uri="{FF2B5EF4-FFF2-40B4-BE49-F238E27FC236}">
                    <a16:creationId xmlns:a16="http://schemas.microsoft.com/office/drawing/2014/main" id="{4E279263-A5EA-6C83-C02D-9578D0D46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76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5" name="Line 6379">
                <a:extLst>
                  <a:ext uri="{FF2B5EF4-FFF2-40B4-BE49-F238E27FC236}">
                    <a16:creationId xmlns:a16="http://schemas.microsoft.com/office/drawing/2014/main" id="{D3AFD2C9-AC9D-372F-C793-4CCB5E7F7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953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6" name="Line 6380">
                <a:extLst>
                  <a:ext uri="{FF2B5EF4-FFF2-40B4-BE49-F238E27FC236}">
                    <a16:creationId xmlns:a16="http://schemas.microsoft.com/office/drawing/2014/main" id="{BC5D73A4-E223-4099-BE87-D012B293D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081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7" name="Line 6381">
                <a:extLst>
                  <a:ext uri="{FF2B5EF4-FFF2-40B4-BE49-F238E27FC236}">
                    <a16:creationId xmlns:a16="http://schemas.microsoft.com/office/drawing/2014/main" id="{3DBA7BC7-5552-97FB-64F9-F48C5BF50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541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8" name="Line 6382">
                <a:extLst>
                  <a:ext uri="{FF2B5EF4-FFF2-40B4-BE49-F238E27FC236}">
                    <a16:creationId xmlns:a16="http://schemas.microsoft.com/office/drawing/2014/main" id="{3023726C-4A56-FEF5-E85D-3EEF13AB9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668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29" name="Line 6383">
                <a:extLst>
                  <a:ext uri="{FF2B5EF4-FFF2-40B4-BE49-F238E27FC236}">
                    <a16:creationId xmlns:a16="http://schemas.microsoft.com/office/drawing/2014/main" id="{7D9FB67F-C7D5-6D2D-53AC-D40D3CFC6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17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0" name="Line 6384">
                <a:extLst>
                  <a:ext uri="{FF2B5EF4-FFF2-40B4-BE49-F238E27FC236}">
                    <a16:creationId xmlns:a16="http://schemas.microsoft.com/office/drawing/2014/main" id="{69074957-D716-147C-8425-8668D2A7B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3039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1" name="Line 6385">
                <a:extLst>
                  <a:ext uri="{FF2B5EF4-FFF2-40B4-BE49-F238E27FC236}">
                    <a16:creationId xmlns:a16="http://schemas.microsoft.com/office/drawing/2014/main" id="{0579B3AE-0433-9BA0-9E10-C24BF2399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128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2" name="Line 6386">
                <a:extLst>
                  <a:ext uri="{FF2B5EF4-FFF2-40B4-BE49-F238E27FC236}">
                    <a16:creationId xmlns:a16="http://schemas.microsoft.com/office/drawing/2014/main" id="{D8C3069B-BAB8-9FF1-918E-50E164B91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3" name="Line 6387">
                <a:extLst>
                  <a:ext uri="{FF2B5EF4-FFF2-40B4-BE49-F238E27FC236}">
                    <a16:creationId xmlns:a16="http://schemas.microsoft.com/office/drawing/2014/main" id="{020AD7D5-7B6F-B4D9-7CE1-452A1C085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71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4" name="Line 6388">
                <a:extLst>
                  <a:ext uri="{FF2B5EF4-FFF2-40B4-BE49-F238E27FC236}">
                    <a16:creationId xmlns:a16="http://schemas.microsoft.com/office/drawing/2014/main" id="{CE9D37B7-C0BF-791A-274D-178D88AD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00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5" name="Line 6389">
                <a:extLst>
                  <a:ext uri="{FF2B5EF4-FFF2-40B4-BE49-F238E27FC236}">
                    <a16:creationId xmlns:a16="http://schemas.microsoft.com/office/drawing/2014/main" id="{57251D3E-79AA-35F6-079C-939212CAC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621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6" name="Line 6390">
                <a:extLst>
                  <a:ext uri="{FF2B5EF4-FFF2-40B4-BE49-F238E27FC236}">
                    <a16:creationId xmlns:a16="http://schemas.microsoft.com/office/drawing/2014/main" id="{4D1B83A8-B54B-21E7-CF3B-0C874703B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3907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7" name="Line 6391">
                <a:extLst>
                  <a:ext uri="{FF2B5EF4-FFF2-40B4-BE49-F238E27FC236}">
                    <a16:creationId xmlns:a16="http://schemas.microsoft.com/office/drawing/2014/main" id="{F14107B7-BCB4-CF32-D3F3-CDB1CE458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99389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8" name="Line 6392">
                <a:extLst>
                  <a:ext uri="{FF2B5EF4-FFF2-40B4-BE49-F238E27FC236}">
                    <a16:creationId xmlns:a16="http://schemas.microsoft.com/office/drawing/2014/main" id="{515ABF4A-B7F2-5806-05EF-C4E7A945F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22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39" name="Line 6393">
                <a:extLst>
                  <a:ext uri="{FF2B5EF4-FFF2-40B4-BE49-F238E27FC236}">
                    <a16:creationId xmlns:a16="http://schemas.microsoft.com/office/drawing/2014/main" id="{8EE77879-8592-A8AB-97EA-01D007F48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2564" y="1965326"/>
                <a:ext cx="84138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0" name="Line 6394">
                <a:extLst>
                  <a:ext uri="{FF2B5EF4-FFF2-40B4-BE49-F238E27FC236}">
                    <a16:creationId xmlns:a16="http://schemas.microsoft.com/office/drawing/2014/main" id="{637C008A-DAA1-DF07-DF09-F5C7B8C4A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5426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1" name="Line 6395">
                <a:extLst>
                  <a:ext uri="{FF2B5EF4-FFF2-40B4-BE49-F238E27FC236}">
                    <a16:creationId xmlns:a16="http://schemas.microsoft.com/office/drawing/2014/main" id="{C14F6F86-C118-1DD5-B8ED-E93F4B2B4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3676" y="196532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2" name="Line 6396">
                <a:extLst>
                  <a:ext uri="{FF2B5EF4-FFF2-40B4-BE49-F238E27FC236}">
                    <a16:creationId xmlns:a16="http://schemas.microsoft.com/office/drawing/2014/main" id="{69E0ACE0-91F7-E2F2-220D-49B429AD1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1" y="1924051"/>
                <a:ext cx="0" cy="79375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3" name="Line 6397">
                <a:extLst>
                  <a:ext uri="{FF2B5EF4-FFF2-40B4-BE49-F238E27FC236}">
                    <a16:creationId xmlns:a16="http://schemas.microsoft.com/office/drawing/2014/main" id="{D18CE5CB-6CCF-23FF-DBA8-1231B97E2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76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4" name="Line 6398">
                <a:extLst>
                  <a:ext uri="{FF2B5EF4-FFF2-40B4-BE49-F238E27FC236}">
                    <a16:creationId xmlns:a16="http://schemas.microsoft.com/office/drawing/2014/main" id="{B45AC580-EF2D-C83B-3611-4FEB1F929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89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5" name="Line 6399">
                <a:extLst>
                  <a:ext uri="{FF2B5EF4-FFF2-40B4-BE49-F238E27FC236}">
                    <a16:creationId xmlns:a16="http://schemas.microsoft.com/office/drawing/2014/main" id="{DBDD0404-21E8-37FA-A20A-0C9CC7A40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6" name="Line 6400">
                <a:extLst>
                  <a:ext uri="{FF2B5EF4-FFF2-40B4-BE49-F238E27FC236}">
                    <a16:creationId xmlns:a16="http://schemas.microsoft.com/office/drawing/2014/main" id="{CA48A676-366B-66A4-9D72-D2D052EF2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7" name="Line 6401">
                <a:extLst>
                  <a:ext uri="{FF2B5EF4-FFF2-40B4-BE49-F238E27FC236}">
                    <a16:creationId xmlns:a16="http://schemas.microsoft.com/office/drawing/2014/main" id="{75977DAF-C259-2E0D-251B-92D5D769B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9401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8" name="Line 6402">
                <a:extLst>
                  <a:ext uri="{FF2B5EF4-FFF2-40B4-BE49-F238E27FC236}">
                    <a16:creationId xmlns:a16="http://schemas.microsoft.com/office/drawing/2014/main" id="{6286044B-F43D-A9F9-6810-865D0BC9B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0676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49" name="Line 6403">
                <a:extLst>
                  <a:ext uri="{FF2B5EF4-FFF2-40B4-BE49-F238E27FC236}">
                    <a16:creationId xmlns:a16="http://schemas.microsoft.com/office/drawing/2014/main" id="{9F3ECF90-66E3-713B-1451-534E072C1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6876" y="2035176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0" name="Line 6404">
                <a:extLst>
                  <a:ext uri="{FF2B5EF4-FFF2-40B4-BE49-F238E27FC236}">
                    <a16:creationId xmlns:a16="http://schemas.microsoft.com/office/drawing/2014/main" id="{E44C8567-D7F8-B955-2358-EB1D997C3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1" name="Line 6405">
                <a:extLst>
                  <a:ext uri="{FF2B5EF4-FFF2-40B4-BE49-F238E27FC236}">
                    <a16:creationId xmlns:a16="http://schemas.microsoft.com/office/drawing/2014/main" id="{9222EF79-93F7-8EF2-F6BE-64D5D1D0C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9576" y="2035176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2" name="Line 6406">
                <a:extLst>
                  <a:ext uri="{FF2B5EF4-FFF2-40B4-BE49-F238E27FC236}">
                    <a16:creationId xmlns:a16="http://schemas.microsoft.com/office/drawing/2014/main" id="{7D3F02F4-4C3E-24B3-54E1-71E03B37C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0851" y="1997076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3" name="Line 6407">
                <a:extLst>
                  <a:ext uri="{FF2B5EF4-FFF2-40B4-BE49-F238E27FC236}">
                    <a16:creationId xmlns:a16="http://schemas.microsoft.com/office/drawing/2014/main" id="{CCDCF1BC-38D7-5A3F-0622-5E77F5732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67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4" name="Line 6408">
                <a:extLst>
                  <a:ext uri="{FF2B5EF4-FFF2-40B4-BE49-F238E27FC236}">
                    <a16:creationId xmlns:a16="http://schemas.microsoft.com/office/drawing/2014/main" id="{238E9451-5333-7573-1FDC-1B497BE9D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0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5" name="Line 6409">
                <a:extLst>
                  <a:ext uri="{FF2B5EF4-FFF2-40B4-BE49-F238E27FC236}">
                    <a16:creationId xmlns:a16="http://schemas.microsoft.com/office/drawing/2014/main" id="{0856F61E-2D49-70C1-C2B6-81AB8D52C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89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6" name="Line 6410">
                <a:extLst>
                  <a:ext uri="{FF2B5EF4-FFF2-40B4-BE49-F238E27FC236}">
                    <a16:creationId xmlns:a16="http://schemas.microsoft.com/office/drawing/2014/main" id="{8B34A529-D20C-D04E-2935-EEC49EF30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7" name="Line 6411">
                <a:extLst>
                  <a:ext uri="{FF2B5EF4-FFF2-40B4-BE49-F238E27FC236}">
                    <a16:creationId xmlns:a16="http://schemas.microsoft.com/office/drawing/2014/main" id="{3E305467-7B91-3FC6-6023-287FFC8DC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1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8" name="Line 6412">
                <a:extLst>
                  <a:ext uri="{FF2B5EF4-FFF2-40B4-BE49-F238E27FC236}">
                    <a16:creationId xmlns:a16="http://schemas.microsoft.com/office/drawing/2014/main" id="{8B70C5EF-A20F-9CF4-2C4E-805FD9D04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59" name="Line 6413">
                <a:extLst>
                  <a:ext uri="{FF2B5EF4-FFF2-40B4-BE49-F238E27FC236}">
                    <a16:creationId xmlns:a16="http://schemas.microsoft.com/office/drawing/2014/main" id="{AC40C39E-69F8-0C44-CF49-3DEBE7143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0" name="Line 6414">
                <a:extLst>
                  <a:ext uri="{FF2B5EF4-FFF2-40B4-BE49-F238E27FC236}">
                    <a16:creationId xmlns:a16="http://schemas.microsoft.com/office/drawing/2014/main" id="{6BA496F5-B23B-A2E4-7BEC-29044FE07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1" name="Line 6415">
                <a:extLst>
                  <a:ext uri="{FF2B5EF4-FFF2-40B4-BE49-F238E27FC236}">
                    <a16:creationId xmlns:a16="http://schemas.microsoft.com/office/drawing/2014/main" id="{5D8FAA61-1ED3-2333-5915-3DCFEFAB1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2" name="Line 6416">
                <a:extLst>
                  <a:ext uri="{FF2B5EF4-FFF2-40B4-BE49-F238E27FC236}">
                    <a16:creationId xmlns:a16="http://schemas.microsoft.com/office/drawing/2014/main" id="{AF59560E-DE63-B4E2-DE37-8C433B69B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3" name="Line 6417">
                <a:extLst>
                  <a:ext uri="{FF2B5EF4-FFF2-40B4-BE49-F238E27FC236}">
                    <a16:creationId xmlns:a16="http://schemas.microsoft.com/office/drawing/2014/main" id="{FCF1C0CA-109B-3A3B-D934-4A369A089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4" name="Line 6418">
                <a:extLst>
                  <a:ext uri="{FF2B5EF4-FFF2-40B4-BE49-F238E27FC236}">
                    <a16:creationId xmlns:a16="http://schemas.microsoft.com/office/drawing/2014/main" id="{B1B506ED-47FA-9871-A204-0CFBDCEC6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5" name="Line 6419">
                <a:extLst>
                  <a:ext uri="{FF2B5EF4-FFF2-40B4-BE49-F238E27FC236}">
                    <a16:creationId xmlns:a16="http://schemas.microsoft.com/office/drawing/2014/main" id="{6CC38ECC-68AD-AE33-E71C-CD1BB1A02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79375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6" name="Line 6420">
                <a:extLst>
                  <a:ext uri="{FF2B5EF4-FFF2-40B4-BE49-F238E27FC236}">
                    <a16:creationId xmlns:a16="http://schemas.microsoft.com/office/drawing/2014/main" id="{7BADD6E3-E207-8A62-A53D-A1AC5816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29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7" name="Line 6421">
                <a:extLst>
                  <a:ext uri="{FF2B5EF4-FFF2-40B4-BE49-F238E27FC236}">
                    <a16:creationId xmlns:a16="http://schemas.microsoft.com/office/drawing/2014/main" id="{E0D30626-26B6-5A58-BF2A-D2BE4422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8" name="Line 6422">
                <a:extLst>
                  <a:ext uri="{FF2B5EF4-FFF2-40B4-BE49-F238E27FC236}">
                    <a16:creationId xmlns:a16="http://schemas.microsoft.com/office/drawing/2014/main" id="{173F63C2-717A-FF2A-5607-F9AF18BFF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69" name="Line 6423">
                <a:extLst>
                  <a:ext uri="{FF2B5EF4-FFF2-40B4-BE49-F238E27FC236}">
                    <a16:creationId xmlns:a16="http://schemas.microsoft.com/office/drawing/2014/main" id="{0523AAFE-C17B-4592-D3A9-E4FAB938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0" name="Line 6424">
                <a:extLst>
                  <a:ext uri="{FF2B5EF4-FFF2-40B4-BE49-F238E27FC236}">
                    <a16:creationId xmlns:a16="http://schemas.microsoft.com/office/drawing/2014/main" id="{30E13222-C7E4-3D23-A57C-11AD41FF0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1" name="Line 6425">
                <a:extLst>
                  <a:ext uri="{FF2B5EF4-FFF2-40B4-BE49-F238E27FC236}">
                    <a16:creationId xmlns:a16="http://schemas.microsoft.com/office/drawing/2014/main" id="{A6F1494E-4ED9-7CB0-B769-1E9663B62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2" name="Line 6426">
                <a:extLst>
                  <a:ext uri="{FF2B5EF4-FFF2-40B4-BE49-F238E27FC236}">
                    <a16:creationId xmlns:a16="http://schemas.microsoft.com/office/drawing/2014/main" id="{EC2BE22F-0276-7147-B067-85A420F83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3" name="Line 6427">
                <a:extLst>
                  <a:ext uri="{FF2B5EF4-FFF2-40B4-BE49-F238E27FC236}">
                    <a16:creationId xmlns:a16="http://schemas.microsoft.com/office/drawing/2014/main" id="{A592A941-7507-4179-5D82-263AB27B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4" name="Line 6428">
                <a:extLst>
                  <a:ext uri="{FF2B5EF4-FFF2-40B4-BE49-F238E27FC236}">
                    <a16:creationId xmlns:a16="http://schemas.microsoft.com/office/drawing/2014/main" id="{B86BA5A6-E77B-B632-6604-6ADC4F23D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5" name="Line 6429">
                <a:extLst>
                  <a:ext uri="{FF2B5EF4-FFF2-40B4-BE49-F238E27FC236}">
                    <a16:creationId xmlns:a16="http://schemas.microsoft.com/office/drawing/2014/main" id="{616CCEBF-B16A-C3E1-7916-D9FEF38C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11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6" name="Line 6430">
                <a:extLst>
                  <a:ext uri="{FF2B5EF4-FFF2-40B4-BE49-F238E27FC236}">
                    <a16:creationId xmlns:a16="http://schemas.microsoft.com/office/drawing/2014/main" id="{3176AF13-0DB9-C330-0867-219197753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24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7" name="Line 6431">
                <a:extLst>
                  <a:ext uri="{FF2B5EF4-FFF2-40B4-BE49-F238E27FC236}">
                    <a16:creationId xmlns:a16="http://schemas.microsoft.com/office/drawing/2014/main" id="{E9CCBBE1-7A77-7D1E-F86D-FFB11B79F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8" name="Line 6432">
                <a:extLst>
                  <a:ext uri="{FF2B5EF4-FFF2-40B4-BE49-F238E27FC236}">
                    <a16:creationId xmlns:a16="http://schemas.microsoft.com/office/drawing/2014/main" id="{AF0B07F8-DC4A-CC6D-AC0D-834091C5B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79" name="Line 6433">
                <a:extLst>
                  <a:ext uri="{FF2B5EF4-FFF2-40B4-BE49-F238E27FC236}">
                    <a16:creationId xmlns:a16="http://schemas.microsoft.com/office/drawing/2014/main" id="{09D6C765-0EDD-6576-568A-B16D04D55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43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0" name="Line 6434">
                <a:extLst>
                  <a:ext uri="{FF2B5EF4-FFF2-40B4-BE49-F238E27FC236}">
                    <a16:creationId xmlns:a16="http://schemas.microsoft.com/office/drawing/2014/main" id="{EEFBA18F-727C-DA51-8488-327F377C6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56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1" name="Line 6435">
                <a:extLst>
                  <a:ext uri="{FF2B5EF4-FFF2-40B4-BE49-F238E27FC236}">
                    <a16:creationId xmlns:a16="http://schemas.microsoft.com/office/drawing/2014/main" id="{725E8A6E-3A8F-900E-D9AB-06CB4A06E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2" name="Line 6436">
                <a:extLst>
                  <a:ext uri="{FF2B5EF4-FFF2-40B4-BE49-F238E27FC236}">
                    <a16:creationId xmlns:a16="http://schemas.microsoft.com/office/drawing/2014/main" id="{AF264729-F77A-D7F1-7C16-0E6416DCF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3" name="Line 6437">
                <a:extLst>
                  <a:ext uri="{FF2B5EF4-FFF2-40B4-BE49-F238E27FC236}">
                    <a16:creationId xmlns:a16="http://schemas.microsoft.com/office/drawing/2014/main" id="{9428C2C3-1EAB-ED88-3B1E-A15E7D397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4" name="Line 6438">
                <a:extLst>
                  <a:ext uri="{FF2B5EF4-FFF2-40B4-BE49-F238E27FC236}">
                    <a16:creationId xmlns:a16="http://schemas.microsoft.com/office/drawing/2014/main" id="{313F2D59-5661-AF3B-F3CD-000F20EC2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5" name="Line 6439">
                <a:extLst>
                  <a:ext uri="{FF2B5EF4-FFF2-40B4-BE49-F238E27FC236}">
                    <a16:creationId xmlns:a16="http://schemas.microsoft.com/office/drawing/2014/main" id="{83593D5A-2E3B-9269-39DF-BAF979B9C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07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6" name="Line 6440">
                <a:extLst>
                  <a:ext uri="{FF2B5EF4-FFF2-40B4-BE49-F238E27FC236}">
                    <a16:creationId xmlns:a16="http://schemas.microsoft.com/office/drawing/2014/main" id="{33E9074F-EC7B-A1F4-46E2-0A22DB3CD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19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7" name="Line 6441">
                <a:extLst>
                  <a:ext uri="{FF2B5EF4-FFF2-40B4-BE49-F238E27FC236}">
                    <a16:creationId xmlns:a16="http://schemas.microsoft.com/office/drawing/2014/main" id="{960767FE-82CE-ED36-2687-0944FA23A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8" name="Line 6442">
                <a:extLst>
                  <a:ext uri="{FF2B5EF4-FFF2-40B4-BE49-F238E27FC236}">
                    <a16:creationId xmlns:a16="http://schemas.microsoft.com/office/drawing/2014/main" id="{70773942-D13A-8C06-3FC6-569777F27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89" name="Line 6443">
                <a:extLst>
                  <a:ext uri="{FF2B5EF4-FFF2-40B4-BE49-F238E27FC236}">
                    <a16:creationId xmlns:a16="http://schemas.microsoft.com/office/drawing/2014/main" id="{A68C4246-BDBE-2A01-C1BA-96DA861F6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0" name="Line 6444">
                <a:extLst>
                  <a:ext uri="{FF2B5EF4-FFF2-40B4-BE49-F238E27FC236}">
                    <a16:creationId xmlns:a16="http://schemas.microsoft.com/office/drawing/2014/main" id="{D97C1ED2-EE0F-692C-C72B-A3509882D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51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1" name="Line 6445">
                <a:extLst>
                  <a:ext uri="{FF2B5EF4-FFF2-40B4-BE49-F238E27FC236}">
                    <a16:creationId xmlns:a16="http://schemas.microsoft.com/office/drawing/2014/main" id="{F1E5FA00-53B8-ACA4-C6EA-0B4ADB822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02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2" name="Line 6446">
                <a:extLst>
                  <a:ext uri="{FF2B5EF4-FFF2-40B4-BE49-F238E27FC236}">
                    <a16:creationId xmlns:a16="http://schemas.microsoft.com/office/drawing/2014/main" id="{6C0BD466-F82B-435E-D9E8-4EBB2483B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3" name="Line 6447">
                <a:extLst>
                  <a:ext uri="{FF2B5EF4-FFF2-40B4-BE49-F238E27FC236}">
                    <a16:creationId xmlns:a16="http://schemas.microsoft.com/office/drawing/2014/main" id="{A076D1AB-8507-0D11-AAAE-22E2FCDF3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4" name="Line 6448">
                <a:extLst>
                  <a:ext uri="{FF2B5EF4-FFF2-40B4-BE49-F238E27FC236}">
                    <a16:creationId xmlns:a16="http://schemas.microsoft.com/office/drawing/2014/main" id="{79BFC6D4-73CA-DA70-3102-9298105B0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5" name="Line 6449">
                <a:extLst>
                  <a:ext uri="{FF2B5EF4-FFF2-40B4-BE49-F238E27FC236}">
                    <a16:creationId xmlns:a16="http://schemas.microsoft.com/office/drawing/2014/main" id="{8E0B4A83-DA02-8418-99BC-BEB2BDA81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34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6" name="Line 6450">
                <a:extLst>
                  <a:ext uri="{FF2B5EF4-FFF2-40B4-BE49-F238E27FC236}">
                    <a16:creationId xmlns:a16="http://schemas.microsoft.com/office/drawing/2014/main" id="{73F87968-E1FD-9530-D877-96651A504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6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7" name="Line 6451">
                <a:extLst>
                  <a:ext uri="{FF2B5EF4-FFF2-40B4-BE49-F238E27FC236}">
                    <a16:creationId xmlns:a16="http://schemas.microsoft.com/office/drawing/2014/main" id="{A2A3B300-9613-1A9B-ACFC-CE89BBA6B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657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8" name="Line 6452">
                <a:extLst>
                  <a:ext uri="{FF2B5EF4-FFF2-40B4-BE49-F238E27FC236}">
                    <a16:creationId xmlns:a16="http://schemas.microsoft.com/office/drawing/2014/main" id="{4B32023A-7A54-9DC1-87CF-716BB82A6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799" name="Line 6453">
                <a:extLst>
                  <a:ext uri="{FF2B5EF4-FFF2-40B4-BE49-F238E27FC236}">
                    <a16:creationId xmlns:a16="http://schemas.microsoft.com/office/drawing/2014/main" id="{1041A65A-2177-4D6B-1DF1-273A2FE75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0" name="Line 6454">
                <a:extLst>
                  <a:ext uri="{FF2B5EF4-FFF2-40B4-BE49-F238E27FC236}">
                    <a16:creationId xmlns:a16="http://schemas.microsoft.com/office/drawing/2014/main" id="{B6102CDE-F036-CC55-E717-623AE7A24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10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1" name="Line 6455">
                <a:extLst>
                  <a:ext uri="{FF2B5EF4-FFF2-40B4-BE49-F238E27FC236}">
                    <a16:creationId xmlns:a16="http://schemas.microsoft.com/office/drawing/2014/main" id="{40171A11-DB26-7DB6-E3D6-3B248B8FB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61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2" name="Line 6456">
                <a:extLst>
                  <a:ext uri="{FF2B5EF4-FFF2-40B4-BE49-F238E27FC236}">
                    <a16:creationId xmlns:a16="http://schemas.microsoft.com/office/drawing/2014/main" id="{0796DF52-4E9D-21EB-0125-2DDD21CA5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73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3" name="Line 6457">
                <a:extLst>
                  <a:ext uri="{FF2B5EF4-FFF2-40B4-BE49-F238E27FC236}">
                    <a16:creationId xmlns:a16="http://schemas.microsoft.com/office/drawing/2014/main" id="{8C76BDA2-5A7E-B005-9C4D-56AA3DC85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15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4" name="Line 6458">
                <a:extLst>
                  <a:ext uri="{FF2B5EF4-FFF2-40B4-BE49-F238E27FC236}">
                    <a16:creationId xmlns:a16="http://schemas.microsoft.com/office/drawing/2014/main" id="{93BDD01D-2C7A-A8BF-E6B3-25898710A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27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5" name="Line 6459">
                <a:extLst>
                  <a:ext uri="{FF2B5EF4-FFF2-40B4-BE49-F238E27FC236}">
                    <a16:creationId xmlns:a16="http://schemas.microsoft.com/office/drawing/2014/main" id="{35D864E1-50BC-D4EC-0777-31F23FBE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785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6" name="Line 6460">
                <a:extLst>
                  <a:ext uri="{FF2B5EF4-FFF2-40B4-BE49-F238E27FC236}">
                    <a16:creationId xmlns:a16="http://schemas.microsoft.com/office/drawing/2014/main" id="{90092198-0C82-CF33-1E03-341EF6276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912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7" name="Line 6461">
                <a:extLst>
                  <a:ext uri="{FF2B5EF4-FFF2-40B4-BE49-F238E27FC236}">
                    <a16:creationId xmlns:a16="http://schemas.microsoft.com/office/drawing/2014/main" id="{27EF671B-7E85-070B-11FE-798558CEB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1826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8" name="Line 6462">
                <a:extLst>
                  <a:ext uri="{FF2B5EF4-FFF2-40B4-BE49-F238E27FC236}">
                    <a16:creationId xmlns:a16="http://schemas.microsoft.com/office/drawing/2014/main" id="{8322B33B-EF5D-C6A0-860C-9C57E9B13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3101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09" name="Line 6463">
                <a:extLst>
                  <a:ext uri="{FF2B5EF4-FFF2-40B4-BE49-F238E27FC236}">
                    <a16:creationId xmlns:a16="http://schemas.microsoft.com/office/drawing/2014/main" id="{873FAFCB-0E44-E23F-A30B-0096FF487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3901" y="2197101"/>
                <a:ext cx="82550" cy="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810" name="Line 6464">
                <a:extLst>
                  <a:ext uri="{FF2B5EF4-FFF2-40B4-BE49-F238E27FC236}">
                    <a16:creationId xmlns:a16="http://schemas.microsoft.com/office/drawing/2014/main" id="{1FA7DAB5-5555-66EC-7914-DD37B396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5176" y="2159001"/>
                <a:ext cx="0" cy="76200"/>
              </a:xfrm>
              <a:prstGeom prst="line">
                <a:avLst/>
              </a:prstGeom>
              <a:noFill/>
              <a:ln w="9525" cap="sq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3C661EE4-5CF9-9EC3-C291-8CF22F668C2D}"/>
              </a:ext>
            </a:extLst>
          </p:cNvPr>
          <p:cNvSpPr txBox="1">
            <a:spLocks/>
          </p:cNvSpPr>
          <p:nvPr/>
        </p:nvSpPr>
        <p:spPr>
          <a:xfrm>
            <a:off x="237217" y="85529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Primary Endpoint EFS by Investigator: Arm A vs Arm C</a:t>
            </a:r>
            <a:endParaRPr lang="en-GB" sz="2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765">
            <a:extLst>
              <a:ext uri="{FF2B5EF4-FFF2-40B4-BE49-F238E27FC236}">
                <a16:creationId xmlns:a16="http://schemas.microsoft.com/office/drawing/2014/main" id="{E2B26760-4AF9-AAFC-AB18-473A6776B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480" y="3901730"/>
            <a:ext cx="5409608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6" name="Line 766">
            <a:extLst>
              <a:ext uri="{FF2B5EF4-FFF2-40B4-BE49-F238E27FC236}">
                <a16:creationId xmlns:a16="http://schemas.microsoft.com/office/drawing/2014/main" id="{A41C9AD2-96BF-B6E1-5A49-869809709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068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49" name="Line 770">
            <a:extLst>
              <a:ext uri="{FF2B5EF4-FFF2-40B4-BE49-F238E27FC236}">
                <a16:creationId xmlns:a16="http://schemas.microsoft.com/office/drawing/2014/main" id="{957039FE-111D-FA67-51C0-4B5C2FDBE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597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0" name="Line 774">
            <a:extLst>
              <a:ext uri="{FF2B5EF4-FFF2-40B4-BE49-F238E27FC236}">
                <a16:creationId xmlns:a16="http://schemas.microsoft.com/office/drawing/2014/main" id="{C194255B-2CBC-8865-99C2-70BFAF11E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7287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3" name="Line 778">
            <a:extLst>
              <a:ext uri="{FF2B5EF4-FFF2-40B4-BE49-F238E27FC236}">
                <a16:creationId xmlns:a16="http://schemas.microsoft.com/office/drawing/2014/main" id="{0DA54E67-5F28-4A47-D2D6-7928A72C6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817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4" name="Line 782">
            <a:extLst>
              <a:ext uri="{FF2B5EF4-FFF2-40B4-BE49-F238E27FC236}">
                <a16:creationId xmlns:a16="http://schemas.microsoft.com/office/drawing/2014/main" id="{1DEEEF24-0C16-D0CB-57EE-19BF349E9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830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7" name="Line 786">
            <a:extLst>
              <a:ext uri="{FF2B5EF4-FFF2-40B4-BE49-F238E27FC236}">
                <a16:creationId xmlns:a16="http://schemas.microsoft.com/office/drawing/2014/main" id="{981FBADE-55CB-6A74-F66B-A8E6F35C8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359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58" name="Line 790">
            <a:extLst>
              <a:ext uri="{FF2B5EF4-FFF2-40B4-BE49-F238E27FC236}">
                <a16:creationId xmlns:a16="http://schemas.microsoft.com/office/drawing/2014/main" id="{78BD6F52-583D-D79F-F3D4-F69565D98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050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1" name="Line 794">
            <a:extLst>
              <a:ext uri="{FF2B5EF4-FFF2-40B4-BE49-F238E27FC236}">
                <a16:creationId xmlns:a16="http://schemas.microsoft.com/office/drawing/2014/main" id="{03652C51-64BC-8F1B-014A-60C4FDCFC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740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2" name="Line 798">
            <a:extLst>
              <a:ext uri="{FF2B5EF4-FFF2-40B4-BE49-F238E27FC236}">
                <a16:creationId xmlns:a16="http://schemas.microsoft.com/office/drawing/2014/main" id="{FC87E9FE-4EF8-A7D3-287B-5BEA74DB7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270" y="3901730"/>
            <a:ext cx="0" cy="51388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60" name="Rectangle 767">
            <a:extLst>
              <a:ext uri="{FF2B5EF4-FFF2-40B4-BE49-F238E27FC236}">
                <a16:creationId xmlns:a16="http://schemas.microsoft.com/office/drawing/2014/main" id="{992EB7BF-A764-8354-8098-2BC20835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985" y="3978811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861" name="Rectangle 771">
            <a:extLst>
              <a:ext uri="{FF2B5EF4-FFF2-40B4-BE49-F238E27FC236}">
                <a16:creationId xmlns:a16="http://schemas.microsoft.com/office/drawing/2014/main" id="{C6DD442D-99DD-07A2-BA2E-01A029A9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835" y="3978811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862" name="Rectangle 775">
            <a:extLst>
              <a:ext uri="{FF2B5EF4-FFF2-40B4-BE49-F238E27FC236}">
                <a16:creationId xmlns:a16="http://schemas.microsoft.com/office/drawing/2014/main" id="{F2C6223B-8487-D9D6-F5D8-532C9CE8F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441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6863" name="Rectangle 779">
            <a:extLst>
              <a:ext uri="{FF2B5EF4-FFF2-40B4-BE49-F238E27FC236}">
                <a16:creationId xmlns:a16="http://schemas.microsoft.com/office/drawing/2014/main" id="{1A09EA2F-483F-D729-FB6F-1E8A086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971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6864" name="Rectangle 783">
            <a:extLst>
              <a:ext uri="{FF2B5EF4-FFF2-40B4-BE49-F238E27FC236}">
                <a16:creationId xmlns:a16="http://schemas.microsoft.com/office/drawing/2014/main" id="{387F1F68-AFCC-075D-4D5B-6BC96106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662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6865" name="Rectangle 787">
            <a:extLst>
              <a:ext uri="{FF2B5EF4-FFF2-40B4-BE49-F238E27FC236}">
                <a16:creationId xmlns:a16="http://schemas.microsoft.com/office/drawing/2014/main" id="{C26E046C-90CF-6DF5-F34A-A3D6DE074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514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6866" name="Rectangle 791">
            <a:extLst>
              <a:ext uri="{FF2B5EF4-FFF2-40B4-BE49-F238E27FC236}">
                <a16:creationId xmlns:a16="http://schemas.microsoft.com/office/drawing/2014/main" id="{F9A5DAB3-02B4-7697-2C8F-04462BDD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203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6867" name="Rectangle 795">
            <a:extLst>
              <a:ext uri="{FF2B5EF4-FFF2-40B4-BE49-F238E27FC236}">
                <a16:creationId xmlns:a16="http://schemas.microsoft.com/office/drawing/2014/main" id="{BCAC0DFE-3B57-14AC-1462-F6E4F6A3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895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6868" name="Rectangle 799">
            <a:extLst>
              <a:ext uri="{FF2B5EF4-FFF2-40B4-BE49-F238E27FC236}">
                <a16:creationId xmlns:a16="http://schemas.microsoft.com/office/drawing/2014/main" id="{5CD16A62-28DB-0C4C-AA6C-4F60863D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425" y="397881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6869" name="Rectangle 101">
            <a:extLst>
              <a:ext uri="{FF2B5EF4-FFF2-40B4-BE49-F238E27FC236}">
                <a16:creationId xmlns:a16="http://schemas.microsoft.com/office/drawing/2014/main" id="{86BEE70C-E22E-3DD0-E079-22B14C2E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786" y="4162247"/>
            <a:ext cx="5033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Months</a:t>
            </a:r>
          </a:p>
        </p:txBody>
      </p:sp>
      <p:sp>
        <p:nvSpPr>
          <p:cNvPr id="6870" name="Line 8">
            <a:extLst>
              <a:ext uri="{FF2B5EF4-FFF2-40B4-BE49-F238E27FC236}">
                <a16:creationId xmlns:a16="http://schemas.microsoft.com/office/drawing/2014/main" id="{084A5BBD-FF37-BC16-0013-DDD0F3D557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3105" y="1135633"/>
            <a:ext cx="0" cy="2771581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1" name="Line 9">
            <a:extLst>
              <a:ext uri="{FF2B5EF4-FFF2-40B4-BE49-F238E27FC236}">
                <a16:creationId xmlns:a16="http://schemas.microsoft.com/office/drawing/2014/main" id="{52381083-1A24-B0C7-27A6-F0906D6360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825284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2" name="Line 10">
            <a:extLst>
              <a:ext uri="{FF2B5EF4-FFF2-40B4-BE49-F238E27FC236}">
                <a16:creationId xmlns:a16="http://schemas.microsoft.com/office/drawing/2014/main" id="{73E29A96-5AEF-37BF-F1DA-66C48FCE47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561630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3" name="Line 11">
            <a:extLst>
              <a:ext uri="{FF2B5EF4-FFF2-40B4-BE49-F238E27FC236}">
                <a16:creationId xmlns:a16="http://schemas.microsoft.com/office/drawing/2014/main" id="{24A64079-6780-3421-CC3E-00A4191A8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301835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4" name="Line 12">
            <a:extLst>
              <a:ext uri="{FF2B5EF4-FFF2-40B4-BE49-F238E27FC236}">
                <a16:creationId xmlns:a16="http://schemas.microsoft.com/office/drawing/2014/main" id="{A5AC6B6F-F79C-D965-6789-E4AD62673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3038181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5" name="Line 13">
            <a:extLst>
              <a:ext uri="{FF2B5EF4-FFF2-40B4-BE49-F238E27FC236}">
                <a16:creationId xmlns:a16="http://schemas.microsoft.com/office/drawing/2014/main" id="{D9215E93-C0FC-FF9C-4FEF-4EE5C2BC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778386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6" name="Line 14">
            <a:extLst>
              <a:ext uri="{FF2B5EF4-FFF2-40B4-BE49-F238E27FC236}">
                <a16:creationId xmlns:a16="http://schemas.microsoft.com/office/drawing/2014/main" id="{A65EA154-E870-6690-3D36-C6A851DA3B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517304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7" name="Line 15">
            <a:extLst>
              <a:ext uri="{FF2B5EF4-FFF2-40B4-BE49-F238E27FC236}">
                <a16:creationId xmlns:a16="http://schemas.microsoft.com/office/drawing/2014/main" id="{D966CC86-E870-226C-2DAD-DC4414983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2254936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8" name="Line 16">
            <a:extLst>
              <a:ext uri="{FF2B5EF4-FFF2-40B4-BE49-F238E27FC236}">
                <a16:creationId xmlns:a16="http://schemas.microsoft.com/office/drawing/2014/main" id="{4E2EC6CB-49CB-DA89-6E62-8EC30EA3F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995140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79" name="Line 17">
            <a:extLst>
              <a:ext uri="{FF2B5EF4-FFF2-40B4-BE49-F238E27FC236}">
                <a16:creationId xmlns:a16="http://schemas.microsoft.com/office/drawing/2014/main" id="{0E482981-88F1-32A1-D9EE-35167E1648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731487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80" name="Line 18">
            <a:extLst>
              <a:ext uri="{FF2B5EF4-FFF2-40B4-BE49-F238E27FC236}">
                <a16:creationId xmlns:a16="http://schemas.microsoft.com/office/drawing/2014/main" id="{8B04345D-E07C-5B31-6381-ABA2E15FA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471691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81" name="Line 19">
            <a:extLst>
              <a:ext uri="{FF2B5EF4-FFF2-40B4-BE49-F238E27FC236}">
                <a16:creationId xmlns:a16="http://schemas.microsoft.com/office/drawing/2014/main" id="{08C1008A-B41A-1962-9C96-D92E8DBCE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9543" y="1210609"/>
            <a:ext cx="73562" cy="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6882" name="Rectangle 752">
            <a:extLst>
              <a:ext uri="{FF2B5EF4-FFF2-40B4-BE49-F238E27FC236}">
                <a16:creationId xmlns:a16="http://schemas.microsoft.com/office/drawing/2014/main" id="{7FC295CF-62C8-1DAD-8692-26DBC092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524" y="1121304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6883" name="Rectangle 753">
            <a:extLst>
              <a:ext uri="{FF2B5EF4-FFF2-40B4-BE49-F238E27FC236}">
                <a16:creationId xmlns:a16="http://schemas.microsoft.com/office/drawing/2014/main" id="{76FBE889-944C-789E-EF1B-47B40D6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384667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6884" name="Rectangle 754">
            <a:extLst>
              <a:ext uri="{FF2B5EF4-FFF2-40B4-BE49-F238E27FC236}">
                <a16:creationId xmlns:a16="http://schemas.microsoft.com/office/drawing/2014/main" id="{36EB3A01-E81C-C13C-FD84-0BABF981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644174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6885" name="Rectangle 755">
            <a:extLst>
              <a:ext uri="{FF2B5EF4-FFF2-40B4-BE49-F238E27FC236}">
                <a16:creationId xmlns:a16="http://schemas.microsoft.com/office/drawing/2014/main" id="{33EBD489-453C-16B0-AF6E-4FBD0845C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190753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6886" name="Rectangle 756">
            <a:extLst>
              <a:ext uri="{FF2B5EF4-FFF2-40B4-BE49-F238E27FC236}">
                <a16:creationId xmlns:a16="http://schemas.microsoft.com/office/drawing/2014/main" id="{DBFBD413-A977-8DED-EAF3-09449C51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167041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6887" name="Rectangle 757">
            <a:extLst>
              <a:ext uri="{FF2B5EF4-FFF2-40B4-BE49-F238E27FC236}">
                <a16:creationId xmlns:a16="http://schemas.microsoft.com/office/drawing/2014/main" id="{5ACDA27D-8078-88F0-F0C4-29BC324A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42654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6888" name="Rectangle 758">
            <a:extLst>
              <a:ext uri="{FF2B5EF4-FFF2-40B4-BE49-F238E27FC236}">
                <a16:creationId xmlns:a16="http://schemas.microsoft.com/office/drawing/2014/main" id="{61C2A360-8151-CFEA-9DAF-0D26003F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4" y="268991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6889" name="Rectangle 760">
            <a:extLst>
              <a:ext uri="{FF2B5EF4-FFF2-40B4-BE49-F238E27FC236}">
                <a16:creationId xmlns:a16="http://schemas.microsoft.com/office/drawing/2014/main" id="{3AB487A9-983E-1C21-CE91-0B989EFF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294941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6890" name="Rectangle 761">
            <a:extLst>
              <a:ext uri="{FF2B5EF4-FFF2-40B4-BE49-F238E27FC236}">
                <a16:creationId xmlns:a16="http://schemas.microsoft.com/office/drawing/2014/main" id="{5B413207-11B3-0A62-AB68-D9F89FD7E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321277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6891" name="Rectangle 762">
            <a:extLst>
              <a:ext uri="{FF2B5EF4-FFF2-40B4-BE49-F238E27FC236}">
                <a16:creationId xmlns:a16="http://schemas.microsoft.com/office/drawing/2014/main" id="{033DFE09-477C-522D-A017-043A39466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485" y="3472286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6892" name="Rectangle 763">
            <a:extLst>
              <a:ext uri="{FF2B5EF4-FFF2-40B4-BE49-F238E27FC236}">
                <a16:creationId xmlns:a16="http://schemas.microsoft.com/office/drawing/2014/main" id="{4B5EBAB7-D515-03B4-E9D4-A15CA08B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44" y="3733078"/>
            <a:ext cx="849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893" name="Rectangle 6">
            <a:extLst>
              <a:ext uri="{FF2B5EF4-FFF2-40B4-BE49-F238E27FC236}">
                <a16:creationId xmlns:a16="http://schemas.microsoft.com/office/drawing/2014/main" id="{8AE0D6A8-263C-9B82-8F9A-F6AF1C55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55" y="4364739"/>
            <a:ext cx="1351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Sasanlimab + BCG-I+M</a:t>
            </a:r>
          </a:p>
        </p:txBody>
      </p:sp>
      <p:sp>
        <p:nvSpPr>
          <p:cNvPr id="6894" name="Rectangle 5">
            <a:extLst>
              <a:ext uri="{FF2B5EF4-FFF2-40B4-BE49-F238E27FC236}">
                <a16:creationId xmlns:a16="http://schemas.microsoft.com/office/drawing/2014/main" id="{1D1799BE-A224-9289-7822-A749B145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907" y="4207539"/>
            <a:ext cx="5754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No. at risk</a:t>
            </a:r>
          </a:p>
        </p:txBody>
      </p:sp>
      <p:sp>
        <p:nvSpPr>
          <p:cNvPr id="6895" name="Rectangle 32">
            <a:extLst>
              <a:ext uri="{FF2B5EF4-FFF2-40B4-BE49-F238E27FC236}">
                <a16:creationId xmlns:a16="http://schemas.microsoft.com/office/drawing/2014/main" id="{FA730187-D22F-BD56-4F6D-A5745B6C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452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352</a:t>
            </a:r>
          </a:p>
        </p:txBody>
      </p:sp>
      <p:sp>
        <p:nvSpPr>
          <p:cNvPr id="6896" name="Rectangle 86">
            <a:extLst>
              <a:ext uri="{FF2B5EF4-FFF2-40B4-BE49-F238E27FC236}">
                <a16:creationId xmlns:a16="http://schemas.microsoft.com/office/drawing/2014/main" id="{5162B595-271D-FD7E-0B14-E4E82DD4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73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285</a:t>
            </a:r>
          </a:p>
        </p:txBody>
      </p:sp>
      <p:sp>
        <p:nvSpPr>
          <p:cNvPr id="6897" name="Rectangle 88">
            <a:extLst>
              <a:ext uri="{FF2B5EF4-FFF2-40B4-BE49-F238E27FC236}">
                <a16:creationId xmlns:a16="http://schemas.microsoft.com/office/drawing/2014/main" id="{FC953ADA-8593-0192-DB2D-CBFD02BE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853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262</a:t>
            </a:r>
          </a:p>
        </p:txBody>
      </p:sp>
      <p:sp>
        <p:nvSpPr>
          <p:cNvPr id="6898" name="Rectangle 90">
            <a:extLst>
              <a:ext uri="{FF2B5EF4-FFF2-40B4-BE49-F238E27FC236}">
                <a16:creationId xmlns:a16="http://schemas.microsoft.com/office/drawing/2014/main" id="{6AD88ABC-0DC1-919A-9822-4BE5D939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77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256</a:t>
            </a:r>
          </a:p>
        </p:txBody>
      </p:sp>
      <p:sp>
        <p:nvSpPr>
          <p:cNvPr id="6899" name="Rectangle 92">
            <a:extLst>
              <a:ext uri="{FF2B5EF4-FFF2-40B4-BE49-F238E27FC236}">
                <a16:creationId xmlns:a16="http://schemas.microsoft.com/office/drawing/2014/main" id="{2172D0FB-1822-6E76-D31D-320D3205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59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241</a:t>
            </a:r>
          </a:p>
        </p:txBody>
      </p:sp>
      <p:sp>
        <p:nvSpPr>
          <p:cNvPr id="6900" name="Rectangle 94">
            <a:extLst>
              <a:ext uri="{FF2B5EF4-FFF2-40B4-BE49-F238E27FC236}">
                <a16:creationId xmlns:a16="http://schemas.microsoft.com/office/drawing/2014/main" id="{3A3FF92D-EF0A-E67D-B3C3-E869783E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02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236</a:t>
            </a:r>
          </a:p>
        </p:txBody>
      </p:sp>
      <p:sp>
        <p:nvSpPr>
          <p:cNvPr id="6901" name="Rectangle 96">
            <a:extLst>
              <a:ext uri="{FF2B5EF4-FFF2-40B4-BE49-F238E27FC236}">
                <a16:creationId xmlns:a16="http://schemas.microsoft.com/office/drawing/2014/main" id="{5BF27E3D-4491-A527-A842-C6450476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83" y="436473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169</a:t>
            </a:r>
          </a:p>
        </p:txBody>
      </p:sp>
      <p:sp>
        <p:nvSpPr>
          <p:cNvPr id="6902" name="Rectangle 98">
            <a:extLst>
              <a:ext uri="{FF2B5EF4-FFF2-40B4-BE49-F238E27FC236}">
                <a16:creationId xmlns:a16="http://schemas.microsoft.com/office/drawing/2014/main" id="{EC3CD831-EC16-7948-F449-D2B13C00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37" y="4364739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6903" name="Rectangle 100">
            <a:extLst>
              <a:ext uri="{FF2B5EF4-FFF2-40B4-BE49-F238E27FC236}">
                <a16:creationId xmlns:a16="http://schemas.microsoft.com/office/drawing/2014/main" id="{2D19309E-C518-7995-0091-96E18EE4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131" y="4364737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0000C9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904" name="Rectangle 7">
            <a:extLst>
              <a:ext uri="{FF2B5EF4-FFF2-40B4-BE49-F238E27FC236}">
                <a16:creationId xmlns:a16="http://schemas.microsoft.com/office/drawing/2014/main" id="{DB6BB0CE-4C6B-F22D-02C6-29C71C64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776" y="4511355"/>
            <a:ext cx="5386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BCG-I+M</a:t>
            </a:r>
          </a:p>
        </p:txBody>
      </p:sp>
      <p:sp>
        <p:nvSpPr>
          <p:cNvPr id="6905" name="Rectangle 68">
            <a:extLst>
              <a:ext uri="{FF2B5EF4-FFF2-40B4-BE49-F238E27FC236}">
                <a16:creationId xmlns:a16="http://schemas.microsoft.com/office/drawing/2014/main" id="{93D9C18C-8493-A96E-595A-4C2EA252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452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351</a:t>
            </a:r>
          </a:p>
        </p:txBody>
      </p:sp>
      <p:sp>
        <p:nvSpPr>
          <p:cNvPr id="6906" name="Rectangle 70">
            <a:extLst>
              <a:ext uri="{FF2B5EF4-FFF2-40B4-BE49-F238E27FC236}">
                <a16:creationId xmlns:a16="http://schemas.microsoft.com/office/drawing/2014/main" id="{E739D4C4-68DC-0D92-4F27-10708212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071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293</a:t>
            </a:r>
          </a:p>
        </p:txBody>
      </p:sp>
      <p:sp>
        <p:nvSpPr>
          <p:cNvPr id="6907" name="Rectangle 72">
            <a:extLst>
              <a:ext uri="{FF2B5EF4-FFF2-40B4-BE49-F238E27FC236}">
                <a16:creationId xmlns:a16="http://schemas.microsoft.com/office/drawing/2014/main" id="{F51FB326-BF1B-C143-60E3-29528FA6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853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279</a:t>
            </a:r>
          </a:p>
        </p:txBody>
      </p:sp>
      <p:sp>
        <p:nvSpPr>
          <p:cNvPr id="6908" name="Rectangle 74">
            <a:extLst>
              <a:ext uri="{FF2B5EF4-FFF2-40B4-BE49-F238E27FC236}">
                <a16:creationId xmlns:a16="http://schemas.microsoft.com/office/drawing/2014/main" id="{ECCEDFA6-8B50-CB96-0AA7-AF32B8C45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475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262</a:t>
            </a:r>
          </a:p>
        </p:txBody>
      </p:sp>
      <p:sp>
        <p:nvSpPr>
          <p:cNvPr id="6909" name="Rectangle 76">
            <a:extLst>
              <a:ext uri="{FF2B5EF4-FFF2-40B4-BE49-F238E27FC236}">
                <a16:creationId xmlns:a16="http://schemas.microsoft.com/office/drawing/2014/main" id="{7398B715-BCB6-6BF7-71AF-15110639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259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240</a:t>
            </a:r>
          </a:p>
        </p:txBody>
      </p:sp>
      <p:sp>
        <p:nvSpPr>
          <p:cNvPr id="6910" name="Rectangle 78">
            <a:extLst>
              <a:ext uri="{FF2B5EF4-FFF2-40B4-BE49-F238E27FC236}">
                <a16:creationId xmlns:a16="http://schemas.microsoft.com/office/drawing/2014/main" id="{67D19F2A-C6E3-A9C4-0866-5F70CF1D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00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232</a:t>
            </a:r>
          </a:p>
        </p:txBody>
      </p:sp>
      <p:sp>
        <p:nvSpPr>
          <p:cNvPr id="6911" name="Rectangle 80">
            <a:extLst>
              <a:ext uri="{FF2B5EF4-FFF2-40B4-BE49-F238E27FC236}">
                <a16:creationId xmlns:a16="http://schemas.microsoft.com/office/drawing/2014/main" id="{77BC1C50-B63C-8700-F9A9-02BB637F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85" y="4511355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157</a:t>
            </a:r>
          </a:p>
        </p:txBody>
      </p:sp>
      <p:sp>
        <p:nvSpPr>
          <p:cNvPr id="4608" name="Rectangle 82">
            <a:extLst>
              <a:ext uri="{FF2B5EF4-FFF2-40B4-BE49-F238E27FC236}">
                <a16:creationId xmlns:a16="http://schemas.microsoft.com/office/drawing/2014/main" id="{A4642ABF-E227-DDA6-AE3D-5E8913BA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38" y="4511355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4609" name="Rectangle 84">
            <a:extLst>
              <a:ext uri="{FF2B5EF4-FFF2-40B4-BE49-F238E27FC236}">
                <a16:creationId xmlns:a16="http://schemas.microsoft.com/office/drawing/2014/main" id="{45D4D9E3-8D40-2C40-473D-6C4ABE75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134" y="451135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strike="noStrike" cap="none" normalizeH="0" baseline="0" dirty="0">
                <a:ln>
                  <a:noFill/>
                </a:ln>
                <a:solidFill>
                  <a:srgbClr val="76767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10" name="Line 4375">
            <a:extLst>
              <a:ext uri="{FF2B5EF4-FFF2-40B4-BE49-F238E27FC236}">
                <a16:creationId xmlns:a16="http://schemas.microsoft.com/office/drawing/2014/main" id="{F1C2288C-41CC-E060-D6BE-73CADA003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610" y="1607781"/>
            <a:ext cx="2180" cy="2292774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</p:txBody>
      </p:sp>
      <p:sp>
        <p:nvSpPr>
          <p:cNvPr id="4611" name="Line 4376">
            <a:extLst>
              <a:ext uri="{FF2B5EF4-FFF2-40B4-BE49-F238E27FC236}">
                <a16:creationId xmlns:a16="http://schemas.microsoft.com/office/drawing/2014/main" id="{5C84314D-D688-03D9-6DF6-49AC48994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4105" y="1648935"/>
            <a:ext cx="1" cy="2254000"/>
          </a:xfrm>
          <a:prstGeom prst="line">
            <a:avLst/>
          </a:prstGeom>
          <a:noFill/>
          <a:ln w="9525" cap="flat">
            <a:solidFill>
              <a:srgbClr val="09264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CBCA3-3523-6205-DA05-9FFC8CD4DE7F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The risk of experiencing an EFS event was 32% lower with sasanlimab + BCG-I+M vs BCG-I+M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97EEF8C-A642-52F7-59FB-C508371FAB6D}"/>
              </a:ext>
            </a:extLst>
          </p:cNvPr>
          <p:cNvSpPr txBox="1">
            <a:spLocks/>
          </p:cNvSpPr>
          <p:nvPr/>
        </p:nvSpPr>
        <p:spPr>
          <a:xfrm>
            <a:off x="249832" y="4560784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Bacillus Calmette-Guérin; CIS, carcinoma in situ; EFS, event-free survival; HG, high grade; I, induction; M, maintenance; </a:t>
            </a:r>
            <a:r>
              <a:rPr lang="it-IT" sz="600" dirty="0">
                <a:latin typeface="Arial" panose="020B0604020202020204" pitchFamily="34" charset="0"/>
                <a:cs typeface="Arial" panose="020B0604020202020204" pitchFamily="34" charset="0"/>
              </a:rPr>
              <a:t>MIBC, muscle invasive bladder cancer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C30A2-C302-1DC9-379B-EBE73B602D9E}"/>
              </a:ext>
            </a:extLst>
          </p:cNvPr>
          <p:cNvSpPr/>
          <p:nvPr/>
        </p:nvSpPr>
        <p:spPr>
          <a:xfrm>
            <a:off x="2036668" y="3626287"/>
            <a:ext cx="5336240" cy="2063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rtl="0" eaLnBrk="1" fontAlgn="auto" latinLnBrk="0" hangingPunct="1"/>
            <a:r>
              <a:rPr lang="en-US" sz="1200" b="0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Stratified HR (95% CI): </a:t>
            </a:r>
            <a:r>
              <a:rPr lang="en-US" sz="1200" b="1" i="0" u="none" strike="noStrike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0.68 (0.49-0.94)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1-sided P-value: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0.0095</a:t>
            </a:r>
            <a:endParaRPr lang="en-GB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11CC4-2494-9A44-2F79-80BC43F5CEE4}"/>
              </a:ext>
            </a:extLst>
          </p:cNvPr>
          <p:cNvSpPr txBox="1"/>
          <p:nvPr/>
        </p:nvSpPr>
        <p:spPr>
          <a:xfrm>
            <a:off x="2020244" y="3377976"/>
            <a:ext cx="21860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 eaLnBrk="1" fontAlgn="ctr" latinLnBrk="0" hangingPunct="1"/>
            <a:r>
              <a:rPr lang="en-US" sz="10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Median follow-up for EFS: </a:t>
            </a:r>
            <a:r>
              <a:rPr lang="en-US" sz="10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36.3 </a:t>
            </a:r>
            <a:r>
              <a:rPr lang="en-US" sz="1000" b="1" i="1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</a:t>
            </a:r>
            <a:endParaRPr lang="en-GB" sz="1200" b="0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DCDE-FEF9-D549-333A-15C747FCD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779F0D4-0FEA-12C3-8936-897BEF70A9E5}"/>
              </a:ext>
            </a:extLst>
          </p:cNvPr>
          <p:cNvSpPr txBox="1">
            <a:spLocks/>
          </p:cNvSpPr>
          <p:nvPr/>
        </p:nvSpPr>
        <p:spPr>
          <a:xfrm>
            <a:off x="308173" y="4629473"/>
            <a:ext cx="8867398" cy="4266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0606A-DF92-2DCA-F069-7B811354738A}"/>
              </a:ext>
            </a:extLst>
          </p:cNvPr>
          <p:cNvSpPr txBox="1">
            <a:spLocks/>
          </p:cNvSpPr>
          <p:nvPr/>
        </p:nvSpPr>
        <p:spPr>
          <a:xfrm>
            <a:off x="6863577" y="4782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buClr>
                <a:srgbClr val="000000"/>
              </a:buClr>
              <a:defRPr/>
            </a:pPr>
            <a:fld id="{28C8C536-3D86-1B45-902E-B4A85A14D5F5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33">
                <a:buClr>
                  <a:srgbClr val="000000"/>
                </a:buClr>
                <a:defRPr/>
              </a:pPr>
              <a:t>8</a:t>
            </a:fld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EA20C1A-4486-67C9-9781-0EC291DAD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5884"/>
              </p:ext>
            </p:extLst>
          </p:nvPr>
        </p:nvGraphicFramePr>
        <p:xfrm>
          <a:off x="1079499" y="1279615"/>
          <a:ext cx="6985001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501">
                  <a:extLst>
                    <a:ext uri="{9D8B030D-6E8A-4147-A177-3AD203B41FA5}">
                      <a16:colId xmlns:a16="http://schemas.microsoft.com/office/drawing/2014/main" val="3720405348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9060207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157179597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+ BCG-I+M</a:t>
                      </a:r>
                      <a:b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(N=352)</a:t>
                      </a:r>
                      <a:endParaRPr lang="en-US" sz="12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 </a:t>
                      </a:r>
                      <a:b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kern="1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(N=351)</a:t>
                      </a:r>
                      <a:endParaRPr lang="en-US" sz="1200" kern="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342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EFS event, n (%)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(17.3)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(25.4)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99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of high-grade disease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(7.4)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(15.1)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28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 of CIS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(0.3)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8679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  <a:endParaRPr lang="en-US" sz="1200" b="0" kern="1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(5.1)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(6.3)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1293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indent="180000" algn="l">
                        <a:spcAft>
                          <a:spcPts val="2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Progression to N+/M+, 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423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indent="180000" algn="l"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Progression to MIBC (≥T2)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245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indent="180000" algn="l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Stage Progression (high-grade Ta, T1)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745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indent="180000" algn="l">
                        <a:spcAft>
                          <a:spcPts val="600"/>
                        </a:spcAft>
                      </a:pPr>
                      <a:r>
                        <a:rPr lang="it-IT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Unknown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it-IT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16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000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(4.5)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(3.7)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743" marR="29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939658"/>
                  </a:ext>
                </a:extLst>
              </a:tr>
            </a:tbl>
          </a:graphicData>
        </a:graphic>
      </p:graphicFrame>
      <p:sp>
        <p:nvSpPr>
          <p:cNvPr id="41" name="Title 1">
            <a:extLst>
              <a:ext uri="{FF2B5EF4-FFF2-40B4-BE49-F238E27FC236}">
                <a16:creationId xmlns:a16="http://schemas.microsoft.com/office/drawing/2014/main" id="{C2F1A565-4F31-0A0E-6B32-37796F37F670}"/>
              </a:ext>
            </a:extLst>
          </p:cNvPr>
          <p:cNvSpPr txBox="1">
            <a:spLocks/>
          </p:cNvSpPr>
          <p:nvPr/>
        </p:nvSpPr>
        <p:spPr>
          <a:xfrm>
            <a:off x="237217" y="85529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Primary Endpoint EFS by Investigator: Arm A vs Arm C</a:t>
            </a:r>
            <a:endParaRPr lang="en-GB" sz="2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95E79F-4122-F3C0-FD4E-5FC7AE81F939}"/>
              </a:ext>
            </a:extLst>
          </p:cNvPr>
          <p:cNvSpPr txBox="1">
            <a:spLocks/>
          </p:cNvSpPr>
          <p:nvPr/>
        </p:nvSpPr>
        <p:spPr>
          <a:xfrm>
            <a:off x="249322" y="4559042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BCG, Bacillus Calmette-Guérin; CIS, carcinoma in situ; EFS, event-free survival; I, induction; M, maintenance.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66DBF-25AE-80A5-92C8-BD7801D6713B}"/>
              </a:ext>
            </a:extLst>
          </p:cNvPr>
          <p:cNvSpPr txBox="1"/>
          <p:nvPr/>
        </p:nvSpPr>
        <p:spPr>
          <a:xfrm>
            <a:off x="342900" y="712817"/>
            <a:ext cx="8458200" cy="342000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00" dirty="0"/>
              <a:t>Rate of recurrence of high-grade disease was reduced by &gt;50% with </a:t>
            </a:r>
            <a:r>
              <a:rPr lang="en-US" sz="1300" dirty="0" err="1"/>
              <a:t>sasanlimab</a:t>
            </a:r>
            <a:r>
              <a:rPr lang="en-US" sz="1300" dirty="0"/>
              <a:t> + BCG-I+M vs BCG-I+M</a:t>
            </a:r>
          </a:p>
        </p:txBody>
      </p:sp>
    </p:spTree>
    <p:extLst>
      <p:ext uri="{BB962C8B-B14F-4D97-AF65-F5344CB8AC3E}">
        <p14:creationId xmlns:p14="http://schemas.microsoft.com/office/powerpoint/2010/main" val="120394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BC20B-DA61-DC53-B7C8-6AA6BFAF0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431A5291-255E-87D1-A730-26081D0A8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8270"/>
              </p:ext>
            </p:extLst>
          </p:nvPr>
        </p:nvGraphicFramePr>
        <p:xfrm>
          <a:off x="3804180" y="1339219"/>
          <a:ext cx="3250768" cy="321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B000A6A-09BC-244B-A636-49348FDD6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20419"/>
              </p:ext>
            </p:extLst>
          </p:nvPr>
        </p:nvGraphicFramePr>
        <p:xfrm>
          <a:off x="940546" y="1102829"/>
          <a:ext cx="7082693" cy="322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291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895306">
                  <a:extLst>
                    <a:ext uri="{9D8B030D-6E8A-4147-A177-3AD203B41FA5}">
                      <a16:colId xmlns:a16="http://schemas.microsoft.com/office/drawing/2014/main" val="2457036565"/>
                    </a:ext>
                  </a:extLst>
                </a:gridCol>
                <a:gridCol w="714581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109352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endParaRPr lang="en-GB" sz="9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Events/N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</a:pPr>
                      <a:endParaRPr lang="en-GB" sz="1050" u="none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GB" sz="9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GB" sz="9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648518"/>
                  </a:ext>
                </a:extLst>
              </a:tr>
              <a:tr h="2187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endParaRPr lang="en-GB" sz="900" b="1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900" u="non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Sasanlimab </a:t>
                      </a:r>
                      <a:br>
                        <a:rPr lang="en-US" sz="900" u="non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u="non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BCG-I+M</a:t>
                      </a:r>
                      <a:endParaRPr lang="en-GB" sz="900" u="none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indent="0" algn="ctr">
                        <a:lnSpc>
                          <a:spcPct val="95000"/>
                        </a:lnSpc>
                      </a:pPr>
                      <a:r>
                        <a:rPr lang="en-US" sz="900" u="none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BCG-I+M</a:t>
                      </a:r>
                      <a:endParaRPr lang="en-GB" sz="900" u="none" baseline="30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GB" sz="90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9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</a:t>
                      </a:r>
                      <a:br>
                        <a:rPr lang="en-US" sz="9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9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(stratified)</a:t>
                      </a:r>
                      <a:endParaRPr lang="en-GB" sz="8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61/352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89/351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(0.49-0.94)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9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00103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384793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46/210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57/218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 (0.59-1.29)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238679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15/142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32/133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 (0.23-0.79)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91871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524108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8/72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13/67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 (0.24-1.42)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157380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53/280</a:t>
                      </a:r>
                      <a:endParaRPr lang="en-GB" sz="8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76/284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(0.50-1.01)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955266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01669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15/115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27/126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(0.33-1.15)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335485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45/225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56/210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(0.51-1.12)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218986"/>
                  </a:ext>
                </a:extLst>
              </a:tr>
              <a:tr h="109352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 Region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>
                        <a:solidFill>
                          <a:srgbClr val="0926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460961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57150" marR="0" lvl="0" indent="14288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 Europe/Canada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17/85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24/86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(0.40-1.40)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409531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world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32/218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47/218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(0.45-1.10)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17811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12/49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18/47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(0.25-1.10)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18947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TICE strain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59855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TICE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31/140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39/146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(0.52-1.34)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83438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85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TICE</a:t>
                      </a:r>
                      <a:r>
                        <a:rPr lang="en-US" sz="850" b="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30/210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50/203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 (0.37-0.92)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559413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5000"/>
                        </a:lnSpc>
                      </a:pPr>
                      <a:r>
                        <a:rPr lang="pt-BR" sz="8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CIS</a:t>
                      </a:r>
                      <a:endParaRPr lang="en-GB" sz="850" b="1" strike="sngStrike" baseline="30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13806"/>
                  </a:ext>
                </a:extLst>
              </a:tr>
              <a:tr h="1093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16/88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27/88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(0.29-0.98)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153997"/>
                  </a:ext>
                </a:extLst>
              </a:tr>
              <a:tr h="1093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45/264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62/263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(0.52-1.11)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659981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 disease</a:t>
                      </a:r>
                      <a:endParaRPr lang="en-GB" sz="85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39156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34/204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52/194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(0.41-0.96)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083417"/>
                  </a:ext>
                </a:extLst>
              </a:tr>
              <a:tr h="109352">
                <a:tc>
                  <a:txBody>
                    <a:bodyPr/>
                    <a:lstStyle/>
                    <a:p>
                      <a:pPr marL="0" indent="72000" algn="l">
                        <a:lnSpc>
                          <a:spcPct val="95000"/>
                        </a:lnSpc>
                      </a:pPr>
                      <a:r>
                        <a:rPr lang="en-US" sz="8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lang="en-GB" sz="85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27/148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37/157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(0.46-1.24)</a:t>
                      </a:r>
                      <a:endParaRPr lang="en-GB" sz="8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12455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A3E7E4C-EA41-5DAB-403B-DCFA0A72B072}"/>
              </a:ext>
            </a:extLst>
          </p:cNvPr>
          <p:cNvGrpSpPr/>
          <p:nvPr/>
        </p:nvGrpSpPr>
        <p:grpSpPr>
          <a:xfrm>
            <a:off x="3999553" y="4542624"/>
            <a:ext cx="2874806" cy="201766"/>
            <a:chOff x="1894167" y="4579669"/>
            <a:chExt cx="2874806" cy="2017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7D5715-204A-5F04-4E70-ED1BA298FE51}"/>
                </a:ext>
              </a:extLst>
            </p:cNvPr>
            <p:cNvSpPr txBox="1"/>
            <p:nvPr/>
          </p:nvSpPr>
          <p:spPr>
            <a:xfrm>
              <a:off x="1894167" y="4581380"/>
              <a:ext cx="1473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Favors </a:t>
              </a:r>
              <a:r>
                <a:rPr lang="en-GB" sz="700" b="1" dirty="0">
                  <a:solidFill>
                    <a:srgbClr val="0000C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</a:t>
              </a:r>
              <a:r>
                <a:rPr kumimoji="0" lang="en-GB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asanlimab</a:t>
              </a: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+ BCG-I+M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B29AFC-76D4-5438-AFD4-49EC5B515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4245" y="4579669"/>
              <a:ext cx="13005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35810C-3FA1-BF24-D2FD-06C4BDB54D44}"/>
                </a:ext>
              </a:extLst>
            </p:cNvPr>
            <p:cNvSpPr txBox="1"/>
            <p:nvPr/>
          </p:nvSpPr>
          <p:spPr>
            <a:xfrm>
              <a:off x="3295941" y="4580828"/>
              <a:ext cx="10071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5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76767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Favors BCG-I+M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98D875A-B178-6279-B1FF-03A670ED6903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08" y="4579669"/>
              <a:ext cx="13803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70E52E3-CF31-8E3C-E42E-891CDA429D6E}"/>
              </a:ext>
            </a:extLst>
          </p:cNvPr>
          <p:cNvSpPr txBox="1">
            <a:spLocks/>
          </p:cNvSpPr>
          <p:nvPr/>
        </p:nvSpPr>
        <p:spPr>
          <a:xfrm>
            <a:off x="237469" y="82607"/>
            <a:ext cx="8488848" cy="62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50" dirty="0"/>
              <a:t>Prespecified Subgroup Analysis of EFS: Arm A vs C</a:t>
            </a:r>
            <a:endParaRPr lang="en-GB" sz="2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86FDEC6-235A-B6C3-44F7-D07C9FB8003D}"/>
              </a:ext>
            </a:extLst>
          </p:cNvPr>
          <p:cNvSpPr txBox="1">
            <a:spLocks/>
          </p:cNvSpPr>
          <p:nvPr/>
        </p:nvSpPr>
        <p:spPr>
          <a:xfrm>
            <a:off x="247916" y="4562840"/>
            <a:ext cx="8637893" cy="34052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: RIVM, TOKYO172, BCG-1, and CHINA D2PB302. BCG, </a:t>
            </a:r>
            <a:r>
              <a:rPr lang="en-US" sz="600" dirty="0"/>
              <a:t>Bacillus Calmette-Guérin; CIS, carcinoma in situ;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EFS, event-free survival; I, induction; M, maintenance.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41A40-436E-0E65-CF05-4B2174E917A8}"/>
              </a:ext>
            </a:extLst>
          </p:cNvPr>
          <p:cNvSpPr txBox="1"/>
          <p:nvPr/>
        </p:nvSpPr>
        <p:spPr>
          <a:xfrm>
            <a:off x="342900" y="712818"/>
            <a:ext cx="8458200" cy="340519"/>
          </a:xfrm>
          <a:prstGeom prst="roundRect">
            <a:avLst/>
          </a:prstGeom>
          <a:solidFill>
            <a:srgbClr val="0F3D67">
              <a:alpha val="80000"/>
            </a:srgbClr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EFS benefit was consistent across subgroups including patients with CIS and T1</a:t>
            </a:r>
          </a:p>
        </p:txBody>
      </p:sp>
    </p:spTree>
    <p:extLst>
      <p:ext uri="{BB962C8B-B14F-4D97-AF65-F5344CB8AC3E}">
        <p14:creationId xmlns:p14="http://schemas.microsoft.com/office/powerpoint/2010/main" val="261410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A2023 Colors">
      <a:dk1>
        <a:srgbClr val="092640"/>
      </a:dk1>
      <a:lt1>
        <a:srgbClr val="092640"/>
      </a:lt1>
      <a:dk2>
        <a:srgbClr val="FFFFFF"/>
      </a:dk2>
      <a:lt2>
        <a:srgbClr val="FFFFFF"/>
      </a:lt2>
      <a:accent1>
        <a:srgbClr val="005679"/>
      </a:accent1>
      <a:accent2>
        <a:srgbClr val="61B5E5"/>
      </a:accent2>
      <a:accent3>
        <a:srgbClr val="A6192E"/>
      </a:accent3>
      <a:accent4>
        <a:srgbClr val="B7D9F2"/>
      </a:accent4>
      <a:accent5>
        <a:srgbClr val="ED8B00"/>
      </a:accent5>
      <a:accent6>
        <a:srgbClr val="092640"/>
      </a:accent6>
      <a:hlink>
        <a:srgbClr val="61B5E5"/>
      </a:hlink>
      <a:folHlink>
        <a:srgbClr val="A6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0570FC6202444938B1017776373B1" ma:contentTypeVersion="4" ma:contentTypeDescription="Create a new document." ma:contentTypeScope="" ma:versionID="8ff779a8e97d7b578389613a015e0639">
  <xsd:schema xmlns:xsd="http://www.w3.org/2001/XMLSchema" xmlns:xs="http://www.w3.org/2001/XMLSchema" xmlns:p="http://schemas.microsoft.com/office/2006/metadata/properties" xmlns:ns2="2f93aa3f-129f-4ca9-b422-9ff0a4d492dd" targetNamespace="http://schemas.microsoft.com/office/2006/metadata/properties" ma:root="true" ma:fieldsID="d6fe227109e2fc84c0bb946014d27554" ns2:_="">
    <xsd:import namespace="2f93aa3f-129f-4ca9-b422-9ff0a4d49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3aa3f-129f-4ca9-b422-9ff0a4d49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DE857A-5A69-487B-9362-01E21D0B52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F219F-4907-4310-BC25-6B72218434F2}">
  <ds:schemaRefs>
    <ds:schemaRef ds:uri="2f93aa3f-129f-4ca9-b422-9ff0a4d492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905B59-2A76-42F6-81BC-386F2169C5B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2f93aa3f-129f-4ca9-b422-9ff0a4d492d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3989</Words>
  <Application>Microsoft Office PowerPoint</Application>
  <PresentationFormat>On-screen Show (16:9)</PresentationFormat>
  <Paragraphs>800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Times New Roman</vt:lpstr>
      <vt:lpstr>Office Theme</vt:lpstr>
      <vt:lpstr>Sasanlimab in combination with Bacillus Calmette-Guérin improves event-free survival versus Bacillus Calmette-Guérin as standard of care in high-risk non-muscle-invasive bladder cancer: Phase 3 CREST study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Marcia Gamboa</dc:creator>
  <cp:lastModifiedBy>Eleanor Porteous</cp:lastModifiedBy>
  <cp:revision>43</cp:revision>
  <dcterms:modified xsi:type="dcterms:W3CDTF">2025-04-22T12:10:15Z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0x0101002060570FC6202444938B1017776373B1</vt:lpwstr>
  </property>
  <property fmtid="{D5CDD505-2E9C-101B-9397-08002B2CF9AE}" pid="3" name="MSIP_Label_e96f34de-6201-4396-9b5e-7ee7670aa56c_Enabled">
    <vt:lpwstr>true</vt:lpwstr>
  </property>
  <property fmtid="{D5CDD505-2E9C-101B-9397-08002B2CF9AE}" pid="4" name="MSIP_Label_e96f34de-6201-4396-9b5e-7ee7670aa56c_SetDate">
    <vt:lpwstr>2025-03-28T20:26:16Z</vt:lpwstr>
  </property>
  <property fmtid="{D5CDD505-2E9C-101B-9397-08002B2CF9AE}" pid="5" name="MSIP_Label_e96f34de-6201-4396-9b5e-7ee7670aa56c_Method">
    <vt:lpwstr>Privileged</vt:lpwstr>
  </property>
  <property fmtid="{D5CDD505-2E9C-101B-9397-08002B2CF9AE}" pid="6" name="MSIP_Label_e96f34de-6201-4396-9b5e-7ee7670aa56c_Name">
    <vt:lpwstr>e96f34de-6201-4396-9b5e-7ee7670aa56c</vt:lpwstr>
  </property>
  <property fmtid="{D5CDD505-2E9C-101B-9397-08002B2CF9AE}" pid="7" name="MSIP_Label_e96f34de-6201-4396-9b5e-7ee7670aa56c_SiteId">
    <vt:lpwstr>7a916015-20ae-4ad1-9170-eefd915e9272</vt:lpwstr>
  </property>
  <property fmtid="{D5CDD505-2E9C-101B-9397-08002B2CF9AE}" pid="8" name="MSIP_Label_e96f34de-6201-4396-9b5e-7ee7670aa56c_ActionId">
    <vt:lpwstr>ee418e91-f2e1-4145-a0fb-9bb6216d58b8</vt:lpwstr>
  </property>
  <property fmtid="{D5CDD505-2E9C-101B-9397-08002B2CF9AE}" pid="9" name="MSIP_Label_e96f34de-6201-4396-9b5e-7ee7670aa56c_ContentBits">
    <vt:lpwstr>0</vt:lpwstr>
  </property>
  <property fmtid="{D5CDD505-2E9C-101B-9397-08002B2CF9AE}" pid="10" name="MSIP_Label_e96f34de-6201-4396-9b5e-7ee7670aa56c_Tag">
    <vt:lpwstr>10, 0, 1, 1</vt:lpwstr>
  </property>
</Properties>
</file>