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3" r:id="rId4"/>
    <p:sldMasterId id="2147483676" r:id="rId5"/>
  </p:sldMasterIdLst>
  <p:notesMasterIdLst>
    <p:notesMasterId r:id="rId22"/>
  </p:notesMasterIdLst>
  <p:sldIdLst>
    <p:sldId id="2134958881" r:id="rId6"/>
    <p:sldId id="2134958897" r:id="rId7"/>
    <p:sldId id="2134958890" r:id="rId8"/>
    <p:sldId id="2134958898" r:id="rId9"/>
    <p:sldId id="2147478897" r:id="rId10"/>
    <p:sldId id="2134958893" r:id="rId11"/>
    <p:sldId id="2134959394" r:id="rId12"/>
    <p:sldId id="2147478898" r:id="rId13"/>
    <p:sldId id="2147478901" r:id="rId14"/>
    <p:sldId id="2147478902" r:id="rId15"/>
    <p:sldId id="2147478899" r:id="rId16"/>
    <p:sldId id="2147478894" r:id="rId17"/>
    <p:sldId id="2147478904" r:id="rId18"/>
    <p:sldId id="2134958895" r:id="rId19"/>
    <p:sldId id="2147478903" r:id="rId20"/>
    <p:sldId id="2134958889" r:id="rId21"/>
  </p:sldIdLst>
  <p:sldSz cx="9144000" cy="5143500" type="screen16x9"/>
  <p:notesSz cx="6858000" cy="9144000"/>
  <p:defaultTextStyle>
    <a:defPPr>
      <a:defRPr lang="en-US"/>
    </a:defPPr>
    <a:lvl1pPr marL="0" algn="l" defTabSz="685766" rtl="0" eaLnBrk="1" latinLnBrk="0" hangingPunct="1">
      <a:defRPr sz="1350" kern="1200">
        <a:solidFill>
          <a:schemeClr val="tx1"/>
        </a:solidFill>
        <a:latin typeface="+mn-lt"/>
        <a:ea typeface="+mn-ea"/>
        <a:cs typeface="+mn-cs"/>
      </a:defRPr>
    </a:lvl1pPr>
    <a:lvl2pPr marL="342884" algn="l" defTabSz="685766" rtl="0" eaLnBrk="1" latinLnBrk="0" hangingPunct="1">
      <a:defRPr sz="1350" kern="1200">
        <a:solidFill>
          <a:schemeClr val="tx1"/>
        </a:solidFill>
        <a:latin typeface="+mn-lt"/>
        <a:ea typeface="+mn-ea"/>
        <a:cs typeface="+mn-cs"/>
      </a:defRPr>
    </a:lvl2pPr>
    <a:lvl3pPr marL="685766" algn="l" defTabSz="685766" rtl="0" eaLnBrk="1" latinLnBrk="0" hangingPunct="1">
      <a:defRPr sz="1350" kern="1200">
        <a:solidFill>
          <a:schemeClr val="tx1"/>
        </a:solidFill>
        <a:latin typeface="+mn-lt"/>
        <a:ea typeface="+mn-ea"/>
        <a:cs typeface="+mn-cs"/>
      </a:defRPr>
    </a:lvl3pPr>
    <a:lvl4pPr marL="1028649" algn="l" defTabSz="685766" rtl="0" eaLnBrk="1" latinLnBrk="0" hangingPunct="1">
      <a:defRPr sz="1350" kern="1200">
        <a:solidFill>
          <a:schemeClr val="tx1"/>
        </a:solidFill>
        <a:latin typeface="+mn-lt"/>
        <a:ea typeface="+mn-ea"/>
        <a:cs typeface="+mn-cs"/>
      </a:defRPr>
    </a:lvl4pPr>
    <a:lvl5pPr marL="1371532" algn="l" defTabSz="685766" rtl="0" eaLnBrk="1" latinLnBrk="0" hangingPunct="1">
      <a:defRPr sz="1350" kern="1200">
        <a:solidFill>
          <a:schemeClr val="tx1"/>
        </a:solidFill>
        <a:latin typeface="+mn-lt"/>
        <a:ea typeface="+mn-ea"/>
        <a:cs typeface="+mn-cs"/>
      </a:defRPr>
    </a:lvl5pPr>
    <a:lvl6pPr marL="1714415" algn="l" defTabSz="685766" rtl="0" eaLnBrk="1" latinLnBrk="0" hangingPunct="1">
      <a:defRPr sz="1350" kern="1200">
        <a:solidFill>
          <a:schemeClr val="tx1"/>
        </a:solidFill>
        <a:latin typeface="+mn-lt"/>
        <a:ea typeface="+mn-ea"/>
        <a:cs typeface="+mn-cs"/>
      </a:defRPr>
    </a:lvl6pPr>
    <a:lvl7pPr marL="2057297" algn="l" defTabSz="685766" rtl="0" eaLnBrk="1" latinLnBrk="0" hangingPunct="1">
      <a:defRPr sz="1350" kern="1200">
        <a:solidFill>
          <a:schemeClr val="tx1"/>
        </a:solidFill>
        <a:latin typeface="+mn-lt"/>
        <a:ea typeface="+mn-ea"/>
        <a:cs typeface="+mn-cs"/>
      </a:defRPr>
    </a:lvl7pPr>
    <a:lvl8pPr marL="2400180" algn="l" defTabSz="685766" rtl="0" eaLnBrk="1" latinLnBrk="0" hangingPunct="1">
      <a:defRPr sz="1350" kern="1200">
        <a:solidFill>
          <a:schemeClr val="tx1"/>
        </a:solidFill>
        <a:latin typeface="+mn-lt"/>
        <a:ea typeface="+mn-ea"/>
        <a:cs typeface="+mn-cs"/>
      </a:defRPr>
    </a:lvl8pPr>
    <a:lvl9pPr marL="2743064" algn="l" defTabSz="685766"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pos="3311" userDrawn="1">
          <p15:clr>
            <a:srgbClr val="A4A3A4"/>
          </p15:clr>
        </p15:guide>
        <p15:guide id="4" orient="horz" pos="2255" userDrawn="1">
          <p15:clr>
            <a:srgbClr val="A4A3A4"/>
          </p15:clr>
        </p15:guide>
        <p15:guide id="5" orient="horz" pos="55"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039A006-5660-CADA-AD05-BBA7F6BACD9C}" name="Hogdal, Leah Justine" initials="HLJ" userId="S::HOGDAL@pfizer.com::40f464c2-dc0f-47b6-8158-7c2aba44fbec" providerId="AD"/>
  <p188:author id="{069AE106-B1E2-3629-A115-12C2FC3BE10C}" name="Seema Gorla" initials="SG" userId="Seema Gorla" providerId="None"/>
  <p188:author id="{CD406410-502C-BA68-D17C-7263AA370A4E}" name="Asu Erden" initials="AE" userId="Asu Erden" providerId="None"/>
  <p188:author id="{66DF2022-495A-DAED-B791-D2FA7AA5110A}" name="Asu Erden, PhD (HI)" initials="AEP(" userId="Asu Erden, PhD (HI)" providerId="None"/>
  <p188:author id="{993CCB22-252D-2D0E-DE3B-112CFEE446B9}" name="John Lu" initials="JL" userId="S::jlu@seagen.com::cf930b8c-be39-443d-ae88-b532d1d4a635" providerId="AD"/>
  <p188:author id="{B0717F29-4BA6-7DFB-F852-DA38272A96D1}" name="Kate Mills-Lujan" initials="KML" userId="Kate Mills-Lujan" providerId="None"/>
  <p188:author id="{6D55772C-4827-467A-CBE4-991D524F7958}" name="Kris Schuler" initials="KS" userId="Kris Schuler" providerId="None"/>
  <p188:author id="{6D2FE930-716D-3E2A-4FA0-60FACB604CA9}" name="Kennedy, Dana" initials="KD" userId="S::KENNED05@pfizer.com::8a75245e-bfdf-482a-ae56-85bbd9643ce8" providerId="AD"/>
  <p188:author id="{1452E13B-0531-6EEF-546B-D0EEEB409CB1}" name="Blaise Low" initials="BL" userId="S::Blaise.Low@nucleusglobal.com::1bce0d92-666e-4f06-b1ee-4aeda572f500" providerId="AD"/>
  <p188:author id="{FFC6C83D-3954-ABD6-293E-CA8ECDF6B50F}" name="Hahn, Erik M" initials="HEM" userId="S::HAHNE04@pfizer.com::268c497a-3381-483c-94d9-b15d59c5ba1d" providerId="AD"/>
  <p188:author id="{AB458B3F-1992-9A0F-4B01-921D643020C9}" name="Danielle Walsh (CHR)" initials="DW(" userId="S::Danielle.Walsh@chrysalismedical.com::045e4589-1ae1-4cac-9b8e-c6f59de14883" providerId="AD"/>
  <p188:author id="{7A553C46-B26A-F191-B579-4C0AA3B97F17}" name="Cindy Yu" initials="CY" userId="S::XYu@seagen.com::ed55981c-518e-41f9-8132-acdb75dfa897" providerId="AD"/>
  <p188:author id="{7DFEC447-7CC8-24F7-D727-7323CDE0B3FE}" name="Leah Hogdal" initials="LH" userId="Leah Hogdal" providerId="None"/>
  <p188:author id="{25C98054-A887-C12B-A730-286A90B30672}" name="Cindy Yu" initials="CY" userId="S::xyu@seagen.com::ed55981c-518e-41f9-8132-acdb75dfa897" providerId="AD"/>
  <p188:author id="{3E767559-3528-AF26-7E56-E7D7AAB6F8D9}" name="Wang, Zejing" initials="WZ" userId="S::WANGZ368@pfizer.com::6d738e13-60ee-4ee8-95c6-f801171a7712" providerId="AD"/>
  <p188:author id="{DCF25E69-7837-DDC5-31A8-687A9C110E44}" name="Kshipra Desai, PhD, CMPP" initials="KDPC" userId="Kshipra Desai, PhD, CMPP" providerId="None"/>
  <p188:author id="{720CBA6F-8A71-4C77-3574-BAD0035C7360}" name="Zhang, Susan" initials="ZS" userId="S::ZHANX506@pfizer.com::d5279647-f143-4a1f-b124-d06541525d6c" providerId="AD"/>
  <p188:author id="{097C4679-5BBF-CE21-92CC-3B5219AC684F}" name="Wozniak, Michele" initials="WM" userId="S::AM00405658@astellas.com::840e6821-7ce6-47e4-b2b4-2fcd1bdd68e0" providerId="AD"/>
  <p188:author id="{C89B6F7C-43BA-847E-2C6A-18516CFCD3EB}" name="Eleanor Porteous" initials="EP" userId="Eleanor Porteous" providerId="None"/>
  <p188:author id="{037C027D-5768-D5C7-AB15-2BA48E6FAD00}" name="Lill, Jennifer Susan" initials="LJS" userId="S::LILLJ01@pfizer.com::02a5aada-2335-40a9-87d8-b1cfbadf2366" providerId="AD"/>
  <p188:author id="{E973987D-7FED-B1C2-2058-B31D28DA9336}" name="Amber Wood (MTM)" initials="AW(" userId="S::Amber.Wood@meditechmedia.com::af8390e6-b191-458b-b6b4-3e3ca497da2f" providerId="AD"/>
  <p188:author id="{D1305784-50D8-A2DD-286F-47C31EAB0B1B}" name="Josep Tabernero" initials="JT" userId="S::jtabernero@vhio.net::389f40a9-d65e-44a6-bebe-f5b4d70206ae" providerId="AD"/>
  <p188:author id="{F74F1888-35B8-FF05-804A-16913CB3C012}" name="Zejing Wang" initials="ZW" userId="S::zwang@seagen.com::9042960e-1b05-492f-bcbc-b971ea1e2125" providerId="AD"/>
  <p188:author id="{5DE99389-3971-2FFA-1192-D6DB597D5EA5}" name="Michael Williams, PhD (HI)" initials="MWP(" userId="S::Michael.Williams@healthinteractions.com::fd606cdb-c247-4d8d-a70e-ab2b53f7eff8" providerId="AD"/>
  <p188:author id="{F43FB291-5AA1-A1DA-CC4E-AA5E1FF38A7D}" name="Matt Gooding" initials="MG" userId="Matt Gooding" providerId="None"/>
  <p188:author id="{46E20692-B75C-8E11-4FF6-3A4D07123232}" name="Blaise Low" initials="BL" userId="Blaise Low" providerId="None"/>
  <p188:author id="{2C979992-4467-388F-FEEA-C959D2F98A44}" name="Kshipra Desai, PhD, CMPP (HI)" initials="KDPC(" userId="S::Kshipra.Desai@healthinteractions.com::7d13ed7b-8e48-4ed7-938a-9a260b4d2b22" providerId="AD"/>
  <p188:author id="{A31A6A96-AF38-554F-509E-F44C1F9A280F}" name="Leah Hogdal" initials="LH" userId="S::lhogdal@seagen.com::471d5f1b-ea66-4be1-87ec-fd7d3f7cf10b" providerId="AD"/>
  <p188:author id="{8D8DB396-CB6B-0BD1-C206-A141B2C2F342}" name="Asu Erden, PhD (HI)" initials="AEP(" userId="S::Asu.Erden@healthinteractions.com::f7e6c3ee-1597-4c1b-a6c0-dfa5502e492f" providerId="AD"/>
  <p188:author id="{1B401B9B-2091-690A-A9ED-6164C1AAFC8B}" name="Michele Wozniak" initials="MW" userId="Michele Wozniak" providerId="None"/>
  <p188:author id="{835B43B6-6298-1043-94C3-1EBF6DA906DA}" name="Anna Martirosyan" initials="AM" userId="Anna Martirosyan" providerId="None"/>
  <p188:author id="{78654EB8-3D7C-DB95-5643-4E8C0DCCC0A5}" name="Ed Carter" initials="EC" userId="Ed Carter" providerId="None"/>
  <p188:author id="{78E35FC4-D743-50FE-06F2-9181DE452F18}" name="Jessica Bessler, PhD, CMPP (HI)" initials="JBPC(" userId="S::Jessica.Bessler@healthinteractions.com::56a6ce0f-48f1-4feb-997e-92d4e02918ba" providerId="AD"/>
  <p188:author id="{5037E0E0-7F90-E0CF-D167-0AC4B6BFCE8B}" name="Nucleus Global" initials="NG" userId="Nucleus Global" providerId="None"/>
  <p188:author id="{5EEE56E5-8417-286D-39A3-B7AEB2B74207}" name="Edward Carter" initials="EC" userId="Edward Carter" providerId="None"/>
  <p188:author id="{6B35A3E9-3894-9FF7-98CF-344F57F5465A}" name="Mills-Lujan, Kate" initials="MLK" userId="S::A4041188@astellas.com::f7fc475d-f45d-46f5-8572-63b26939afcb" providerId="AD"/>
  <p188:author id="{DF4E07ED-3956-49AB-F38A-35DEB68C0CC9}" name="Cindy Yu" initials="CY" userId="Cindy Yu" providerId="None"/>
  <p188:author id="{63707BFF-ADD4-C31E-2F1E-9A98273CF7D5}" name="Zejing Wang" initials="ZW" userId="Zejing Wang"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shley Pratt, PhD, CMPP (HI)" initials="APPC(" lastIdx="21" clrIdx="0">
    <p:extLst>
      <p:ext uri="{19B8F6BF-5375-455C-9EA6-DF929625EA0E}">
        <p15:presenceInfo xmlns:p15="http://schemas.microsoft.com/office/powerpoint/2012/main" userId="S::Ashley.Pratt@healthinteractions.com::7d6b38b0-b691-4431-9771-fe5ba5e885d4" providerId="AD"/>
      </p:ext>
    </p:extLst>
  </p:cmAuthor>
  <p:cmAuthor id="2" name="Jessica Bessler, PhD, CMPP (HI)" initials="JBPC(" lastIdx="18" clrIdx="1">
    <p:extLst>
      <p:ext uri="{19B8F6BF-5375-455C-9EA6-DF929625EA0E}">
        <p15:presenceInfo xmlns:p15="http://schemas.microsoft.com/office/powerpoint/2012/main" userId="S::Jessica.Bessler@healthinteractions.com::56a6ce0f-48f1-4feb-997e-92d4e02918ba" providerId="AD"/>
      </p:ext>
    </p:extLst>
  </p:cmAuthor>
  <p:cmAuthor id="3" name="Galsky, Matthew" initials="GM" lastIdx="7" clrIdx="2">
    <p:extLst>
      <p:ext uri="{19B8F6BF-5375-455C-9EA6-DF929625EA0E}">
        <p15:presenceInfo xmlns:p15="http://schemas.microsoft.com/office/powerpoint/2012/main" userId="S::matthew.galsky@mssm.edu::4f3f21b4-a761-4145-9bb2-1bf55e17b8af" providerId="AD"/>
      </p:ext>
    </p:extLst>
  </p:cmAuthor>
  <p:cmAuthor id="4" name="Allison Battista (NC)" initials="AB(" lastIdx="35" clrIdx="3">
    <p:extLst>
      <p:ext uri="{19B8F6BF-5375-455C-9EA6-DF929625EA0E}">
        <p15:presenceInfo xmlns:p15="http://schemas.microsoft.com/office/powerpoint/2012/main" userId="S::allison.battista@nucleuscentral.com::890fbff6-296b-4586-be53-3cf8917dd1b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F2F2"/>
    <a:srgbClr val="E1E1E1"/>
    <a:srgbClr val="E0E3E9"/>
    <a:srgbClr val="F50300"/>
    <a:srgbClr val="0000FF"/>
    <a:srgbClr val="4472C4"/>
    <a:srgbClr val="ED7D31"/>
    <a:srgbClr val="1E3B5B"/>
    <a:srgbClr val="203864"/>
    <a:srgbClr val="AB0C2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87B06C7-F45D-42CF-A1E8-833DAB31CEDE}" v="107" dt="2024-09-09T18:58:21.556"/>
  </p1510:revLst>
</p1510:revInfo>
</file>

<file path=ppt/tableStyles.xml><?xml version="1.0" encoding="utf-8"?>
<a:tblStyleLst xmlns:a="http://schemas.openxmlformats.org/drawingml/2006/main" def="{5C22544A-7EE6-4342-B048-85BDC9FD1C3A}">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322" autoAdjust="0"/>
    <p:restoredTop sz="96201" autoAdjust="0"/>
  </p:normalViewPr>
  <p:slideViewPr>
    <p:cSldViewPr snapToGrid="0">
      <p:cViewPr varScale="1">
        <p:scale>
          <a:sx n="160" d="100"/>
          <a:sy n="160" d="100"/>
        </p:scale>
        <p:origin x="950" y="110"/>
      </p:cViewPr>
      <p:guideLst>
        <p:guide pos="3311"/>
        <p:guide orient="horz" pos="2255"/>
        <p:guide orient="horz" pos="55"/>
      </p:guideLst>
    </p:cSldViewPr>
  </p:slideViewPr>
  <p:notesTextViewPr>
    <p:cViewPr>
      <p:scale>
        <a:sx n="1" d="1"/>
        <a:sy n="1" d="1"/>
      </p:scale>
      <p:origin x="0" y="0"/>
    </p:cViewPr>
  </p:notesTextViewPr>
  <p:notesViewPr>
    <p:cSldViewPr snapToGrid="0">
      <p:cViewPr varScale="1">
        <p:scale>
          <a:sx n="92" d="100"/>
          <a:sy n="92" d="100"/>
        </p:scale>
        <p:origin x="4042" y="6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commentAuthors" Target="commentAuthors.xml"/><Relationship Id="rId28"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5700934579439252E-2"/>
          <c:y val="3.6166634207402515E-2"/>
          <c:w val="0.94859813084112155"/>
          <c:h val="0.81066425449672541"/>
        </c:manualLayout>
      </c:layout>
      <c:scatterChart>
        <c:scatterStyle val="lineMarker"/>
        <c:varyColors val="0"/>
        <c:ser>
          <c:idx val="0"/>
          <c:order val="0"/>
          <c:tx>
            <c:strRef>
              <c:f>Sheet1!$B$1</c:f>
              <c:strCache>
                <c:ptCount val="1"/>
                <c:pt idx="0">
                  <c:v>Y-Values</c:v>
                </c:pt>
              </c:strCache>
            </c:strRef>
          </c:tx>
          <c:spPr>
            <a:ln w="19050" cap="rnd">
              <a:noFill/>
              <a:round/>
            </a:ln>
            <a:effectLst/>
          </c:spPr>
          <c:marker>
            <c:symbol val="diamond"/>
            <c:size val="10"/>
            <c:spPr>
              <a:solidFill>
                <a:schemeClr val="accent1"/>
              </a:solidFill>
              <a:ln w="9525">
                <a:solidFill>
                  <a:schemeClr val="accent1"/>
                </a:solidFill>
              </a:ln>
              <a:effectLst/>
            </c:spPr>
          </c:marker>
          <c:dPt>
            <c:idx val="0"/>
            <c:marker>
              <c:symbol val="diamond"/>
              <c:size val="10"/>
              <c:spPr>
                <a:solidFill>
                  <a:schemeClr val="accent1"/>
                </a:solidFill>
                <a:ln w="9525">
                  <a:solidFill>
                    <a:schemeClr val="accent1"/>
                  </a:solidFill>
                </a:ln>
                <a:effectLst/>
              </c:spPr>
            </c:marker>
            <c:bubble3D val="0"/>
            <c:extLst>
              <c:ext xmlns:c16="http://schemas.microsoft.com/office/drawing/2014/chart" uri="{C3380CC4-5D6E-409C-BE32-E72D297353CC}">
                <c16:uniqueId val="{00000003-E508-4D45-BBB2-E7A732E9A98E}"/>
              </c:ext>
            </c:extLst>
          </c:dPt>
          <c:dPt>
            <c:idx val="1"/>
            <c:marker>
              <c:symbol val="diamond"/>
              <c:size val="4"/>
              <c:spPr>
                <a:solidFill>
                  <a:schemeClr val="accent1"/>
                </a:solidFill>
                <a:ln w="3175">
                  <a:solidFill>
                    <a:schemeClr val="accent1"/>
                  </a:solidFill>
                </a:ln>
                <a:effectLst/>
              </c:spPr>
            </c:marker>
            <c:bubble3D val="0"/>
            <c:extLst>
              <c:ext xmlns:c16="http://schemas.microsoft.com/office/drawing/2014/chart" uri="{C3380CC4-5D6E-409C-BE32-E72D297353CC}">
                <c16:uniqueId val="{00000002-E508-4D45-BBB2-E7A732E9A98E}"/>
              </c:ext>
            </c:extLst>
          </c:dPt>
          <c:dPt>
            <c:idx val="2"/>
            <c:marker>
              <c:symbol val="diamond"/>
              <c:size val="4"/>
              <c:spPr>
                <a:solidFill>
                  <a:schemeClr val="accent1"/>
                </a:solidFill>
                <a:ln w="3175">
                  <a:solidFill>
                    <a:schemeClr val="accent1"/>
                  </a:solidFill>
                </a:ln>
                <a:effectLst/>
              </c:spPr>
            </c:marker>
            <c:bubble3D val="0"/>
            <c:extLst>
              <c:ext xmlns:c16="http://schemas.microsoft.com/office/drawing/2014/chart" uri="{C3380CC4-5D6E-409C-BE32-E72D297353CC}">
                <c16:uniqueId val="{00000000-E508-4D45-BBB2-E7A732E9A98E}"/>
              </c:ext>
            </c:extLst>
          </c:dPt>
          <c:dPt>
            <c:idx val="3"/>
            <c:marker>
              <c:symbol val="diamond"/>
              <c:size val="8"/>
              <c:spPr>
                <a:solidFill>
                  <a:schemeClr val="accent1"/>
                </a:solidFill>
                <a:ln w="9525">
                  <a:solidFill>
                    <a:schemeClr val="accent1"/>
                  </a:solidFill>
                </a:ln>
                <a:effectLst/>
              </c:spPr>
            </c:marker>
            <c:bubble3D val="0"/>
            <c:extLst>
              <c:ext xmlns:c16="http://schemas.microsoft.com/office/drawing/2014/chart" uri="{C3380CC4-5D6E-409C-BE32-E72D297353CC}">
                <c16:uniqueId val="{00000001-E508-4D45-BBB2-E7A732E9A98E}"/>
              </c:ext>
            </c:extLst>
          </c:dPt>
          <c:errBars>
            <c:errDir val="x"/>
            <c:errBarType val="both"/>
            <c:errValType val="cust"/>
            <c:noEndCap val="0"/>
            <c:plus>
              <c:numRef>
                <c:f>Sheet1!$I$2:$I$5</c:f>
                <c:numCache>
                  <c:formatCode>General</c:formatCode>
                  <c:ptCount val="4"/>
                  <c:pt idx="0">
                    <c:v>8.8000000000000023E-2</c:v>
                  </c:pt>
                  <c:pt idx="1">
                    <c:v>0.45999999999999996</c:v>
                  </c:pt>
                  <c:pt idx="2">
                    <c:v>0.45299999999999996</c:v>
                  </c:pt>
                  <c:pt idx="3">
                    <c:v>9.7999999999999976E-2</c:v>
                  </c:pt>
                </c:numCache>
              </c:numRef>
            </c:plus>
            <c:minus>
              <c:numRef>
                <c:f>Sheet1!$H$2:$H$5</c:f>
                <c:numCache>
                  <c:formatCode>General</c:formatCode>
                  <c:ptCount val="4"/>
                  <c:pt idx="0">
                    <c:v>7.3000000000000009E-2</c:v>
                  </c:pt>
                  <c:pt idx="1">
                    <c:v>0.24800000000000005</c:v>
                  </c:pt>
                  <c:pt idx="2">
                    <c:v>0.27200000000000008</c:v>
                  </c:pt>
                  <c:pt idx="3">
                    <c:v>7.9000000000000015E-2</c:v>
                  </c:pt>
                </c:numCache>
              </c:numRef>
            </c:minus>
            <c:spPr>
              <a:noFill/>
              <a:ln w="9525" cap="flat" cmpd="sng" algn="ctr">
                <a:solidFill>
                  <a:schemeClr val="tx1"/>
                </a:solidFill>
                <a:round/>
              </a:ln>
              <a:effectLst/>
            </c:spPr>
          </c:errBars>
          <c:xVal>
            <c:numRef>
              <c:f>Sheet1!$A$2:$A$5</c:f>
              <c:numCache>
                <c:formatCode>General</c:formatCode>
                <c:ptCount val="4"/>
                <c:pt idx="0">
                  <c:v>0.45</c:v>
                </c:pt>
                <c:pt idx="1">
                  <c:v>0.53800000000000003</c:v>
                </c:pt>
                <c:pt idx="2">
                  <c:v>0.68</c:v>
                </c:pt>
                <c:pt idx="3">
                  <c:v>0.39900000000000002</c:v>
                </c:pt>
              </c:numCache>
            </c:numRef>
          </c:xVal>
          <c:yVal>
            <c:numRef>
              <c:f>Sheet1!$B$2:$B$5</c:f>
              <c:numCache>
                <c:formatCode>General</c:formatCode>
                <c:ptCount val="4"/>
                <c:pt idx="0">
                  <c:v>5</c:v>
                </c:pt>
                <c:pt idx="1">
                  <c:v>3</c:v>
                </c:pt>
                <c:pt idx="2">
                  <c:v>2</c:v>
                </c:pt>
                <c:pt idx="3">
                  <c:v>1</c:v>
                </c:pt>
              </c:numCache>
            </c:numRef>
          </c:yVal>
          <c:smooth val="0"/>
          <c:extLst>
            <c:ext xmlns:c16="http://schemas.microsoft.com/office/drawing/2014/chart" uri="{C3380CC4-5D6E-409C-BE32-E72D297353CC}">
              <c16:uniqueId val="{00000000-612D-49F5-A218-9284777F0732}"/>
            </c:ext>
          </c:extLst>
        </c:ser>
        <c:dLbls>
          <c:showLegendKey val="0"/>
          <c:showVal val="0"/>
          <c:showCatName val="0"/>
          <c:showSerName val="0"/>
          <c:showPercent val="0"/>
          <c:showBubbleSize val="0"/>
        </c:dLbls>
        <c:axId val="322750472"/>
        <c:axId val="322748832"/>
      </c:scatterChart>
      <c:valAx>
        <c:axId val="322750472"/>
        <c:scaling>
          <c:logBase val="10"/>
          <c:orientation val="minMax"/>
          <c:max val="4"/>
        </c:scaling>
        <c:delete val="0"/>
        <c:axPos val="b"/>
        <c:numFmt formatCode="General" sourceLinked="0"/>
        <c:majorTickMark val="out"/>
        <c:minorTickMark val="out"/>
        <c:tickLblPos val="none"/>
        <c:spPr>
          <a:noFill/>
          <a:ln w="9525"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322748832"/>
        <c:crosses val="autoZero"/>
        <c:crossBetween val="midCat"/>
      </c:valAx>
      <c:valAx>
        <c:axId val="322748832"/>
        <c:scaling>
          <c:orientation val="minMax"/>
          <c:max val="5.5"/>
          <c:min val="0"/>
        </c:scaling>
        <c:delete val="0"/>
        <c:axPos val="l"/>
        <c:numFmt formatCode="General" sourceLinked="1"/>
        <c:majorTickMark val="none"/>
        <c:minorTickMark val="none"/>
        <c:tickLblPos val="none"/>
        <c:spPr>
          <a:noFill/>
          <a:ln w="9525" cap="flat" cmpd="sng" algn="ctr">
            <a:solidFill>
              <a:schemeClr val="tx1"/>
            </a:solidFill>
            <a:prstDash val="dash"/>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22750472"/>
        <c:crosses val="autoZero"/>
        <c:crossBetween val="midCat"/>
        <c:minorUnit val="1"/>
      </c:valAx>
      <c:spPr>
        <a:noFill/>
        <a:ln w="25400">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5700934579439252E-2"/>
          <c:y val="3.6166634207402515E-2"/>
          <c:w val="0.94859813084112155"/>
          <c:h val="0.7713745931226863"/>
        </c:manualLayout>
      </c:layout>
      <c:scatterChart>
        <c:scatterStyle val="lineMarker"/>
        <c:varyColors val="0"/>
        <c:ser>
          <c:idx val="0"/>
          <c:order val="0"/>
          <c:tx>
            <c:strRef>
              <c:f>Sheet1!$B$1</c:f>
              <c:strCache>
                <c:ptCount val="1"/>
                <c:pt idx="0">
                  <c:v>Y-Values</c:v>
                </c:pt>
              </c:strCache>
            </c:strRef>
          </c:tx>
          <c:spPr>
            <a:ln w="19050" cap="rnd">
              <a:noFill/>
              <a:round/>
            </a:ln>
            <a:effectLst/>
          </c:spPr>
          <c:marker>
            <c:symbol val="diamond"/>
            <c:size val="10"/>
            <c:spPr>
              <a:solidFill>
                <a:schemeClr val="accent1"/>
              </a:solidFill>
              <a:ln w="9525">
                <a:solidFill>
                  <a:schemeClr val="accent1"/>
                </a:solidFill>
              </a:ln>
              <a:effectLst/>
            </c:spPr>
          </c:marker>
          <c:dPt>
            <c:idx val="0"/>
            <c:marker>
              <c:symbol val="diamond"/>
              <c:size val="10"/>
              <c:spPr>
                <a:solidFill>
                  <a:schemeClr val="accent1"/>
                </a:solidFill>
                <a:ln w="9525">
                  <a:solidFill>
                    <a:schemeClr val="accent1"/>
                  </a:solidFill>
                </a:ln>
                <a:effectLst/>
              </c:spPr>
            </c:marker>
            <c:bubble3D val="0"/>
            <c:extLst>
              <c:ext xmlns:c16="http://schemas.microsoft.com/office/drawing/2014/chart" uri="{C3380CC4-5D6E-409C-BE32-E72D297353CC}">
                <c16:uniqueId val="{00000000-9DCF-43AB-8AB8-BBA35877E427}"/>
              </c:ext>
            </c:extLst>
          </c:dPt>
          <c:dPt>
            <c:idx val="1"/>
            <c:marker>
              <c:symbol val="diamond"/>
              <c:size val="4"/>
              <c:spPr>
                <a:solidFill>
                  <a:schemeClr val="accent1"/>
                </a:solidFill>
                <a:ln w="9525">
                  <a:solidFill>
                    <a:schemeClr val="accent1"/>
                  </a:solidFill>
                </a:ln>
                <a:effectLst/>
              </c:spPr>
            </c:marker>
            <c:bubble3D val="0"/>
            <c:extLst>
              <c:ext xmlns:c16="http://schemas.microsoft.com/office/drawing/2014/chart" uri="{C3380CC4-5D6E-409C-BE32-E72D297353CC}">
                <c16:uniqueId val="{00000001-9DCF-43AB-8AB8-BBA35877E427}"/>
              </c:ext>
            </c:extLst>
          </c:dPt>
          <c:dPt>
            <c:idx val="2"/>
            <c:marker>
              <c:symbol val="diamond"/>
              <c:size val="4"/>
              <c:spPr>
                <a:solidFill>
                  <a:schemeClr val="accent1"/>
                </a:solidFill>
                <a:ln w="9525">
                  <a:solidFill>
                    <a:schemeClr val="accent1"/>
                  </a:solidFill>
                </a:ln>
                <a:effectLst/>
              </c:spPr>
            </c:marker>
            <c:bubble3D val="0"/>
            <c:extLst>
              <c:ext xmlns:c16="http://schemas.microsoft.com/office/drawing/2014/chart" uri="{C3380CC4-5D6E-409C-BE32-E72D297353CC}">
                <c16:uniqueId val="{00000002-9DCF-43AB-8AB8-BBA35877E427}"/>
              </c:ext>
            </c:extLst>
          </c:dPt>
          <c:dPt>
            <c:idx val="3"/>
            <c:marker>
              <c:symbol val="diamond"/>
              <c:size val="8"/>
              <c:spPr>
                <a:solidFill>
                  <a:schemeClr val="accent1"/>
                </a:solidFill>
                <a:ln w="9525">
                  <a:solidFill>
                    <a:schemeClr val="accent1"/>
                  </a:solidFill>
                </a:ln>
                <a:effectLst/>
              </c:spPr>
            </c:marker>
            <c:bubble3D val="0"/>
            <c:extLst>
              <c:ext xmlns:c16="http://schemas.microsoft.com/office/drawing/2014/chart" uri="{C3380CC4-5D6E-409C-BE32-E72D297353CC}">
                <c16:uniqueId val="{00000003-9DCF-43AB-8AB8-BBA35877E427}"/>
              </c:ext>
            </c:extLst>
          </c:dPt>
          <c:errBars>
            <c:errDir val="x"/>
            <c:errBarType val="both"/>
            <c:errValType val="cust"/>
            <c:noEndCap val="0"/>
            <c:plus>
              <c:numRef>
                <c:f>Sheet1!$I$2:$I$5</c:f>
                <c:numCache>
                  <c:formatCode>General</c:formatCode>
                  <c:ptCount val="4"/>
                  <c:pt idx="0">
                    <c:v>0.11399999999999993</c:v>
                  </c:pt>
                  <c:pt idx="1">
                    <c:v>0.52100000000000002</c:v>
                  </c:pt>
                  <c:pt idx="2">
                    <c:v>0.42199999999999999</c:v>
                  </c:pt>
                  <c:pt idx="3">
                    <c:v>0.14699999999999996</c:v>
                  </c:pt>
                </c:numCache>
              </c:numRef>
            </c:plus>
            <c:minus>
              <c:numRef>
                <c:f>Sheet1!$H$2:$H$5</c:f>
                <c:numCache>
                  <c:formatCode>General</c:formatCode>
                  <c:ptCount val="4"/>
                  <c:pt idx="0">
                    <c:v>9.2000000000000026E-2</c:v>
                  </c:pt>
                  <c:pt idx="1">
                    <c:v>0.26300000000000001</c:v>
                  </c:pt>
                  <c:pt idx="2">
                    <c:v>0.215</c:v>
                  </c:pt>
                  <c:pt idx="3">
                    <c:v>0.11100000000000004</c:v>
                  </c:pt>
                </c:numCache>
              </c:numRef>
            </c:minus>
            <c:spPr>
              <a:noFill/>
              <a:ln w="9525" cap="flat" cmpd="sng" algn="ctr">
                <a:solidFill>
                  <a:schemeClr val="tx1"/>
                </a:solidFill>
                <a:round/>
              </a:ln>
              <a:effectLst/>
            </c:spPr>
          </c:errBars>
          <c:xVal>
            <c:numRef>
              <c:f>Sheet1!$A$2:$A$5</c:f>
              <c:numCache>
                <c:formatCode>General</c:formatCode>
                <c:ptCount val="4"/>
                <c:pt idx="0">
                  <c:v>0.46800000000000003</c:v>
                </c:pt>
                <c:pt idx="1">
                  <c:v>0.53100000000000003</c:v>
                </c:pt>
                <c:pt idx="2">
                  <c:v>0.435</c:v>
                </c:pt>
                <c:pt idx="3">
                  <c:v>0.46600000000000003</c:v>
                </c:pt>
              </c:numCache>
            </c:numRef>
          </c:xVal>
          <c:yVal>
            <c:numRef>
              <c:f>Sheet1!$B$2:$B$5</c:f>
              <c:numCache>
                <c:formatCode>General</c:formatCode>
                <c:ptCount val="4"/>
                <c:pt idx="0">
                  <c:v>5</c:v>
                </c:pt>
                <c:pt idx="1">
                  <c:v>3</c:v>
                </c:pt>
                <c:pt idx="2">
                  <c:v>2</c:v>
                </c:pt>
                <c:pt idx="3">
                  <c:v>1</c:v>
                </c:pt>
              </c:numCache>
            </c:numRef>
          </c:yVal>
          <c:smooth val="0"/>
          <c:extLst>
            <c:ext xmlns:c16="http://schemas.microsoft.com/office/drawing/2014/chart" uri="{C3380CC4-5D6E-409C-BE32-E72D297353CC}">
              <c16:uniqueId val="{00000000-9E5B-4320-A05F-EBF82D347B45}"/>
            </c:ext>
          </c:extLst>
        </c:ser>
        <c:dLbls>
          <c:showLegendKey val="0"/>
          <c:showVal val="0"/>
          <c:showCatName val="0"/>
          <c:showSerName val="0"/>
          <c:showPercent val="0"/>
          <c:showBubbleSize val="0"/>
        </c:dLbls>
        <c:axId val="322750472"/>
        <c:axId val="322748832"/>
      </c:scatterChart>
      <c:valAx>
        <c:axId val="322750472"/>
        <c:scaling>
          <c:logBase val="10"/>
          <c:orientation val="minMax"/>
          <c:max val="4"/>
        </c:scaling>
        <c:delete val="0"/>
        <c:axPos val="b"/>
        <c:numFmt formatCode="General" sourceLinked="0"/>
        <c:majorTickMark val="out"/>
        <c:minorTickMark val="out"/>
        <c:tickLblPos val="none"/>
        <c:spPr>
          <a:noFill/>
          <a:ln w="9525"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322748832"/>
        <c:crosses val="autoZero"/>
        <c:crossBetween val="midCat"/>
      </c:valAx>
      <c:valAx>
        <c:axId val="322748832"/>
        <c:scaling>
          <c:orientation val="minMax"/>
          <c:max val="5.5"/>
          <c:min val="0"/>
        </c:scaling>
        <c:delete val="0"/>
        <c:axPos val="l"/>
        <c:numFmt formatCode="General" sourceLinked="1"/>
        <c:majorTickMark val="none"/>
        <c:minorTickMark val="none"/>
        <c:tickLblPos val="none"/>
        <c:spPr>
          <a:noFill/>
          <a:ln w="9525" cap="flat" cmpd="sng" algn="ctr">
            <a:solidFill>
              <a:schemeClr val="tx1"/>
            </a:solidFill>
            <a:prstDash val="dash"/>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22750472"/>
        <c:crosses val="autoZero"/>
        <c:crossBetween val="midCat"/>
        <c:minorUnit val="1"/>
      </c:valAx>
      <c:spPr>
        <a:noFill/>
        <a:ln w="25400">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8660677287135928E-2"/>
          <c:y val="0.11906676841083777"/>
          <c:w val="0.87543800026216512"/>
          <c:h val="0.76937404335935633"/>
        </c:manualLayout>
      </c:layout>
      <c:barChart>
        <c:barDir val="col"/>
        <c:grouping val="clustered"/>
        <c:varyColors val="0"/>
        <c:ser>
          <c:idx val="0"/>
          <c:order val="0"/>
          <c:tx>
            <c:strRef>
              <c:f>Sheet1!$B$1</c:f>
              <c:strCache>
                <c:ptCount val="1"/>
                <c:pt idx="0">
                  <c:v>EV+P</c:v>
                </c:pt>
              </c:strCache>
            </c:strRef>
          </c:tx>
          <c:spPr>
            <a:solidFill>
              <a:srgbClr val="1E3B5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both"/>
            <c:errValType val="cust"/>
            <c:noEndCap val="0"/>
            <c:plus>
              <c:numRef>
                <c:f>Sheet1!$E$11:$E$16</c:f>
                <c:numCache>
                  <c:formatCode>General</c:formatCode>
                  <c:ptCount val="6"/>
                  <c:pt idx="0">
                    <c:v>4.4000000000000004</c:v>
                  </c:pt>
                  <c:pt idx="1">
                    <c:v>7.2</c:v>
                  </c:pt>
                  <c:pt idx="2">
                    <c:v>5.9</c:v>
                  </c:pt>
                  <c:pt idx="3">
                    <c:v>16.399999999999999</c:v>
                  </c:pt>
                  <c:pt idx="4">
                    <c:v>13.799999999999997</c:v>
                  </c:pt>
                  <c:pt idx="5">
                    <c:v>5</c:v>
                  </c:pt>
                </c:numCache>
              </c:numRef>
            </c:plus>
            <c:minus>
              <c:numRef>
                <c:f>Sheet1!$D$11:$D$16</c:f>
                <c:numCache>
                  <c:formatCode>General</c:formatCode>
                  <c:ptCount val="6"/>
                  <c:pt idx="0">
                    <c:v>4.5999999999999996</c:v>
                  </c:pt>
                  <c:pt idx="1">
                    <c:v>7.7</c:v>
                  </c:pt>
                  <c:pt idx="2">
                    <c:v>6.5</c:v>
                  </c:pt>
                  <c:pt idx="3">
                    <c:v>16.800000000000004</c:v>
                  </c:pt>
                  <c:pt idx="4">
                    <c:v>14.799999999999997</c:v>
                  </c:pt>
                  <c:pt idx="5">
                    <c:v>5.5</c:v>
                  </c:pt>
                </c:numCache>
              </c:numRef>
            </c:minus>
            <c:spPr>
              <a:noFill/>
              <a:ln w="9525" cap="flat" cmpd="sng" algn="ctr">
                <a:solidFill>
                  <a:schemeClr val="tx1">
                    <a:lumMod val="65000"/>
                    <a:lumOff val="35000"/>
                  </a:schemeClr>
                </a:solidFill>
                <a:round/>
              </a:ln>
              <a:effectLst/>
            </c:spPr>
          </c:errBars>
          <c:cat>
            <c:strRef>
              <c:f>Sheet1!$A$2:$A$7</c:f>
              <c:strCache>
                <c:ptCount val="6"/>
                <c:pt idx="0">
                  <c:v>Overall</c:v>
                </c:pt>
                <c:pt idx="1">
                  <c:v>&lt;275</c:v>
                </c:pt>
                <c:pt idx="2">
                  <c:v>≥275</c:v>
                </c:pt>
                <c:pt idx="3">
                  <c:v>&lt;150</c:v>
                </c:pt>
                <c:pt idx="4">
                  <c:v>150-225</c:v>
                </c:pt>
                <c:pt idx="5">
                  <c:v>≥225</c:v>
                </c:pt>
              </c:strCache>
            </c:strRef>
          </c:cat>
          <c:val>
            <c:numRef>
              <c:f>Sheet1!$B$2:$B$7</c:f>
              <c:numCache>
                <c:formatCode>General</c:formatCode>
                <c:ptCount val="6"/>
                <c:pt idx="0">
                  <c:v>67.7</c:v>
                </c:pt>
                <c:pt idx="1">
                  <c:v>63.6</c:v>
                </c:pt>
                <c:pt idx="2">
                  <c:v>71.8</c:v>
                </c:pt>
                <c:pt idx="3">
                  <c:v>52.6</c:v>
                </c:pt>
                <c:pt idx="4">
                  <c:v>58</c:v>
                </c:pt>
                <c:pt idx="5">
                  <c:v>71.8</c:v>
                </c:pt>
              </c:numCache>
            </c:numRef>
          </c:val>
          <c:extLst>
            <c:ext xmlns:c16="http://schemas.microsoft.com/office/drawing/2014/chart" uri="{C3380CC4-5D6E-409C-BE32-E72D297353CC}">
              <c16:uniqueId val="{00000000-FFFE-4028-8257-C5229C38E776}"/>
            </c:ext>
          </c:extLst>
        </c:ser>
        <c:ser>
          <c:idx val="1"/>
          <c:order val="1"/>
          <c:tx>
            <c:strRef>
              <c:f>Sheet1!$C$1</c:f>
              <c:strCache>
                <c:ptCount val="1"/>
                <c:pt idx="0">
                  <c:v>Chemotherapy</c:v>
                </c:pt>
              </c:strCache>
            </c:strRef>
          </c:tx>
          <c:spPr>
            <a:solidFill>
              <a:srgbClr val="888D89"/>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both"/>
            <c:errValType val="cust"/>
            <c:noEndCap val="0"/>
            <c:plus>
              <c:numRef>
                <c:f>Sheet1!$E$21:$E$26</c:f>
                <c:numCache>
                  <c:formatCode>General</c:formatCode>
                  <c:ptCount val="6"/>
                  <c:pt idx="0">
                    <c:v>4.8</c:v>
                  </c:pt>
                  <c:pt idx="1">
                    <c:v>6.9</c:v>
                  </c:pt>
                  <c:pt idx="2">
                    <c:v>7.2</c:v>
                  </c:pt>
                  <c:pt idx="3">
                    <c:v>14.799999999999997</c:v>
                  </c:pt>
                  <c:pt idx="4">
                    <c:v>13.899999999999999</c:v>
                  </c:pt>
                  <c:pt idx="5">
                    <c:v>5.8</c:v>
                  </c:pt>
                </c:numCache>
              </c:numRef>
            </c:plus>
            <c:minus>
              <c:numRef>
                <c:f>Sheet1!$D$21:$D$26</c:f>
                <c:numCache>
                  <c:formatCode>General</c:formatCode>
                  <c:ptCount val="6"/>
                  <c:pt idx="0">
                    <c:v>4.7</c:v>
                  </c:pt>
                  <c:pt idx="1">
                    <c:v>6.7</c:v>
                  </c:pt>
                  <c:pt idx="2">
                    <c:v>7.3</c:v>
                  </c:pt>
                  <c:pt idx="3">
                    <c:v>13.3</c:v>
                  </c:pt>
                  <c:pt idx="4">
                    <c:v>13.2</c:v>
                  </c:pt>
                  <c:pt idx="5">
                    <c:v>5.8</c:v>
                  </c:pt>
                </c:numCache>
              </c:numRef>
            </c:minus>
            <c:spPr>
              <a:noFill/>
              <a:ln w="9525" cap="flat" cmpd="sng" algn="ctr">
                <a:solidFill>
                  <a:schemeClr val="tx1">
                    <a:lumMod val="65000"/>
                    <a:lumOff val="35000"/>
                  </a:schemeClr>
                </a:solidFill>
                <a:round/>
              </a:ln>
              <a:effectLst/>
            </c:spPr>
          </c:errBars>
          <c:cat>
            <c:strRef>
              <c:f>Sheet1!$A$2:$A$7</c:f>
              <c:strCache>
                <c:ptCount val="6"/>
                <c:pt idx="0">
                  <c:v>Overall</c:v>
                </c:pt>
                <c:pt idx="1">
                  <c:v>&lt;275</c:v>
                </c:pt>
                <c:pt idx="2">
                  <c:v>≥275</c:v>
                </c:pt>
                <c:pt idx="3">
                  <c:v>&lt;150</c:v>
                </c:pt>
                <c:pt idx="4">
                  <c:v>150-225</c:v>
                </c:pt>
                <c:pt idx="5">
                  <c:v>≥225</c:v>
                </c:pt>
              </c:strCache>
            </c:strRef>
          </c:cat>
          <c:val>
            <c:numRef>
              <c:f>Sheet1!$C$2:$C$7</c:f>
              <c:numCache>
                <c:formatCode>General</c:formatCode>
                <c:ptCount val="6"/>
                <c:pt idx="0">
                  <c:v>44.4</c:v>
                </c:pt>
                <c:pt idx="1">
                  <c:v>40.5</c:v>
                </c:pt>
                <c:pt idx="2">
                  <c:v>47.2</c:v>
                </c:pt>
                <c:pt idx="3">
                  <c:v>38</c:v>
                </c:pt>
                <c:pt idx="4">
                  <c:v>42.9</c:v>
                </c:pt>
                <c:pt idx="5">
                  <c:v>44.8</c:v>
                </c:pt>
              </c:numCache>
            </c:numRef>
          </c:val>
          <c:extLst>
            <c:ext xmlns:c16="http://schemas.microsoft.com/office/drawing/2014/chart" uri="{C3380CC4-5D6E-409C-BE32-E72D297353CC}">
              <c16:uniqueId val="{00000001-FFFE-4028-8257-C5229C38E776}"/>
            </c:ext>
          </c:extLst>
        </c:ser>
        <c:dLbls>
          <c:dLblPos val="outEnd"/>
          <c:showLegendKey val="0"/>
          <c:showVal val="1"/>
          <c:showCatName val="0"/>
          <c:showSerName val="0"/>
          <c:showPercent val="0"/>
          <c:showBubbleSize val="0"/>
        </c:dLbls>
        <c:gapWidth val="45"/>
        <c:axId val="135429567"/>
        <c:axId val="135431487"/>
      </c:barChart>
      <c:catAx>
        <c:axId val="135429567"/>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135431487"/>
        <c:crosses val="autoZero"/>
        <c:auto val="1"/>
        <c:lblAlgn val="ctr"/>
        <c:lblOffset val="100"/>
        <c:noMultiLvlLbl val="0"/>
      </c:catAx>
      <c:valAx>
        <c:axId val="135431487"/>
        <c:scaling>
          <c:orientation val="minMax"/>
          <c:max val="100"/>
        </c:scaling>
        <c:delete val="0"/>
        <c:axPos val="l"/>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35429567"/>
        <c:crosses val="autoZero"/>
        <c:crossBetween val="between"/>
        <c:majorUnit val="2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chemeClr val="tx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CEDBD6-D531-A749-A65F-872CC3E394BB}" type="datetimeFigureOut">
              <a:rPr lang="en-US" smtClean="0"/>
              <a:t>9/9/2024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52024F-17D4-8B49-9F26-4BCB771E54BE}" type="slidenum">
              <a:rPr lang="en-US" smtClean="0"/>
              <a:t>‹#›</a:t>
            </a:fld>
            <a:endParaRPr lang="en-US"/>
          </a:p>
        </p:txBody>
      </p:sp>
    </p:spTree>
    <p:extLst>
      <p:ext uri="{BB962C8B-B14F-4D97-AF65-F5344CB8AC3E}">
        <p14:creationId xmlns:p14="http://schemas.microsoft.com/office/powerpoint/2010/main" val="547298200"/>
      </p:ext>
    </p:extLst>
  </p:cSld>
  <p:clrMap bg1="lt1" tx1="dk1" bg2="lt2" tx2="dk2" accent1="accent1" accent2="accent2" accent3="accent3" accent4="accent4" accent5="accent5" accent6="accent6" hlink="hlink" folHlink="folHlink"/>
  <p:notesStyle>
    <a:lvl1pPr marL="0" algn="l" defTabSz="685766" rtl="0" eaLnBrk="1" latinLnBrk="0" hangingPunct="1">
      <a:defRPr sz="900" kern="1200">
        <a:solidFill>
          <a:schemeClr val="tx1"/>
        </a:solidFill>
        <a:latin typeface="+mn-lt"/>
        <a:ea typeface="+mn-ea"/>
        <a:cs typeface="+mn-cs"/>
      </a:defRPr>
    </a:lvl1pPr>
    <a:lvl2pPr marL="342884" algn="l" defTabSz="685766" rtl="0" eaLnBrk="1" latinLnBrk="0" hangingPunct="1">
      <a:defRPr sz="900" kern="1200">
        <a:solidFill>
          <a:schemeClr val="tx1"/>
        </a:solidFill>
        <a:latin typeface="+mn-lt"/>
        <a:ea typeface="+mn-ea"/>
        <a:cs typeface="+mn-cs"/>
      </a:defRPr>
    </a:lvl2pPr>
    <a:lvl3pPr marL="685766" algn="l" defTabSz="685766" rtl="0" eaLnBrk="1" latinLnBrk="0" hangingPunct="1">
      <a:defRPr sz="900" kern="1200">
        <a:solidFill>
          <a:schemeClr val="tx1"/>
        </a:solidFill>
        <a:latin typeface="+mn-lt"/>
        <a:ea typeface="+mn-ea"/>
        <a:cs typeface="+mn-cs"/>
      </a:defRPr>
    </a:lvl3pPr>
    <a:lvl4pPr marL="1028649" algn="l" defTabSz="685766" rtl="0" eaLnBrk="1" latinLnBrk="0" hangingPunct="1">
      <a:defRPr sz="900" kern="1200">
        <a:solidFill>
          <a:schemeClr val="tx1"/>
        </a:solidFill>
        <a:latin typeface="+mn-lt"/>
        <a:ea typeface="+mn-ea"/>
        <a:cs typeface="+mn-cs"/>
      </a:defRPr>
    </a:lvl4pPr>
    <a:lvl5pPr marL="1371532" algn="l" defTabSz="685766" rtl="0" eaLnBrk="1" latinLnBrk="0" hangingPunct="1">
      <a:defRPr sz="900" kern="1200">
        <a:solidFill>
          <a:schemeClr val="tx1"/>
        </a:solidFill>
        <a:latin typeface="+mn-lt"/>
        <a:ea typeface="+mn-ea"/>
        <a:cs typeface="+mn-cs"/>
      </a:defRPr>
    </a:lvl5pPr>
    <a:lvl6pPr marL="1714415" algn="l" defTabSz="685766" rtl="0" eaLnBrk="1" latinLnBrk="0" hangingPunct="1">
      <a:defRPr sz="900" kern="1200">
        <a:solidFill>
          <a:schemeClr val="tx1"/>
        </a:solidFill>
        <a:latin typeface="+mn-lt"/>
        <a:ea typeface="+mn-ea"/>
        <a:cs typeface="+mn-cs"/>
      </a:defRPr>
    </a:lvl6pPr>
    <a:lvl7pPr marL="2057297" algn="l" defTabSz="685766" rtl="0" eaLnBrk="1" latinLnBrk="0" hangingPunct="1">
      <a:defRPr sz="900" kern="1200">
        <a:solidFill>
          <a:schemeClr val="tx1"/>
        </a:solidFill>
        <a:latin typeface="+mn-lt"/>
        <a:ea typeface="+mn-ea"/>
        <a:cs typeface="+mn-cs"/>
      </a:defRPr>
    </a:lvl7pPr>
    <a:lvl8pPr marL="2400180" algn="l" defTabSz="685766" rtl="0" eaLnBrk="1" latinLnBrk="0" hangingPunct="1">
      <a:defRPr sz="900" kern="1200">
        <a:solidFill>
          <a:schemeClr val="tx1"/>
        </a:solidFill>
        <a:latin typeface="+mn-lt"/>
        <a:ea typeface="+mn-ea"/>
        <a:cs typeface="+mn-cs"/>
      </a:defRPr>
    </a:lvl8pPr>
    <a:lvl9pPr marL="2743064" algn="l" defTabSz="685766"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052024F-17D4-8B49-9F26-4BCB771E54BE}" type="slidenum">
              <a:rPr lang="en-US" smtClean="0"/>
              <a:t>3</a:t>
            </a:fld>
            <a:endParaRPr lang="en-US"/>
          </a:p>
        </p:txBody>
      </p:sp>
    </p:spTree>
    <p:extLst>
      <p:ext uri="{BB962C8B-B14F-4D97-AF65-F5344CB8AC3E}">
        <p14:creationId xmlns:p14="http://schemas.microsoft.com/office/powerpoint/2010/main" val="38530763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052024F-17D4-8B49-9F26-4BCB771E54BE}" type="slidenum">
              <a:rPr lang="en-US" smtClean="0"/>
              <a:t>9</a:t>
            </a:fld>
            <a:endParaRPr lang="en-US"/>
          </a:p>
        </p:txBody>
      </p:sp>
    </p:spTree>
    <p:extLst>
      <p:ext uri="{BB962C8B-B14F-4D97-AF65-F5344CB8AC3E}">
        <p14:creationId xmlns:p14="http://schemas.microsoft.com/office/powerpoint/2010/main" val="21461605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052024F-17D4-8B49-9F26-4BCB771E54BE}" type="slidenum">
              <a:rPr lang="en-US" smtClean="0"/>
              <a:t>10</a:t>
            </a:fld>
            <a:endParaRPr lang="en-US"/>
          </a:p>
        </p:txBody>
      </p:sp>
    </p:spTree>
    <p:extLst>
      <p:ext uri="{BB962C8B-B14F-4D97-AF65-F5344CB8AC3E}">
        <p14:creationId xmlns:p14="http://schemas.microsoft.com/office/powerpoint/2010/main" val="160501515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1_Title Presentation" preserve="1" userDrawn="1">
  <p:cSld name="2_Title Presentation">
    <p:spTree>
      <p:nvGrpSpPr>
        <p:cNvPr id="1" name="Shape 10"/>
        <p:cNvGrpSpPr/>
        <p:nvPr/>
      </p:nvGrpSpPr>
      <p:grpSpPr>
        <a:xfrm>
          <a:off x="0" y="0"/>
          <a:ext cx="0" cy="0"/>
          <a:chOff x="0" y="0"/>
          <a:chExt cx="0" cy="0"/>
        </a:xfrm>
      </p:grpSpPr>
      <p:pic>
        <p:nvPicPr>
          <p:cNvPr id="7" name="Picture 6" descr="Logo&#10;&#10;Description automatically generated">
            <a:extLst>
              <a:ext uri="{FF2B5EF4-FFF2-40B4-BE49-F238E27FC236}">
                <a16:creationId xmlns:a16="http://schemas.microsoft.com/office/drawing/2014/main" id="{DD4C849E-8FDA-34A0-7CD2-64EDCAC9FAE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68316" y="332287"/>
            <a:ext cx="2535941" cy="435865"/>
          </a:xfrm>
          <a:prstGeom prst="rect">
            <a:avLst/>
          </a:prstGeom>
        </p:spPr>
      </p:pic>
      <p:sp>
        <p:nvSpPr>
          <p:cNvPr id="9" name="Text Placeholder 3">
            <a:extLst>
              <a:ext uri="{FF2B5EF4-FFF2-40B4-BE49-F238E27FC236}">
                <a16:creationId xmlns:a16="http://schemas.microsoft.com/office/drawing/2014/main" id="{6FD46E52-FF66-4403-A46F-CC79558F4353}"/>
              </a:ext>
            </a:extLst>
          </p:cNvPr>
          <p:cNvSpPr>
            <a:spLocks noGrp="1"/>
          </p:cNvSpPr>
          <p:nvPr>
            <p:ph type="body" sz="half" idx="2" hasCustomPrompt="1"/>
          </p:nvPr>
        </p:nvSpPr>
        <p:spPr>
          <a:xfrm>
            <a:off x="399044" y="1488667"/>
            <a:ext cx="4578249" cy="782714"/>
          </a:xfrm>
          <a:prstGeom prst="rect">
            <a:avLst/>
          </a:prstGeom>
        </p:spPr>
        <p:txBody>
          <a:bodyPr>
            <a:normAutofit/>
          </a:bodyPr>
          <a:lstStyle>
            <a:lvl1pPr marL="0" indent="0">
              <a:spcBef>
                <a:spcPts val="0"/>
              </a:spcBef>
              <a:buNone/>
              <a:defRPr sz="3200" b="1" i="0">
                <a:solidFill>
                  <a:srgbClr val="5F5D8E"/>
                </a:solidFill>
                <a:latin typeface="Arial Narrow" panose="020B0604020202020204" pitchFamily="34" charset="0"/>
                <a:cs typeface="Arial Narrow" panose="020B0604020202020204" pitchFamily="34" charset="0"/>
              </a:defRPr>
            </a:lvl1pPr>
            <a:lvl2pPr marL="457166" indent="0">
              <a:buNone/>
              <a:defRPr sz="1400"/>
            </a:lvl2pPr>
            <a:lvl3pPr marL="914333" indent="0">
              <a:buNone/>
              <a:defRPr sz="1200"/>
            </a:lvl3pPr>
            <a:lvl4pPr marL="1371498" indent="0">
              <a:buNone/>
              <a:defRPr sz="1000"/>
            </a:lvl4pPr>
            <a:lvl5pPr marL="1828664" indent="0">
              <a:buNone/>
              <a:defRPr sz="1000"/>
            </a:lvl5pPr>
            <a:lvl6pPr marL="2285829" indent="0">
              <a:buNone/>
              <a:defRPr sz="1000"/>
            </a:lvl6pPr>
            <a:lvl7pPr marL="2742995" indent="0">
              <a:buNone/>
              <a:defRPr sz="1000"/>
            </a:lvl7pPr>
            <a:lvl8pPr marL="3200160" indent="0">
              <a:buNone/>
              <a:defRPr sz="1000"/>
            </a:lvl8pPr>
            <a:lvl9pPr marL="3657326" indent="0">
              <a:buNone/>
              <a:defRPr sz="1000"/>
            </a:lvl9pPr>
          </a:lstStyle>
          <a:p>
            <a:pPr lvl="0"/>
            <a:r>
              <a:rPr lang="en-GB"/>
              <a:t>Title of the presentation</a:t>
            </a:r>
          </a:p>
        </p:txBody>
      </p:sp>
      <p:sp>
        <p:nvSpPr>
          <p:cNvPr id="10" name="Text Placeholder 3">
            <a:extLst>
              <a:ext uri="{FF2B5EF4-FFF2-40B4-BE49-F238E27FC236}">
                <a16:creationId xmlns:a16="http://schemas.microsoft.com/office/drawing/2014/main" id="{798FF270-290D-497B-871A-6ADB099AB048}"/>
              </a:ext>
            </a:extLst>
          </p:cNvPr>
          <p:cNvSpPr>
            <a:spLocks noGrp="1"/>
          </p:cNvSpPr>
          <p:nvPr>
            <p:ph type="body" sz="half" idx="10" hasCustomPrompt="1"/>
          </p:nvPr>
        </p:nvSpPr>
        <p:spPr>
          <a:xfrm>
            <a:off x="399044" y="2271382"/>
            <a:ext cx="4578249" cy="400382"/>
          </a:xfrm>
          <a:prstGeom prst="rect">
            <a:avLst/>
          </a:prstGeom>
        </p:spPr>
        <p:txBody>
          <a:bodyPr>
            <a:normAutofit/>
          </a:bodyPr>
          <a:lstStyle>
            <a:lvl1pPr marL="0" indent="0">
              <a:spcBef>
                <a:spcPts val="0"/>
              </a:spcBef>
              <a:buNone/>
              <a:defRPr sz="1600" b="0" i="0">
                <a:solidFill>
                  <a:srgbClr val="5F5D8E"/>
                </a:solidFill>
                <a:latin typeface="Arial Narrow" panose="020B0604020202020204" pitchFamily="34" charset="0"/>
                <a:cs typeface="Arial Narrow" panose="020B0604020202020204" pitchFamily="34" charset="0"/>
              </a:defRPr>
            </a:lvl1pPr>
            <a:lvl2pPr marL="457166" indent="0">
              <a:buNone/>
              <a:defRPr sz="1400"/>
            </a:lvl2pPr>
            <a:lvl3pPr marL="914333" indent="0">
              <a:buNone/>
              <a:defRPr sz="1200"/>
            </a:lvl3pPr>
            <a:lvl4pPr marL="1371498" indent="0">
              <a:buNone/>
              <a:defRPr sz="1000"/>
            </a:lvl4pPr>
            <a:lvl5pPr marL="1828664" indent="0">
              <a:buNone/>
              <a:defRPr sz="1000"/>
            </a:lvl5pPr>
            <a:lvl6pPr marL="2285829" indent="0">
              <a:buNone/>
              <a:defRPr sz="1000"/>
            </a:lvl6pPr>
            <a:lvl7pPr marL="2742995" indent="0">
              <a:buNone/>
              <a:defRPr sz="1000"/>
            </a:lvl7pPr>
            <a:lvl8pPr marL="3200160" indent="0">
              <a:buNone/>
              <a:defRPr sz="1000"/>
            </a:lvl8pPr>
            <a:lvl9pPr marL="3657326" indent="0">
              <a:buNone/>
              <a:defRPr sz="1000"/>
            </a:lvl9pPr>
          </a:lstStyle>
          <a:p>
            <a:pPr lvl="0"/>
            <a:r>
              <a:rPr lang="en-GB"/>
              <a:t>Subtitle of the presentation</a:t>
            </a:r>
          </a:p>
        </p:txBody>
      </p:sp>
      <p:sp>
        <p:nvSpPr>
          <p:cNvPr id="16" name="Text Placeholder 3">
            <a:extLst>
              <a:ext uri="{FF2B5EF4-FFF2-40B4-BE49-F238E27FC236}">
                <a16:creationId xmlns:a16="http://schemas.microsoft.com/office/drawing/2014/main" id="{5518978F-F373-430B-85CD-7F1D9672255F}"/>
              </a:ext>
            </a:extLst>
          </p:cNvPr>
          <p:cNvSpPr>
            <a:spLocks noGrp="1"/>
          </p:cNvSpPr>
          <p:nvPr>
            <p:ph type="body" sz="half" idx="11" hasCustomPrompt="1"/>
          </p:nvPr>
        </p:nvSpPr>
        <p:spPr>
          <a:xfrm>
            <a:off x="399046" y="3598493"/>
            <a:ext cx="4578248" cy="467439"/>
          </a:xfrm>
          <a:prstGeom prst="rect">
            <a:avLst/>
          </a:prstGeom>
        </p:spPr>
        <p:txBody>
          <a:bodyPr>
            <a:noAutofit/>
          </a:bodyPr>
          <a:lstStyle>
            <a:lvl1pPr marL="0" indent="0">
              <a:lnSpc>
                <a:spcPct val="100000"/>
              </a:lnSpc>
              <a:spcBef>
                <a:spcPts val="0"/>
              </a:spcBef>
              <a:buNone/>
              <a:defRPr sz="1400" b="1" i="0">
                <a:solidFill>
                  <a:srgbClr val="AB0C23"/>
                </a:solidFill>
                <a:latin typeface="Arial Narrow" panose="020B0604020202020204" pitchFamily="34" charset="0"/>
                <a:cs typeface="Arial Narrow" panose="020B0604020202020204" pitchFamily="34" charset="0"/>
              </a:defRPr>
            </a:lvl1pPr>
            <a:lvl2pPr marL="457166" indent="0">
              <a:buNone/>
              <a:defRPr sz="1400"/>
            </a:lvl2pPr>
            <a:lvl3pPr marL="914333" indent="0">
              <a:buNone/>
              <a:defRPr sz="1200"/>
            </a:lvl3pPr>
            <a:lvl4pPr marL="1371498" indent="0">
              <a:buNone/>
              <a:defRPr sz="1000"/>
            </a:lvl4pPr>
            <a:lvl5pPr marL="1828664" indent="0">
              <a:buNone/>
              <a:defRPr sz="1000"/>
            </a:lvl5pPr>
            <a:lvl6pPr marL="2285829" indent="0">
              <a:buNone/>
              <a:defRPr sz="1000"/>
            </a:lvl6pPr>
            <a:lvl7pPr marL="2742995" indent="0">
              <a:buNone/>
              <a:defRPr sz="1000"/>
            </a:lvl7pPr>
            <a:lvl8pPr marL="3200160" indent="0">
              <a:buNone/>
              <a:defRPr sz="1000"/>
            </a:lvl8pPr>
            <a:lvl9pPr marL="3657326" indent="0">
              <a:buNone/>
              <a:defRPr sz="1000"/>
            </a:lvl9pPr>
          </a:lstStyle>
          <a:p>
            <a:pPr lvl="0"/>
            <a:r>
              <a:rPr lang="en-GB"/>
              <a:t>Name of the speaker</a:t>
            </a:r>
          </a:p>
          <a:p>
            <a:pPr lvl="0"/>
            <a:r>
              <a:rPr lang="en-GB"/>
              <a:t>Position</a:t>
            </a:r>
          </a:p>
        </p:txBody>
      </p:sp>
      <p:sp>
        <p:nvSpPr>
          <p:cNvPr id="17" name="Text Placeholder 3">
            <a:extLst>
              <a:ext uri="{FF2B5EF4-FFF2-40B4-BE49-F238E27FC236}">
                <a16:creationId xmlns:a16="http://schemas.microsoft.com/office/drawing/2014/main" id="{BDF40534-86AB-4408-9234-40E0777315E7}"/>
              </a:ext>
            </a:extLst>
          </p:cNvPr>
          <p:cNvSpPr>
            <a:spLocks noGrp="1"/>
          </p:cNvSpPr>
          <p:nvPr>
            <p:ph type="body" sz="half" idx="12" hasCustomPrompt="1"/>
          </p:nvPr>
        </p:nvSpPr>
        <p:spPr>
          <a:xfrm>
            <a:off x="399046" y="4144298"/>
            <a:ext cx="4578248" cy="467439"/>
          </a:xfrm>
          <a:prstGeom prst="rect">
            <a:avLst/>
          </a:prstGeom>
        </p:spPr>
        <p:txBody>
          <a:bodyPr>
            <a:noAutofit/>
          </a:bodyPr>
          <a:lstStyle>
            <a:lvl1pPr marL="0" indent="0">
              <a:lnSpc>
                <a:spcPct val="100000"/>
              </a:lnSpc>
              <a:spcBef>
                <a:spcPts val="0"/>
              </a:spcBef>
              <a:buNone/>
              <a:defRPr sz="1200" b="0" i="0">
                <a:solidFill>
                  <a:srgbClr val="AB0C23"/>
                </a:solidFill>
                <a:latin typeface="Arial Narrow" panose="020B0604020202020204" pitchFamily="34" charset="0"/>
                <a:cs typeface="Arial Narrow" panose="020B0604020202020204" pitchFamily="34" charset="0"/>
              </a:defRPr>
            </a:lvl1pPr>
            <a:lvl2pPr marL="457166" indent="0">
              <a:buNone/>
              <a:defRPr sz="1400"/>
            </a:lvl2pPr>
            <a:lvl3pPr marL="914333" indent="0">
              <a:buNone/>
              <a:defRPr sz="1200"/>
            </a:lvl3pPr>
            <a:lvl4pPr marL="1371498" indent="0">
              <a:buNone/>
              <a:defRPr sz="1000"/>
            </a:lvl4pPr>
            <a:lvl5pPr marL="1828664" indent="0">
              <a:buNone/>
              <a:defRPr sz="1000"/>
            </a:lvl5pPr>
            <a:lvl6pPr marL="2285829" indent="0">
              <a:buNone/>
              <a:defRPr sz="1000"/>
            </a:lvl6pPr>
            <a:lvl7pPr marL="2742995" indent="0">
              <a:buNone/>
              <a:defRPr sz="1000"/>
            </a:lvl7pPr>
            <a:lvl8pPr marL="3200160" indent="0">
              <a:buNone/>
              <a:defRPr sz="1000"/>
            </a:lvl8pPr>
            <a:lvl9pPr marL="3657326" indent="0">
              <a:buNone/>
              <a:defRPr sz="1000"/>
            </a:lvl9pPr>
          </a:lstStyle>
          <a:p>
            <a:pPr lvl="0"/>
            <a:r>
              <a:rPr lang="en-CH"/>
              <a:t>City Nation, Date </a:t>
            </a:r>
            <a:endParaRPr lang="en-GB"/>
          </a:p>
        </p:txBody>
      </p:sp>
      <p:pic>
        <p:nvPicPr>
          <p:cNvPr id="2" name="Picture 1">
            <a:extLst>
              <a:ext uri="{FF2B5EF4-FFF2-40B4-BE49-F238E27FC236}">
                <a16:creationId xmlns:a16="http://schemas.microsoft.com/office/drawing/2014/main" id="{3A758B7F-4B8D-BB94-9292-DED031A5EC08}"/>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5152030" y="274320"/>
            <a:ext cx="3991970" cy="4867835"/>
          </a:xfrm>
          <a:prstGeom prst="rect">
            <a:avLst/>
          </a:prstGeom>
        </p:spPr>
      </p:pic>
    </p:spTree>
    <p:extLst>
      <p:ext uri="{BB962C8B-B14F-4D97-AF65-F5344CB8AC3E}">
        <p14:creationId xmlns:p14="http://schemas.microsoft.com/office/powerpoint/2010/main" val="4001712575"/>
      </p:ext>
    </p:extLst>
  </p:cSld>
  <p:clrMapOvr>
    <a:masterClrMapping/>
  </p:clrMapOvr>
  <p:extLst>
    <p:ext uri="{DCECCB84-F9BA-43D5-87BE-67443E8EF086}">
      <p15:sldGuideLst xmlns:p15="http://schemas.microsoft.com/office/powerpoint/2012/main">
        <p15:guide id="1" orient="horz" pos="2338" userDrawn="1">
          <p15:clr>
            <a:srgbClr val="FBAE40"/>
          </p15:clr>
        </p15:guide>
        <p15:guide id="2" pos="221"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3_Title and Text" preserve="1" userDrawn="1">
  <p:cSld name="4_Title and Text">
    <p:spTree>
      <p:nvGrpSpPr>
        <p:cNvPr id="1" name="Shape 16"/>
        <p:cNvGrpSpPr/>
        <p:nvPr/>
      </p:nvGrpSpPr>
      <p:grpSpPr>
        <a:xfrm>
          <a:off x="0" y="0"/>
          <a:ext cx="0" cy="0"/>
          <a:chOff x="0" y="0"/>
          <a:chExt cx="0" cy="0"/>
        </a:xfrm>
      </p:grpSpPr>
      <p:pic>
        <p:nvPicPr>
          <p:cNvPr id="2" name="Picture 1" descr="Logo&#10;&#10;Description automatically generated">
            <a:extLst>
              <a:ext uri="{FF2B5EF4-FFF2-40B4-BE49-F238E27FC236}">
                <a16:creationId xmlns:a16="http://schemas.microsoft.com/office/drawing/2014/main" id="{F563774F-E392-0830-E9BC-C833639591A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402758" y="268288"/>
            <a:ext cx="1382400" cy="237600"/>
          </a:xfrm>
          <a:prstGeom prst="rect">
            <a:avLst/>
          </a:prstGeom>
        </p:spPr>
      </p:pic>
      <p:sp>
        <p:nvSpPr>
          <p:cNvPr id="19" name="Google Shape;19;p14"/>
          <p:cNvSpPr txBox="1">
            <a:spLocks noGrp="1"/>
          </p:cNvSpPr>
          <p:nvPr>
            <p:ph type="subTitle" idx="2"/>
          </p:nvPr>
        </p:nvSpPr>
        <p:spPr>
          <a:xfrm>
            <a:off x="367253" y="700288"/>
            <a:ext cx="6956401" cy="45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400"/>
              </a:spcBef>
              <a:spcAft>
                <a:spcPts val="0"/>
              </a:spcAft>
              <a:buClr>
                <a:srgbClr val="05416B"/>
              </a:buClr>
              <a:buSzPts val="700"/>
              <a:buFont typeface="Noto Sans Symbols"/>
              <a:buNone/>
              <a:defRPr sz="2000" b="0" i="0" u="none" strike="noStrike" cap="none">
                <a:solidFill>
                  <a:srgbClr val="5F5D8E"/>
                </a:solidFill>
                <a:latin typeface="Arial Narrow"/>
                <a:ea typeface="Arial Narrow"/>
                <a:cs typeface="Arial Narrow"/>
                <a:sym typeface="Arial Narrow"/>
              </a:defRPr>
            </a:lvl1pPr>
            <a:lvl2pPr marR="0" lvl="1" algn="l" rtl="0">
              <a:lnSpc>
                <a:spcPct val="100000"/>
              </a:lnSpc>
              <a:spcBef>
                <a:spcPts val="320"/>
              </a:spcBef>
              <a:spcAft>
                <a:spcPts val="0"/>
              </a:spcAft>
              <a:buClr>
                <a:schemeClr val="dk1"/>
              </a:buClr>
              <a:buSzPts val="560"/>
              <a:buFont typeface="Noto Sans Symbols"/>
              <a:buNone/>
              <a:defRPr sz="1600" b="0" i="0" u="none" strike="noStrike" cap="none">
                <a:solidFill>
                  <a:srgbClr val="888888"/>
                </a:solidFill>
                <a:latin typeface="Arial Narrow"/>
                <a:ea typeface="Arial Narrow"/>
                <a:cs typeface="Arial Narrow"/>
                <a:sym typeface="Arial Narrow"/>
              </a:defRPr>
            </a:lvl2pPr>
            <a:lvl3pPr marR="0" lvl="2" algn="l" rtl="0">
              <a:lnSpc>
                <a:spcPct val="100000"/>
              </a:lnSpc>
              <a:spcBef>
                <a:spcPts val="320"/>
              </a:spcBef>
              <a:spcAft>
                <a:spcPts val="0"/>
              </a:spcAft>
              <a:buClr>
                <a:schemeClr val="dk1"/>
              </a:buClr>
              <a:buSzPts val="560"/>
              <a:buFont typeface="Noto Sans Symbols"/>
              <a:buNone/>
              <a:defRPr sz="1600" b="0" i="0" u="none" strike="noStrike" cap="none">
                <a:solidFill>
                  <a:srgbClr val="888888"/>
                </a:solidFill>
                <a:latin typeface="Arial Narrow"/>
                <a:ea typeface="Arial Narrow"/>
                <a:cs typeface="Arial Narrow"/>
                <a:sym typeface="Arial Narrow"/>
              </a:defRPr>
            </a:lvl3pPr>
            <a:lvl4pPr marR="0" lvl="3"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4pPr>
            <a:lvl5pPr marR="0" lvl="4"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5pPr>
            <a:lvl6pPr marR="0" lvl="5"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6pPr>
            <a:lvl7pPr marR="0" lvl="6"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7pPr>
            <a:lvl8pPr marR="0" lvl="7"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8pPr>
            <a:lvl9pPr marR="0" lvl="8"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9pPr>
          </a:lstStyle>
          <a:p>
            <a:endParaRPr/>
          </a:p>
        </p:txBody>
      </p:sp>
      <p:sp>
        <p:nvSpPr>
          <p:cNvPr id="13" name="Google Shape;18;p14">
            <a:extLst>
              <a:ext uri="{FF2B5EF4-FFF2-40B4-BE49-F238E27FC236}">
                <a16:creationId xmlns:a16="http://schemas.microsoft.com/office/drawing/2014/main" id="{329DFE97-3C37-2843-919B-76136B9C9557}"/>
              </a:ext>
            </a:extLst>
          </p:cNvPr>
          <p:cNvSpPr txBox="1">
            <a:spLocks noGrp="1"/>
          </p:cNvSpPr>
          <p:nvPr>
            <p:ph type="ctrTitle"/>
          </p:nvPr>
        </p:nvSpPr>
        <p:spPr>
          <a:xfrm>
            <a:off x="367226" y="268288"/>
            <a:ext cx="6956290" cy="432000"/>
          </a:xfrm>
          <a:prstGeom prst="rect">
            <a:avLst/>
          </a:prstGeom>
          <a:noFill/>
          <a:ln>
            <a:noFill/>
          </a:ln>
        </p:spPr>
        <p:txBody>
          <a:bodyPr spcFirstLastPara="1" wrap="square" lIns="91425" tIns="45700" rIns="91425" bIns="45700" anchor="t" anchorCtr="0">
            <a:noAutofit/>
          </a:bodyPr>
          <a:lstStyle>
            <a:lvl1pPr marR="0" lvl="0" algn="l" rtl="0">
              <a:lnSpc>
                <a:spcPct val="80000"/>
              </a:lnSpc>
              <a:spcBef>
                <a:spcPts val="0"/>
              </a:spcBef>
              <a:spcAft>
                <a:spcPts val="0"/>
              </a:spcAft>
              <a:buClr>
                <a:srgbClr val="05416B"/>
              </a:buClr>
              <a:buSzPts val="1400"/>
              <a:buFont typeface="Arial"/>
              <a:buNone/>
              <a:defRPr sz="2800" b="1" i="0" u="none" strike="noStrike" cap="none">
                <a:solidFill>
                  <a:srgbClr val="5F5D8E"/>
                </a:solidFill>
                <a:latin typeface="Arial Narrow"/>
                <a:ea typeface="Arial Narrow"/>
                <a:cs typeface="Arial Narrow"/>
                <a:sym typeface="Arial Narrow"/>
              </a:defRPr>
            </a:lvl1pPr>
            <a:lvl2pPr marR="0" lvl="1"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2pPr>
            <a:lvl3pPr marR="0" lvl="2"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3pPr>
            <a:lvl4pPr marR="0" lvl="3"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4pPr>
            <a:lvl5pPr marR="0" lvl="4"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5pPr>
            <a:lvl6pPr marR="0" lvl="5"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6pPr>
            <a:lvl7pPr marR="0" lvl="6"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7pPr>
            <a:lvl8pPr marR="0" lvl="7"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8pPr>
            <a:lvl9pPr marR="0" lvl="8"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9pPr>
          </a:lstStyle>
          <a:p>
            <a:endParaRPr/>
          </a:p>
        </p:txBody>
      </p:sp>
      <p:sp>
        <p:nvSpPr>
          <p:cNvPr id="14" name="Google Shape;17;p14">
            <a:extLst>
              <a:ext uri="{FF2B5EF4-FFF2-40B4-BE49-F238E27FC236}">
                <a16:creationId xmlns:a16="http://schemas.microsoft.com/office/drawing/2014/main" id="{57D9B4DA-E208-4D4F-A1E1-2BB4BA0AFEC8}"/>
              </a:ext>
            </a:extLst>
          </p:cNvPr>
          <p:cNvSpPr txBox="1">
            <a:spLocks noGrp="1"/>
          </p:cNvSpPr>
          <p:nvPr>
            <p:ph type="body" idx="1"/>
          </p:nvPr>
        </p:nvSpPr>
        <p:spPr>
          <a:xfrm>
            <a:off x="367253" y="1307806"/>
            <a:ext cx="7488277" cy="360392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320"/>
              </a:spcBef>
              <a:spcAft>
                <a:spcPts val="0"/>
              </a:spcAft>
              <a:buClr>
                <a:srgbClr val="05416B"/>
              </a:buClr>
              <a:buSzPts val="1600"/>
              <a:buFont typeface="Noto Sans Symbols"/>
              <a:buNone/>
              <a:defRPr sz="1600" b="0" i="0" u="none" strike="noStrike" cap="none">
                <a:solidFill>
                  <a:schemeClr val="tx1">
                    <a:lumMod val="65000"/>
                    <a:lumOff val="35000"/>
                  </a:schemeClr>
                </a:solidFill>
                <a:latin typeface="Arial Narrow"/>
                <a:ea typeface="Arial Narrow"/>
                <a:cs typeface="Arial Narrow"/>
                <a:sym typeface="Arial Narrow"/>
              </a:defRPr>
            </a:lvl1pPr>
            <a:lvl2pPr marL="914333" marR="0" lvl="1" indent="-330176" algn="l" rtl="0">
              <a:lnSpc>
                <a:spcPct val="100000"/>
              </a:lnSpc>
              <a:spcBef>
                <a:spcPts val="320"/>
              </a:spcBef>
              <a:spcAft>
                <a:spcPts val="0"/>
              </a:spcAft>
              <a:buClr>
                <a:srgbClr val="05416B"/>
              </a:buClr>
              <a:buSzPts val="1600"/>
              <a:buFont typeface="Noto Sans Symbols"/>
              <a:buChar char="◆"/>
              <a:defRPr sz="1600" b="0" i="0" u="none" strike="noStrike" cap="none">
                <a:solidFill>
                  <a:srgbClr val="05416B"/>
                </a:solidFill>
                <a:latin typeface="Arial Narrow"/>
                <a:ea typeface="Arial Narrow"/>
                <a:cs typeface="Arial Narrow"/>
                <a:sym typeface="Arial Narrow"/>
              </a:defRPr>
            </a:lvl2pPr>
            <a:lvl3pPr marL="1371498" marR="0" lvl="2" indent="-330176" algn="l" rtl="0">
              <a:lnSpc>
                <a:spcPct val="100000"/>
              </a:lnSpc>
              <a:spcBef>
                <a:spcPts val="320"/>
              </a:spcBef>
              <a:spcAft>
                <a:spcPts val="0"/>
              </a:spcAft>
              <a:buClr>
                <a:srgbClr val="05416B"/>
              </a:buClr>
              <a:buSzPts val="1600"/>
              <a:buFont typeface="Noto Sans Symbols"/>
              <a:buChar char="◆"/>
              <a:defRPr sz="1600" b="0" i="0" u="none" strike="noStrike" cap="none">
                <a:solidFill>
                  <a:srgbClr val="05416B"/>
                </a:solidFill>
                <a:latin typeface="Arial Narrow"/>
                <a:ea typeface="Arial Narrow"/>
                <a:cs typeface="Arial Narrow"/>
                <a:sym typeface="Arial Narrow"/>
              </a:defRPr>
            </a:lvl3pPr>
            <a:lvl4pPr marL="1828664" marR="0" lvl="3" indent="-330176"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4pPr>
            <a:lvl5pPr marL="2285829" marR="0" lvl="4" indent="-330176"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5pPr>
            <a:lvl6pPr marL="2742995" marR="0" lvl="5" indent="-330176"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6pPr>
            <a:lvl7pPr marL="3200160" marR="0" lvl="6" indent="-330176"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7pPr>
            <a:lvl8pPr marL="3657326" marR="0" lvl="7" indent="-330176"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8pPr>
            <a:lvl9pPr marL="4114493" marR="0" lvl="8" indent="-330176"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9pPr>
          </a:lstStyle>
          <a:p>
            <a:endParaRPr/>
          </a:p>
        </p:txBody>
      </p:sp>
      <p:pic>
        <p:nvPicPr>
          <p:cNvPr id="4" name="Picture 3">
            <a:extLst>
              <a:ext uri="{FF2B5EF4-FFF2-40B4-BE49-F238E27FC236}">
                <a16:creationId xmlns:a16="http://schemas.microsoft.com/office/drawing/2014/main" id="{FDDD767A-86FA-4AAA-DC3E-0E9927523D83}"/>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8381459" y="2633734"/>
            <a:ext cx="762543" cy="2277992"/>
          </a:xfrm>
          <a:prstGeom prst="rect">
            <a:avLst/>
          </a:prstGeom>
        </p:spPr>
      </p:pic>
    </p:spTree>
    <p:extLst>
      <p:ext uri="{BB962C8B-B14F-4D97-AF65-F5344CB8AC3E}">
        <p14:creationId xmlns:p14="http://schemas.microsoft.com/office/powerpoint/2010/main" val="57175025"/>
      </p:ext>
    </p:extLst>
  </p:cSld>
  <p:clrMapOvr>
    <a:masterClrMapping/>
  </p:clrMapOvr>
  <p:extLst>
    <p:ext uri="{DCECCB84-F9BA-43D5-87BE-67443E8EF086}">
      <p15:sldGuideLst xmlns:p15="http://schemas.microsoft.com/office/powerpoint/2012/main">
        <p15:guide id="2" orient="horz" pos="127" userDrawn="1">
          <p15:clr>
            <a:srgbClr val="FBAE40"/>
          </p15:clr>
        </p15:guide>
        <p15:guide id="3" orient="horz" pos="2321" userDrawn="1">
          <p15:clr>
            <a:srgbClr val="FBAE40"/>
          </p15:clr>
        </p15:guide>
        <p15:guide id="4" pos="170" userDrawn="1">
          <p15:clr>
            <a:srgbClr val="FBAE40"/>
          </p15:clr>
        </p15:guide>
        <p15:guide id="5" pos="4151"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3_Title and Text" preserve="1" userDrawn="1">
  <p:cSld name="4_Title and Text">
    <p:spTree>
      <p:nvGrpSpPr>
        <p:cNvPr id="1" name="Shape 16"/>
        <p:cNvGrpSpPr/>
        <p:nvPr/>
      </p:nvGrpSpPr>
      <p:grpSpPr>
        <a:xfrm>
          <a:off x="0" y="0"/>
          <a:ext cx="0" cy="0"/>
          <a:chOff x="0" y="0"/>
          <a:chExt cx="0" cy="0"/>
        </a:xfrm>
      </p:grpSpPr>
      <p:pic>
        <p:nvPicPr>
          <p:cNvPr id="2" name="Picture 1" descr="Logo&#10;&#10;Description automatically generated">
            <a:extLst>
              <a:ext uri="{FF2B5EF4-FFF2-40B4-BE49-F238E27FC236}">
                <a16:creationId xmlns:a16="http://schemas.microsoft.com/office/drawing/2014/main" id="{F563774F-E392-0830-E9BC-C833639591A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402758" y="268288"/>
            <a:ext cx="1382400" cy="237600"/>
          </a:xfrm>
          <a:prstGeom prst="rect">
            <a:avLst/>
          </a:prstGeom>
        </p:spPr>
      </p:pic>
      <p:sp>
        <p:nvSpPr>
          <p:cNvPr id="19" name="Google Shape;19;p14"/>
          <p:cNvSpPr txBox="1">
            <a:spLocks noGrp="1"/>
          </p:cNvSpPr>
          <p:nvPr>
            <p:ph type="subTitle" idx="2"/>
          </p:nvPr>
        </p:nvSpPr>
        <p:spPr>
          <a:xfrm>
            <a:off x="367253" y="700288"/>
            <a:ext cx="6956401" cy="45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400"/>
              </a:spcBef>
              <a:spcAft>
                <a:spcPts val="0"/>
              </a:spcAft>
              <a:buClr>
                <a:srgbClr val="05416B"/>
              </a:buClr>
              <a:buSzPts val="700"/>
              <a:buFont typeface="Noto Sans Symbols"/>
              <a:buNone/>
              <a:defRPr sz="2000" b="0" i="0" u="none" strike="noStrike" cap="none">
                <a:solidFill>
                  <a:srgbClr val="5F5D8E"/>
                </a:solidFill>
                <a:latin typeface="Arial Narrow"/>
                <a:ea typeface="Arial Narrow"/>
                <a:cs typeface="Arial Narrow"/>
                <a:sym typeface="Arial Narrow"/>
              </a:defRPr>
            </a:lvl1pPr>
            <a:lvl2pPr marR="0" lvl="1" algn="l" rtl="0">
              <a:lnSpc>
                <a:spcPct val="100000"/>
              </a:lnSpc>
              <a:spcBef>
                <a:spcPts val="320"/>
              </a:spcBef>
              <a:spcAft>
                <a:spcPts val="0"/>
              </a:spcAft>
              <a:buClr>
                <a:schemeClr val="dk1"/>
              </a:buClr>
              <a:buSzPts val="560"/>
              <a:buFont typeface="Noto Sans Symbols"/>
              <a:buNone/>
              <a:defRPr sz="1600" b="0" i="0" u="none" strike="noStrike" cap="none">
                <a:solidFill>
                  <a:srgbClr val="888888"/>
                </a:solidFill>
                <a:latin typeface="Arial Narrow"/>
                <a:ea typeface="Arial Narrow"/>
                <a:cs typeface="Arial Narrow"/>
                <a:sym typeface="Arial Narrow"/>
              </a:defRPr>
            </a:lvl2pPr>
            <a:lvl3pPr marR="0" lvl="2" algn="l" rtl="0">
              <a:lnSpc>
                <a:spcPct val="100000"/>
              </a:lnSpc>
              <a:spcBef>
                <a:spcPts val="320"/>
              </a:spcBef>
              <a:spcAft>
                <a:spcPts val="0"/>
              </a:spcAft>
              <a:buClr>
                <a:schemeClr val="dk1"/>
              </a:buClr>
              <a:buSzPts val="560"/>
              <a:buFont typeface="Noto Sans Symbols"/>
              <a:buNone/>
              <a:defRPr sz="1600" b="0" i="0" u="none" strike="noStrike" cap="none">
                <a:solidFill>
                  <a:srgbClr val="888888"/>
                </a:solidFill>
                <a:latin typeface="Arial Narrow"/>
                <a:ea typeface="Arial Narrow"/>
                <a:cs typeface="Arial Narrow"/>
                <a:sym typeface="Arial Narrow"/>
              </a:defRPr>
            </a:lvl3pPr>
            <a:lvl4pPr marR="0" lvl="3"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4pPr>
            <a:lvl5pPr marR="0" lvl="4"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5pPr>
            <a:lvl6pPr marR="0" lvl="5"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6pPr>
            <a:lvl7pPr marR="0" lvl="6"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7pPr>
            <a:lvl8pPr marR="0" lvl="7"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8pPr>
            <a:lvl9pPr marR="0" lvl="8"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9pPr>
          </a:lstStyle>
          <a:p>
            <a:endParaRPr/>
          </a:p>
        </p:txBody>
      </p:sp>
      <p:sp>
        <p:nvSpPr>
          <p:cNvPr id="13" name="Google Shape;18;p14">
            <a:extLst>
              <a:ext uri="{FF2B5EF4-FFF2-40B4-BE49-F238E27FC236}">
                <a16:creationId xmlns:a16="http://schemas.microsoft.com/office/drawing/2014/main" id="{329DFE97-3C37-2843-919B-76136B9C9557}"/>
              </a:ext>
            </a:extLst>
          </p:cNvPr>
          <p:cNvSpPr txBox="1">
            <a:spLocks noGrp="1"/>
          </p:cNvSpPr>
          <p:nvPr>
            <p:ph type="ctrTitle"/>
          </p:nvPr>
        </p:nvSpPr>
        <p:spPr>
          <a:xfrm>
            <a:off x="367226" y="268288"/>
            <a:ext cx="6956290" cy="432000"/>
          </a:xfrm>
          <a:prstGeom prst="rect">
            <a:avLst/>
          </a:prstGeom>
          <a:noFill/>
          <a:ln>
            <a:noFill/>
          </a:ln>
        </p:spPr>
        <p:txBody>
          <a:bodyPr spcFirstLastPara="1" wrap="square" lIns="91425" tIns="45700" rIns="91425" bIns="45700" anchor="t" anchorCtr="0">
            <a:noAutofit/>
          </a:bodyPr>
          <a:lstStyle>
            <a:lvl1pPr marR="0" lvl="0" algn="l" rtl="0">
              <a:lnSpc>
                <a:spcPct val="80000"/>
              </a:lnSpc>
              <a:spcBef>
                <a:spcPts val="0"/>
              </a:spcBef>
              <a:spcAft>
                <a:spcPts val="0"/>
              </a:spcAft>
              <a:buClr>
                <a:srgbClr val="05416B"/>
              </a:buClr>
              <a:buSzPts val="1400"/>
              <a:buFont typeface="Arial"/>
              <a:buNone/>
              <a:defRPr sz="2800" b="1" i="0" u="none" strike="noStrike" cap="none">
                <a:solidFill>
                  <a:srgbClr val="5F5D8E"/>
                </a:solidFill>
                <a:latin typeface="Arial Narrow"/>
                <a:ea typeface="Arial Narrow"/>
                <a:cs typeface="Arial Narrow"/>
                <a:sym typeface="Arial Narrow"/>
              </a:defRPr>
            </a:lvl1pPr>
            <a:lvl2pPr marR="0" lvl="1"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2pPr>
            <a:lvl3pPr marR="0" lvl="2"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3pPr>
            <a:lvl4pPr marR="0" lvl="3"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4pPr>
            <a:lvl5pPr marR="0" lvl="4"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5pPr>
            <a:lvl6pPr marR="0" lvl="5"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6pPr>
            <a:lvl7pPr marR="0" lvl="6"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7pPr>
            <a:lvl8pPr marR="0" lvl="7"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8pPr>
            <a:lvl9pPr marR="0" lvl="8"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9pPr>
          </a:lstStyle>
          <a:p>
            <a:endParaRPr/>
          </a:p>
        </p:txBody>
      </p:sp>
      <p:sp>
        <p:nvSpPr>
          <p:cNvPr id="4" name="TextBox 3">
            <a:extLst>
              <a:ext uri="{FF2B5EF4-FFF2-40B4-BE49-F238E27FC236}">
                <a16:creationId xmlns:a16="http://schemas.microsoft.com/office/drawing/2014/main" id="{E4BC6149-D3D2-BE2E-2D6E-93847AC2DF02}"/>
              </a:ext>
            </a:extLst>
          </p:cNvPr>
          <p:cNvSpPr txBox="1"/>
          <p:nvPr userDrawn="1"/>
        </p:nvSpPr>
        <p:spPr>
          <a:xfrm>
            <a:off x="4270502" y="4802038"/>
            <a:ext cx="4503870" cy="138499"/>
          </a:xfrm>
          <a:prstGeom prst="rect">
            <a:avLst/>
          </a:prstGeom>
          <a:noFill/>
        </p:spPr>
        <p:txBody>
          <a:bodyPr wrap="square" lIns="0" tIns="0" rIns="90000" bIns="0" rtlCol="0">
            <a:spAutoFit/>
          </a:bodyPr>
          <a:lstStyle/>
          <a:p>
            <a:pPr marL="0" marR="0" lvl="0" indent="0" algn="r" defTabSz="914333" rtl="0" eaLnBrk="1" fontAlgn="auto" latinLnBrk="0" hangingPunct="1">
              <a:lnSpc>
                <a:spcPct val="100000"/>
              </a:lnSpc>
              <a:spcBef>
                <a:spcPts val="0"/>
              </a:spcBef>
              <a:spcAft>
                <a:spcPts val="0"/>
              </a:spcAft>
              <a:buClr>
                <a:srgbClr val="000000"/>
              </a:buClr>
              <a:buSzTx/>
              <a:buFont typeface="Arial"/>
              <a:buNone/>
              <a:tabLst/>
              <a:defRPr/>
            </a:pPr>
            <a:r>
              <a:rPr lang="en-US" sz="900" b="0" i="0">
                <a:solidFill>
                  <a:srgbClr val="AB0C23"/>
                </a:solidFill>
                <a:effectLst/>
                <a:latin typeface="Arial Narrow" panose="020B0606020202030204" pitchFamily="34" charset="0"/>
              </a:rPr>
              <a:t>Content of this presentation is copyright</a:t>
            </a:r>
            <a:r>
              <a:rPr lang="en-CH" sz="900" b="0" i="0">
                <a:solidFill>
                  <a:srgbClr val="AB0C23"/>
                </a:solidFill>
                <a:effectLst/>
                <a:latin typeface="Arial Narrow" panose="020B0606020202030204" pitchFamily="34" charset="0"/>
              </a:rPr>
              <a:t> </a:t>
            </a:r>
            <a:r>
              <a:rPr lang="en-US" sz="900" b="0" i="0">
                <a:solidFill>
                  <a:srgbClr val="AB0C23"/>
                </a:solidFill>
                <a:effectLst/>
                <a:latin typeface="Arial Narrow" panose="020B0606020202030204" pitchFamily="34" charset="0"/>
              </a:rPr>
              <a:t>and responsibility of the author. Permission is required for re-use</a:t>
            </a:r>
            <a:r>
              <a:rPr lang="en-CH" sz="900" b="0" i="0">
                <a:solidFill>
                  <a:srgbClr val="AB0C23"/>
                </a:solidFill>
                <a:effectLst/>
                <a:latin typeface="Arial Narrow" panose="020B0606020202030204" pitchFamily="34" charset="0"/>
              </a:rPr>
              <a:t>.</a:t>
            </a:r>
            <a:endParaRPr lang="en-US" sz="900" b="0" i="0">
              <a:solidFill>
                <a:srgbClr val="AB0C23"/>
              </a:solidFill>
              <a:effectLst/>
              <a:latin typeface="Arial Narrow" panose="020B0606020202030204" pitchFamily="34" charset="0"/>
            </a:endParaRPr>
          </a:p>
        </p:txBody>
      </p:sp>
      <p:sp>
        <p:nvSpPr>
          <p:cNvPr id="8" name="Google Shape;17;p14">
            <a:extLst>
              <a:ext uri="{FF2B5EF4-FFF2-40B4-BE49-F238E27FC236}">
                <a16:creationId xmlns:a16="http://schemas.microsoft.com/office/drawing/2014/main" id="{83842FD7-E658-A2CC-E9EA-6A19BFB78AB4}"/>
              </a:ext>
            </a:extLst>
          </p:cNvPr>
          <p:cNvSpPr txBox="1">
            <a:spLocks noGrp="1"/>
          </p:cNvSpPr>
          <p:nvPr>
            <p:ph type="body" idx="1"/>
          </p:nvPr>
        </p:nvSpPr>
        <p:spPr>
          <a:xfrm>
            <a:off x="367252" y="1307805"/>
            <a:ext cx="7722650" cy="3246778"/>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320"/>
              </a:spcBef>
              <a:spcAft>
                <a:spcPts val="0"/>
              </a:spcAft>
              <a:buClr>
                <a:srgbClr val="05416B"/>
              </a:buClr>
              <a:buSzPts val="1600"/>
              <a:buFont typeface="Noto Sans Symbols"/>
              <a:buNone/>
              <a:defRPr sz="1600" b="0" i="0" u="none" strike="noStrike" cap="none">
                <a:solidFill>
                  <a:schemeClr val="tx1">
                    <a:lumMod val="65000"/>
                    <a:lumOff val="35000"/>
                  </a:schemeClr>
                </a:solidFill>
                <a:latin typeface="Arial Narrow"/>
                <a:ea typeface="Arial Narrow"/>
                <a:cs typeface="Arial Narrow"/>
                <a:sym typeface="Arial Narrow"/>
              </a:defRPr>
            </a:lvl1pPr>
            <a:lvl2pPr marL="914333" marR="0" lvl="1" indent="-330176" algn="l" rtl="0">
              <a:lnSpc>
                <a:spcPct val="100000"/>
              </a:lnSpc>
              <a:spcBef>
                <a:spcPts val="320"/>
              </a:spcBef>
              <a:spcAft>
                <a:spcPts val="0"/>
              </a:spcAft>
              <a:buClr>
                <a:srgbClr val="05416B"/>
              </a:buClr>
              <a:buSzPts val="1600"/>
              <a:buFont typeface="Noto Sans Symbols"/>
              <a:buChar char="◆"/>
              <a:defRPr sz="1600" b="0" i="0" u="none" strike="noStrike" cap="none">
                <a:solidFill>
                  <a:srgbClr val="05416B"/>
                </a:solidFill>
                <a:latin typeface="Arial Narrow"/>
                <a:ea typeface="Arial Narrow"/>
                <a:cs typeface="Arial Narrow"/>
                <a:sym typeface="Arial Narrow"/>
              </a:defRPr>
            </a:lvl2pPr>
            <a:lvl3pPr marL="1371498" marR="0" lvl="2" indent="-330176" algn="l" rtl="0">
              <a:lnSpc>
                <a:spcPct val="100000"/>
              </a:lnSpc>
              <a:spcBef>
                <a:spcPts val="320"/>
              </a:spcBef>
              <a:spcAft>
                <a:spcPts val="0"/>
              </a:spcAft>
              <a:buClr>
                <a:srgbClr val="05416B"/>
              </a:buClr>
              <a:buSzPts val="1600"/>
              <a:buFont typeface="Noto Sans Symbols"/>
              <a:buChar char="◆"/>
              <a:defRPr sz="1600" b="0" i="0" u="none" strike="noStrike" cap="none">
                <a:solidFill>
                  <a:srgbClr val="05416B"/>
                </a:solidFill>
                <a:latin typeface="Arial Narrow"/>
                <a:ea typeface="Arial Narrow"/>
                <a:cs typeface="Arial Narrow"/>
                <a:sym typeface="Arial Narrow"/>
              </a:defRPr>
            </a:lvl3pPr>
            <a:lvl4pPr marL="1828664" marR="0" lvl="3" indent="-330176"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4pPr>
            <a:lvl5pPr marL="2285829" marR="0" lvl="4" indent="-330176"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5pPr>
            <a:lvl6pPr marL="2742995" marR="0" lvl="5" indent="-330176"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6pPr>
            <a:lvl7pPr marL="3200160" marR="0" lvl="6" indent="-330176"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7pPr>
            <a:lvl8pPr marL="3657326" marR="0" lvl="7" indent="-330176"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8pPr>
            <a:lvl9pPr marL="4114493" marR="0" lvl="8" indent="-330176"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9pPr>
          </a:lstStyle>
          <a:p>
            <a:endParaRPr/>
          </a:p>
        </p:txBody>
      </p:sp>
      <p:pic>
        <p:nvPicPr>
          <p:cNvPr id="9" name="Picture 8">
            <a:extLst>
              <a:ext uri="{FF2B5EF4-FFF2-40B4-BE49-F238E27FC236}">
                <a16:creationId xmlns:a16="http://schemas.microsoft.com/office/drawing/2014/main" id="{AF9118BC-BDA2-92A9-8098-61543437506C}"/>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8381459" y="2276593"/>
            <a:ext cx="762543" cy="2277992"/>
          </a:xfrm>
          <a:prstGeom prst="rect">
            <a:avLst/>
          </a:prstGeom>
        </p:spPr>
      </p:pic>
      <p:sp>
        <p:nvSpPr>
          <p:cNvPr id="10" name="Google Shape;17;p14">
            <a:extLst>
              <a:ext uri="{FF2B5EF4-FFF2-40B4-BE49-F238E27FC236}">
                <a16:creationId xmlns:a16="http://schemas.microsoft.com/office/drawing/2014/main" id="{495ABEB1-7CD3-8C56-EE13-3D746FA3AB61}"/>
              </a:ext>
            </a:extLst>
          </p:cNvPr>
          <p:cNvSpPr txBox="1">
            <a:spLocks noGrp="1"/>
          </p:cNvSpPr>
          <p:nvPr>
            <p:ph type="body" idx="12" hasCustomPrompt="1"/>
          </p:nvPr>
        </p:nvSpPr>
        <p:spPr>
          <a:xfrm>
            <a:off x="450274" y="4768687"/>
            <a:ext cx="2332571" cy="180625"/>
          </a:xfrm>
          <a:prstGeom prst="rect">
            <a:avLst/>
          </a:prstGeom>
          <a:noFill/>
          <a:ln>
            <a:noFill/>
          </a:ln>
        </p:spPr>
        <p:txBody>
          <a:bodyPr spcFirstLastPara="1" vert="horz" wrap="square" lIns="0" tIns="0" rIns="0" bIns="0" anchor="ctr" anchorCtr="0">
            <a:spAutoFit/>
          </a:bodyPr>
          <a:lstStyle>
            <a:lvl1pPr marL="0" marR="0" lvl="0" indent="-228582" algn="l" rtl="0">
              <a:lnSpc>
                <a:spcPct val="100000"/>
              </a:lnSpc>
              <a:spcBef>
                <a:spcPts val="320"/>
              </a:spcBef>
              <a:spcAft>
                <a:spcPts val="0"/>
              </a:spcAft>
              <a:buClr>
                <a:srgbClr val="05416B"/>
              </a:buClr>
              <a:buSzPts val="1600"/>
              <a:buFont typeface="Noto Sans Symbols"/>
              <a:buNone/>
              <a:defRPr sz="900" b="1" i="0" u="none" strike="noStrike" cap="none">
                <a:solidFill>
                  <a:srgbClr val="AB0C23"/>
                </a:solidFill>
                <a:latin typeface="Arial Narrow"/>
                <a:ea typeface="Arial Narrow"/>
                <a:cs typeface="Arial Narrow"/>
                <a:sym typeface="Arial Narrow"/>
              </a:defRPr>
            </a:lvl1pPr>
            <a:lvl2pPr marL="914333" marR="0" lvl="1" indent="-330176" algn="l" rtl="0">
              <a:lnSpc>
                <a:spcPct val="100000"/>
              </a:lnSpc>
              <a:spcBef>
                <a:spcPts val="320"/>
              </a:spcBef>
              <a:spcAft>
                <a:spcPts val="0"/>
              </a:spcAft>
              <a:buClr>
                <a:srgbClr val="05416B"/>
              </a:buClr>
              <a:buSzPts val="1600"/>
              <a:buFont typeface="Noto Sans Symbols"/>
              <a:buChar char="◆"/>
              <a:defRPr sz="1600" b="0" i="0" u="none" strike="noStrike" cap="none">
                <a:solidFill>
                  <a:srgbClr val="05416B"/>
                </a:solidFill>
                <a:latin typeface="Arial Narrow"/>
                <a:ea typeface="Arial Narrow"/>
                <a:cs typeface="Arial Narrow"/>
                <a:sym typeface="Arial Narrow"/>
              </a:defRPr>
            </a:lvl2pPr>
            <a:lvl3pPr marL="1371498" marR="0" lvl="2" indent="-330176" algn="l" rtl="0">
              <a:lnSpc>
                <a:spcPct val="100000"/>
              </a:lnSpc>
              <a:spcBef>
                <a:spcPts val="320"/>
              </a:spcBef>
              <a:spcAft>
                <a:spcPts val="0"/>
              </a:spcAft>
              <a:buClr>
                <a:srgbClr val="05416B"/>
              </a:buClr>
              <a:buSzPts val="1600"/>
              <a:buFont typeface="Noto Sans Symbols"/>
              <a:buChar char="◆"/>
              <a:defRPr sz="1600" b="0" i="0" u="none" strike="noStrike" cap="none">
                <a:solidFill>
                  <a:srgbClr val="05416B"/>
                </a:solidFill>
                <a:latin typeface="Arial Narrow"/>
                <a:ea typeface="Arial Narrow"/>
                <a:cs typeface="Arial Narrow"/>
                <a:sym typeface="Arial Narrow"/>
              </a:defRPr>
            </a:lvl3pPr>
            <a:lvl4pPr marL="1828664" marR="0" lvl="3" indent="-330176"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4pPr>
            <a:lvl5pPr marL="2285829" marR="0" lvl="4" indent="-330176"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5pPr>
            <a:lvl6pPr marL="2742995" marR="0" lvl="5" indent="-330176"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6pPr>
            <a:lvl7pPr marL="3200160" marR="0" lvl="6" indent="-330176"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7pPr>
            <a:lvl8pPr marL="3657326" marR="0" lvl="7" indent="-330176"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8pPr>
            <a:lvl9pPr marL="4114493" marR="0" lvl="8" indent="-330176"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9pPr>
          </a:lstStyle>
          <a:p>
            <a:r>
              <a:rPr lang="fr-CH" err="1"/>
              <a:t>Add</a:t>
            </a:r>
            <a:r>
              <a:rPr lang="fr-CH"/>
              <a:t> </a:t>
            </a:r>
            <a:r>
              <a:rPr lang="fr-CH" err="1"/>
              <a:t>name</a:t>
            </a:r>
            <a:r>
              <a:rPr lang="fr-CH"/>
              <a:t> of </a:t>
            </a:r>
            <a:r>
              <a:rPr lang="fr-CH" err="1"/>
              <a:t>presenter</a:t>
            </a:r>
            <a:r>
              <a:rPr lang="fr-CH"/>
              <a:t> </a:t>
            </a:r>
            <a:r>
              <a:rPr lang="fr-CH" err="1"/>
              <a:t>here</a:t>
            </a:r>
            <a:endParaRPr/>
          </a:p>
        </p:txBody>
      </p:sp>
    </p:spTree>
    <p:extLst>
      <p:ext uri="{BB962C8B-B14F-4D97-AF65-F5344CB8AC3E}">
        <p14:creationId xmlns:p14="http://schemas.microsoft.com/office/powerpoint/2010/main" val="934024996"/>
      </p:ext>
    </p:extLst>
  </p:cSld>
  <p:clrMapOvr>
    <a:masterClrMapping/>
  </p:clrMapOvr>
  <p:extLst>
    <p:ext uri="{DCECCB84-F9BA-43D5-87BE-67443E8EF086}">
      <p15:sldGuideLst xmlns:p15="http://schemas.microsoft.com/office/powerpoint/2012/main">
        <p15:guide id="2" orient="horz" pos="127" userDrawn="1">
          <p15:clr>
            <a:srgbClr val="FBAE40"/>
          </p15:clr>
        </p15:guide>
        <p15:guide id="3" orient="horz" pos="2321" userDrawn="1">
          <p15:clr>
            <a:srgbClr val="FBAE40"/>
          </p15:clr>
        </p15:guide>
        <p15:guide id="4" pos="170" userDrawn="1">
          <p15:clr>
            <a:srgbClr val="FBAE40"/>
          </p15:clr>
        </p15:guide>
        <p15:guide id="5" pos="4151"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rgbClr val="5F5D8E"/>
        </a:solidFill>
        <a:effectLst/>
      </p:bgPr>
    </p:bg>
    <p:spTree>
      <p:nvGrpSpPr>
        <p:cNvPr id="1" name=""/>
        <p:cNvGrpSpPr/>
        <p:nvPr/>
      </p:nvGrpSpPr>
      <p:grpSpPr>
        <a:xfrm>
          <a:off x="0" y="0"/>
          <a:ext cx="0" cy="0"/>
          <a:chOff x="0" y="0"/>
          <a:chExt cx="0" cy="0"/>
        </a:xfrm>
      </p:grpSpPr>
      <p:sp>
        <p:nvSpPr>
          <p:cNvPr id="6" name="Google Shape;22;p15">
            <a:extLst>
              <a:ext uri="{FF2B5EF4-FFF2-40B4-BE49-F238E27FC236}">
                <a16:creationId xmlns:a16="http://schemas.microsoft.com/office/drawing/2014/main" id="{9F0F4E0E-EF6C-478E-8886-BC7879BA76EF}"/>
              </a:ext>
            </a:extLst>
          </p:cNvPr>
          <p:cNvSpPr txBox="1">
            <a:spLocks noGrp="1"/>
          </p:cNvSpPr>
          <p:nvPr>
            <p:ph type="ctrTitle"/>
          </p:nvPr>
        </p:nvSpPr>
        <p:spPr>
          <a:xfrm>
            <a:off x="360001" y="1870902"/>
            <a:ext cx="8425226" cy="900000"/>
          </a:xfrm>
          <a:prstGeom prst="rect">
            <a:avLst/>
          </a:prstGeom>
          <a:noFill/>
          <a:ln>
            <a:noFill/>
          </a:ln>
        </p:spPr>
        <p:txBody>
          <a:bodyPr spcFirstLastPara="1" wrap="square" lIns="91425" tIns="45700" rIns="91425" bIns="45700" anchor="t" anchorCtr="0">
            <a:noAutofit/>
          </a:bodyPr>
          <a:lstStyle>
            <a:lvl1pPr marR="0" lvl="0" algn="l" rtl="0">
              <a:lnSpc>
                <a:spcPct val="80000"/>
              </a:lnSpc>
              <a:spcBef>
                <a:spcPts val="0"/>
              </a:spcBef>
              <a:spcAft>
                <a:spcPts val="0"/>
              </a:spcAft>
              <a:buClr>
                <a:srgbClr val="05416B"/>
              </a:buClr>
              <a:buSzPts val="1400"/>
              <a:buFont typeface="Arial"/>
              <a:buNone/>
              <a:defRPr sz="2800" b="1" i="0" u="none" strike="noStrike" cap="none">
                <a:solidFill>
                  <a:schemeClr val="bg1"/>
                </a:solidFill>
                <a:latin typeface="Arial Narrow"/>
                <a:ea typeface="Arial Narrow"/>
                <a:cs typeface="Arial Narrow"/>
                <a:sym typeface="Arial Narrow"/>
              </a:defRPr>
            </a:lvl1pPr>
            <a:lvl2pPr marR="0" lvl="1"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2pPr>
            <a:lvl3pPr marR="0" lvl="2"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3pPr>
            <a:lvl4pPr marR="0" lvl="3"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4pPr>
            <a:lvl5pPr marR="0" lvl="4"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5pPr>
            <a:lvl6pPr marR="0" lvl="5"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6pPr>
            <a:lvl7pPr marR="0" lvl="6"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7pPr>
            <a:lvl8pPr marR="0" lvl="7"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8pPr>
            <a:lvl9pPr marR="0" lvl="8"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9pPr>
          </a:lstStyle>
          <a:p>
            <a:endParaRPr/>
          </a:p>
        </p:txBody>
      </p:sp>
      <p:sp>
        <p:nvSpPr>
          <p:cNvPr id="7" name="Google Shape;23;p15">
            <a:extLst>
              <a:ext uri="{FF2B5EF4-FFF2-40B4-BE49-F238E27FC236}">
                <a16:creationId xmlns:a16="http://schemas.microsoft.com/office/drawing/2014/main" id="{9166CBA5-BBC6-448C-88CC-9930401EB781}"/>
              </a:ext>
            </a:extLst>
          </p:cNvPr>
          <p:cNvSpPr txBox="1">
            <a:spLocks noGrp="1"/>
          </p:cNvSpPr>
          <p:nvPr>
            <p:ph type="subTitle" idx="1"/>
          </p:nvPr>
        </p:nvSpPr>
        <p:spPr>
          <a:xfrm>
            <a:off x="360001" y="2770900"/>
            <a:ext cx="8425226" cy="45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400"/>
              </a:spcBef>
              <a:spcAft>
                <a:spcPts val="0"/>
              </a:spcAft>
              <a:buClr>
                <a:srgbClr val="05416B"/>
              </a:buClr>
              <a:buSzPts val="700"/>
              <a:buFont typeface="Noto Sans Symbols"/>
              <a:buNone/>
              <a:defRPr sz="2000" b="0" i="0" u="none" strike="noStrike" cap="none">
                <a:solidFill>
                  <a:schemeClr val="bg1"/>
                </a:solidFill>
                <a:latin typeface="Arial Narrow"/>
                <a:ea typeface="Arial Narrow"/>
                <a:cs typeface="Arial Narrow"/>
                <a:sym typeface="Arial Narrow"/>
              </a:defRPr>
            </a:lvl1pPr>
            <a:lvl2pPr marR="0" lvl="1" algn="l" rtl="0">
              <a:lnSpc>
                <a:spcPct val="100000"/>
              </a:lnSpc>
              <a:spcBef>
                <a:spcPts val="320"/>
              </a:spcBef>
              <a:spcAft>
                <a:spcPts val="0"/>
              </a:spcAft>
              <a:buClr>
                <a:schemeClr val="dk1"/>
              </a:buClr>
              <a:buSzPts val="560"/>
              <a:buFont typeface="Noto Sans Symbols"/>
              <a:buNone/>
              <a:defRPr sz="1600" b="0" i="0" u="none" strike="noStrike" cap="none">
                <a:solidFill>
                  <a:srgbClr val="888888"/>
                </a:solidFill>
                <a:latin typeface="Arial Narrow"/>
                <a:ea typeface="Arial Narrow"/>
                <a:cs typeface="Arial Narrow"/>
                <a:sym typeface="Arial Narrow"/>
              </a:defRPr>
            </a:lvl2pPr>
            <a:lvl3pPr marR="0" lvl="2" algn="l" rtl="0">
              <a:lnSpc>
                <a:spcPct val="100000"/>
              </a:lnSpc>
              <a:spcBef>
                <a:spcPts val="320"/>
              </a:spcBef>
              <a:spcAft>
                <a:spcPts val="0"/>
              </a:spcAft>
              <a:buClr>
                <a:schemeClr val="dk1"/>
              </a:buClr>
              <a:buSzPts val="560"/>
              <a:buFont typeface="Noto Sans Symbols"/>
              <a:buNone/>
              <a:defRPr sz="1600" b="0" i="0" u="none" strike="noStrike" cap="none">
                <a:solidFill>
                  <a:srgbClr val="888888"/>
                </a:solidFill>
                <a:latin typeface="Arial Narrow"/>
                <a:ea typeface="Arial Narrow"/>
                <a:cs typeface="Arial Narrow"/>
                <a:sym typeface="Arial Narrow"/>
              </a:defRPr>
            </a:lvl3pPr>
            <a:lvl4pPr marR="0" lvl="3"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4pPr>
            <a:lvl5pPr marR="0" lvl="4"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5pPr>
            <a:lvl6pPr marR="0" lvl="5"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6pPr>
            <a:lvl7pPr marR="0" lvl="6"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7pPr>
            <a:lvl8pPr marR="0" lvl="7"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8pPr>
            <a:lvl9pPr marR="0" lvl="8"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9pPr>
          </a:lstStyle>
          <a:p>
            <a:endParaRPr/>
          </a:p>
        </p:txBody>
      </p:sp>
      <p:sp>
        <p:nvSpPr>
          <p:cNvPr id="8" name="TextBox 7">
            <a:extLst>
              <a:ext uri="{FF2B5EF4-FFF2-40B4-BE49-F238E27FC236}">
                <a16:creationId xmlns:a16="http://schemas.microsoft.com/office/drawing/2014/main" id="{2BDF980C-3220-4478-961A-D9870602C2FB}"/>
              </a:ext>
            </a:extLst>
          </p:cNvPr>
          <p:cNvSpPr txBox="1"/>
          <p:nvPr userDrawn="1"/>
        </p:nvSpPr>
        <p:spPr>
          <a:xfrm>
            <a:off x="4383715" y="4802038"/>
            <a:ext cx="4503870" cy="138499"/>
          </a:xfrm>
          <a:prstGeom prst="rect">
            <a:avLst/>
          </a:prstGeom>
          <a:noFill/>
        </p:spPr>
        <p:txBody>
          <a:bodyPr wrap="square" lIns="0" tIns="0" rIns="90000" bIns="0" rtlCol="0">
            <a:spAutoFit/>
          </a:bodyPr>
          <a:lstStyle/>
          <a:p>
            <a:pPr marL="0" marR="0" lvl="0" indent="0" algn="r" defTabSz="914333" rtl="0" eaLnBrk="1" fontAlgn="auto" latinLnBrk="0" hangingPunct="1">
              <a:lnSpc>
                <a:spcPct val="100000"/>
              </a:lnSpc>
              <a:spcBef>
                <a:spcPts val="0"/>
              </a:spcBef>
              <a:spcAft>
                <a:spcPts val="0"/>
              </a:spcAft>
              <a:buClr>
                <a:srgbClr val="000000"/>
              </a:buClr>
              <a:buSzTx/>
              <a:buFont typeface="Arial"/>
              <a:buNone/>
              <a:tabLst/>
              <a:defRPr/>
            </a:pPr>
            <a:r>
              <a:rPr lang="en-US" sz="900" b="0" i="0">
                <a:solidFill>
                  <a:schemeClr val="bg1"/>
                </a:solidFill>
                <a:effectLst/>
                <a:latin typeface="Arial Narrow" panose="020B0606020202030204" pitchFamily="34" charset="0"/>
              </a:rPr>
              <a:t>Content of this presentation is copyright</a:t>
            </a:r>
            <a:r>
              <a:rPr lang="en-CH" sz="900" b="0" i="0">
                <a:solidFill>
                  <a:schemeClr val="bg1"/>
                </a:solidFill>
                <a:effectLst/>
                <a:latin typeface="Arial Narrow" panose="020B0606020202030204" pitchFamily="34" charset="0"/>
              </a:rPr>
              <a:t> </a:t>
            </a:r>
            <a:r>
              <a:rPr lang="en-US" sz="900" b="0" i="0">
                <a:solidFill>
                  <a:schemeClr val="bg1"/>
                </a:solidFill>
                <a:effectLst/>
                <a:latin typeface="Arial Narrow" panose="020B0606020202030204" pitchFamily="34" charset="0"/>
              </a:rPr>
              <a:t>and responsibility of the author. Permission is required for re-use</a:t>
            </a:r>
            <a:r>
              <a:rPr lang="en-CH" sz="900" b="0" i="0">
                <a:solidFill>
                  <a:schemeClr val="bg1"/>
                </a:solidFill>
                <a:effectLst/>
                <a:latin typeface="Arial Narrow" panose="020B0606020202030204" pitchFamily="34" charset="0"/>
              </a:rPr>
              <a:t>.</a:t>
            </a:r>
            <a:endParaRPr lang="en-US" sz="900" b="0" i="0">
              <a:solidFill>
                <a:schemeClr val="bg1"/>
              </a:solidFill>
              <a:effectLst/>
              <a:latin typeface="Arial Narrow" panose="020B0606020202030204" pitchFamily="34" charset="0"/>
            </a:endParaRPr>
          </a:p>
        </p:txBody>
      </p:sp>
      <p:sp>
        <p:nvSpPr>
          <p:cNvPr id="9" name="Google Shape;17;p14">
            <a:extLst>
              <a:ext uri="{FF2B5EF4-FFF2-40B4-BE49-F238E27FC236}">
                <a16:creationId xmlns:a16="http://schemas.microsoft.com/office/drawing/2014/main" id="{1D91ADB7-2EC7-4936-ABC9-9B29136A1AA5}"/>
              </a:ext>
            </a:extLst>
          </p:cNvPr>
          <p:cNvSpPr txBox="1">
            <a:spLocks noGrp="1"/>
          </p:cNvSpPr>
          <p:nvPr>
            <p:ph type="body" idx="12" hasCustomPrompt="1"/>
          </p:nvPr>
        </p:nvSpPr>
        <p:spPr>
          <a:xfrm>
            <a:off x="1874196" y="4755039"/>
            <a:ext cx="2400778" cy="180625"/>
          </a:xfrm>
          <a:prstGeom prst="rect">
            <a:avLst/>
          </a:prstGeom>
          <a:noFill/>
          <a:ln>
            <a:noFill/>
          </a:ln>
        </p:spPr>
        <p:txBody>
          <a:bodyPr spcFirstLastPara="1" vert="horz" wrap="square" lIns="0" tIns="0" rIns="0" bIns="0" anchor="ctr" anchorCtr="0">
            <a:spAutoFit/>
          </a:bodyPr>
          <a:lstStyle>
            <a:lvl1pPr marL="457166" marR="0" lvl="0" indent="-228582" algn="l" rtl="0">
              <a:lnSpc>
                <a:spcPct val="100000"/>
              </a:lnSpc>
              <a:spcBef>
                <a:spcPts val="320"/>
              </a:spcBef>
              <a:spcAft>
                <a:spcPts val="0"/>
              </a:spcAft>
              <a:buClr>
                <a:srgbClr val="05416B"/>
              </a:buClr>
              <a:buSzPts val="1600"/>
              <a:buFont typeface="Noto Sans Symbols"/>
              <a:buNone/>
              <a:defRPr sz="900" b="1" i="0" u="none" strike="noStrike" cap="none">
                <a:solidFill>
                  <a:schemeClr val="bg1"/>
                </a:solidFill>
                <a:latin typeface="Arial Narrow"/>
                <a:ea typeface="Arial Narrow"/>
                <a:cs typeface="Arial Narrow"/>
                <a:sym typeface="Arial Narrow"/>
              </a:defRPr>
            </a:lvl1pPr>
            <a:lvl2pPr marL="914333" marR="0" lvl="1" indent="-330176" algn="l" rtl="0">
              <a:lnSpc>
                <a:spcPct val="100000"/>
              </a:lnSpc>
              <a:spcBef>
                <a:spcPts val="320"/>
              </a:spcBef>
              <a:spcAft>
                <a:spcPts val="0"/>
              </a:spcAft>
              <a:buClr>
                <a:srgbClr val="05416B"/>
              </a:buClr>
              <a:buSzPts val="1600"/>
              <a:buFont typeface="Noto Sans Symbols"/>
              <a:buChar char="◆"/>
              <a:defRPr sz="1600" b="0" i="0" u="none" strike="noStrike" cap="none">
                <a:solidFill>
                  <a:srgbClr val="05416B"/>
                </a:solidFill>
                <a:latin typeface="Arial Narrow"/>
                <a:ea typeface="Arial Narrow"/>
                <a:cs typeface="Arial Narrow"/>
                <a:sym typeface="Arial Narrow"/>
              </a:defRPr>
            </a:lvl2pPr>
            <a:lvl3pPr marL="1371498" marR="0" lvl="2" indent="-330176" algn="l" rtl="0">
              <a:lnSpc>
                <a:spcPct val="100000"/>
              </a:lnSpc>
              <a:spcBef>
                <a:spcPts val="320"/>
              </a:spcBef>
              <a:spcAft>
                <a:spcPts val="0"/>
              </a:spcAft>
              <a:buClr>
                <a:srgbClr val="05416B"/>
              </a:buClr>
              <a:buSzPts val="1600"/>
              <a:buFont typeface="Noto Sans Symbols"/>
              <a:buChar char="◆"/>
              <a:defRPr sz="1600" b="0" i="0" u="none" strike="noStrike" cap="none">
                <a:solidFill>
                  <a:srgbClr val="05416B"/>
                </a:solidFill>
                <a:latin typeface="Arial Narrow"/>
                <a:ea typeface="Arial Narrow"/>
                <a:cs typeface="Arial Narrow"/>
                <a:sym typeface="Arial Narrow"/>
              </a:defRPr>
            </a:lvl3pPr>
            <a:lvl4pPr marL="1828664" marR="0" lvl="3" indent="-330176"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4pPr>
            <a:lvl5pPr marL="2285829" marR="0" lvl="4" indent="-330176"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5pPr>
            <a:lvl6pPr marL="2742995" marR="0" lvl="5" indent="-330176"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6pPr>
            <a:lvl7pPr marL="3200160" marR="0" lvl="6" indent="-330176"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7pPr>
            <a:lvl8pPr marL="3657326" marR="0" lvl="7" indent="-330176"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8pPr>
            <a:lvl9pPr marL="4114493" marR="0" lvl="8" indent="-330176"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9pPr>
          </a:lstStyle>
          <a:p>
            <a:r>
              <a:rPr lang="fr-CH" err="1"/>
              <a:t>Add</a:t>
            </a:r>
            <a:r>
              <a:rPr lang="fr-CH"/>
              <a:t> </a:t>
            </a:r>
            <a:r>
              <a:rPr lang="fr-CH" err="1"/>
              <a:t>name</a:t>
            </a:r>
            <a:r>
              <a:rPr lang="fr-CH"/>
              <a:t> of </a:t>
            </a:r>
            <a:r>
              <a:rPr lang="fr-CH" err="1"/>
              <a:t>presenter</a:t>
            </a:r>
            <a:r>
              <a:rPr lang="fr-CH"/>
              <a:t> </a:t>
            </a:r>
            <a:r>
              <a:rPr lang="fr-CH" err="1"/>
              <a:t>here</a:t>
            </a:r>
            <a:endParaRPr/>
          </a:p>
        </p:txBody>
      </p:sp>
      <p:pic>
        <p:nvPicPr>
          <p:cNvPr id="3" name="Picture 2" descr="A picture containing text, clipart&#10;&#10;Description automatically generated">
            <a:extLst>
              <a:ext uri="{FF2B5EF4-FFF2-40B4-BE49-F238E27FC236}">
                <a16:creationId xmlns:a16="http://schemas.microsoft.com/office/drawing/2014/main" id="{6353D945-C4B2-20EF-9039-8502DE35F29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62683" y="4701388"/>
            <a:ext cx="1398285" cy="241200"/>
          </a:xfrm>
          <a:prstGeom prst="rect">
            <a:avLst/>
          </a:prstGeom>
        </p:spPr>
      </p:pic>
    </p:spTree>
    <p:extLst>
      <p:ext uri="{BB962C8B-B14F-4D97-AF65-F5344CB8AC3E}">
        <p14:creationId xmlns:p14="http://schemas.microsoft.com/office/powerpoint/2010/main" val="1855194423"/>
      </p:ext>
    </p:extLst>
  </p:cSld>
  <p:clrMapOvr>
    <a:masterClrMapping/>
  </p:clrMapOvr>
  <p:extLst>
    <p:ext uri="{DCECCB84-F9BA-43D5-87BE-67443E8EF086}">
      <p15:sldGuideLst xmlns:p15="http://schemas.microsoft.com/office/powerpoint/2012/main">
        <p15:guide id="1" pos="170" userDrawn="1">
          <p15:clr>
            <a:srgbClr val="FBAE40"/>
          </p15:clr>
        </p15:guide>
        <p15:guide id="2" pos="4151"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rgbClr val="5F5D8E"/>
        </a:solidFill>
        <a:effectLst/>
      </p:bgPr>
    </p:bg>
    <p:spTree>
      <p:nvGrpSpPr>
        <p:cNvPr id="1" name=""/>
        <p:cNvGrpSpPr/>
        <p:nvPr/>
      </p:nvGrpSpPr>
      <p:grpSpPr>
        <a:xfrm>
          <a:off x="0" y="0"/>
          <a:ext cx="0" cy="0"/>
          <a:chOff x="0" y="0"/>
          <a:chExt cx="0" cy="0"/>
        </a:xfrm>
      </p:grpSpPr>
      <p:sp>
        <p:nvSpPr>
          <p:cNvPr id="6" name="Google Shape;22;p15">
            <a:extLst>
              <a:ext uri="{FF2B5EF4-FFF2-40B4-BE49-F238E27FC236}">
                <a16:creationId xmlns:a16="http://schemas.microsoft.com/office/drawing/2014/main" id="{9F0F4E0E-EF6C-478E-8886-BC7879BA76EF}"/>
              </a:ext>
            </a:extLst>
          </p:cNvPr>
          <p:cNvSpPr txBox="1">
            <a:spLocks noGrp="1"/>
          </p:cNvSpPr>
          <p:nvPr>
            <p:ph type="ctrTitle"/>
          </p:nvPr>
        </p:nvSpPr>
        <p:spPr>
          <a:xfrm>
            <a:off x="360001" y="1870902"/>
            <a:ext cx="8425226" cy="900000"/>
          </a:xfrm>
          <a:prstGeom prst="rect">
            <a:avLst/>
          </a:prstGeom>
          <a:noFill/>
          <a:ln>
            <a:noFill/>
          </a:ln>
        </p:spPr>
        <p:txBody>
          <a:bodyPr spcFirstLastPara="1" wrap="square" lIns="91425" tIns="45700" rIns="91425" bIns="45700" anchor="t" anchorCtr="0">
            <a:noAutofit/>
          </a:bodyPr>
          <a:lstStyle>
            <a:lvl1pPr marR="0" lvl="0" algn="l" rtl="0">
              <a:lnSpc>
                <a:spcPct val="80000"/>
              </a:lnSpc>
              <a:spcBef>
                <a:spcPts val="0"/>
              </a:spcBef>
              <a:spcAft>
                <a:spcPts val="0"/>
              </a:spcAft>
              <a:buClr>
                <a:srgbClr val="05416B"/>
              </a:buClr>
              <a:buSzPts val="1400"/>
              <a:buFont typeface="Arial"/>
              <a:buNone/>
              <a:defRPr sz="2800" b="1" i="0" u="none" strike="noStrike" cap="none">
                <a:solidFill>
                  <a:schemeClr val="bg1"/>
                </a:solidFill>
                <a:latin typeface="Arial Narrow"/>
                <a:ea typeface="Arial Narrow"/>
                <a:cs typeface="Arial Narrow"/>
                <a:sym typeface="Arial Narrow"/>
              </a:defRPr>
            </a:lvl1pPr>
            <a:lvl2pPr marR="0" lvl="1"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2pPr>
            <a:lvl3pPr marR="0" lvl="2"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3pPr>
            <a:lvl4pPr marR="0" lvl="3"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4pPr>
            <a:lvl5pPr marR="0" lvl="4"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5pPr>
            <a:lvl6pPr marR="0" lvl="5"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6pPr>
            <a:lvl7pPr marR="0" lvl="6"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7pPr>
            <a:lvl8pPr marR="0" lvl="7"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8pPr>
            <a:lvl9pPr marR="0" lvl="8"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9pPr>
          </a:lstStyle>
          <a:p>
            <a:endParaRPr/>
          </a:p>
        </p:txBody>
      </p:sp>
      <p:sp>
        <p:nvSpPr>
          <p:cNvPr id="7" name="Google Shape;23;p15">
            <a:extLst>
              <a:ext uri="{FF2B5EF4-FFF2-40B4-BE49-F238E27FC236}">
                <a16:creationId xmlns:a16="http://schemas.microsoft.com/office/drawing/2014/main" id="{9166CBA5-BBC6-448C-88CC-9930401EB781}"/>
              </a:ext>
            </a:extLst>
          </p:cNvPr>
          <p:cNvSpPr txBox="1">
            <a:spLocks noGrp="1"/>
          </p:cNvSpPr>
          <p:nvPr>
            <p:ph type="subTitle" idx="1"/>
          </p:nvPr>
        </p:nvSpPr>
        <p:spPr>
          <a:xfrm>
            <a:off x="360001" y="2770900"/>
            <a:ext cx="8425226" cy="45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400"/>
              </a:spcBef>
              <a:spcAft>
                <a:spcPts val="0"/>
              </a:spcAft>
              <a:buClr>
                <a:srgbClr val="05416B"/>
              </a:buClr>
              <a:buSzPts val="700"/>
              <a:buFont typeface="Noto Sans Symbols"/>
              <a:buNone/>
              <a:defRPr sz="2000" b="0" i="0" u="none" strike="noStrike" cap="none">
                <a:solidFill>
                  <a:schemeClr val="bg1"/>
                </a:solidFill>
                <a:latin typeface="Arial Narrow"/>
                <a:ea typeface="Arial Narrow"/>
                <a:cs typeface="Arial Narrow"/>
                <a:sym typeface="Arial Narrow"/>
              </a:defRPr>
            </a:lvl1pPr>
            <a:lvl2pPr marR="0" lvl="1" algn="l" rtl="0">
              <a:lnSpc>
                <a:spcPct val="100000"/>
              </a:lnSpc>
              <a:spcBef>
                <a:spcPts val="320"/>
              </a:spcBef>
              <a:spcAft>
                <a:spcPts val="0"/>
              </a:spcAft>
              <a:buClr>
                <a:schemeClr val="dk1"/>
              </a:buClr>
              <a:buSzPts val="560"/>
              <a:buFont typeface="Noto Sans Symbols"/>
              <a:buNone/>
              <a:defRPr sz="1600" b="0" i="0" u="none" strike="noStrike" cap="none">
                <a:solidFill>
                  <a:srgbClr val="888888"/>
                </a:solidFill>
                <a:latin typeface="Arial Narrow"/>
                <a:ea typeface="Arial Narrow"/>
                <a:cs typeface="Arial Narrow"/>
                <a:sym typeface="Arial Narrow"/>
              </a:defRPr>
            </a:lvl2pPr>
            <a:lvl3pPr marR="0" lvl="2" algn="l" rtl="0">
              <a:lnSpc>
                <a:spcPct val="100000"/>
              </a:lnSpc>
              <a:spcBef>
                <a:spcPts val="320"/>
              </a:spcBef>
              <a:spcAft>
                <a:spcPts val="0"/>
              </a:spcAft>
              <a:buClr>
                <a:schemeClr val="dk1"/>
              </a:buClr>
              <a:buSzPts val="560"/>
              <a:buFont typeface="Noto Sans Symbols"/>
              <a:buNone/>
              <a:defRPr sz="1600" b="0" i="0" u="none" strike="noStrike" cap="none">
                <a:solidFill>
                  <a:srgbClr val="888888"/>
                </a:solidFill>
                <a:latin typeface="Arial Narrow"/>
                <a:ea typeface="Arial Narrow"/>
                <a:cs typeface="Arial Narrow"/>
                <a:sym typeface="Arial Narrow"/>
              </a:defRPr>
            </a:lvl3pPr>
            <a:lvl4pPr marR="0" lvl="3"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4pPr>
            <a:lvl5pPr marR="0" lvl="4"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5pPr>
            <a:lvl6pPr marR="0" lvl="5"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6pPr>
            <a:lvl7pPr marR="0" lvl="6"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7pPr>
            <a:lvl8pPr marR="0" lvl="7"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8pPr>
            <a:lvl9pPr marR="0" lvl="8"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9pPr>
          </a:lstStyle>
          <a:p>
            <a:endParaRPr/>
          </a:p>
        </p:txBody>
      </p:sp>
      <p:pic>
        <p:nvPicPr>
          <p:cNvPr id="3" name="Picture 2" descr="A picture containing text, clipart&#10;&#10;Description automatically generated">
            <a:extLst>
              <a:ext uri="{FF2B5EF4-FFF2-40B4-BE49-F238E27FC236}">
                <a16:creationId xmlns:a16="http://schemas.microsoft.com/office/drawing/2014/main" id="{23456830-DD1A-5C3F-846A-E93D11C0BB4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62683" y="4701388"/>
            <a:ext cx="1398285" cy="241200"/>
          </a:xfrm>
          <a:prstGeom prst="rect">
            <a:avLst/>
          </a:prstGeom>
        </p:spPr>
      </p:pic>
    </p:spTree>
    <p:extLst>
      <p:ext uri="{BB962C8B-B14F-4D97-AF65-F5344CB8AC3E}">
        <p14:creationId xmlns:p14="http://schemas.microsoft.com/office/powerpoint/2010/main" val="3484901861"/>
      </p:ext>
    </p:extLst>
  </p:cSld>
  <p:clrMapOvr>
    <a:masterClrMapping/>
  </p:clrMapOvr>
  <p:extLst>
    <p:ext uri="{DCECCB84-F9BA-43D5-87BE-67443E8EF086}">
      <p15:sldGuideLst xmlns:p15="http://schemas.microsoft.com/office/powerpoint/2012/main">
        <p15:guide id="1" pos="170" userDrawn="1">
          <p15:clr>
            <a:srgbClr val="FBAE40"/>
          </p15:clr>
        </p15:guide>
        <p15:guide id="2" pos="4151"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Custom Layout">
    <p:bg>
      <p:bgPr>
        <a:solidFill>
          <a:srgbClr val="5F5D8E"/>
        </a:solidFill>
        <a:effectLst/>
      </p:bgPr>
    </p:bg>
    <p:spTree>
      <p:nvGrpSpPr>
        <p:cNvPr id="1" name=""/>
        <p:cNvGrpSpPr/>
        <p:nvPr/>
      </p:nvGrpSpPr>
      <p:grpSpPr>
        <a:xfrm>
          <a:off x="0" y="0"/>
          <a:ext cx="0" cy="0"/>
          <a:chOff x="0" y="0"/>
          <a:chExt cx="0" cy="0"/>
        </a:xfrm>
      </p:grpSpPr>
      <p:pic>
        <p:nvPicPr>
          <p:cNvPr id="11" name="Picture 10" descr="A picture containing text, clipart&#10;&#10;Description automatically generated">
            <a:extLst>
              <a:ext uri="{FF2B5EF4-FFF2-40B4-BE49-F238E27FC236}">
                <a16:creationId xmlns:a16="http://schemas.microsoft.com/office/drawing/2014/main" id="{C1FB7374-1E0C-F4EF-4975-CEA93C13CBA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62683" y="4701388"/>
            <a:ext cx="1398285" cy="241200"/>
          </a:xfrm>
          <a:prstGeom prst="rect">
            <a:avLst/>
          </a:prstGeom>
        </p:spPr>
      </p:pic>
      <p:sp>
        <p:nvSpPr>
          <p:cNvPr id="6" name="Google Shape;22;p15">
            <a:extLst>
              <a:ext uri="{FF2B5EF4-FFF2-40B4-BE49-F238E27FC236}">
                <a16:creationId xmlns:a16="http://schemas.microsoft.com/office/drawing/2014/main" id="{9F0F4E0E-EF6C-478E-8886-BC7879BA76EF}"/>
              </a:ext>
            </a:extLst>
          </p:cNvPr>
          <p:cNvSpPr txBox="1">
            <a:spLocks noGrp="1"/>
          </p:cNvSpPr>
          <p:nvPr>
            <p:ph type="ctrTitle"/>
          </p:nvPr>
        </p:nvSpPr>
        <p:spPr>
          <a:xfrm>
            <a:off x="360001" y="333048"/>
            <a:ext cx="8425226" cy="580626"/>
          </a:xfrm>
          <a:prstGeom prst="rect">
            <a:avLst/>
          </a:prstGeom>
          <a:noFill/>
          <a:ln>
            <a:noFill/>
          </a:ln>
        </p:spPr>
        <p:txBody>
          <a:bodyPr spcFirstLastPara="1" wrap="square" lIns="91425" tIns="45700" rIns="91425" bIns="45700" anchor="t" anchorCtr="0">
            <a:noAutofit/>
          </a:bodyPr>
          <a:lstStyle>
            <a:lvl1pPr marR="0" lvl="0" algn="l" rtl="0">
              <a:lnSpc>
                <a:spcPct val="80000"/>
              </a:lnSpc>
              <a:spcBef>
                <a:spcPts val="0"/>
              </a:spcBef>
              <a:spcAft>
                <a:spcPts val="0"/>
              </a:spcAft>
              <a:buClr>
                <a:srgbClr val="05416B"/>
              </a:buClr>
              <a:buSzPts val="1400"/>
              <a:buFont typeface="Arial"/>
              <a:buNone/>
              <a:defRPr sz="2800" b="1" i="0" u="none" strike="noStrike" cap="none">
                <a:solidFill>
                  <a:schemeClr val="bg1"/>
                </a:solidFill>
                <a:latin typeface="Arial Narrow"/>
                <a:ea typeface="Arial Narrow"/>
                <a:cs typeface="Arial Narrow"/>
                <a:sym typeface="Arial Narrow"/>
              </a:defRPr>
            </a:lvl1pPr>
            <a:lvl2pPr marR="0" lvl="1"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2pPr>
            <a:lvl3pPr marR="0" lvl="2"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3pPr>
            <a:lvl4pPr marR="0" lvl="3"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4pPr>
            <a:lvl5pPr marR="0" lvl="4"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5pPr>
            <a:lvl6pPr marR="0" lvl="5"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6pPr>
            <a:lvl7pPr marR="0" lvl="6"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7pPr>
            <a:lvl8pPr marR="0" lvl="7"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8pPr>
            <a:lvl9pPr marR="0" lvl="8"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9pPr>
          </a:lstStyle>
          <a:p>
            <a:endParaRPr/>
          </a:p>
        </p:txBody>
      </p:sp>
      <p:sp>
        <p:nvSpPr>
          <p:cNvPr id="7" name="Google Shape;23;p15">
            <a:extLst>
              <a:ext uri="{FF2B5EF4-FFF2-40B4-BE49-F238E27FC236}">
                <a16:creationId xmlns:a16="http://schemas.microsoft.com/office/drawing/2014/main" id="{9166CBA5-BBC6-448C-88CC-9930401EB781}"/>
              </a:ext>
            </a:extLst>
          </p:cNvPr>
          <p:cNvSpPr txBox="1">
            <a:spLocks noGrp="1"/>
          </p:cNvSpPr>
          <p:nvPr>
            <p:ph type="subTitle" idx="1"/>
          </p:nvPr>
        </p:nvSpPr>
        <p:spPr>
          <a:xfrm>
            <a:off x="358777" y="913676"/>
            <a:ext cx="8425226" cy="479697"/>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400"/>
              </a:spcBef>
              <a:spcAft>
                <a:spcPts val="0"/>
              </a:spcAft>
              <a:buClr>
                <a:srgbClr val="05416B"/>
              </a:buClr>
              <a:buSzPts val="700"/>
              <a:buFont typeface="Noto Sans Symbols"/>
              <a:buNone/>
              <a:defRPr sz="2000" b="0" i="0" u="none" strike="noStrike" cap="none">
                <a:solidFill>
                  <a:schemeClr val="bg1"/>
                </a:solidFill>
                <a:latin typeface="Arial Narrow"/>
                <a:ea typeface="Arial Narrow"/>
                <a:cs typeface="Arial Narrow"/>
                <a:sym typeface="Arial Narrow"/>
              </a:defRPr>
            </a:lvl1pPr>
            <a:lvl2pPr marR="0" lvl="1" algn="l" rtl="0">
              <a:lnSpc>
                <a:spcPct val="100000"/>
              </a:lnSpc>
              <a:spcBef>
                <a:spcPts val="320"/>
              </a:spcBef>
              <a:spcAft>
                <a:spcPts val="0"/>
              </a:spcAft>
              <a:buClr>
                <a:schemeClr val="dk1"/>
              </a:buClr>
              <a:buSzPts val="560"/>
              <a:buFont typeface="Noto Sans Symbols"/>
              <a:buNone/>
              <a:defRPr sz="1600" b="0" i="0" u="none" strike="noStrike" cap="none">
                <a:solidFill>
                  <a:srgbClr val="888888"/>
                </a:solidFill>
                <a:latin typeface="Arial Narrow"/>
                <a:ea typeface="Arial Narrow"/>
                <a:cs typeface="Arial Narrow"/>
                <a:sym typeface="Arial Narrow"/>
              </a:defRPr>
            </a:lvl2pPr>
            <a:lvl3pPr marR="0" lvl="2" algn="l" rtl="0">
              <a:lnSpc>
                <a:spcPct val="100000"/>
              </a:lnSpc>
              <a:spcBef>
                <a:spcPts val="320"/>
              </a:spcBef>
              <a:spcAft>
                <a:spcPts val="0"/>
              </a:spcAft>
              <a:buClr>
                <a:schemeClr val="dk1"/>
              </a:buClr>
              <a:buSzPts val="560"/>
              <a:buFont typeface="Noto Sans Symbols"/>
              <a:buNone/>
              <a:defRPr sz="1600" b="0" i="0" u="none" strike="noStrike" cap="none">
                <a:solidFill>
                  <a:srgbClr val="888888"/>
                </a:solidFill>
                <a:latin typeface="Arial Narrow"/>
                <a:ea typeface="Arial Narrow"/>
                <a:cs typeface="Arial Narrow"/>
                <a:sym typeface="Arial Narrow"/>
              </a:defRPr>
            </a:lvl3pPr>
            <a:lvl4pPr marR="0" lvl="3"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4pPr>
            <a:lvl5pPr marR="0" lvl="4"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5pPr>
            <a:lvl6pPr marR="0" lvl="5"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6pPr>
            <a:lvl7pPr marR="0" lvl="6"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7pPr>
            <a:lvl8pPr marR="0" lvl="7"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8pPr>
            <a:lvl9pPr marR="0" lvl="8"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9pPr>
          </a:lstStyle>
          <a:p>
            <a:endParaRPr/>
          </a:p>
        </p:txBody>
      </p:sp>
      <p:pic>
        <p:nvPicPr>
          <p:cNvPr id="9" name="Picture 8" descr="A picture containing light&#10;&#10;Description automatically generated">
            <a:extLst>
              <a:ext uri="{FF2B5EF4-FFF2-40B4-BE49-F238E27FC236}">
                <a16:creationId xmlns:a16="http://schemas.microsoft.com/office/drawing/2014/main" id="{2D4E8AFD-47E4-ED55-DCF1-9D0C904BD908}"/>
              </a:ext>
            </a:extLst>
          </p:cNvPr>
          <p:cNvPicPr>
            <a:picLocks noChangeAspect="1"/>
          </p:cNvPicPr>
          <p:nvPr userDrawn="1"/>
        </p:nvPicPr>
        <p:blipFill>
          <a:blip r:embed="rId3" cstate="screen">
            <a:alphaModFix amt="85000"/>
            <a:extLst>
              <a:ext uri="{28A0092B-C50C-407E-A947-70E740481C1C}">
                <a14:useLocalDpi xmlns:a14="http://schemas.microsoft.com/office/drawing/2010/main"/>
              </a:ext>
            </a:extLst>
          </a:blip>
          <a:stretch>
            <a:fillRect/>
          </a:stretch>
        </p:blipFill>
        <p:spPr>
          <a:xfrm>
            <a:off x="5347855" y="2725035"/>
            <a:ext cx="4030722" cy="2418466"/>
          </a:xfrm>
          <a:prstGeom prst="rect">
            <a:avLst/>
          </a:prstGeom>
        </p:spPr>
      </p:pic>
    </p:spTree>
    <p:extLst>
      <p:ext uri="{BB962C8B-B14F-4D97-AF65-F5344CB8AC3E}">
        <p14:creationId xmlns:p14="http://schemas.microsoft.com/office/powerpoint/2010/main" val="1912912271"/>
      </p:ext>
    </p:extLst>
  </p:cSld>
  <p:clrMapOvr>
    <a:masterClrMapping/>
  </p:clrMapOvr>
  <p:extLst>
    <p:ext uri="{DCECCB84-F9BA-43D5-87BE-67443E8EF086}">
      <p15:sldGuideLst xmlns:p15="http://schemas.microsoft.com/office/powerpoint/2012/main">
        <p15:guide id="1" pos="170" userDrawn="1">
          <p15:clr>
            <a:srgbClr val="FBAE40"/>
          </p15:clr>
        </p15:guide>
        <p15:guide id="2" pos="4151"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1_Title Presentation" preserve="1" userDrawn="1">
  <p:cSld name="2_Title Presentation">
    <p:spTree>
      <p:nvGrpSpPr>
        <p:cNvPr id="1" name="Shape 10"/>
        <p:cNvGrpSpPr/>
        <p:nvPr/>
      </p:nvGrpSpPr>
      <p:grpSpPr>
        <a:xfrm>
          <a:off x="0" y="0"/>
          <a:ext cx="0" cy="0"/>
          <a:chOff x="0" y="0"/>
          <a:chExt cx="0" cy="0"/>
        </a:xfrm>
      </p:grpSpPr>
      <p:pic>
        <p:nvPicPr>
          <p:cNvPr id="3" name="Picture 2">
            <a:extLst>
              <a:ext uri="{FF2B5EF4-FFF2-40B4-BE49-F238E27FC236}">
                <a16:creationId xmlns:a16="http://schemas.microsoft.com/office/drawing/2014/main" id="{C665F1FA-5563-06E0-90A6-7DADE4AE984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380536" y="791443"/>
            <a:ext cx="2763465" cy="3560618"/>
          </a:xfrm>
          <a:prstGeom prst="rect">
            <a:avLst/>
          </a:prstGeom>
        </p:spPr>
      </p:pic>
      <p:sp>
        <p:nvSpPr>
          <p:cNvPr id="8" name="Google Shape;22;p15">
            <a:extLst>
              <a:ext uri="{FF2B5EF4-FFF2-40B4-BE49-F238E27FC236}">
                <a16:creationId xmlns:a16="http://schemas.microsoft.com/office/drawing/2014/main" id="{97839463-F45A-452F-84F7-AE7637A2AA86}"/>
              </a:ext>
            </a:extLst>
          </p:cNvPr>
          <p:cNvSpPr txBox="1">
            <a:spLocks noGrp="1"/>
          </p:cNvSpPr>
          <p:nvPr>
            <p:ph type="ctrTitle"/>
          </p:nvPr>
        </p:nvSpPr>
        <p:spPr>
          <a:xfrm>
            <a:off x="360003" y="1870902"/>
            <a:ext cx="5147665" cy="900000"/>
          </a:xfrm>
          <a:prstGeom prst="rect">
            <a:avLst/>
          </a:prstGeom>
          <a:noFill/>
          <a:ln>
            <a:noFill/>
          </a:ln>
        </p:spPr>
        <p:txBody>
          <a:bodyPr spcFirstLastPara="1" wrap="square" lIns="91425" tIns="45700" rIns="91425" bIns="45700" anchor="t" anchorCtr="0">
            <a:noAutofit/>
          </a:bodyPr>
          <a:lstStyle>
            <a:lvl1pPr marR="0" lvl="0" algn="l" rtl="0">
              <a:lnSpc>
                <a:spcPct val="80000"/>
              </a:lnSpc>
              <a:spcBef>
                <a:spcPts val="0"/>
              </a:spcBef>
              <a:spcAft>
                <a:spcPts val="0"/>
              </a:spcAft>
              <a:buClr>
                <a:srgbClr val="05416B"/>
              </a:buClr>
              <a:buSzPts val="1400"/>
              <a:buFont typeface="Arial"/>
              <a:buNone/>
              <a:defRPr sz="2800" b="1" i="0" u="none" strike="noStrike" cap="none">
                <a:solidFill>
                  <a:srgbClr val="5F5D8E"/>
                </a:solidFill>
                <a:latin typeface="Arial Narrow"/>
                <a:ea typeface="Arial Narrow"/>
                <a:cs typeface="Arial Narrow"/>
                <a:sym typeface="Arial Narrow"/>
              </a:defRPr>
            </a:lvl1pPr>
            <a:lvl2pPr marR="0" lvl="1"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2pPr>
            <a:lvl3pPr marR="0" lvl="2"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3pPr>
            <a:lvl4pPr marR="0" lvl="3"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4pPr>
            <a:lvl5pPr marR="0" lvl="4"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5pPr>
            <a:lvl6pPr marR="0" lvl="5"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6pPr>
            <a:lvl7pPr marR="0" lvl="6"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7pPr>
            <a:lvl8pPr marR="0" lvl="7"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8pPr>
            <a:lvl9pPr marR="0" lvl="8"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9pPr>
          </a:lstStyle>
          <a:p>
            <a:endParaRPr/>
          </a:p>
        </p:txBody>
      </p:sp>
      <p:sp>
        <p:nvSpPr>
          <p:cNvPr id="11" name="Google Shape;23;p15">
            <a:extLst>
              <a:ext uri="{FF2B5EF4-FFF2-40B4-BE49-F238E27FC236}">
                <a16:creationId xmlns:a16="http://schemas.microsoft.com/office/drawing/2014/main" id="{560DC4F9-1CE4-4388-933C-5545DB0CD526}"/>
              </a:ext>
            </a:extLst>
          </p:cNvPr>
          <p:cNvSpPr txBox="1">
            <a:spLocks noGrp="1"/>
          </p:cNvSpPr>
          <p:nvPr>
            <p:ph type="subTitle" idx="1"/>
          </p:nvPr>
        </p:nvSpPr>
        <p:spPr>
          <a:xfrm>
            <a:off x="360003" y="2770900"/>
            <a:ext cx="5147665" cy="45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400"/>
              </a:spcBef>
              <a:spcAft>
                <a:spcPts val="0"/>
              </a:spcAft>
              <a:buClr>
                <a:srgbClr val="05416B"/>
              </a:buClr>
              <a:buSzPts val="700"/>
              <a:buFont typeface="Noto Sans Symbols"/>
              <a:buNone/>
              <a:defRPr sz="2000" b="0" i="0" u="none" strike="noStrike" cap="none">
                <a:solidFill>
                  <a:srgbClr val="5F5D8E"/>
                </a:solidFill>
                <a:latin typeface="Arial Narrow"/>
                <a:ea typeface="Arial Narrow"/>
                <a:cs typeface="Arial Narrow"/>
                <a:sym typeface="Arial Narrow"/>
              </a:defRPr>
            </a:lvl1pPr>
            <a:lvl2pPr marR="0" lvl="1" algn="l" rtl="0">
              <a:lnSpc>
                <a:spcPct val="100000"/>
              </a:lnSpc>
              <a:spcBef>
                <a:spcPts val="320"/>
              </a:spcBef>
              <a:spcAft>
                <a:spcPts val="0"/>
              </a:spcAft>
              <a:buClr>
                <a:schemeClr val="dk1"/>
              </a:buClr>
              <a:buSzPts val="560"/>
              <a:buFont typeface="Noto Sans Symbols"/>
              <a:buNone/>
              <a:defRPr sz="1600" b="0" i="0" u="none" strike="noStrike" cap="none">
                <a:solidFill>
                  <a:srgbClr val="888888"/>
                </a:solidFill>
                <a:latin typeface="Arial Narrow"/>
                <a:ea typeface="Arial Narrow"/>
                <a:cs typeface="Arial Narrow"/>
                <a:sym typeface="Arial Narrow"/>
              </a:defRPr>
            </a:lvl2pPr>
            <a:lvl3pPr marR="0" lvl="2" algn="l" rtl="0">
              <a:lnSpc>
                <a:spcPct val="100000"/>
              </a:lnSpc>
              <a:spcBef>
                <a:spcPts val="320"/>
              </a:spcBef>
              <a:spcAft>
                <a:spcPts val="0"/>
              </a:spcAft>
              <a:buClr>
                <a:schemeClr val="dk1"/>
              </a:buClr>
              <a:buSzPts val="560"/>
              <a:buFont typeface="Noto Sans Symbols"/>
              <a:buNone/>
              <a:defRPr sz="1600" b="0" i="0" u="none" strike="noStrike" cap="none">
                <a:solidFill>
                  <a:srgbClr val="888888"/>
                </a:solidFill>
                <a:latin typeface="Arial Narrow"/>
                <a:ea typeface="Arial Narrow"/>
                <a:cs typeface="Arial Narrow"/>
                <a:sym typeface="Arial Narrow"/>
              </a:defRPr>
            </a:lvl3pPr>
            <a:lvl4pPr marR="0" lvl="3"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4pPr>
            <a:lvl5pPr marR="0" lvl="4"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5pPr>
            <a:lvl6pPr marR="0" lvl="5"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6pPr>
            <a:lvl7pPr marR="0" lvl="6"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7pPr>
            <a:lvl8pPr marR="0" lvl="7"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8pPr>
            <a:lvl9pPr marR="0" lvl="8"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9pPr>
          </a:lstStyle>
          <a:p>
            <a:endParaRPr/>
          </a:p>
        </p:txBody>
      </p:sp>
      <p:pic>
        <p:nvPicPr>
          <p:cNvPr id="2" name="Picture 1" descr="Logo&#10;&#10;Description automatically generated">
            <a:extLst>
              <a:ext uri="{FF2B5EF4-FFF2-40B4-BE49-F238E27FC236}">
                <a16:creationId xmlns:a16="http://schemas.microsoft.com/office/drawing/2014/main" id="{A56B2B27-E2AF-3BF6-4867-414284C2B53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65378" y="4686141"/>
            <a:ext cx="1382400" cy="237600"/>
          </a:xfrm>
          <a:prstGeom prst="rect">
            <a:avLst/>
          </a:prstGeom>
        </p:spPr>
      </p:pic>
    </p:spTree>
    <p:extLst>
      <p:ext uri="{BB962C8B-B14F-4D97-AF65-F5344CB8AC3E}">
        <p14:creationId xmlns:p14="http://schemas.microsoft.com/office/powerpoint/2010/main" val="1681149606"/>
      </p:ext>
    </p:extLst>
  </p:cSld>
  <p:clrMapOvr>
    <a:masterClrMapping/>
  </p:clrMapOvr>
  <p:extLst>
    <p:ext uri="{DCECCB84-F9BA-43D5-87BE-67443E8EF086}">
      <p15:sldGuideLst xmlns:p15="http://schemas.microsoft.com/office/powerpoint/2012/main">
        <p15:guide id="1" orient="horz" pos="2338" userDrawn="1">
          <p15:clr>
            <a:srgbClr val="FBAE40"/>
          </p15:clr>
        </p15:guide>
        <p15:guide id="2" pos="221"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1_Title Presentation" preserve="1" userDrawn="1">
  <p:cSld name="1_Title Presentation">
    <p:spTree>
      <p:nvGrpSpPr>
        <p:cNvPr id="1" name="Shape 10"/>
        <p:cNvGrpSpPr/>
        <p:nvPr/>
      </p:nvGrpSpPr>
      <p:grpSpPr>
        <a:xfrm>
          <a:off x="0" y="0"/>
          <a:ext cx="0" cy="0"/>
          <a:chOff x="0" y="0"/>
          <a:chExt cx="0" cy="0"/>
        </a:xfrm>
      </p:grpSpPr>
      <p:sp>
        <p:nvSpPr>
          <p:cNvPr id="8" name="Google Shape;22;p15">
            <a:extLst>
              <a:ext uri="{FF2B5EF4-FFF2-40B4-BE49-F238E27FC236}">
                <a16:creationId xmlns:a16="http://schemas.microsoft.com/office/drawing/2014/main" id="{97839463-F45A-452F-84F7-AE7637A2AA86}"/>
              </a:ext>
            </a:extLst>
          </p:cNvPr>
          <p:cNvSpPr txBox="1">
            <a:spLocks noGrp="1"/>
          </p:cNvSpPr>
          <p:nvPr>
            <p:ph type="ctrTitle"/>
          </p:nvPr>
        </p:nvSpPr>
        <p:spPr>
          <a:xfrm>
            <a:off x="360003" y="1870902"/>
            <a:ext cx="5147665" cy="900000"/>
          </a:xfrm>
          <a:prstGeom prst="rect">
            <a:avLst/>
          </a:prstGeom>
          <a:noFill/>
          <a:ln>
            <a:noFill/>
          </a:ln>
        </p:spPr>
        <p:txBody>
          <a:bodyPr spcFirstLastPara="1" wrap="square" lIns="91425" tIns="45700" rIns="91425" bIns="45700" anchor="t" anchorCtr="0">
            <a:noAutofit/>
          </a:bodyPr>
          <a:lstStyle>
            <a:lvl1pPr marR="0" lvl="0" algn="l" rtl="0">
              <a:lnSpc>
                <a:spcPct val="80000"/>
              </a:lnSpc>
              <a:spcBef>
                <a:spcPts val="0"/>
              </a:spcBef>
              <a:spcAft>
                <a:spcPts val="0"/>
              </a:spcAft>
              <a:buClr>
                <a:srgbClr val="05416B"/>
              </a:buClr>
              <a:buSzPts val="1400"/>
              <a:buFont typeface="Arial"/>
              <a:buNone/>
              <a:defRPr sz="2800" b="1" i="0" u="none" strike="noStrike" cap="none">
                <a:solidFill>
                  <a:srgbClr val="5F5D8E"/>
                </a:solidFill>
                <a:latin typeface="Arial Narrow"/>
                <a:ea typeface="Arial Narrow"/>
                <a:cs typeface="Arial Narrow"/>
                <a:sym typeface="Arial Narrow"/>
              </a:defRPr>
            </a:lvl1pPr>
            <a:lvl2pPr marR="0" lvl="1"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2pPr>
            <a:lvl3pPr marR="0" lvl="2"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3pPr>
            <a:lvl4pPr marR="0" lvl="3"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4pPr>
            <a:lvl5pPr marR="0" lvl="4"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5pPr>
            <a:lvl6pPr marR="0" lvl="5"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6pPr>
            <a:lvl7pPr marR="0" lvl="6"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7pPr>
            <a:lvl8pPr marR="0" lvl="7"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8pPr>
            <a:lvl9pPr marR="0" lvl="8"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9pPr>
          </a:lstStyle>
          <a:p>
            <a:endParaRPr/>
          </a:p>
        </p:txBody>
      </p:sp>
      <p:sp>
        <p:nvSpPr>
          <p:cNvPr id="11" name="Google Shape;23;p15">
            <a:extLst>
              <a:ext uri="{FF2B5EF4-FFF2-40B4-BE49-F238E27FC236}">
                <a16:creationId xmlns:a16="http://schemas.microsoft.com/office/drawing/2014/main" id="{560DC4F9-1CE4-4388-933C-5545DB0CD526}"/>
              </a:ext>
            </a:extLst>
          </p:cNvPr>
          <p:cNvSpPr txBox="1">
            <a:spLocks noGrp="1"/>
          </p:cNvSpPr>
          <p:nvPr>
            <p:ph type="subTitle" idx="1"/>
          </p:nvPr>
        </p:nvSpPr>
        <p:spPr>
          <a:xfrm>
            <a:off x="360003" y="2770900"/>
            <a:ext cx="5147665" cy="45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400"/>
              </a:spcBef>
              <a:spcAft>
                <a:spcPts val="0"/>
              </a:spcAft>
              <a:buClr>
                <a:srgbClr val="05416B"/>
              </a:buClr>
              <a:buSzPts val="700"/>
              <a:buFont typeface="Noto Sans Symbols"/>
              <a:buNone/>
              <a:defRPr sz="2000" b="0" i="0" u="none" strike="noStrike" cap="none">
                <a:solidFill>
                  <a:srgbClr val="5F5D8E"/>
                </a:solidFill>
                <a:latin typeface="Arial Narrow"/>
                <a:ea typeface="Arial Narrow"/>
                <a:cs typeface="Arial Narrow"/>
                <a:sym typeface="Arial Narrow"/>
              </a:defRPr>
            </a:lvl1pPr>
            <a:lvl2pPr marR="0" lvl="1" algn="l" rtl="0">
              <a:lnSpc>
                <a:spcPct val="100000"/>
              </a:lnSpc>
              <a:spcBef>
                <a:spcPts val="320"/>
              </a:spcBef>
              <a:spcAft>
                <a:spcPts val="0"/>
              </a:spcAft>
              <a:buClr>
                <a:schemeClr val="dk1"/>
              </a:buClr>
              <a:buSzPts val="560"/>
              <a:buFont typeface="Noto Sans Symbols"/>
              <a:buNone/>
              <a:defRPr sz="1600" b="0" i="0" u="none" strike="noStrike" cap="none">
                <a:solidFill>
                  <a:srgbClr val="888888"/>
                </a:solidFill>
                <a:latin typeface="Arial Narrow"/>
                <a:ea typeface="Arial Narrow"/>
                <a:cs typeface="Arial Narrow"/>
                <a:sym typeface="Arial Narrow"/>
              </a:defRPr>
            </a:lvl2pPr>
            <a:lvl3pPr marR="0" lvl="2" algn="l" rtl="0">
              <a:lnSpc>
                <a:spcPct val="100000"/>
              </a:lnSpc>
              <a:spcBef>
                <a:spcPts val="320"/>
              </a:spcBef>
              <a:spcAft>
                <a:spcPts val="0"/>
              </a:spcAft>
              <a:buClr>
                <a:schemeClr val="dk1"/>
              </a:buClr>
              <a:buSzPts val="560"/>
              <a:buFont typeface="Noto Sans Symbols"/>
              <a:buNone/>
              <a:defRPr sz="1600" b="0" i="0" u="none" strike="noStrike" cap="none">
                <a:solidFill>
                  <a:srgbClr val="888888"/>
                </a:solidFill>
                <a:latin typeface="Arial Narrow"/>
                <a:ea typeface="Arial Narrow"/>
                <a:cs typeface="Arial Narrow"/>
                <a:sym typeface="Arial Narrow"/>
              </a:defRPr>
            </a:lvl3pPr>
            <a:lvl4pPr marR="0" lvl="3"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4pPr>
            <a:lvl5pPr marR="0" lvl="4"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5pPr>
            <a:lvl6pPr marR="0" lvl="5"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6pPr>
            <a:lvl7pPr marR="0" lvl="6"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7pPr>
            <a:lvl8pPr marR="0" lvl="7"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8pPr>
            <a:lvl9pPr marR="0" lvl="8"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9pPr>
          </a:lstStyle>
          <a:p>
            <a:endParaRPr/>
          </a:p>
        </p:txBody>
      </p:sp>
      <p:sp>
        <p:nvSpPr>
          <p:cNvPr id="7" name="TextBox 6">
            <a:extLst>
              <a:ext uri="{FF2B5EF4-FFF2-40B4-BE49-F238E27FC236}">
                <a16:creationId xmlns:a16="http://schemas.microsoft.com/office/drawing/2014/main" id="{77BF4F1A-021D-4AE7-9A5D-E1651C08B59C}"/>
              </a:ext>
            </a:extLst>
          </p:cNvPr>
          <p:cNvSpPr txBox="1"/>
          <p:nvPr userDrawn="1"/>
        </p:nvSpPr>
        <p:spPr>
          <a:xfrm>
            <a:off x="4546640" y="4802038"/>
            <a:ext cx="3069774" cy="276999"/>
          </a:xfrm>
          <a:prstGeom prst="rect">
            <a:avLst/>
          </a:prstGeom>
          <a:noFill/>
        </p:spPr>
        <p:txBody>
          <a:bodyPr wrap="square" lIns="0" tIns="0" rIns="90000" bIns="0" rtlCol="0">
            <a:spAutoFit/>
          </a:bodyPr>
          <a:lstStyle/>
          <a:p>
            <a:pPr marL="0" marR="0" lvl="0" indent="0" algn="l" defTabSz="914333" rtl="0" eaLnBrk="1" fontAlgn="auto" latinLnBrk="0" hangingPunct="1">
              <a:lnSpc>
                <a:spcPct val="100000"/>
              </a:lnSpc>
              <a:spcBef>
                <a:spcPts val="0"/>
              </a:spcBef>
              <a:spcAft>
                <a:spcPts val="0"/>
              </a:spcAft>
              <a:buClr>
                <a:srgbClr val="000000"/>
              </a:buClr>
              <a:buSzTx/>
              <a:buFont typeface="Arial"/>
              <a:buNone/>
              <a:tabLst/>
              <a:defRPr/>
            </a:pPr>
            <a:r>
              <a:rPr lang="en-US" sz="900" b="0" i="0">
                <a:solidFill>
                  <a:srgbClr val="AB0C23"/>
                </a:solidFill>
                <a:effectLst/>
                <a:latin typeface="Arial Narrow" panose="020B0606020202030204" pitchFamily="34" charset="0"/>
              </a:rPr>
              <a:t>Content of this presentation is copyright</a:t>
            </a:r>
            <a:r>
              <a:rPr lang="en-CH" sz="900" b="0" i="0">
                <a:solidFill>
                  <a:srgbClr val="AB0C23"/>
                </a:solidFill>
                <a:effectLst/>
                <a:latin typeface="Arial Narrow" panose="020B0606020202030204" pitchFamily="34" charset="0"/>
              </a:rPr>
              <a:t> </a:t>
            </a:r>
            <a:r>
              <a:rPr lang="en-US" sz="900" b="0" i="0">
                <a:solidFill>
                  <a:srgbClr val="AB0C23"/>
                </a:solidFill>
                <a:effectLst/>
                <a:latin typeface="Arial Narrow" panose="020B0606020202030204" pitchFamily="34" charset="0"/>
              </a:rPr>
              <a:t>and responsibility of the author. Permission is required for re-use</a:t>
            </a:r>
            <a:r>
              <a:rPr lang="en-CH" sz="900" b="0" i="0">
                <a:solidFill>
                  <a:srgbClr val="AB0C23"/>
                </a:solidFill>
                <a:effectLst/>
                <a:latin typeface="Arial Narrow" panose="020B0606020202030204" pitchFamily="34" charset="0"/>
              </a:rPr>
              <a:t>.</a:t>
            </a:r>
            <a:endParaRPr lang="en-US" sz="900" b="0" i="0">
              <a:solidFill>
                <a:srgbClr val="AB0C23"/>
              </a:solidFill>
              <a:effectLst/>
              <a:latin typeface="Arial Narrow" panose="020B0606020202030204" pitchFamily="34" charset="0"/>
            </a:endParaRPr>
          </a:p>
        </p:txBody>
      </p:sp>
      <p:sp>
        <p:nvSpPr>
          <p:cNvPr id="9" name="Google Shape;17;p14">
            <a:extLst>
              <a:ext uri="{FF2B5EF4-FFF2-40B4-BE49-F238E27FC236}">
                <a16:creationId xmlns:a16="http://schemas.microsoft.com/office/drawing/2014/main" id="{9A022B80-BC6D-4251-97C9-A1DA7C66860E}"/>
              </a:ext>
            </a:extLst>
          </p:cNvPr>
          <p:cNvSpPr txBox="1">
            <a:spLocks noGrp="1"/>
          </p:cNvSpPr>
          <p:nvPr>
            <p:ph type="body" idx="12" hasCustomPrompt="1"/>
          </p:nvPr>
        </p:nvSpPr>
        <p:spPr>
          <a:xfrm>
            <a:off x="2045007" y="4768687"/>
            <a:ext cx="2400778" cy="180625"/>
          </a:xfrm>
          <a:prstGeom prst="rect">
            <a:avLst/>
          </a:prstGeom>
          <a:noFill/>
          <a:ln>
            <a:noFill/>
          </a:ln>
        </p:spPr>
        <p:txBody>
          <a:bodyPr spcFirstLastPara="1" vert="horz" wrap="square" lIns="0" tIns="0" rIns="0" bIns="0" anchor="ctr" anchorCtr="0">
            <a:spAutoFit/>
          </a:bodyPr>
          <a:lstStyle>
            <a:lvl1pPr marL="457166" marR="0" lvl="0" indent="-228582" algn="l" rtl="0">
              <a:lnSpc>
                <a:spcPct val="100000"/>
              </a:lnSpc>
              <a:spcBef>
                <a:spcPts val="320"/>
              </a:spcBef>
              <a:spcAft>
                <a:spcPts val="0"/>
              </a:spcAft>
              <a:buClr>
                <a:srgbClr val="05416B"/>
              </a:buClr>
              <a:buSzPts val="1600"/>
              <a:buFont typeface="Noto Sans Symbols"/>
              <a:buNone/>
              <a:defRPr sz="900" b="1" i="0" u="none" strike="noStrike" cap="none">
                <a:solidFill>
                  <a:srgbClr val="AB0C23"/>
                </a:solidFill>
                <a:latin typeface="Arial Narrow"/>
                <a:ea typeface="Arial Narrow"/>
                <a:cs typeface="Arial Narrow"/>
                <a:sym typeface="Arial Narrow"/>
              </a:defRPr>
            </a:lvl1pPr>
            <a:lvl2pPr marL="914333" marR="0" lvl="1" indent="-330176" algn="l" rtl="0">
              <a:lnSpc>
                <a:spcPct val="100000"/>
              </a:lnSpc>
              <a:spcBef>
                <a:spcPts val="320"/>
              </a:spcBef>
              <a:spcAft>
                <a:spcPts val="0"/>
              </a:spcAft>
              <a:buClr>
                <a:srgbClr val="05416B"/>
              </a:buClr>
              <a:buSzPts val="1600"/>
              <a:buFont typeface="Noto Sans Symbols"/>
              <a:buChar char="◆"/>
              <a:defRPr sz="1600" b="0" i="0" u="none" strike="noStrike" cap="none">
                <a:solidFill>
                  <a:srgbClr val="05416B"/>
                </a:solidFill>
                <a:latin typeface="Arial Narrow"/>
                <a:ea typeface="Arial Narrow"/>
                <a:cs typeface="Arial Narrow"/>
                <a:sym typeface="Arial Narrow"/>
              </a:defRPr>
            </a:lvl2pPr>
            <a:lvl3pPr marL="1371498" marR="0" lvl="2" indent="-330176" algn="l" rtl="0">
              <a:lnSpc>
                <a:spcPct val="100000"/>
              </a:lnSpc>
              <a:spcBef>
                <a:spcPts val="320"/>
              </a:spcBef>
              <a:spcAft>
                <a:spcPts val="0"/>
              </a:spcAft>
              <a:buClr>
                <a:srgbClr val="05416B"/>
              </a:buClr>
              <a:buSzPts val="1600"/>
              <a:buFont typeface="Noto Sans Symbols"/>
              <a:buChar char="◆"/>
              <a:defRPr sz="1600" b="0" i="0" u="none" strike="noStrike" cap="none">
                <a:solidFill>
                  <a:srgbClr val="05416B"/>
                </a:solidFill>
                <a:latin typeface="Arial Narrow"/>
                <a:ea typeface="Arial Narrow"/>
                <a:cs typeface="Arial Narrow"/>
                <a:sym typeface="Arial Narrow"/>
              </a:defRPr>
            </a:lvl3pPr>
            <a:lvl4pPr marL="1828664" marR="0" lvl="3" indent="-330176"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4pPr>
            <a:lvl5pPr marL="2285829" marR="0" lvl="4" indent="-330176"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5pPr>
            <a:lvl6pPr marL="2742995" marR="0" lvl="5" indent="-330176"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6pPr>
            <a:lvl7pPr marL="3200160" marR="0" lvl="6" indent="-330176"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7pPr>
            <a:lvl8pPr marL="3657326" marR="0" lvl="7" indent="-330176"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8pPr>
            <a:lvl9pPr marL="4114493" marR="0" lvl="8" indent="-330176"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9pPr>
          </a:lstStyle>
          <a:p>
            <a:r>
              <a:rPr lang="fr-CH" err="1"/>
              <a:t>Add</a:t>
            </a:r>
            <a:r>
              <a:rPr lang="fr-CH"/>
              <a:t> </a:t>
            </a:r>
            <a:r>
              <a:rPr lang="fr-CH" err="1"/>
              <a:t>name</a:t>
            </a:r>
            <a:r>
              <a:rPr lang="fr-CH"/>
              <a:t> of </a:t>
            </a:r>
            <a:r>
              <a:rPr lang="fr-CH" err="1"/>
              <a:t>presenter</a:t>
            </a:r>
            <a:r>
              <a:rPr lang="fr-CH"/>
              <a:t> </a:t>
            </a:r>
            <a:r>
              <a:rPr lang="fr-CH" err="1"/>
              <a:t>here</a:t>
            </a:r>
            <a:endParaRPr/>
          </a:p>
        </p:txBody>
      </p:sp>
      <p:pic>
        <p:nvPicPr>
          <p:cNvPr id="4" name="Picture 3">
            <a:extLst>
              <a:ext uri="{FF2B5EF4-FFF2-40B4-BE49-F238E27FC236}">
                <a16:creationId xmlns:a16="http://schemas.microsoft.com/office/drawing/2014/main" id="{CD7F9B9E-E612-CAD1-8C28-2E070B88449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380536" y="791443"/>
            <a:ext cx="2763465" cy="3560618"/>
          </a:xfrm>
          <a:prstGeom prst="rect">
            <a:avLst/>
          </a:prstGeom>
        </p:spPr>
      </p:pic>
      <p:pic>
        <p:nvPicPr>
          <p:cNvPr id="5" name="Picture 4" descr="Logo&#10;&#10;Description automatically generated">
            <a:extLst>
              <a:ext uri="{FF2B5EF4-FFF2-40B4-BE49-F238E27FC236}">
                <a16:creationId xmlns:a16="http://schemas.microsoft.com/office/drawing/2014/main" id="{730CC272-1BFE-1577-4A74-328383D9F91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65378" y="4686141"/>
            <a:ext cx="1382400" cy="237600"/>
          </a:xfrm>
          <a:prstGeom prst="rect">
            <a:avLst/>
          </a:prstGeom>
        </p:spPr>
      </p:pic>
    </p:spTree>
    <p:extLst>
      <p:ext uri="{BB962C8B-B14F-4D97-AF65-F5344CB8AC3E}">
        <p14:creationId xmlns:p14="http://schemas.microsoft.com/office/powerpoint/2010/main" val="3259389269"/>
      </p:ext>
    </p:extLst>
  </p:cSld>
  <p:clrMapOvr>
    <a:masterClrMapping/>
  </p:clrMapOvr>
  <p:extLst>
    <p:ext uri="{DCECCB84-F9BA-43D5-87BE-67443E8EF086}">
      <p15:sldGuideLst xmlns:p15="http://schemas.microsoft.com/office/powerpoint/2012/main">
        <p15:guide id="1" orient="horz" pos="2338" userDrawn="1">
          <p15:clr>
            <a:srgbClr val="FBAE40"/>
          </p15:clr>
        </p15:guide>
        <p15:guide id="2" pos="221"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2_Title Chapter" preserve="1" userDrawn="1">
  <p:cSld name="3_Title Chapter">
    <p:spTree>
      <p:nvGrpSpPr>
        <p:cNvPr id="1" name="Shape 21"/>
        <p:cNvGrpSpPr/>
        <p:nvPr/>
      </p:nvGrpSpPr>
      <p:grpSpPr>
        <a:xfrm>
          <a:off x="0" y="0"/>
          <a:ext cx="0" cy="0"/>
          <a:chOff x="0" y="0"/>
          <a:chExt cx="0" cy="0"/>
        </a:xfrm>
      </p:grpSpPr>
      <p:sp>
        <p:nvSpPr>
          <p:cNvPr id="11" name="TextBox 10">
            <a:extLst>
              <a:ext uri="{FF2B5EF4-FFF2-40B4-BE49-F238E27FC236}">
                <a16:creationId xmlns:a16="http://schemas.microsoft.com/office/drawing/2014/main" id="{DA265234-4107-4D6D-B6CF-71BF3D224F74}"/>
              </a:ext>
            </a:extLst>
          </p:cNvPr>
          <p:cNvSpPr txBox="1"/>
          <p:nvPr userDrawn="1"/>
        </p:nvSpPr>
        <p:spPr>
          <a:xfrm>
            <a:off x="4383715" y="4802038"/>
            <a:ext cx="4503870" cy="138499"/>
          </a:xfrm>
          <a:prstGeom prst="rect">
            <a:avLst/>
          </a:prstGeom>
          <a:noFill/>
        </p:spPr>
        <p:txBody>
          <a:bodyPr wrap="square" lIns="0" tIns="0" rIns="90000" bIns="0" rtlCol="0">
            <a:spAutoFit/>
          </a:bodyPr>
          <a:lstStyle/>
          <a:p>
            <a:pPr marL="0" marR="0" lvl="0" indent="0" algn="r" defTabSz="914333" rtl="0" eaLnBrk="1" fontAlgn="auto" latinLnBrk="0" hangingPunct="1">
              <a:lnSpc>
                <a:spcPct val="100000"/>
              </a:lnSpc>
              <a:spcBef>
                <a:spcPts val="0"/>
              </a:spcBef>
              <a:spcAft>
                <a:spcPts val="0"/>
              </a:spcAft>
              <a:buClr>
                <a:srgbClr val="000000"/>
              </a:buClr>
              <a:buSzTx/>
              <a:buFont typeface="Arial"/>
              <a:buNone/>
              <a:tabLst/>
              <a:defRPr/>
            </a:pPr>
            <a:r>
              <a:rPr lang="en-US" sz="900" b="0" i="0">
                <a:solidFill>
                  <a:srgbClr val="AB0C23"/>
                </a:solidFill>
                <a:effectLst/>
                <a:latin typeface="Arial Narrow" panose="020B0606020202030204" pitchFamily="34" charset="0"/>
              </a:rPr>
              <a:t>Content of this presentation is copyright</a:t>
            </a:r>
            <a:r>
              <a:rPr lang="en-CH" sz="900" b="0" i="0">
                <a:solidFill>
                  <a:srgbClr val="AB0C23"/>
                </a:solidFill>
                <a:effectLst/>
                <a:latin typeface="Arial Narrow" panose="020B0606020202030204" pitchFamily="34" charset="0"/>
              </a:rPr>
              <a:t> </a:t>
            </a:r>
            <a:r>
              <a:rPr lang="en-US" sz="900" b="0" i="0">
                <a:solidFill>
                  <a:srgbClr val="AB0C23"/>
                </a:solidFill>
                <a:effectLst/>
                <a:latin typeface="Arial Narrow" panose="020B0606020202030204" pitchFamily="34" charset="0"/>
              </a:rPr>
              <a:t>and responsibility of the author. Permission is required for re-use</a:t>
            </a:r>
            <a:r>
              <a:rPr lang="en-CH" sz="900" b="0" i="0">
                <a:solidFill>
                  <a:srgbClr val="AB0C23"/>
                </a:solidFill>
                <a:effectLst/>
                <a:latin typeface="Arial Narrow" panose="020B0606020202030204" pitchFamily="34" charset="0"/>
              </a:rPr>
              <a:t>.</a:t>
            </a:r>
            <a:endParaRPr lang="en-US" sz="900" b="0" i="0">
              <a:solidFill>
                <a:srgbClr val="AB0C23"/>
              </a:solidFill>
              <a:effectLst/>
              <a:latin typeface="Arial Narrow" panose="020B0606020202030204" pitchFamily="34" charset="0"/>
            </a:endParaRPr>
          </a:p>
        </p:txBody>
      </p:sp>
      <p:sp>
        <p:nvSpPr>
          <p:cNvPr id="12" name="Google Shape;17;p14">
            <a:extLst>
              <a:ext uri="{FF2B5EF4-FFF2-40B4-BE49-F238E27FC236}">
                <a16:creationId xmlns:a16="http://schemas.microsoft.com/office/drawing/2014/main" id="{E28D0820-6913-437C-A4E4-ED5E441DEA39}"/>
              </a:ext>
            </a:extLst>
          </p:cNvPr>
          <p:cNvSpPr txBox="1">
            <a:spLocks noGrp="1"/>
          </p:cNvSpPr>
          <p:nvPr>
            <p:ph type="body" idx="12" hasCustomPrompt="1"/>
          </p:nvPr>
        </p:nvSpPr>
        <p:spPr>
          <a:xfrm>
            <a:off x="1915359" y="4743119"/>
            <a:ext cx="2400778" cy="180625"/>
          </a:xfrm>
          <a:prstGeom prst="rect">
            <a:avLst/>
          </a:prstGeom>
          <a:noFill/>
          <a:ln>
            <a:noFill/>
          </a:ln>
        </p:spPr>
        <p:txBody>
          <a:bodyPr spcFirstLastPara="1" vert="horz" wrap="square" lIns="0" tIns="0" rIns="0" bIns="0" anchor="ctr" anchorCtr="0">
            <a:spAutoFit/>
          </a:bodyPr>
          <a:lstStyle>
            <a:lvl1pPr marL="457166" marR="0" lvl="0" indent="-228582" algn="l" rtl="0">
              <a:lnSpc>
                <a:spcPct val="100000"/>
              </a:lnSpc>
              <a:spcBef>
                <a:spcPts val="320"/>
              </a:spcBef>
              <a:spcAft>
                <a:spcPts val="0"/>
              </a:spcAft>
              <a:buClr>
                <a:srgbClr val="05416B"/>
              </a:buClr>
              <a:buSzPts val="1600"/>
              <a:buFont typeface="Noto Sans Symbols"/>
              <a:buNone/>
              <a:defRPr sz="900" b="1" i="0" u="none" strike="noStrike" cap="none">
                <a:solidFill>
                  <a:srgbClr val="AB0C23"/>
                </a:solidFill>
                <a:latin typeface="Arial Narrow"/>
                <a:ea typeface="Arial Narrow"/>
                <a:cs typeface="Arial Narrow"/>
                <a:sym typeface="Arial Narrow"/>
              </a:defRPr>
            </a:lvl1pPr>
            <a:lvl2pPr marL="914333" marR="0" lvl="1" indent="-330176" algn="l" rtl="0">
              <a:lnSpc>
                <a:spcPct val="100000"/>
              </a:lnSpc>
              <a:spcBef>
                <a:spcPts val="320"/>
              </a:spcBef>
              <a:spcAft>
                <a:spcPts val="0"/>
              </a:spcAft>
              <a:buClr>
                <a:srgbClr val="05416B"/>
              </a:buClr>
              <a:buSzPts val="1600"/>
              <a:buFont typeface="Noto Sans Symbols"/>
              <a:buChar char="◆"/>
              <a:defRPr sz="1600" b="0" i="0" u="none" strike="noStrike" cap="none">
                <a:solidFill>
                  <a:srgbClr val="05416B"/>
                </a:solidFill>
                <a:latin typeface="Arial Narrow"/>
                <a:ea typeface="Arial Narrow"/>
                <a:cs typeface="Arial Narrow"/>
                <a:sym typeface="Arial Narrow"/>
              </a:defRPr>
            </a:lvl2pPr>
            <a:lvl3pPr marL="1371498" marR="0" lvl="2" indent="-330176" algn="l" rtl="0">
              <a:lnSpc>
                <a:spcPct val="100000"/>
              </a:lnSpc>
              <a:spcBef>
                <a:spcPts val="320"/>
              </a:spcBef>
              <a:spcAft>
                <a:spcPts val="0"/>
              </a:spcAft>
              <a:buClr>
                <a:srgbClr val="05416B"/>
              </a:buClr>
              <a:buSzPts val="1600"/>
              <a:buFont typeface="Noto Sans Symbols"/>
              <a:buChar char="◆"/>
              <a:defRPr sz="1600" b="0" i="0" u="none" strike="noStrike" cap="none">
                <a:solidFill>
                  <a:srgbClr val="05416B"/>
                </a:solidFill>
                <a:latin typeface="Arial Narrow"/>
                <a:ea typeface="Arial Narrow"/>
                <a:cs typeface="Arial Narrow"/>
                <a:sym typeface="Arial Narrow"/>
              </a:defRPr>
            </a:lvl3pPr>
            <a:lvl4pPr marL="1828664" marR="0" lvl="3" indent="-330176"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4pPr>
            <a:lvl5pPr marL="2285829" marR="0" lvl="4" indent="-330176"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5pPr>
            <a:lvl6pPr marL="2742995" marR="0" lvl="5" indent="-330176"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6pPr>
            <a:lvl7pPr marL="3200160" marR="0" lvl="6" indent="-330176"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7pPr>
            <a:lvl8pPr marL="3657326" marR="0" lvl="7" indent="-330176"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8pPr>
            <a:lvl9pPr marL="4114493" marR="0" lvl="8" indent="-330176"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9pPr>
          </a:lstStyle>
          <a:p>
            <a:r>
              <a:rPr lang="fr-CH" err="1"/>
              <a:t>Add</a:t>
            </a:r>
            <a:r>
              <a:rPr lang="fr-CH"/>
              <a:t> </a:t>
            </a:r>
            <a:r>
              <a:rPr lang="fr-CH" err="1"/>
              <a:t>name</a:t>
            </a:r>
            <a:r>
              <a:rPr lang="fr-CH"/>
              <a:t> of </a:t>
            </a:r>
            <a:r>
              <a:rPr lang="fr-CH" err="1"/>
              <a:t>presenter</a:t>
            </a:r>
            <a:r>
              <a:rPr lang="fr-CH"/>
              <a:t> </a:t>
            </a:r>
            <a:r>
              <a:rPr lang="fr-CH" err="1"/>
              <a:t>here</a:t>
            </a:r>
            <a:endParaRPr/>
          </a:p>
        </p:txBody>
      </p:sp>
      <p:sp>
        <p:nvSpPr>
          <p:cNvPr id="3" name="Google Shape;19;p14">
            <a:extLst>
              <a:ext uri="{FF2B5EF4-FFF2-40B4-BE49-F238E27FC236}">
                <a16:creationId xmlns:a16="http://schemas.microsoft.com/office/drawing/2014/main" id="{4F1CA240-2642-1763-40C4-B45A7E30B5B1}"/>
              </a:ext>
            </a:extLst>
          </p:cNvPr>
          <p:cNvSpPr txBox="1">
            <a:spLocks noGrp="1"/>
          </p:cNvSpPr>
          <p:nvPr>
            <p:ph type="subTitle" idx="2"/>
          </p:nvPr>
        </p:nvSpPr>
        <p:spPr>
          <a:xfrm>
            <a:off x="359999" y="708233"/>
            <a:ext cx="8409900" cy="45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400"/>
              </a:spcBef>
              <a:spcAft>
                <a:spcPts val="0"/>
              </a:spcAft>
              <a:buClr>
                <a:srgbClr val="05416B"/>
              </a:buClr>
              <a:buSzPts val="700"/>
              <a:buFont typeface="Noto Sans Symbols"/>
              <a:buNone/>
              <a:defRPr sz="2000" b="0" i="0" u="none" strike="noStrike" cap="none">
                <a:solidFill>
                  <a:srgbClr val="5F5D8E"/>
                </a:solidFill>
                <a:latin typeface="Arial Narrow"/>
                <a:ea typeface="Arial Narrow"/>
                <a:cs typeface="Arial Narrow"/>
                <a:sym typeface="Arial Narrow"/>
              </a:defRPr>
            </a:lvl1pPr>
            <a:lvl2pPr marR="0" lvl="1" algn="l" rtl="0">
              <a:lnSpc>
                <a:spcPct val="100000"/>
              </a:lnSpc>
              <a:spcBef>
                <a:spcPts val="320"/>
              </a:spcBef>
              <a:spcAft>
                <a:spcPts val="0"/>
              </a:spcAft>
              <a:buClr>
                <a:schemeClr val="dk1"/>
              </a:buClr>
              <a:buSzPts val="560"/>
              <a:buFont typeface="Noto Sans Symbols"/>
              <a:buNone/>
              <a:defRPr sz="1600" b="0" i="0" u="none" strike="noStrike" cap="none">
                <a:solidFill>
                  <a:srgbClr val="888888"/>
                </a:solidFill>
                <a:latin typeface="Arial Narrow"/>
                <a:ea typeface="Arial Narrow"/>
                <a:cs typeface="Arial Narrow"/>
                <a:sym typeface="Arial Narrow"/>
              </a:defRPr>
            </a:lvl2pPr>
            <a:lvl3pPr marR="0" lvl="2" algn="l" rtl="0">
              <a:lnSpc>
                <a:spcPct val="100000"/>
              </a:lnSpc>
              <a:spcBef>
                <a:spcPts val="320"/>
              </a:spcBef>
              <a:spcAft>
                <a:spcPts val="0"/>
              </a:spcAft>
              <a:buClr>
                <a:schemeClr val="dk1"/>
              </a:buClr>
              <a:buSzPts val="560"/>
              <a:buFont typeface="Noto Sans Symbols"/>
              <a:buNone/>
              <a:defRPr sz="1600" b="0" i="0" u="none" strike="noStrike" cap="none">
                <a:solidFill>
                  <a:srgbClr val="888888"/>
                </a:solidFill>
                <a:latin typeface="Arial Narrow"/>
                <a:ea typeface="Arial Narrow"/>
                <a:cs typeface="Arial Narrow"/>
                <a:sym typeface="Arial Narrow"/>
              </a:defRPr>
            </a:lvl3pPr>
            <a:lvl4pPr marR="0" lvl="3"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4pPr>
            <a:lvl5pPr marR="0" lvl="4"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5pPr>
            <a:lvl6pPr marR="0" lvl="5"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6pPr>
            <a:lvl7pPr marR="0" lvl="6"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7pPr>
            <a:lvl8pPr marR="0" lvl="7"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8pPr>
            <a:lvl9pPr marR="0" lvl="8"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9pPr>
          </a:lstStyle>
          <a:p>
            <a:endParaRPr/>
          </a:p>
        </p:txBody>
      </p:sp>
      <p:sp>
        <p:nvSpPr>
          <p:cNvPr id="4" name="Google Shape;18;p14">
            <a:extLst>
              <a:ext uri="{FF2B5EF4-FFF2-40B4-BE49-F238E27FC236}">
                <a16:creationId xmlns:a16="http://schemas.microsoft.com/office/drawing/2014/main" id="{788965C1-01AC-E2F6-5184-7CAE3C8916C2}"/>
              </a:ext>
            </a:extLst>
          </p:cNvPr>
          <p:cNvSpPr txBox="1">
            <a:spLocks noGrp="1"/>
          </p:cNvSpPr>
          <p:nvPr>
            <p:ph type="ctrTitle"/>
          </p:nvPr>
        </p:nvSpPr>
        <p:spPr>
          <a:xfrm>
            <a:off x="359999" y="276233"/>
            <a:ext cx="8409765" cy="432000"/>
          </a:xfrm>
          <a:prstGeom prst="rect">
            <a:avLst/>
          </a:prstGeom>
          <a:noFill/>
          <a:ln>
            <a:noFill/>
          </a:ln>
        </p:spPr>
        <p:txBody>
          <a:bodyPr spcFirstLastPara="1" wrap="square" lIns="91425" tIns="45700" rIns="91425" bIns="45700" anchor="t" anchorCtr="0">
            <a:noAutofit/>
          </a:bodyPr>
          <a:lstStyle>
            <a:lvl1pPr marR="0" lvl="0" algn="l" rtl="0">
              <a:lnSpc>
                <a:spcPct val="80000"/>
              </a:lnSpc>
              <a:spcBef>
                <a:spcPts val="0"/>
              </a:spcBef>
              <a:spcAft>
                <a:spcPts val="0"/>
              </a:spcAft>
              <a:buClr>
                <a:srgbClr val="05416B"/>
              </a:buClr>
              <a:buSzPts val="1400"/>
              <a:buFont typeface="Arial"/>
              <a:buNone/>
              <a:defRPr sz="2800" b="1" i="0" u="none" strike="noStrike" cap="none">
                <a:solidFill>
                  <a:srgbClr val="5F5D8E"/>
                </a:solidFill>
                <a:latin typeface="Arial Narrow"/>
                <a:ea typeface="Arial Narrow"/>
                <a:cs typeface="Arial Narrow"/>
                <a:sym typeface="Arial Narrow"/>
              </a:defRPr>
            </a:lvl1pPr>
            <a:lvl2pPr marR="0" lvl="1"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2pPr>
            <a:lvl3pPr marR="0" lvl="2"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3pPr>
            <a:lvl4pPr marR="0" lvl="3"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4pPr>
            <a:lvl5pPr marR="0" lvl="4"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5pPr>
            <a:lvl6pPr marR="0" lvl="5"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6pPr>
            <a:lvl7pPr marR="0" lvl="6"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7pPr>
            <a:lvl8pPr marR="0" lvl="7"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8pPr>
            <a:lvl9pPr marR="0" lvl="8"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9pPr>
          </a:lstStyle>
          <a:p>
            <a:endParaRPr/>
          </a:p>
        </p:txBody>
      </p:sp>
      <p:sp>
        <p:nvSpPr>
          <p:cNvPr id="5" name="Google Shape;17;p14">
            <a:extLst>
              <a:ext uri="{FF2B5EF4-FFF2-40B4-BE49-F238E27FC236}">
                <a16:creationId xmlns:a16="http://schemas.microsoft.com/office/drawing/2014/main" id="{23A0E90A-AA58-C609-CC3D-906A14B42104}"/>
              </a:ext>
            </a:extLst>
          </p:cNvPr>
          <p:cNvSpPr txBox="1">
            <a:spLocks noGrp="1"/>
          </p:cNvSpPr>
          <p:nvPr>
            <p:ph type="body" idx="1"/>
          </p:nvPr>
        </p:nvSpPr>
        <p:spPr>
          <a:xfrm>
            <a:off x="375325" y="1297578"/>
            <a:ext cx="8409900" cy="3204754"/>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320"/>
              </a:spcBef>
              <a:spcAft>
                <a:spcPts val="0"/>
              </a:spcAft>
              <a:buClr>
                <a:srgbClr val="05416B"/>
              </a:buClr>
              <a:buSzPts val="1600"/>
              <a:buFont typeface="Noto Sans Symbols"/>
              <a:buNone/>
              <a:defRPr sz="1600" b="0" i="0" u="none" strike="noStrike" cap="none">
                <a:solidFill>
                  <a:schemeClr val="tx1">
                    <a:lumMod val="75000"/>
                    <a:lumOff val="25000"/>
                  </a:schemeClr>
                </a:solidFill>
                <a:latin typeface="Arial Narrow"/>
                <a:ea typeface="Arial Narrow"/>
                <a:cs typeface="Arial Narrow"/>
                <a:sym typeface="Arial Narrow"/>
              </a:defRPr>
            </a:lvl1pPr>
            <a:lvl2pPr marL="914333" marR="0" lvl="1" indent="-330176" algn="l" rtl="0">
              <a:lnSpc>
                <a:spcPct val="100000"/>
              </a:lnSpc>
              <a:spcBef>
                <a:spcPts val="320"/>
              </a:spcBef>
              <a:spcAft>
                <a:spcPts val="0"/>
              </a:spcAft>
              <a:buClr>
                <a:srgbClr val="05416B"/>
              </a:buClr>
              <a:buSzPts val="1600"/>
              <a:buFont typeface="Noto Sans Symbols"/>
              <a:buChar char="◆"/>
              <a:defRPr sz="1600" b="0" i="0" u="none" strike="noStrike" cap="none">
                <a:solidFill>
                  <a:srgbClr val="05416B"/>
                </a:solidFill>
                <a:latin typeface="Arial Narrow"/>
                <a:ea typeface="Arial Narrow"/>
                <a:cs typeface="Arial Narrow"/>
                <a:sym typeface="Arial Narrow"/>
              </a:defRPr>
            </a:lvl2pPr>
            <a:lvl3pPr marL="1371498" marR="0" lvl="2" indent="-330176" algn="l" rtl="0">
              <a:lnSpc>
                <a:spcPct val="100000"/>
              </a:lnSpc>
              <a:spcBef>
                <a:spcPts val="320"/>
              </a:spcBef>
              <a:spcAft>
                <a:spcPts val="0"/>
              </a:spcAft>
              <a:buClr>
                <a:srgbClr val="05416B"/>
              </a:buClr>
              <a:buSzPts val="1600"/>
              <a:buFont typeface="Noto Sans Symbols"/>
              <a:buChar char="◆"/>
              <a:defRPr sz="1600" b="0" i="0" u="none" strike="noStrike" cap="none">
                <a:solidFill>
                  <a:srgbClr val="05416B"/>
                </a:solidFill>
                <a:latin typeface="Arial Narrow"/>
                <a:ea typeface="Arial Narrow"/>
                <a:cs typeface="Arial Narrow"/>
                <a:sym typeface="Arial Narrow"/>
              </a:defRPr>
            </a:lvl3pPr>
            <a:lvl4pPr marL="1828664" marR="0" lvl="3" indent="-330176"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4pPr>
            <a:lvl5pPr marL="2285829" marR="0" lvl="4" indent="-330176"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5pPr>
            <a:lvl6pPr marL="2742995" marR="0" lvl="5" indent="-330176"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6pPr>
            <a:lvl7pPr marL="3200160" marR="0" lvl="6" indent="-330176"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7pPr>
            <a:lvl8pPr marL="3657326" marR="0" lvl="7" indent="-330176"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8pPr>
            <a:lvl9pPr marL="4114493" marR="0" lvl="8" indent="-330176"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9pPr>
          </a:lstStyle>
          <a:p>
            <a:endParaRPr/>
          </a:p>
        </p:txBody>
      </p:sp>
      <p:pic>
        <p:nvPicPr>
          <p:cNvPr id="6" name="Picture 5" descr="Logo&#10;&#10;Description automatically generated">
            <a:extLst>
              <a:ext uri="{FF2B5EF4-FFF2-40B4-BE49-F238E27FC236}">
                <a16:creationId xmlns:a16="http://schemas.microsoft.com/office/drawing/2014/main" id="{6BD571E7-BDD0-AA31-D15B-2C8313727BA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65378" y="4686141"/>
            <a:ext cx="1382400" cy="237600"/>
          </a:xfrm>
          <a:prstGeom prst="rect">
            <a:avLst/>
          </a:prstGeom>
        </p:spPr>
      </p:pic>
    </p:spTree>
    <p:extLst>
      <p:ext uri="{BB962C8B-B14F-4D97-AF65-F5344CB8AC3E}">
        <p14:creationId xmlns:p14="http://schemas.microsoft.com/office/powerpoint/2010/main" val="1915038355"/>
      </p:ext>
    </p:extLst>
  </p:cSld>
  <p:clrMapOvr>
    <a:masterClrMapping/>
  </p:clrMapOvr>
  <p:extLst>
    <p:ext uri="{DCECCB84-F9BA-43D5-87BE-67443E8EF086}">
      <p15:sldGuideLst xmlns:p15="http://schemas.microsoft.com/office/powerpoint/2012/main">
        <p15:guide id="1" orient="horz" pos="2338" userDrawn="1">
          <p15:clr>
            <a:srgbClr val="FBAE40"/>
          </p15:clr>
        </p15:guide>
        <p15:guide id="2" pos="221"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2_Title Chapter" preserve="1" userDrawn="1">
  <p:cSld name="3_Title Chapter">
    <p:spTree>
      <p:nvGrpSpPr>
        <p:cNvPr id="1" name="Shape 21"/>
        <p:cNvGrpSpPr/>
        <p:nvPr/>
      </p:nvGrpSpPr>
      <p:grpSpPr>
        <a:xfrm>
          <a:off x="0" y="0"/>
          <a:ext cx="0" cy="0"/>
          <a:chOff x="0" y="0"/>
          <a:chExt cx="0" cy="0"/>
        </a:xfrm>
      </p:grpSpPr>
      <p:sp>
        <p:nvSpPr>
          <p:cNvPr id="11" name="TextBox 10">
            <a:extLst>
              <a:ext uri="{FF2B5EF4-FFF2-40B4-BE49-F238E27FC236}">
                <a16:creationId xmlns:a16="http://schemas.microsoft.com/office/drawing/2014/main" id="{DA265234-4107-4D6D-B6CF-71BF3D224F74}"/>
              </a:ext>
            </a:extLst>
          </p:cNvPr>
          <p:cNvSpPr txBox="1"/>
          <p:nvPr userDrawn="1"/>
        </p:nvSpPr>
        <p:spPr>
          <a:xfrm>
            <a:off x="4383715" y="4802038"/>
            <a:ext cx="4503870" cy="138499"/>
          </a:xfrm>
          <a:prstGeom prst="rect">
            <a:avLst/>
          </a:prstGeom>
          <a:noFill/>
        </p:spPr>
        <p:txBody>
          <a:bodyPr wrap="square" lIns="0" tIns="0" rIns="90000" bIns="0" rtlCol="0">
            <a:spAutoFit/>
          </a:bodyPr>
          <a:lstStyle/>
          <a:p>
            <a:pPr marL="0" marR="0" lvl="0" indent="0" algn="r" defTabSz="914333" rtl="0" eaLnBrk="1" fontAlgn="auto" latinLnBrk="0" hangingPunct="1">
              <a:lnSpc>
                <a:spcPct val="100000"/>
              </a:lnSpc>
              <a:spcBef>
                <a:spcPts val="0"/>
              </a:spcBef>
              <a:spcAft>
                <a:spcPts val="0"/>
              </a:spcAft>
              <a:buClr>
                <a:srgbClr val="000000"/>
              </a:buClr>
              <a:buSzTx/>
              <a:buFont typeface="Arial"/>
              <a:buNone/>
              <a:tabLst/>
              <a:defRPr/>
            </a:pPr>
            <a:r>
              <a:rPr lang="en-US" sz="900" b="0" i="0">
                <a:solidFill>
                  <a:srgbClr val="AB0C23"/>
                </a:solidFill>
                <a:effectLst/>
                <a:latin typeface="Arial Narrow" panose="020B0606020202030204" pitchFamily="34" charset="0"/>
              </a:rPr>
              <a:t>Content of this presentation is copyright</a:t>
            </a:r>
            <a:r>
              <a:rPr lang="en-CH" sz="900" b="0" i="0">
                <a:solidFill>
                  <a:srgbClr val="AB0C23"/>
                </a:solidFill>
                <a:effectLst/>
                <a:latin typeface="Arial Narrow" panose="020B0606020202030204" pitchFamily="34" charset="0"/>
              </a:rPr>
              <a:t> </a:t>
            </a:r>
            <a:r>
              <a:rPr lang="en-US" sz="900" b="0" i="0">
                <a:solidFill>
                  <a:srgbClr val="AB0C23"/>
                </a:solidFill>
                <a:effectLst/>
                <a:latin typeface="Arial Narrow" panose="020B0606020202030204" pitchFamily="34" charset="0"/>
              </a:rPr>
              <a:t>and responsibility of the author. Permission is required for re-use</a:t>
            </a:r>
            <a:r>
              <a:rPr lang="en-CH" sz="900" b="0" i="0">
                <a:solidFill>
                  <a:srgbClr val="AB0C23"/>
                </a:solidFill>
                <a:effectLst/>
                <a:latin typeface="Arial Narrow" panose="020B0606020202030204" pitchFamily="34" charset="0"/>
              </a:rPr>
              <a:t>.</a:t>
            </a:r>
            <a:endParaRPr lang="en-US" sz="900" b="0" i="0">
              <a:solidFill>
                <a:srgbClr val="AB0C23"/>
              </a:solidFill>
              <a:effectLst/>
              <a:latin typeface="Arial Narrow" panose="020B0606020202030204" pitchFamily="34" charset="0"/>
            </a:endParaRPr>
          </a:p>
        </p:txBody>
      </p:sp>
      <p:sp>
        <p:nvSpPr>
          <p:cNvPr id="12" name="Google Shape;17;p14">
            <a:extLst>
              <a:ext uri="{FF2B5EF4-FFF2-40B4-BE49-F238E27FC236}">
                <a16:creationId xmlns:a16="http://schemas.microsoft.com/office/drawing/2014/main" id="{E28D0820-6913-437C-A4E4-ED5E441DEA39}"/>
              </a:ext>
            </a:extLst>
          </p:cNvPr>
          <p:cNvSpPr txBox="1">
            <a:spLocks noGrp="1"/>
          </p:cNvSpPr>
          <p:nvPr>
            <p:ph type="body" idx="12" hasCustomPrompt="1"/>
          </p:nvPr>
        </p:nvSpPr>
        <p:spPr>
          <a:xfrm>
            <a:off x="1915359" y="4743119"/>
            <a:ext cx="2400778" cy="180625"/>
          </a:xfrm>
          <a:prstGeom prst="rect">
            <a:avLst/>
          </a:prstGeom>
          <a:noFill/>
          <a:ln>
            <a:noFill/>
          </a:ln>
        </p:spPr>
        <p:txBody>
          <a:bodyPr spcFirstLastPara="1" vert="horz" wrap="square" lIns="0" tIns="0" rIns="0" bIns="0" anchor="ctr" anchorCtr="0">
            <a:spAutoFit/>
          </a:bodyPr>
          <a:lstStyle>
            <a:lvl1pPr marL="457166" marR="0" lvl="0" indent="-228582" algn="l" rtl="0">
              <a:lnSpc>
                <a:spcPct val="100000"/>
              </a:lnSpc>
              <a:spcBef>
                <a:spcPts val="320"/>
              </a:spcBef>
              <a:spcAft>
                <a:spcPts val="0"/>
              </a:spcAft>
              <a:buClr>
                <a:srgbClr val="05416B"/>
              </a:buClr>
              <a:buSzPts val="1600"/>
              <a:buFont typeface="Noto Sans Symbols"/>
              <a:buNone/>
              <a:defRPr sz="900" b="1" i="0" u="none" strike="noStrike" cap="none">
                <a:solidFill>
                  <a:srgbClr val="AB0C23"/>
                </a:solidFill>
                <a:latin typeface="Arial Narrow"/>
                <a:ea typeface="Arial Narrow"/>
                <a:cs typeface="Arial Narrow"/>
                <a:sym typeface="Arial Narrow"/>
              </a:defRPr>
            </a:lvl1pPr>
            <a:lvl2pPr marL="914333" marR="0" lvl="1" indent="-330176" algn="l" rtl="0">
              <a:lnSpc>
                <a:spcPct val="100000"/>
              </a:lnSpc>
              <a:spcBef>
                <a:spcPts val="320"/>
              </a:spcBef>
              <a:spcAft>
                <a:spcPts val="0"/>
              </a:spcAft>
              <a:buClr>
                <a:srgbClr val="05416B"/>
              </a:buClr>
              <a:buSzPts val="1600"/>
              <a:buFont typeface="Noto Sans Symbols"/>
              <a:buChar char="◆"/>
              <a:defRPr sz="1600" b="0" i="0" u="none" strike="noStrike" cap="none">
                <a:solidFill>
                  <a:srgbClr val="05416B"/>
                </a:solidFill>
                <a:latin typeface="Arial Narrow"/>
                <a:ea typeface="Arial Narrow"/>
                <a:cs typeface="Arial Narrow"/>
                <a:sym typeface="Arial Narrow"/>
              </a:defRPr>
            </a:lvl2pPr>
            <a:lvl3pPr marL="1371498" marR="0" lvl="2" indent="-330176" algn="l" rtl="0">
              <a:lnSpc>
                <a:spcPct val="100000"/>
              </a:lnSpc>
              <a:spcBef>
                <a:spcPts val="320"/>
              </a:spcBef>
              <a:spcAft>
                <a:spcPts val="0"/>
              </a:spcAft>
              <a:buClr>
                <a:srgbClr val="05416B"/>
              </a:buClr>
              <a:buSzPts val="1600"/>
              <a:buFont typeface="Noto Sans Symbols"/>
              <a:buChar char="◆"/>
              <a:defRPr sz="1600" b="0" i="0" u="none" strike="noStrike" cap="none">
                <a:solidFill>
                  <a:srgbClr val="05416B"/>
                </a:solidFill>
                <a:latin typeface="Arial Narrow"/>
                <a:ea typeface="Arial Narrow"/>
                <a:cs typeface="Arial Narrow"/>
                <a:sym typeface="Arial Narrow"/>
              </a:defRPr>
            </a:lvl3pPr>
            <a:lvl4pPr marL="1828664" marR="0" lvl="3" indent="-330176"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4pPr>
            <a:lvl5pPr marL="2285829" marR="0" lvl="4" indent="-330176"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5pPr>
            <a:lvl6pPr marL="2742995" marR="0" lvl="5" indent="-330176"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6pPr>
            <a:lvl7pPr marL="3200160" marR="0" lvl="6" indent="-330176"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7pPr>
            <a:lvl8pPr marL="3657326" marR="0" lvl="7" indent="-330176"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8pPr>
            <a:lvl9pPr marL="4114493" marR="0" lvl="8" indent="-330176"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9pPr>
          </a:lstStyle>
          <a:p>
            <a:r>
              <a:rPr lang="fr-CH" err="1"/>
              <a:t>Add</a:t>
            </a:r>
            <a:r>
              <a:rPr lang="fr-CH"/>
              <a:t> </a:t>
            </a:r>
            <a:r>
              <a:rPr lang="fr-CH" err="1"/>
              <a:t>name</a:t>
            </a:r>
            <a:r>
              <a:rPr lang="fr-CH"/>
              <a:t> of </a:t>
            </a:r>
            <a:r>
              <a:rPr lang="fr-CH" err="1"/>
              <a:t>presenter</a:t>
            </a:r>
            <a:r>
              <a:rPr lang="fr-CH"/>
              <a:t> </a:t>
            </a:r>
            <a:r>
              <a:rPr lang="fr-CH" err="1"/>
              <a:t>here</a:t>
            </a:r>
            <a:endParaRPr/>
          </a:p>
        </p:txBody>
      </p:sp>
      <p:sp>
        <p:nvSpPr>
          <p:cNvPr id="3" name="Google Shape;19;p14">
            <a:extLst>
              <a:ext uri="{FF2B5EF4-FFF2-40B4-BE49-F238E27FC236}">
                <a16:creationId xmlns:a16="http://schemas.microsoft.com/office/drawing/2014/main" id="{4F1CA240-2642-1763-40C4-B45A7E30B5B1}"/>
              </a:ext>
            </a:extLst>
          </p:cNvPr>
          <p:cNvSpPr txBox="1">
            <a:spLocks noGrp="1"/>
          </p:cNvSpPr>
          <p:nvPr>
            <p:ph type="subTitle" idx="2"/>
          </p:nvPr>
        </p:nvSpPr>
        <p:spPr>
          <a:xfrm>
            <a:off x="359999" y="708233"/>
            <a:ext cx="8409900" cy="45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400"/>
              </a:spcBef>
              <a:spcAft>
                <a:spcPts val="0"/>
              </a:spcAft>
              <a:buClr>
                <a:srgbClr val="05416B"/>
              </a:buClr>
              <a:buSzPts val="700"/>
              <a:buFont typeface="Noto Sans Symbols"/>
              <a:buNone/>
              <a:defRPr sz="2000" b="0" i="0" u="none" strike="noStrike" cap="none">
                <a:solidFill>
                  <a:srgbClr val="5F5D8E"/>
                </a:solidFill>
                <a:latin typeface="Arial Narrow"/>
                <a:ea typeface="Arial Narrow"/>
                <a:cs typeface="Arial Narrow"/>
                <a:sym typeface="Arial Narrow"/>
              </a:defRPr>
            </a:lvl1pPr>
            <a:lvl2pPr marR="0" lvl="1" algn="l" rtl="0">
              <a:lnSpc>
                <a:spcPct val="100000"/>
              </a:lnSpc>
              <a:spcBef>
                <a:spcPts val="320"/>
              </a:spcBef>
              <a:spcAft>
                <a:spcPts val="0"/>
              </a:spcAft>
              <a:buClr>
                <a:schemeClr val="dk1"/>
              </a:buClr>
              <a:buSzPts val="560"/>
              <a:buFont typeface="Noto Sans Symbols"/>
              <a:buNone/>
              <a:defRPr sz="1600" b="0" i="0" u="none" strike="noStrike" cap="none">
                <a:solidFill>
                  <a:srgbClr val="888888"/>
                </a:solidFill>
                <a:latin typeface="Arial Narrow"/>
                <a:ea typeface="Arial Narrow"/>
                <a:cs typeface="Arial Narrow"/>
                <a:sym typeface="Arial Narrow"/>
              </a:defRPr>
            </a:lvl2pPr>
            <a:lvl3pPr marR="0" lvl="2" algn="l" rtl="0">
              <a:lnSpc>
                <a:spcPct val="100000"/>
              </a:lnSpc>
              <a:spcBef>
                <a:spcPts val="320"/>
              </a:spcBef>
              <a:spcAft>
                <a:spcPts val="0"/>
              </a:spcAft>
              <a:buClr>
                <a:schemeClr val="dk1"/>
              </a:buClr>
              <a:buSzPts val="560"/>
              <a:buFont typeface="Noto Sans Symbols"/>
              <a:buNone/>
              <a:defRPr sz="1600" b="0" i="0" u="none" strike="noStrike" cap="none">
                <a:solidFill>
                  <a:srgbClr val="888888"/>
                </a:solidFill>
                <a:latin typeface="Arial Narrow"/>
                <a:ea typeface="Arial Narrow"/>
                <a:cs typeface="Arial Narrow"/>
                <a:sym typeface="Arial Narrow"/>
              </a:defRPr>
            </a:lvl3pPr>
            <a:lvl4pPr marR="0" lvl="3"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4pPr>
            <a:lvl5pPr marR="0" lvl="4"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5pPr>
            <a:lvl6pPr marR="0" lvl="5"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6pPr>
            <a:lvl7pPr marR="0" lvl="6"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7pPr>
            <a:lvl8pPr marR="0" lvl="7"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8pPr>
            <a:lvl9pPr marR="0" lvl="8"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9pPr>
          </a:lstStyle>
          <a:p>
            <a:endParaRPr/>
          </a:p>
        </p:txBody>
      </p:sp>
      <p:sp>
        <p:nvSpPr>
          <p:cNvPr id="4" name="Google Shape;18;p14">
            <a:extLst>
              <a:ext uri="{FF2B5EF4-FFF2-40B4-BE49-F238E27FC236}">
                <a16:creationId xmlns:a16="http://schemas.microsoft.com/office/drawing/2014/main" id="{788965C1-01AC-E2F6-5184-7CAE3C8916C2}"/>
              </a:ext>
            </a:extLst>
          </p:cNvPr>
          <p:cNvSpPr txBox="1">
            <a:spLocks noGrp="1"/>
          </p:cNvSpPr>
          <p:nvPr>
            <p:ph type="ctrTitle"/>
          </p:nvPr>
        </p:nvSpPr>
        <p:spPr>
          <a:xfrm>
            <a:off x="359999" y="276233"/>
            <a:ext cx="8409765" cy="432000"/>
          </a:xfrm>
          <a:prstGeom prst="rect">
            <a:avLst/>
          </a:prstGeom>
          <a:noFill/>
          <a:ln>
            <a:noFill/>
          </a:ln>
        </p:spPr>
        <p:txBody>
          <a:bodyPr spcFirstLastPara="1" wrap="square" lIns="91425" tIns="45700" rIns="91425" bIns="45700" anchor="t" anchorCtr="0">
            <a:noAutofit/>
          </a:bodyPr>
          <a:lstStyle>
            <a:lvl1pPr marR="0" lvl="0" algn="l" rtl="0">
              <a:lnSpc>
                <a:spcPct val="80000"/>
              </a:lnSpc>
              <a:spcBef>
                <a:spcPts val="0"/>
              </a:spcBef>
              <a:spcAft>
                <a:spcPts val="0"/>
              </a:spcAft>
              <a:buClr>
                <a:srgbClr val="05416B"/>
              </a:buClr>
              <a:buSzPts val="1400"/>
              <a:buFont typeface="Arial"/>
              <a:buNone/>
              <a:defRPr sz="2800" b="1" i="0" u="none" strike="noStrike" cap="none">
                <a:solidFill>
                  <a:srgbClr val="5F5D8E"/>
                </a:solidFill>
                <a:latin typeface="Arial Narrow"/>
                <a:ea typeface="Arial Narrow"/>
                <a:cs typeface="Arial Narrow"/>
                <a:sym typeface="Arial Narrow"/>
              </a:defRPr>
            </a:lvl1pPr>
            <a:lvl2pPr marR="0" lvl="1"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2pPr>
            <a:lvl3pPr marR="0" lvl="2"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3pPr>
            <a:lvl4pPr marR="0" lvl="3"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4pPr>
            <a:lvl5pPr marR="0" lvl="4"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5pPr>
            <a:lvl6pPr marR="0" lvl="5"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6pPr>
            <a:lvl7pPr marR="0" lvl="6"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7pPr>
            <a:lvl8pPr marR="0" lvl="7"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8pPr>
            <a:lvl9pPr marR="0" lvl="8"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9pPr>
          </a:lstStyle>
          <a:p>
            <a:endParaRPr/>
          </a:p>
        </p:txBody>
      </p:sp>
      <p:sp>
        <p:nvSpPr>
          <p:cNvPr id="5" name="Google Shape;17;p14">
            <a:extLst>
              <a:ext uri="{FF2B5EF4-FFF2-40B4-BE49-F238E27FC236}">
                <a16:creationId xmlns:a16="http://schemas.microsoft.com/office/drawing/2014/main" id="{23A0E90A-AA58-C609-CC3D-906A14B42104}"/>
              </a:ext>
            </a:extLst>
          </p:cNvPr>
          <p:cNvSpPr txBox="1">
            <a:spLocks noGrp="1"/>
          </p:cNvSpPr>
          <p:nvPr>
            <p:ph type="body" idx="1"/>
          </p:nvPr>
        </p:nvSpPr>
        <p:spPr>
          <a:xfrm>
            <a:off x="375325" y="1297578"/>
            <a:ext cx="8409900" cy="3204754"/>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320"/>
              </a:spcBef>
              <a:spcAft>
                <a:spcPts val="0"/>
              </a:spcAft>
              <a:buClr>
                <a:srgbClr val="05416B"/>
              </a:buClr>
              <a:buSzPts val="1600"/>
              <a:buFont typeface="Arial" panose="020B0604020202020204" pitchFamily="34" charset="0"/>
              <a:buNone/>
              <a:defRPr sz="1600" b="0" i="0" u="none" strike="noStrike" cap="none">
                <a:solidFill>
                  <a:schemeClr val="tx1">
                    <a:lumMod val="75000"/>
                    <a:lumOff val="25000"/>
                  </a:schemeClr>
                </a:solidFill>
                <a:latin typeface="Arial Narrow"/>
                <a:ea typeface="Arial Narrow"/>
                <a:cs typeface="Arial Narrow"/>
                <a:sym typeface="Arial Narrow"/>
              </a:defRPr>
            </a:lvl1pPr>
            <a:lvl2pPr marL="719946" marR="0" lvl="1" indent="-330176" algn="l" rtl="0">
              <a:lnSpc>
                <a:spcPct val="100000"/>
              </a:lnSpc>
              <a:spcBef>
                <a:spcPts val="320"/>
              </a:spcBef>
              <a:spcAft>
                <a:spcPts val="0"/>
              </a:spcAft>
              <a:buClr>
                <a:srgbClr val="05416B"/>
              </a:buClr>
              <a:buSzPts val="1600"/>
              <a:buFont typeface="Arial" panose="020B0604020202020204" pitchFamily="34" charset="0"/>
              <a:buChar char="•"/>
              <a:defRPr sz="1600" b="0" i="0" u="none" strike="noStrike" cap="none">
                <a:solidFill>
                  <a:srgbClr val="05416B"/>
                </a:solidFill>
                <a:latin typeface="Arial Narrow"/>
                <a:ea typeface="Arial Narrow"/>
                <a:cs typeface="Arial Narrow"/>
                <a:sym typeface="Arial Narrow"/>
              </a:defRPr>
            </a:lvl2pPr>
            <a:lvl3pPr marL="1371498" marR="0" lvl="2" indent="-330176" algn="l" rtl="0">
              <a:lnSpc>
                <a:spcPct val="100000"/>
              </a:lnSpc>
              <a:spcBef>
                <a:spcPts val="320"/>
              </a:spcBef>
              <a:spcAft>
                <a:spcPts val="0"/>
              </a:spcAft>
              <a:buClr>
                <a:srgbClr val="05416B"/>
              </a:buClr>
              <a:buSzPts val="1600"/>
              <a:buFont typeface="Noto Sans Symbols"/>
              <a:buChar char="◆"/>
              <a:defRPr sz="1600" b="0" i="0" u="none" strike="noStrike" cap="none">
                <a:solidFill>
                  <a:srgbClr val="05416B"/>
                </a:solidFill>
                <a:latin typeface="Arial Narrow"/>
                <a:ea typeface="Arial Narrow"/>
                <a:cs typeface="Arial Narrow"/>
                <a:sym typeface="Arial Narrow"/>
              </a:defRPr>
            </a:lvl3pPr>
            <a:lvl4pPr marL="1828664" marR="0" lvl="3" indent="-330176"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4pPr>
            <a:lvl5pPr marL="2285829" marR="0" lvl="4" indent="-330176"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5pPr>
            <a:lvl6pPr marL="2742995" marR="0" lvl="5" indent="-330176"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6pPr>
            <a:lvl7pPr marL="3200160" marR="0" lvl="6" indent="-330176"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7pPr>
            <a:lvl8pPr marL="3657326" marR="0" lvl="7" indent="-330176"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8pPr>
            <a:lvl9pPr marL="4114493" marR="0" lvl="8" indent="-330176"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9pPr>
          </a:lstStyle>
          <a:p>
            <a:endParaRPr/>
          </a:p>
        </p:txBody>
      </p:sp>
      <p:pic>
        <p:nvPicPr>
          <p:cNvPr id="6" name="Picture 5" descr="Logo&#10;&#10;Description automatically generated">
            <a:extLst>
              <a:ext uri="{FF2B5EF4-FFF2-40B4-BE49-F238E27FC236}">
                <a16:creationId xmlns:a16="http://schemas.microsoft.com/office/drawing/2014/main" id="{6BD571E7-BDD0-AA31-D15B-2C8313727BA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65378" y="4686141"/>
            <a:ext cx="1382400" cy="237600"/>
          </a:xfrm>
          <a:prstGeom prst="rect">
            <a:avLst/>
          </a:prstGeom>
        </p:spPr>
      </p:pic>
    </p:spTree>
    <p:extLst>
      <p:ext uri="{BB962C8B-B14F-4D97-AF65-F5344CB8AC3E}">
        <p14:creationId xmlns:p14="http://schemas.microsoft.com/office/powerpoint/2010/main" val="2851549756"/>
      </p:ext>
    </p:extLst>
  </p:cSld>
  <p:clrMapOvr>
    <a:masterClrMapping/>
  </p:clrMapOvr>
  <p:extLst>
    <p:ext uri="{DCECCB84-F9BA-43D5-87BE-67443E8EF086}">
      <p15:sldGuideLst xmlns:p15="http://schemas.microsoft.com/office/powerpoint/2012/main">
        <p15:guide id="1" orient="horz" pos="2338" userDrawn="1">
          <p15:clr>
            <a:srgbClr val="FBAE40"/>
          </p15:clr>
        </p15:guide>
        <p15:guide id="2" pos="221"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2_Title Chapter" preserve="1" userDrawn="1">
  <p:cSld name="2_Title Chapter">
    <p:spTree>
      <p:nvGrpSpPr>
        <p:cNvPr id="1" name="Shape 21"/>
        <p:cNvGrpSpPr/>
        <p:nvPr/>
      </p:nvGrpSpPr>
      <p:grpSpPr>
        <a:xfrm>
          <a:off x="0" y="0"/>
          <a:ext cx="0" cy="0"/>
          <a:chOff x="0" y="0"/>
          <a:chExt cx="0" cy="0"/>
        </a:xfrm>
      </p:grpSpPr>
      <p:sp>
        <p:nvSpPr>
          <p:cNvPr id="11" name="TextBox 10">
            <a:extLst>
              <a:ext uri="{FF2B5EF4-FFF2-40B4-BE49-F238E27FC236}">
                <a16:creationId xmlns:a16="http://schemas.microsoft.com/office/drawing/2014/main" id="{DA265234-4107-4D6D-B6CF-71BF3D224F74}"/>
              </a:ext>
            </a:extLst>
          </p:cNvPr>
          <p:cNvSpPr txBox="1"/>
          <p:nvPr userDrawn="1"/>
        </p:nvSpPr>
        <p:spPr>
          <a:xfrm>
            <a:off x="4383715" y="4802038"/>
            <a:ext cx="4503870" cy="138499"/>
          </a:xfrm>
          <a:prstGeom prst="rect">
            <a:avLst/>
          </a:prstGeom>
          <a:noFill/>
        </p:spPr>
        <p:txBody>
          <a:bodyPr wrap="square" lIns="0" tIns="0" rIns="90000" bIns="0" rtlCol="0">
            <a:spAutoFit/>
          </a:bodyPr>
          <a:lstStyle/>
          <a:p>
            <a:pPr marL="0" marR="0" lvl="0" indent="0" algn="r" defTabSz="914333" rtl="0" eaLnBrk="1" fontAlgn="auto" latinLnBrk="0" hangingPunct="1">
              <a:lnSpc>
                <a:spcPct val="100000"/>
              </a:lnSpc>
              <a:spcBef>
                <a:spcPts val="0"/>
              </a:spcBef>
              <a:spcAft>
                <a:spcPts val="0"/>
              </a:spcAft>
              <a:buClr>
                <a:srgbClr val="000000"/>
              </a:buClr>
              <a:buSzTx/>
              <a:buFont typeface="Arial"/>
              <a:buNone/>
              <a:tabLst/>
              <a:defRPr/>
            </a:pPr>
            <a:r>
              <a:rPr lang="en-US" sz="900" b="0" i="0">
                <a:solidFill>
                  <a:srgbClr val="AB0C23"/>
                </a:solidFill>
                <a:effectLst/>
                <a:latin typeface="Arial Narrow" panose="020B0606020202030204" pitchFamily="34" charset="0"/>
              </a:rPr>
              <a:t>Content of this presentation is copyright</a:t>
            </a:r>
            <a:r>
              <a:rPr lang="en-CH" sz="900" b="0" i="0">
                <a:solidFill>
                  <a:srgbClr val="AB0C23"/>
                </a:solidFill>
                <a:effectLst/>
                <a:latin typeface="Arial Narrow" panose="020B0606020202030204" pitchFamily="34" charset="0"/>
              </a:rPr>
              <a:t> </a:t>
            </a:r>
            <a:r>
              <a:rPr lang="en-US" sz="900" b="0" i="0">
                <a:solidFill>
                  <a:srgbClr val="AB0C23"/>
                </a:solidFill>
                <a:effectLst/>
                <a:latin typeface="Arial Narrow" panose="020B0606020202030204" pitchFamily="34" charset="0"/>
              </a:rPr>
              <a:t>and responsibility of the author. Permission is required for re-use</a:t>
            </a:r>
            <a:r>
              <a:rPr lang="en-CH" sz="900" b="0" i="0">
                <a:solidFill>
                  <a:srgbClr val="AB0C23"/>
                </a:solidFill>
                <a:effectLst/>
                <a:latin typeface="Arial Narrow" panose="020B0606020202030204" pitchFamily="34" charset="0"/>
              </a:rPr>
              <a:t>.</a:t>
            </a:r>
            <a:endParaRPr lang="en-US" sz="900" b="0" i="0">
              <a:solidFill>
                <a:srgbClr val="AB0C23"/>
              </a:solidFill>
              <a:effectLst/>
              <a:latin typeface="Arial Narrow" panose="020B0606020202030204" pitchFamily="34" charset="0"/>
            </a:endParaRPr>
          </a:p>
        </p:txBody>
      </p:sp>
      <p:pic>
        <p:nvPicPr>
          <p:cNvPr id="6" name="Picture 5" descr="Logo&#10;&#10;Description automatically generated">
            <a:extLst>
              <a:ext uri="{FF2B5EF4-FFF2-40B4-BE49-F238E27FC236}">
                <a16:creationId xmlns:a16="http://schemas.microsoft.com/office/drawing/2014/main" id="{F1CA51A5-BFE7-E244-6AA3-3D6CCEFD2F2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65378" y="4686141"/>
            <a:ext cx="1382400" cy="237600"/>
          </a:xfrm>
          <a:prstGeom prst="rect">
            <a:avLst/>
          </a:prstGeom>
        </p:spPr>
      </p:pic>
      <p:sp>
        <p:nvSpPr>
          <p:cNvPr id="7" name="Google Shape;17;p14">
            <a:extLst>
              <a:ext uri="{FF2B5EF4-FFF2-40B4-BE49-F238E27FC236}">
                <a16:creationId xmlns:a16="http://schemas.microsoft.com/office/drawing/2014/main" id="{DB6C73AD-5FD7-882C-9953-E3B14F34F1B6}"/>
              </a:ext>
            </a:extLst>
          </p:cNvPr>
          <p:cNvSpPr txBox="1">
            <a:spLocks noGrp="1"/>
          </p:cNvSpPr>
          <p:nvPr>
            <p:ph type="body" idx="12" hasCustomPrompt="1"/>
          </p:nvPr>
        </p:nvSpPr>
        <p:spPr>
          <a:xfrm>
            <a:off x="1915359" y="4743119"/>
            <a:ext cx="2400778" cy="180625"/>
          </a:xfrm>
          <a:prstGeom prst="rect">
            <a:avLst/>
          </a:prstGeom>
          <a:noFill/>
          <a:ln>
            <a:noFill/>
          </a:ln>
        </p:spPr>
        <p:txBody>
          <a:bodyPr spcFirstLastPara="1" vert="horz" wrap="square" lIns="0" tIns="0" rIns="0" bIns="0" anchor="ctr" anchorCtr="0">
            <a:spAutoFit/>
          </a:bodyPr>
          <a:lstStyle>
            <a:lvl1pPr marL="457166" marR="0" lvl="0" indent="-228582" algn="l" rtl="0">
              <a:lnSpc>
                <a:spcPct val="100000"/>
              </a:lnSpc>
              <a:spcBef>
                <a:spcPts val="320"/>
              </a:spcBef>
              <a:spcAft>
                <a:spcPts val="0"/>
              </a:spcAft>
              <a:buClr>
                <a:srgbClr val="05416B"/>
              </a:buClr>
              <a:buSzPts val="1600"/>
              <a:buFont typeface="Noto Sans Symbols"/>
              <a:buNone/>
              <a:defRPr sz="900" b="1" i="0" u="none" strike="noStrike" cap="none">
                <a:solidFill>
                  <a:srgbClr val="AB0C23"/>
                </a:solidFill>
                <a:latin typeface="Arial Narrow"/>
                <a:ea typeface="Arial Narrow"/>
                <a:cs typeface="Arial Narrow"/>
                <a:sym typeface="Arial Narrow"/>
              </a:defRPr>
            </a:lvl1pPr>
            <a:lvl2pPr marL="914333" marR="0" lvl="1" indent="-330176" algn="l" rtl="0">
              <a:lnSpc>
                <a:spcPct val="100000"/>
              </a:lnSpc>
              <a:spcBef>
                <a:spcPts val="320"/>
              </a:spcBef>
              <a:spcAft>
                <a:spcPts val="0"/>
              </a:spcAft>
              <a:buClr>
                <a:srgbClr val="05416B"/>
              </a:buClr>
              <a:buSzPts val="1600"/>
              <a:buFont typeface="Noto Sans Symbols"/>
              <a:buChar char="◆"/>
              <a:defRPr sz="1600" b="0" i="0" u="none" strike="noStrike" cap="none">
                <a:solidFill>
                  <a:srgbClr val="05416B"/>
                </a:solidFill>
                <a:latin typeface="Arial Narrow"/>
                <a:ea typeface="Arial Narrow"/>
                <a:cs typeface="Arial Narrow"/>
                <a:sym typeface="Arial Narrow"/>
              </a:defRPr>
            </a:lvl2pPr>
            <a:lvl3pPr marL="1371498" marR="0" lvl="2" indent="-330176" algn="l" rtl="0">
              <a:lnSpc>
                <a:spcPct val="100000"/>
              </a:lnSpc>
              <a:spcBef>
                <a:spcPts val="320"/>
              </a:spcBef>
              <a:spcAft>
                <a:spcPts val="0"/>
              </a:spcAft>
              <a:buClr>
                <a:srgbClr val="05416B"/>
              </a:buClr>
              <a:buSzPts val="1600"/>
              <a:buFont typeface="Noto Sans Symbols"/>
              <a:buChar char="◆"/>
              <a:defRPr sz="1600" b="0" i="0" u="none" strike="noStrike" cap="none">
                <a:solidFill>
                  <a:srgbClr val="05416B"/>
                </a:solidFill>
                <a:latin typeface="Arial Narrow"/>
                <a:ea typeface="Arial Narrow"/>
                <a:cs typeface="Arial Narrow"/>
                <a:sym typeface="Arial Narrow"/>
              </a:defRPr>
            </a:lvl3pPr>
            <a:lvl4pPr marL="1828664" marR="0" lvl="3" indent="-330176"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4pPr>
            <a:lvl5pPr marL="2285829" marR="0" lvl="4" indent="-330176"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5pPr>
            <a:lvl6pPr marL="2742995" marR="0" lvl="5" indent="-330176"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6pPr>
            <a:lvl7pPr marL="3200160" marR="0" lvl="6" indent="-330176"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7pPr>
            <a:lvl8pPr marL="3657326" marR="0" lvl="7" indent="-330176"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8pPr>
            <a:lvl9pPr marL="4114493" marR="0" lvl="8" indent="-330176"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9pPr>
          </a:lstStyle>
          <a:p>
            <a:r>
              <a:rPr lang="fr-CH" err="1"/>
              <a:t>Add</a:t>
            </a:r>
            <a:r>
              <a:rPr lang="fr-CH"/>
              <a:t> </a:t>
            </a:r>
            <a:r>
              <a:rPr lang="fr-CH" err="1"/>
              <a:t>name</a:t>
            </a:r>
            <a:r>
              <a:rPr lang="fr-CH"/>
              <a:t> of </a:t>
            </a:r>
            <a:r>
              <a:rPr lang="fr-CH" err="1"/>
              <a:t>presenter</a:t>
            </a:r>
            <a:r>
              <a:rPr lang="fr-CH"/>
              <a:t> </a:t>
            </a:r>
            <a:r>
              <a:rPr lang="fr-CH" err="1"/>
              <a:t>here</a:t>
            </a:r>
            <a:endParaRPr/>
          </a:p>
        </p:txBody>
      </p:sp>
    </p:spTree>
    <p:extLst>
      <p:ext uri="{BB962C8B-B14F-4D97-AF65-F5344CB8AC3E}">
        <p14:creationId xmlns:p14="http://schemas.microsoft.com/office/powerpoint/2010/main" val="203455812"/>
      </p:ext>
    </p:extLst>
  </p:cSld>
  <p:clrMapOvr>
    <a:masterClrMapping/>
  </p:clrMapOvr>
  <p:extLst>
    <p:ext uri="{DCECCB84-F9BA-43D5-87BE-67443E8EF086}">
      <p15:sldGuideLst xmlns:p15="http://schemas.microsoft.com/office/powerpoint/2012/main">
        <p15:guide id="1" orient="horz" pos="2338" userDrawn="1">
          <p15:clr>
            <a:srgbClr val="FBAE40"/>
          </p15:clr>
        </p15:guide>
        <p15:guide id="2" pos="221"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3_Title and Text" preserve="1" userDrawn="1">
  <p:cSld name="4_Title and Text">
    <p:spTree>
      <p:nvGrpSpPr>
        <p:cNvPr id="1" name="Shape 16"/>
        <p:cNvGrpSpPr/>
        <p:nvPr/>
      </p:nvGrpSpPr>
      <p:grpSpPr>
        <a:xfrm>
          <a:off x="0" y="0"/>
          <a:ext cx="0" cy="0"/>
          <a:chOff x="0" y="0"/>
          <a:chExt cx="0" cy="0"/>
        </a:xfrm>
      </p:grpSpPr>
      <p:sp>
        <p:nvSpPr>
          <p:cNvPr id="19" name="Google Shape;19;p14"/>
          <p:cNvSpPr txBox="1">
            <a:spLocks noGrp="1"/>
          </p:cNvSpPr>
          <p:nvPr>
            <p:ph type="subTitle" idx="2"/>
          </p:nvPr>
        </p:nvSpPr>
        <p:spPr>
          <a:xfrm>
            <a:off x="359999" y="708233"/>
            <a:ext cx="8409900" cy="45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400"/>
              </a:spcBef>
              <a:spcAft>
                <a:spcPts val="0"/>
              </a:spcAft>
              <a:buClr>
                <a:srgbClr val="05416B"/>
              </a:buClr>
              <a:buSzPts val="700"/>
              <a:buFont typeface="Noto Sans Symbols"/>
              <a:buNone/>
              <a:defRPr sz="2000" b="0" i="0" u="none" strike="noStrike" cap="none">
                <a:solidFill>
                  <a:srgbClr val="5F5D8E"/>
                </a:solidFill>
                <a:latin typeface="Arial Narrow"/>
                <a:ea typeface="Arial Narrow"/>
                <a:cs typeface="Arial Narrow"/>
                <a:sym typeface="Arial Narrow"/>
              </a:defRPr>
            </a:lvl1pPr>
            <a:lvl2pPr marR="0" lvl="1" algn="l" rtl="0">
              <a:lnSpc>
                <a:spcPct val="100000"/>
              </a:lnSpc>
              <a:spcBef>
                <a:spcPts val="320"/>
              </a:spcBef>
              <a:spcAft>
                <a:spcPts val="0"/>
              </a:spcAft>
              <a:buClr>
                <a:schemeClr val="dk1"/>
              </a:buClr>
              <a:buSzPts val="560"/>
              <a:buFont typeface="Noto Sans Symbols"/>
              <a:buNone/>
              <a:defRPr sz="1600" b="0" i="0" u="none" strike="noStrike" cap="none">
                <a:solidFill>
                  <a:srgbClr val="888888"/>
                </a:solidFill>
                <a:latin typeface="Arial Narrow"/>
                <a:ea typeface="Arial Narrow"/>
                <a:cs typeface="Arial Narrow"/>
                <a:sym typeface="Arial Narrow"/>
              </a:defRPr>
            </a:lvl2pPr>
            <a:lvl3pPr marR="0" lvl="2" algn="l" rtl="0">
              <a:lnSpc>
                <a:spcPct val="100000"/>
              </a:lnSpc>
              <a:spcBef>
                <a:spcPts val="320"/>
              </a:spcBef>
              <a:spcAft>
                <a:spcPts val="0"/>
              </a:spcAft>
              <a:buClr>
                <a:schemeClr val="dk1"/>
              </a:buClr>
              <a:buSzPts val="560"/>
              <a:buFont typeface="Noto Sans Symbols"/>
              <a:buNone/>
              <a:defRPr sz="1600" b="0" i="0" u="none" strike="noStrike" cap="none">
                <a:solidFill>
                  <a:srgbClr val="888888"/>
                </a:solidFill>
                <a:latin typeface="Arial Narrow"/>
                <a:ea typeface="Arial Narrow"/>
                <a:cs typeface="Arial Narrow"/>
                <a:sym typeface="Arial Narrow"/>
              </a:defRPr>
            </a:lvl3pPr>
            <a:lvl4pPr marR="0" lvl="3"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4pPr>
            <a:lvl5pPr marR="0" lvl="4"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5pPr>
            <a:lvl6pPr marR="0" lvl="5"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6pPr>
            <a:lvl7pPr marR="0" lvl="6"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7pPr>
            <a:lvl8pPr marR="0" lvl="7"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8pPr>
            <a:lvl9pPr marR="0" lvl="8"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9pPr>
          </a:lstStyle>
          <a:p>
            <a:endParaRPr/>
          </a:p>
        </p:txBody>
      </p:sp>
      <p:sp>
        <p:nvSpPr>
          <p:cNvPr id="13" name="Google Shape;18;p14">
            <a:extLst>
              <a:ext uri="{FF2B5EF4-FFF2-40B4-BE49-F238E27FC236}">
                <a16:creationId xmlns:a16="http://schemas.microsoft.com/office/drawing/2014/main" id="{329DFE97-3C37-2843-919B-76136B9C9557}"/>
              </a:ext>
            </a:extLst>
          </p:cNvPr>
          <p:cNvSpPr txBox="1">
            <a:spLocks noGrp="1"/>
          </p:cNvSpPr>
          <p:nvPr>
            <p:ph type="ctrTitle"/>
          </p:nvPr>
        </p:nvSpPr>
        <p:spPr>
          <a:xfrm>
            <a:off x="359999" y="276233"/>
            <a:ext cx="8409765" cy="432000"/>
          </a:xfrm>
          <a:prstGeom prst="rect">
            <a:avLst/>
          </a:prstGeom>
          <a:noFill/>
          <a:ln>
            <a:noFill/>
          </a:ln>
        </p:spPr>
        <p:txBody>
          <a:bodyPr spcFirstLastPara="1" wrap="square" lIns="91425" tIns="45700" rIns="91425" bIns="45700" anchor="t" anchorCtr="0">
            <a:noAutofit/>
          </a:bodyPr>
          <a:lstStyle>
            <a:lvl1pPr marR="0" lvl="0" algn="l" rtl="0">
              <a:lnSpc>
                <a:spcPct val="80000"/>
              </a:lnSpc>
              <a:spcBef>
                <a:spcPts val="0"/>
              </a:spcBef>
              <a:spcAft>
                <a:spcPts val="0"/>
              </a:spcAft>
              <a:buClr>
                <a:srgbClr val="05416B"/>
              </a:buClr>
              <a:buSzPts val="1400"/>
              <a:buFont typeface="Arial"/>
              <a:buNone/>
              <a:defRPr sz="2800" b="1" i="0" u="none" strike="noStrike" cap="none">
                <a:solidFill>
                  <a:srgbClr val="5F5D8E"/>
                </a:solidFill>
                <a:latin typeface="Arial Narrow"/>
                <a:ea typeface="Arial Narrow"/>
                <a:cs typeface="Arial Narrow"/>
                <a:sym typeface="Arial Narrow"/>
              </a:defRPr>
            </a:lvl1pPr>
            <a:lvl2pPr marR="0" lvl="1"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2pPr>
            <a:lvl3pPr marR="0" lvl="2"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3pPr>
            <a:lvl4pPr marR="0" lvl="3"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4pPr>
            <a:lvl5pPr marR="0" lvl="4"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5pPr>
            <a:lvl6pPr marR="0" lvl="5"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6pPr>
            <a:lvl7pPr marR="0" lvl="6"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7pPr>
            <a:lvl8pPr marR="0" lvl="7"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8pPr>
            <a:lvl9pPr marR="0" lvl="8"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9pPr>
          </a:lstStyle>
          <a:p>
            <a:endParaRPr/>
          </a:p>
        </p:txBody>
      </p:sp>
      <p:sp>
        <p:nvSpPr>
          <p:cNvPr id="14" name="Google Shape;17;p14">
            <a:extLst>
              <a:ext uri="{FF2B5EF4-FFF2-40B4-BE49-F238E27FC236}">
                <a16:creationId xmlns:a16="http://schemas.microsoft.com/office/drawing/2014/main" id="{57D9B4DA-E208-4D4F-A1E1-2BB4BA0AFEC8}"/>
              </a:ext>
            </a:extLst>
          </p:cNvPr>
          <p:cNvSpPr txBox="1">
            <a:spLocks noGrp="1"/>
          </p:cNvSpPr>
          <p:nvPr>
            <p:ph type="body" idx="1"/>
          </p:nvPr>
        </p:nvSpPr>
        <p:spPr>
          <a:xfrm>
            <a:off x="375325" y="1297578"/>
            <a:ext cx="8409900" cy="3204754"/>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320"/>
              </a:spcBef>
              <a:spcAft>
                <a:spcPts val="0"/>
              </a:spcAft>
              <a:buClr>
                <a:srgbClr val="05416B"/>
              </a:buClr>
              <a:buSzPts val="1600"/>
              <a:buFont typeface="Arial" panose="020B0604020202020204" pitchFamily="34" charset="0"/>
              <a:buNone/>
              <a:defRPr sz="1600" b="0" i="0" u="none" strike="noStrike" cap="none">
                <a:solidFill>
                  <a:schemeClr val="tx1">
                    <a:lumMod val="75000"/>
                    <a:lumOff val="25000"/>
                  </a:schemeClr>
                </a:solidFill>
                <a:latin typeface="Arial Narrow"/>
                <a:ea typeface="Arial Narrow"/>
                <a:cs typeface="Arial Narrow"/>
                <a:sym typeface="Arial Narrow"/>
              </a:defRPr>
            </a:lvl1pPr>
            <a:lvl2pPr marL="914333" marR="0" lvl="1" indent="-330176" algn="l" rtl="0">
              <a:lnSpc>
                <a:spcPct val="100000"/>
              </a:lnSpc>
              <a:spcBef>
                <a:spcPts val="320"/>
              </a:spcBef>
              <a:spcAft>
                <a:spcPts val="0"/>
              </a:spcAft>
              <a:buClr>
                <a:srgbClr val="05416B"/>
              </a:buClr>
              <a:buSzPts val="1600"/>
              <a:buFont typeface="Noto Sans Symbols"/>
              <a:buChar char="◆"/>
              <a:defRPr sz="1600" b="0" i="0" u="none" strike="noStrike" cap="none">
                <a:solidFill>
                  <a:srgbClr val="05416B"/>
                </a:solidFill>
                <a:latin typeface="Arial Narrow"/>
                <a:ea typeface="Arial Narrow"/>
                <a:cs typeface="Arial Narrow"/>
                <a:sym typeface="Arial Narrow"/>
              </a:defRPr>
            </a:lvl2pPr>
            <a:lvl3pPr marL="1371498" marR="0" lvl="2" indent="-330176" algn="l" rtl="0">
              <a:lnSpc>
                <a:spcPct val="100000"/>
              </a:lnSpc>
              <a:spcBef>
                <a:spcPts val="320"/>
              </a:spcBef>
              <a:spcAft>
                <a:spcPts val="0"/>
              </a:spcAft>
              <a:buClr>
                <a:srgbClr val="05416B"/>
              </a:buClr>
              <a:buSzPts val="1600"/>
              <a:buFont typeface="Noto Sans Symbols"/>
              <a:buChar char="◆"/>
              <a:defRPr sz="1600" b="0" i="0" u="none" strike="noStrike" cap="none">
                <a:solidFill>
                  <a:srgbClr val="05416B"/>
                </a:solidFill>
                <a:latin typeface="Arial Narrow"/>
                <a:ea typeface="Arial Narrow"/>
                <a:cs typeface="Arial Narrow"/>
                <a:sym typeface="Arial Narrow"/>
              </a:defRPr>
            </a:lvl3pPr>
            <a:lvl4pPr marL="1828664" marR="0" lvl="3" indent="-330176"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4pPr>
            <a:lvl5pPr marL="2285829" marR="0" lvl="4" indent="-330176"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5pPr>
            <a:lvl6pPr marL="2742995" marR="0" lvl="5" indent="-330176"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6pPr>
            <a:lvl7pPr marL="3200160" marR="0" lvl="6" indent="-330176"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7pPr>
            <a:lvl8pPr marL="3657326" marR="0" lvl="7" indent="-330176"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8pPr>
            <a:lvl9pPr marL="4114493" marR="0" lvl="8" indent="-330176"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9pPr>
          </a:lstStyle>
          <a:p>
            <a:endParaRPr/>
          </a:p>
        </p:txBody>
      </p:sp>
      <p:pic>
        <p:nvPicPr>
          <p:cNvPr id="2" name="Picture 1" descr="Logo&#10;&#10;Description automatically generated">
            <a:extLst>
              <a:ext uri="{FF2B5EF4-FFF2-40B4-BE49-F238E27FC236}">
                <a16:creationId xmlns:a16="http://schemas.microsoft.com/office/drawing/2014/main" id="{0CA22DB6-01FE-B574-F4D9-9A33C489CEA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449" y="4686141"/>
            <a:ext cx="1382400" cy="237600"/>
          </a:xfrm>
          <a:prstGeom prst="rect">
            <a:avLst/>
          </a:prstGeom>
        </p:spPr>
      </p:pic>
    </p:spTree>
    <p:extLst>
      <p:ext uri="{BB962C8B-B14F-4D97-AF65-F5344CB8AC3E}">
        <p14:creationId xmlns:p14="http://schemas.microsoft.com/office/powerpoint/2010/main" val="2211358972"/>
      </p:ext>
    </p:extLst>
  </p:cSld>
  <p:clrMapOvr>
    <a:masterClrMapping/>
  </p:clrMapOvr>
  <p:extLst>
    <p:ext uri="{DCECCB84-F9BA-43D5-87BE-67443E8EF086}">
      <p15:sldGuideLst xmlns:p15="http://schemas.microsoft.com/office/powerpoint/2012/main">
        <p15:guide id="2" orient="horz" pos="2201" userDrawn="1">
          <p15:clr>
            <a:srgbClr val="FBAE40"/>
          </p15:clr>
        </p15:guide>
        <p15:guide id="3" orient="horz" pos="2321" userDrawn="1">
          <p15:clr>
            <a:srgbClr val="FBAE40"/>
          </p15:clr>
        </p15:guide>
        <p15:guide id="4" pos="170" userDrawn="1">
          <p15:clr>
            <a:srgbClr val="FBAE40"/>
          </p15:clr>
        </p15:guide>
        <p15:guide id="5" pos="4151" userDrawn="1">
          <p15:clr>
            <a:srgbClr val="FBAE40"/>
          </p15:clr>
        </p15:guide>
        <p15:guide id="6" orient="horz" pos="127"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3_Title and Text" preserve="1" userDrawn="1">
  <p:cSld name="3_Title and Text">
    <p:spTree>
      <p:nvGrpSpPr>
        <p:cNvPr id="1" name="Shape 16"/>
        <p:cNvGrpSpPr/>
        <p:nvPr/>
      </p:nvGrpSpPr>
      <p:grpSpPr>
        <a:xfrm>
          <a:off x="0" y="0"/>
          <a:ext cx="0" cy="0"/>
          <a:chOff x="0" y="0"/>
          <a:chExt cx="0" cy="0"/>
        </a:xfrm>
      </p:grpSpPr>
      <p:pic>
        <p:nvPicPr>
          <p:cNvPr id="3" name="Picture 2" descr="Logo&#10;&#10;Description automatically generated">
            <a:extLst>
              <a:ext uri="{FF2B5EF4-FFF2-40B4-BE49-F238E27FC236}">
                <a16:creationId xmlns:a16="http://schemas.microsoft.com/office/drawing/2014/main" id="{BA7A94E6-FBD8-AB05-31EB-57E61D0F12F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65378" y="4686141"/>
            <a:ext cx="1382400" cy="237600"/>
          </a:xfrm>
          <a:prstGeom prst="rect">
            <a:avLst/>
          </a:prstGeom>
        </p:spPr>
      </p:pic>
    </p:spTree>
    <p:extLst>
      <p:ext uri="{BB962C8B-B14F-4D97-AF65-F5344CB8AC3E}">
        <p14:creationId xmlns:p14="http://schemas.microsoft.com/office/powerpoint/2010/main" val="203889083"/>
      </p:ext>
    </p:extLst>
  </p:cSld>
  <p:clrMapOvr>
    <a:masterClrMapping/>
  </p:clrMapOvr>
  <p:extLst>
    <p:ext uri="{DCECCB84-F9BA-43D5-87BE-67443E8EF086}">
      <p15:sldGuideLst xmlns:p15="http://schemas.microsoft.com/office/powerpoint/2012/main">
        <p15:guide id="2" orient="horz" pos="2201" userDrawn="1">
          <p15:clr>
            <a:srgbClr val="FBAE40"/>
          </p15:clr>
        </p15:guide>
        <p15:guide id="3" orient="horz" pos="2321" userDrawn="1">
          <p15:clr>
            <a:srgbClr val="FBAE40"/>
          </p15:clr>
        </p15:guide>
        <p15:guide id="4" pos="170" userDrawn="1">
          <p15:clr>
            <a:srgbClr val="FBAE40"/>
          </p15:clr>
        </p15:guide>
        <p15:guide id="5" pos="4151"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7_Free Content" preserve="1" userDrawn="1">
  <p:cSld name="8_Free Content">
    <p:spTree>
      <p:nvGrpSpPr>
        <p:cNvPr id="1" name="Shape 44"/>
        <p:cNvGrpSpPr/>
        <p:nvPr/>
      </p:nvGrpSpPr>
      <p:grpSpPr>
        <a:xfrm>
          <a:off x="0" y="0"/>
          <a:ext cx="0" cy="0"/>
          <a:chOff x="0" y="0"/>
          <a:chExt cx="0" cy="0"/>
        </a:xfrm>
      </p:grpSpPr>
    </p:spTree>
    <p:extLst>
      <p:ext uri="{BB962C8B-B14F-4D97-AF65-F5344CB8AC3E}">
        <p14:creationId xmlns:p14="http://schemas.microsoft.com/office/powerpoint/2010/main" val="20447701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7_Free Content" preserve="1" userDrawn="1">
  <p:cSld name="7_Free Content">
    <p:spTree>
      <p:nvGrpSpPr>
        <p:cNvPr id="1" name="Shape 44"/>
        <p:cNvGrpSpPr/>
        <p:nvPr/>
      </p:nvGrpSpPr>
      <p:grpSpPr>
        <a:xfrm>
          <a:off x="0" y="0"/>
          <a:ext cx="0" cy="0"/>
          <a:chOff x="0" y="0"/>
          <a:chExt cx="0" cy="0"/>
        </a:xfrm>
      </p:grpSpPr>
      <p:sp>
        <p:nvSpPr>
          <p:cNvPr id="10" name="Text Placeholder 3">
            <a:extLst>
              <a:ext uri="{FF2B5EF4-FFF2-40B4-BE49-F238E27FC236}">
                <a16:creationId xmlns:a16="http://schemas.microsoft.com/office/drawing/2014/main" id="{287D68E1-6054-41A0-9F7E-38209ACC31E6}"/>
              </a:ext>
            </a:extLst>
          </p:cNvPr>
          <p:cNvSpPr>
            <a:spLocks noGrp="1"/>
          </p:cNvSpPr>
          <p:nvPr>
            <p:ph type="body" sz="half" idx="10" hasCustomPrompt="1"/>
          </p:nvPr>
        </p:nvSpPr>
        <p:spPr>
          <a:xfrm>
            <a:off x="378263" y="1545008"/>
            <a:ext cx="4578249" cy="1126755"/>
          </a:xfrm>
          <a:prstGeom prst="rect">
            <a:avLst/>
          </a:prstGeom>
        </p:spPr>
        <p:txBody>
          <a:bodyPr>
            <a:normAutofit/>
          </a:bodyPr>
          <a:lstStyle>
            <a:lvl1pPr marL="0" indent="0">
              <a:spcBef>
                <a:spcPts val="0"/>
              </a:spcBef>
              <a:buNone/>
              <a:defRPr sz="1600" b="0" i="0">
                <a:solidFill>
                  <a:schemeClr val="tx1">
                    <a:lumMod val="75000"/>
                    <a:lumOff val="25000"/>
                  </a:schemeClr>
                </a:solidFill>
                <a:latin typeface="Arial Narrow" panose="020B0604020202020204" pitchFamily="34" charset="0"/>
                <a:cs typeface="Arial Narrow" panose="020B0604020202020204" pitchFamily="34" charset="0"/>
              </a:defRPr>
            </a:lvl1pPr>
            <a:lvl2pPr marL="457166" indent="0">
              <a:buNone/>
              <a:defRPr sz="1400"/>
            </a:lvl2pPr>
            <a:lvl3pPr marL="914333" indent="0">
              <a:buNone/>
              <a:defRPr sz="1200"/>
            </a:lvl3pPr>
            <a:lvl4pPr marL="1371498" indent="0">
              <a:buNone/>
              <a:defRPr sz="1000"/>
            </a:lvl4pPr>
            <a:lvl5pPr marL="1828664" indent="0">
              <a:buNone/>
              <a:defRPr sz="1000"/>
            </a:lvl5pPr>
            <a:lvl6pPr marL="2285829" indent="0">
              <a:buNone/>
              <a:defRPr sz="1000"/>
            </a:lvl6pPr>
            <a:lvl7pPr marL="2742995" indent="0">
              <a:buNone/>
              <a:defRPr sz="1000"/>
            </a:lvl7pPr>
            <a:lvl8pPr marL="3200160" indent="0">
              <a:buNone/>
              <a:defRPr sz="1000"/>
            </a:lvl8pPr>
            <a:lvl9pPr marL="3657326" indent="0">
              <a:buNone/>
              <a:defRPr sz="1000"/>
            </a:lvl9pPr>
          </a:lstStyle>
          <a:p>
            <a:pPr lvl="0"/>
            <a:r>
              <a:rPr lang="en-CH"/>
              <a:t>Click to add text </a:t>
            </a:r>
            <a:endParaRPr lang="en-GB"/>
          </a:p>
        </p:txBody>
      </p:sp>
      <p:sp>
        <p:nvSpPr>
          <p:cNvPr id="11" name="Google Shape;48;p20">
            <a:extLst>
              <a:ext uri="{FF2B5EF4-FFF2-40B4-BE49-F238E27FC236}">
                <a16:creationId xmlns:a16="http://schemas.microsoft.com/office/drawing/2014/main" id="{233D06C7-442A-4E69-9D20-2D31FDBC308C}"/>
              </a:ext>
            </a:extLst>
          </p:cNvPr>
          <p:cNvSpPr txBox="1"/>
          <p:nvPr userDrawn="1"/>
        </p:nvSpPr>
        <p:spPr>
          <a:xfrm>
            <a:off x="379849" y="3711460"/>
            <a:ext cx="3164189" cy="120028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5F5D8E"/>
                </a:solidFill>
                <a:latin typeface="Arial Narrow"/>
                <a:ea typeface="Arial Narrow"/>
                <a:cs typeface="Arial Narrow"/>
                <a:sym typeface="Arial Narrow"/>
              </a:rPr>
              <a:t>European Society for Medical Oncology (ESMO)</a:t>
            </a:r>
            <a:endParaRPr sz="1200" b="0" i="0" u="none" strike="noStrike" cap="none">
              <a:solidFill>
                <a:srgbClr val="5F5D8E"/>
              </a:solidFill>
              <a:latin typeface="Arial Narrow"/>
              <a:ea typeface="Arial Narrow"/>
              <a:cs typeface="Arial Narrow"/>
              <a:sym typeface="Arial Narrow"/>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5F5D8E"/>
                </a:solidFill>
                <a:latin typeface="Arial Narrow"/>
                <a:ea typeface="Arial Narrow"/>
                <a:cs typeface="Arial Narrow"/>
                <a:sym typeface="Arial Narrow"/>
              </a:rPr>
              <a:t>Via Ginevra 4, CH-6900 Lugano</a:t>
            </a:r>
            <a:br>
              <a:rPr lang="en-US" sz="1200" b="0" i="0" u="none" strike="noStrike" cap="none">
                <a:solidFill>
                  <a:srgbClr val="5F5D8E"/>
                </a:solidFill>
                <a:latin typeface="Arial Narrow"/>
                <a:ea typeface="Arial Narrow"/>
                <a:cs typeface="Arial Narrow"/>
                <a:sym typeface="Arial Narrow"/>
              </a:rPr>
            </a:br>
            <a:r>
              <a:rPr lang="en-US" sz="1200" b="0" i="0" u="none" strike="noStrike" cap="none">
                <a:solidFill>
                  <a:srgbClr val="5F5D8E"/>
                </a:solidFill>
                <a:latin typeface="Arial Narrow"/>
                <a:ea typeface="Arial Narrow"/>
                <a:cs typeface="Arial Narrow"/>
                <a:sym typeface="Arial Narrow"/>
              </a:rPr>
              <a:t>T. +41 (0)91 973 19 00</a:t>
            </a:r>
            <a:br>
              <a:rPr lang="en-US" sz="1200" b="0" i="0" u="none" strike="noStrike" cap="none">
                <a:solidFill>
                  <a:srgbClr val="5F5D8E"/>
                </a:solidFill>
                <a:latin typeface="Arial Narrow"/>
                <a:ea typeface="Arial Narrow"/>
                <a:cs typeface="Arial Narrow"/>
                <a:sym typeface="Arial Narrow"/>
              </a:rPr>
            </a:br>
            <a:r>
              <a:rPr lang="en-US" sz="1200" b="0" i="0" u="none" strike="noStrike" cap="none">
                <a:solidFill>
                  <a:srgbClr val="5F5D8E"/>
                </a:solidFill>
                <a:latin typeface="Arial Narrow"/>
                <a:ea typeface="Arial Narrow"/>
                <a:cs typeface="Arial Narrow"/>
                <a:sym typeface="Arial Narrow"/>
              </a:rPr>
              <a:t>esmo@esmo.org</a:t>
            </a:r>
            <a:br>
              <a:rPr lang="en-US" sz="1200" b="0" i="0" u="none" strike="noStrike" cap="none">
                <a:solidFill>
                  <a:srgbClr val="5F5D8E"/>
                </a:solidFill>
                <a:latin typeface="Arial Narrow"/>
                <a:ea typeface="Arial Narrow"/>
                <a:cs typeface="Arial Narrow"/>
                <a:sym typeface="Arial Narrow"/>
              </a:rPr>
            </a:br>
            <a:endParaRPr sz="1200" b="0" i="0" u="none" strike="noStrike" cap="none">
              <a:solidFill>
                <a:srgbClr val="5F5D8E"/>
              </a:solidFill>
              <a:latin typeface="Arial Narrow"/>
              <a:ea typeface="Arial Narrow"/>
              <a:cs typeface="Arial Narrow"/>
              <a:sym typeface="Arial Narrow"/>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5F5D8E"/>
                </a:solidFill>
                <a:latin typeface="Arial Narrow"/>
                <a:ea typeface="Arial Narrow"/>
                <a:cs typeface="Arial Narrow"/>
                <a:sym typeface="Arial Narrow"/>
              </a:rPr>
              <a:t>esmo.org</a:t>
            </a:r>
            <a:endParaRPr sz="1200" b="1" i="0" u="none" strike="noStrike" cap="none">
              <a:solidFill>
                <a:srgbClr val="5F5D8E"/>
              </a:solidFill>
              <a:latin typeface="Arial Narrow"/>
              <a:ea typeface="Arial Narrow"/>
              <a:cs typeface="Arial Narrow"/>
              <a:sym typeface="Arial Narrow"/>
            </a:endParaRPr>
          </a:p>
        </p:txBody>
      </p:sp>
      <p:pic>
        <p:nvPicPr>
          <p:cNvPr id="2" name="Picture 1" descr="Logo&#10;&#10;Description automatically generated">
            <a:extLst>
              <a:ext uri="{FF2B5EF4-FFF2-40B4-BE49-F238E27FC236}">
                <a16:creationId xmlns:a16="http://schemas.microsoft.com/office/drawing/2014/main" id="{CD8CCFD7-15E4-FC5A-FF84-42F24F7CF39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68316" y="332287"/>
            <a:ext cx="2535941" cy="435865"/>
          </a:xfrm>
          <a:prstGeom prst="rect">
            <a:avLst/>
          </a:prstGeom>
        </p:spPr>
      </p:pic>
      <p:pic>
        <p:nvPicPr>
          <p:cNvPr id="3" name="Picture 2">
            <a:extLst>
              <a:ext uri="{FF2B5EF4-FFF2-40B4-BE49-F238E27FC236}">
                <a16:creationId xmlns:a16="http://schemas.microsoft.com/office/drawing/2014/main" id="{1986E851-BD39-384D-50D1-FD36E94676B5}"/>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5152030" y="274320"/>
            <a:ext cx="3991970" cy="4867835"/>
          </a:xfrm>
          <a:prstGeom prst="rect">
            <a:avLst/>
          </a:prstGeom>
        </p:spPr>
      </p:pic>
    </p:spTree>
    <p:extLst>
      <p:ext uri="{BB962C8B-B14F-4D97-AF65-F5344CB8AC3E}">
        <p14:creationId xmlns:p14="http://schemas.microsoft.com/office/powerpoint/2010/main" val="10301339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pPr algn="l"/>
            <a:endParaRPr lang="en-US"/>
          </a:p>
        </p:txBody>
      </p:sp>
    </p:spTree>
    <p:extLst>
      <p:ext uri="{BB962C8B-B14F-4D97-AF65-F5344CB8AC3E}">
        <p14:creationId xmlns:p14="http://schemas.microsoft.com/office/powerpoint/2010/main" val="26655063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defTabSz="914333">
              <a:buClr>
                <a:srgbClr val="000000"/>
              </a:buClr>
              <a:defRPr/>
            </a:pPr>
            <a:fld id="{28C8C536-3D86-1B45-902E-B4A85A14D5F5}" type="slidenum">
              <a:rPr lang="en-GB" smtClean="0"/>
              <a:pPr defTabSz="914333">
                <a:buClr>
                  <a:srgbClr val="000000"/>
                </a:buClr>
                <a:defRPr/>
              </a:pPr>
              <a:t>‹#›</a:t>
            </a:fld>
            <a:endParaRPr lang="en-GB"/>
          </a:p>
        </p:txBody>
      </p:sp>
    </p:spTree>
    <p:extLst>
      <p:ext uri="{BB962C8B-B14F-4D97-AF65-F5344CB8AC3E}">
        <p14:creationId xmlns:p14="http://schemas.microsoft.com/office/powerpoint/2010/main" val="4147654501"/>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pPr algn="l"/>
            <a:endParaRPr lang="en-US"/>
          </a:p>
        </p:txBody>
      </p:sp>
      <p:sp>
        <p:nvSpPr>
          <p:cNvPr id="6" name="Slide Number Placeholder 5"/>
          <p:cNvSpPr>
            <a:spLocks noGrp="1"/>
          </p:cNvSpPr>
          <p:nvPr>
            <p:ph type="sldNum" sz="quarter" idx="12"/>
          </p:nvPr>
        </p:nvSpPr>
        <p:spPr/>
        <p:txBody>
          <a:bodyPr/>
          <a:lstStyle/>
          <a:p>
            <a:pPr defTabSz="914333">
              <a:buClr>
                <a:srgbClr val="000000"/>
              </a:buClr>
              <a:defRPr/>
            </a:pPr>
            <a:fld id="{28C8C536-3D86-1B45-902E-B4A85A14D5F5}" type="slidenum">
              <a:rPr lang="en-GB" smtClean="0"/>
              <a:pPr defTabSz="914333">
                <a:buClr>
                  <a:srgbClr val="000000"/>
                </a:buClr>
                <a:defRPr/>
              </a:pPr>
              <a:t>‹#›</a:t>
            </a:fld>
            <a:endParaRPr lang="en-GB"/>
          </a:p>
        </p:txBody>
      </p:sp>
    </p:spTree>
    <p:extLst>
      <p:ext uri="{BB962C8B-B14F-4D97-AF65-F5344CB8AC3E}">
        <p14:creationId xmlns:p14="http://schemas.microsoft.com/office/powerpoint/2010/main" val="3664005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pPr algn="l"/>
            <a:endParaRPr lang="en-US"/>
          </a:p>
        </p:txBody>
      </p:sp>
      <p:sp>
        <p:nvSpPr>
          <p:cNvPr id="7" name="Slide Number Placeholder 6"/>
          <p:cNvSpPr>
            <a:spLocks noGrp="1"/>
          </p:cNvSpPr>
          <p:nvPr>
            <p:ph type="sldNum" sz="quarter" idx="12"/>
          </p:nvPr>
        </p:nvSpPr>
        <p:spPr/>
        <p:txBody>
          <a:bodyPr/>
          <a:lstStyle/>
          <a:p>
            <a:pPr defTabSz="914333">
              <a:buClr>
                <a:srgbClr val="000000"/>
              </a:buClr>
              <a:defRPr/>
            </a:pPr>
            <a:fld id="{28C8C536-3D86-1B45-902E-B4A85A14D5F5}" type="slidenum">
              <a:rPr lang="en-GB" smtClean="0"/>
              <a:pPr defTabSz="914333">
                <a:buClr>
                  <a:srgbClr val="000000"/>
                </a:buClr>
                <a:defRPr/>
              </a:pPr>
              <a:t>‹#›</a:t>
            </a:fld>
            <a:endParaRPr lang="en-GB"/>
          </a:p>
        </p:txBody>
      </p:sp>
    </p:spTree>
    <p:extLst>
      <p:ext uri="{BB962C8B-B14F-4D97-AF65-F5344CB8AC3E}">
        <p14:creationId xmlns:p14="http://schemas.microsoft.com/office/powerpoint/2010/main" val="36634276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pPr algn="l"/>
            <a:endParaRPr lang="en-US"/>
          </a:p>
        </p:txBody>
      </p:sp>
      <p:sp>
        <p:nvSpPr>
          <p:cNvPr id="9" name="Slide Number Placeholder 8"/>
          <p:cNvSpPr>
            <a:spLocks noGrp="1"/>
          </p:cNvSpPr>
          <p:nvPr>
            <p:ph type="sldNum" sz="quarter" idx="12"/>
          </p:nvPr>
        </p:nvSpPr>
        <p:spPr/>
        <p:txBody>
          <a:bodyPr/>
          <a:lstStyle/>
          <a:p>
            <a:pPr defTabSz="914333">
              <a:buClr>
                <a:srgbClr val="000000"/>
              </a:buClr>
              <a:defRPr/>
            </a:pPr>
            <a:fld id="{28C8C536-3D86-1B45-902E-B4A85A14D5F5}" type="slidenum">
              <a:rPr lang="en-GB" smtClean="0"/>
              <a:pPr defTabSz="914333">
                <a:buClr>
                  <a:srgbClr val="000000"/>
                </a:buClr>
                <a:defRPr/>
              </a:pPr>
              <a:t>‹#›</a:t>
            </a:fld>
            <a:endParaRPr lang="en-GB"/>
          </a:p>
        </p:txBody>
      </p:sp>
    </p:spTree>
    <p:extLst>
      <p:ext uri="{BB962C8B-B14F-4D97-AF65-F5344CB8AC3E}">
        <p14:creationId xmlns:p14="http://schemas.microsoft.com/office/powerpoint/2010/main" val="351883413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pPr algn="l"/>
            <a:endParaRPr lang="en-US"/>
          </a:p>
        </p:txBody>
      </p:sp>
      <p:sp>
        <p:nvSpPr>
          <p:cNvPr id="5" name="Slide Number Placeholder 4"/>
          <p:cNvSpPr>
            <a:spLocks noGrp="1"/>
          </p:cNvSpPr>
          <p:nvPr>
            <p:ph type="sldNum" sz="quarter" idx="12"/>
          </p:nvPr>
        </p:nvSpPr>
        <p:spPr/>
        <p:txBody>
          <a:bodyPr/>
          <a:lstStyle/>
          <a:p>
            <a:pPr defTabSz="914333">
              <a:buClr>
                <a:srgbClr val="000000"/>
              </a:buClr>
              <a:defRPr/>
            </a:pPr>
            <a:fld id="{28C8C536-3D86-1B45-902E-B4A85A14D5F5}" type="slidenum">
              <a:rPr lang="en-GB" smtClean="0"/>
              <a:pPr defTabSz="914333">
                <a:buClr>
                  <a:srgbClr val="000000"/>
                </a:buClr>
                <a:defRPr/>
              </a:pPr>
              <a:t>‹#›</a:t>
            </a:fld>
            <a:endParaRPr lang="en-GB"/>
          </a:p>
        </p:txBody>
      </p:sp>
    </p:spTree>
    <p:extLst>
      <p:ext uri="{BB962C8B-B14F-4D97-AF65-F5344CB8AC3E}">
        <p14:creationId xmlns:p14="http://schemas.microsoft.com/office/powerpoint/2010/main" val="426702570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pPr algn="l"/>
            <a:endParaRPr lang="en-US"/>
          </a:p>
        </p:txBody>
      </p:sp>
      <p:sp>
        <p:nvSpPr>
          <p:cNvPr id="4" name="Slide Number Placeholder 3"/>
          <p:cNvSpPr>
            <a:spLocks noGrp="1"/>
          </p:cNvSpPr>
          <p:nvPr>
            <p:ph type="sldNum" sz="quarter" idx="12"/>
          </p:nvPr>
        </p:nvSpPr>
        <p:spPr/>
        <p:txBody>
          <a:bodyPr/>
          <a:lstStyle/>
          <a:p>
            <a:pPr defTabSz="914333">
              <a:buClr>
                <a:srgbClr val="000000"/>
              </a:buClr>
              <a:defRPr/>
            </a:pPr>
            <a:fld id="{28C8C536-3D86-1B45-902E-B4A85A14D5F5}" type="slidenum">
              <a:rPr lang="en-GB" smtClean="0"/>
              <a:pPr defTabSz="914333">
                <a:buClr>
                  <a:srgbClr val="000000"/>
                </a:buClr>
                <a:defRPr/>
              </a:pPr>
              <a:t>‹#›</a:t>
            </a:fld>
            <a:endParaRPr lang="en-GB"/>
          </a:p>
        </p:txBody>
      </p:sp>
    </p:spTree>
    <p:extLst>
      <p:ext uri="{BB962C8B-B14F-4D97-AF65-F5344CB8AC3E}">
        <p14:creationId xmlns:p14="http://schemas.microsoft.com/office/powerpoint/2010/main" val="42895886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463F7DA-7EDC-FBA3-7FED-B45ECA0D16E3}"/>
              </a:ext>
            </a:extLst>
          </p:cNvPr>
          <p:cNvSpPr>
            <a:spLocks noGrp="1"/>
          </p:cNvSpPr>
          <p:nvPr>
            <p:ph idx="1"/>
          </p:nvPr>
        </p:nvSpPr>
        <p:spPr>
          <a:xfrm>
            <a:off x="359999" y="1376364"/>
            <a:ext cx="7886700" cy="3262312"/>
          </a:xfrm>
          <a:prstGeom prst="rect">
            <a:avLst/>
          </a:prstGeom>
        </p:spPr>
        <p:txBody>
          <a:bodyPr vert="horz" lIns="91440" tIns="45720" rIns="91440" bIns="45720" rtlCol="0">
            <a:normAutofit/>
          </a:bodyPr>
          <a:lstStyle>
            <a:lvl1pPr marL="228582" indent="-228582" algn="l" defTabSz="914333" rtl="0" eaLnBrk="1" latinLnBrk="0" hangingPunct="1">
              <a:lnSpc>
                <a:spcPct val="90000"/>
              </a:lnSpc>
              <a:spcBef>
                <a:spcPts val="1000"/>
              </a:spcBef>
              <a:buFont typeface="Arial" panose="020B0604020202020204" pitchFamily="34" charset="0"/>
              <a:buChar char="•"/>
              <a:defRPr sz="1600" kern="1200">
                <a:solidFill>
                  <a:schemeClr val="tx1">
                    <a:lumMod val="75000"/>
                    <a:lumOff val="25000"/>
                  </a:schemeClr>
                </a:solidFill>
                <a:latin typeface="Arial Narrow" panose="020B0606020202030204" pitchFamily="34" charset="0"/>
                <a:ea typeface="+mn-ea"/>
                <a:cs typeface="+mn-cs"/>
              </a:defRPr>
            </a:lvl1pPr>
            <a:lvl2pPr marL="685749" indent="-228582" algn="l" defTabSz="914333" rtl="0" eaLnBrk="1" latinLnBrk="0" hangingPunct="1">
              <a:lnSpc>
                <a:spcPct val="90000"/>
              </a:lnSpc>
              <a:spcBef>
                <a:spcPts val="500"/>
              </a:spcBef>
              <a:buFont typeface="Arial" panose="020B0604020202020204" pitchFamily="34" charset="0"/>
              <a:buChar char="•"/>
              <a:defRPr sz="1600" kern="1200">
                <a:solidFill>
                  <a:srgbClr val="5F5D8E"/>
                </a:solidFill>
                <a:latin typeface="Arial Narrow" panose="020B0606020202030204" pitchFamily="34" charset="0"/>
                <a:ea typeface="+mn-ea"/>
                <a:cs typeface="+mn-cs"/>
              </a:defRPr>
            </a:lvl2pPr>
            <a:lvl3pPr marL="1142915" indent="-228582" algn="l" defTabSz="914333" rtl="0" eaLnBrk="1" latinLnBrk="0" hangingPunct="1">
              <a:lnSpc>
                <a:spcPct val="90000"/>
              </a:lnSpc>
              <a:spcBef>
                <a:spcPts val="500"/>
              </a:spcBef>
              <a:buFont typeface="Arial" panose="020B0604020202020204" pitchFamily="34" charset="0"/>
              <a:buChar char="•"/>
              <a:defRPr sz="1400" kern="1200">
                <a:solidFill>
                  <a:srgbClr val="AB0C23"/>
                </a:solidFill>
                <a:latin typeface="Arial Narrow" panose="020B0606020202030204" pitchFamily="34" charset="0"/>
                <a:ea typeface="+mn-ea"/>
                <a:cs typeface="+mn-cs"/>
              </a:defRPr>
            </a:lvl3pPr>
            <a:lvl4pPr marL="1600080" indent="-228582" algn="l" defTabSz="914333" rtl="0" eaLnBrk="1" latinLnBrk="0" hangingPunct="1">
              <a:lnSpc>
                <a:spcPct val="90000"/>
              </a:lnSpc>
              <a:spcBef>
                <a:spcPts val="500"/>
              </a:spcBef>
              <a:buFont typeface="Arial" panose="020B0604020202020204" pitchFamily="34" charset="0"/>
              <a:buChar char="•"/>
              <a:defRPr sz="1200" kern="1200">
                <a:solidFill>
                  <a:schemeClr val="tx1">
                    <a:lumMod val="75000"/>
                    <a:lumOff val="25000"/>
                  </a:schemeClr>
                </a:solidFill>
                <a:latin typeface="Arial Narrow" panose="020B0606020202030204" pitchFamily="34" charset="0"/>
                <a:ea typeface="+mn-ea"/>
                <a:cs typeface="+mn-cs"/>
              </a:defRPr>
            </a:lvl4pPr>
            <a:lvl5pPr marL="2057246" indent="-228582" algn="l" defTabSz="914333" rtl="0" eaLnBrk="1" latinLnBrk="0" hangingPunct="1">
              <a:lnSpc>
                <a:spcPct val="90000"/>
              </a:lnSpc>
              <a:spcBef>
                <a:spcPts val="500"/>
              </a:spcBef>
              <a:buFont typeface="Arial" panose="020B0604020202020204" pitchFamily="34" charset="0"/>
              <a:buChar char="•"/>
              <a:defRPr sz="1200" kern="1200">
                <a:solidFill>
                  <a:schemeClr val="tx1">
                    <a:lumMod val="75000"/>
                    <a:lumOff val="25000"/>
                  </a:schemeClr>
                </a:solidFill>
                <a:latin typeface="Arial Narrow" panose="020B0606020202030204" pitchFamily="34" charset="0"/>
                <a:ea typeface="+mn-ea"/>
                <a:cs typeface="+mn-cs"/>
              </a:defRPr>
            </a:lvl5pPr>
            <a:lvl6pPr marL="2514411" indent="-228582" algn="l" defTabSz="91433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2" algn="l" defTabSz="91433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2" algn="l" defTabSz="91433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09" indent="-228582" algn="l" defTabSz="91433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H"/>
          </a:p>
        </p:txBody>
      </p:sp>
      <p:sp>
        <p:nvSpPr>
          <p:cNvPr id="7" name="Google Shape;19;p14">
            <a:extLst>
              <a:ext uri="{FF2B5EF4-FFF2-40B4-BE49-F238E27FC236}">
                <a16:creationId xmlns:a16="http://schemas.microsoft.com/office/drawing/2014/main" id="{7E29A2B3-2685-843A-6AAE-FC68E0B57C80}"/>
              </a:ext>
            </a:extLst>
          </p:cNvPr>
          <p:cNvSpPr txBox="1">
            <a:spLocks noGrp="1"/>
          </p:cNvSpPr>
          <p:nvPr>
            <p:ph type="subTitle" idx="2"/>
          </p:nvPr>
        </p:nvSpPr>
        <p:spPr>
          <a:xfrm>
            <a:off x="359999" y="708233"/>
            <a:ext cx="8409900" cy="45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400"/>
              </a:spcBef>
              <a:spcAft>
                <a:spcPts val="0"/>
              </a:spcAft>
              <a:buClr>
                <a:srgbClr val="05416B"/>
              </a:buClr>
              <a:buSzPts val="700"/>
              <a:buFont typeface="Noto Sans Symbols"/>
              <a:buNone/>
              <a:defRPr sz="2000" b="0" i="0" u="none" strike="noStrike" cap="none">
                <a:solidFill>
                  <a:srgbClr val="5F5D8E"/>
                </a:solidFill>
                <a:latin typeface="Arial Narrow"/>
                <a:ea typeface="Arial Narrow"/>
                <a:cs typeface="Arial Narrow"/>
                <a:sym typeface="Arial Narrow"/>
              </a:defRPr>
            </a:lvl1pPr>
            <a:lvl2pPr marR="0" lvl="1" algn="l" rtl="0">
              <a:lnSpc>
                <a:spcPct val="100000"/>
              </a:lnSpc>
              <a:spcBef>
                <a:spcPts val="320"/>
              </a:spcBef>
              <a:spcAft>
                <a:spcPts val="0"/>
              </a:spcAft>
              <a:buClr>
                <a:schemeClr val="dk1"/>
              </a:buClr>
              <a:buSzPts val="560"/>
              <a:buFont typeface="Noto Sans Symbols"/>
              <a:buNone/>
              <a:defRPr sz="1600" b="0" i="0" u="none" strike="noStrike" cap="none">
                <a:solidFill>
                  <a:srgbClr val="888888"/>
                </a:solidFill>
                <a:latin typeface="Arial Narrow"/>
                <a:ea typeface="Arial Narrow"/>
                <a:cs typeface="Arial Narrow"/>
                <a:sym typeface="Arial Narrow"/>
              </a:defRPr>
            </a:lvl2pPr>
            <a:lvl3pPr marR="0" lvl="2" algn="l" rtl="0">
              <a:lnSpc>
                <a:spcPct val="100000"/>
              </a:lnSpc>
              <a:spcBef>
                <a:spcPts val="320"/>
              </a:spcBef>
              <a:spcAft>
                <a:spcPts val="0"/>
              </a:spcAft>
              <a:buClr>
                <a:schemeClr val="dk1"/>
              </a:buClr>
              <a:buSzPts val="560"/>
              <a:buFont typeface="Noto Sans Symbols"/>
              <a:buNone/>
              <a:defRPr sz="1600" b="0" i="0" u="none" strike="noStrike" cap="none">
                <a:solidFill>
                  <a:srgbClr val="888888"/>
                </a:solidFill>
                <a:latin typeface="Arial Narrow"/>
                <a:ea typeface="Arial Narrow"/>
                <a:cs typeface="Arial Narrow"/>
                <a:sym typeface="Arial Narrow"/>
              </a:defRPr>
            </a:lvl3pPr>
            <a:lvl4pPr marR="0" lvl="3"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4pPr>
            <a:lvl5pPr marR="0" lvl="4"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5pPr>
            <a:lvl6pPr marR="0" lvl="5"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6pPr>
            <a:lvl7pPr marR="0" lvl="6"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7pPr>
            <a:lvl8pPr marR="0" lvl="7"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8pPr>
            <a:lvl9pPr marR="0" lvl="8"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9pPr>
          </a:lstStyle>
          <a:p>
            <a:endParaRPr/>
          </a:p>
        </p:txBody>
      </p:sp>
      <p:sp>
        <p:nvSpPr>
          <p:cNvPr id="8" name="Google Shape;18;p14">
            <a:extLst>
              <a:ext uri="{FF2B5EF4-FFF2-40B4-BE49-F238E27FC236}">
                <a16:creationId xmlns:a16="http://schemas.microsoft.com/office/drawing/2014/main" id="{7B28D9C0-A613-09FC-7C2A-0CBC18F3C9B3}"/>
              </a:ext>
            </a:extLst>
          </p:cNvPr>
          <p:cNvSpPr txBox="1">
            <a:spLocks noGrp="1"/>
          </p:cNvSpPr>
          <p:nvPr>
            <p:ph type="ctrTitle"/>
          </p:nvPr>
        </p:nvSpPr>
        <p:spPr>
          <a:xfrm>
            <a:off x="359999" y="276233"/>
            <a:ext cx="8409765" cy="432000"/>
          </a:xfrm>
          <a:prstGeom prst="rect">
            <a:avLst/>
          </a:prstGeom>
          <a:noFill/>
          <a:ln>
            <a:noFill/>
          </a:ln>
        </p:spPr>
        <p:txBody>
          <a:bodyPr spcFirstLastPara="1" wrap="square" lIns="91425" tIns="45700" rIns="91425" bIns="45700" anchor="t" anchorCtr="0">
            <a:noAutofit/>
          </a:bodyPr>
          <a:lstStyle>
            <a:lvl1pPr marR="0" lvl="0" algn="l" rtl="0">
              <a:lnSpc>
                <a:spcPct val="80000"/>
              </a:lnSpc>
              <a:spcBef>
                <a:spcPts val="0"/>
              </a:spcBef>
              <a:spcAft>
                <a:spcPts val="0"/>
              </a:spcAft>
              <a:buClr>
                <a:srgbClr val="05416B"/>
              </a:buClr>
              <a:buSzPts val="1400"/>
              <a:buFont typeface="Arial"/>
              <a:buNone/>
              <a:defRPr sz="2800" b="1" i="0" u="none" strike="noStrike" cap="none">
                <a:solidFill>
                  <a:srgbClr val="5F5D8E"/>
                </a:solidFill>
                <a:latin typeface="Arial Narrow"/>
                <a:ea typeface="Arial Narrow"/>
                <a:cs typeface="Arial Narrow"/>
                <a:sym typeface="Arial Narrow"/>
              </a:defRPr>
            </a:lvl1pPr>
            <a:lvl2pPr marR="0" lvl="1"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2pPr>
            <a:lvl3pPr marR="0" lvl="2"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3pPr>
            <a:lvl4pPr marR="0" lvl="3"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4pPr>
            <a:lvl5pPr marR="0" lvl="4"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5pPr>
            <a:lvl6pPr marR="0" lvl="5"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6pPr>
            <a:lvl7pPr marR="0" lvl="6"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7pPr>
            <a:lvl8pPr marR="0" lvl="7"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8pPr>
            <a:lvl9pPr marR="0" lvl="8"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9pPr>
          </a:lstStyle>
          <a:p>
            <a:endParaRPr/>
          </a:p>
        </p:txBody>
      </p:sp>
      <p:pic>
        <p:nvPicPr>
          <p:cNvPr id="9" name="Picture 8" descr="Logo&#10;&#10;Description automatically generated">
            <a:extLst>
              <a:ext uri="{FF2B5EF4-FFF2-40B4-BE49-F238E27FC236}">
                <a16:creationId xmlns:a16="http://schemas.microsoft.com/office/drawing/2014/main" id="{A35CEAA2-49D1-2F6D-07A2-44AB66496D0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65378" y="4686141"/>
            <a:ext cx="1382400" cy="237600"/>
          </a:xfrm>
          <a:prstGeom prst="rect">
            <a:avLst/>
          </a:prstGeom>
        </p:spPr>
      </p:pic>
    </p:spTree>
    <p:extLst>
      <p:ext uri="{BB962C8B-B14F-4D97-AF65-F5344CB8AC3E}">
        <p14:creationId xmlns:p14="http://schemas.microsoft.com/office/powerpoint/2010/main" val="84518562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pPr algn="l"/>
            <a:endParaRPr lang="en-US"/>
          </a:p>
        </p:txBody>
      </p:sp>
      <p:sp>
        <p:nvSpPr>
          <p:cNvPr id="7" name="Slide Number Placeholder 6"/>
          <p:cNvSpPr>
            <a:spLocks noGrp="1"/>
          </p:cNvSpPr>
          <p:nvPr>
            <p:ph type="sldNum" sz="quarter" idx="12"/>
          </p:nvPr>
        </p:nvSpPr>
        <p:spPr/>
        <p:txBody>
          <a:bodyPr/>
          <a:lstStyle/>
          <a:p>
            <a:pPr defTabSz="914333">
              <a:buClr>
                <a:srgbClr val="000000"/>
              </a:buClr>
              <a:defRPr/>
            </a:pPr>
            <a:fld id="{28C8C536-3D86-1B45-902E-B4A85A14D5F5}" type="slidenum">
              <a:rPr lang="en-GB" smtClean="0"/>
              <a:pPr defTabSz="914333">
                <a:buClr>
                  <a:srgbClr val="000000"/>
                </a:buClr>
                <a:defRPr/>
              </a:pPr>
              <a:t>‹#›</a:t>
            </a:fld>
            <a:endParaRPr lang="en-GB"/>
          </a:p>
        </p:txBody>
      </p:sp>
    </p:spTree>
    <p:extLst>
      <p:ext uri="{BB962C8B-B14F-4D97-AF65-F5344CB8AC3E}">
        <p14:creationId xmlns:p14="http://schemas.microsoft.com/office/powerpoint/2010/main" val="78683864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pPr algn="l"/>
            <a:endParaRPr lang="en-US"/>
          </a:p>
        </p:txBody>
      </p:sp>
      <p:sp>
        <p:nvSpPr>
          <p:cNvPr id="7" name="Slide Number Placeholder 6"/>
          <p:cNvSpPr>
            <a:spLocks noGrp="1"/>
          </p:cNvSpPr>
          <p:nvPr>
            <p:ph type="sldNum" sz="quarter" idx="12"/>
          </p:nvPr>
        </p:nvSpPr>
        <p:spPr/>
        <p:txBody>
          <a:bodyPr/>
          <a:lstStyle/>
          <a:p>
            <a:pPr defTabSz="914333">
              <a:buClr>
                <a:srgbClr val="000000"/>
              </a:buClr>
              <a:defRPr/>
            </a:pPr>
            <a:fld id="{28C8C536-3D86-1B45-902E-B4A85A14D5F5}" type="slidenum">
              <a:rPr lang="en-GB" smtClean="0"/>
              <a:pPr defTabSz="914333">
                <a:buClr>
                  <a:srgbClr val="000000"/>
                </a:buClr>
                <a:defRPr/>
              </a:pPr>
              <a:t>‹#›</a:t>
            </a:fld>
            <a:endParaRPr lang="en-GB"/>
          </a:p>
        </p:txBody>
      </p:sp>
    </p:spTree>
    <p:extLst>
      <p:ext uri="{BB962C8B-B14F-4D97-AF65-F5344CB8AC3E}">
        <p14:creationId xmlns:p14="http://schemas.microsoft.com/office/powerpoint/2010/main" val="175622075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pPr algn="l"/>
            <a:endParaRPr lang="en-US"/>
          </a:p>
        </p:txBody>
      </p:sp>
      <p:sp>
        <p:nvSpPr>
          <p:cNvPr id="6" name="Slide Number Placeholder 5"/>
          <p:cNvSpPr>
            <a:spLocks noGrp="1"/>
          </p:cNvSpPr>
          <p:nvPr>
            <p:ph type="sldNum" sz="quarter" idx="12"/>
          </p:nvPr>
        </p:nvSpPr>
        <p:spPr/>
        <p:txBody>
          <a:bodyPr/>
          <a:lstStyle/>
          <a:p>
            <a:pPr defTabSz="914333">
              <a:buClr>
                <a:srgbClr val="000000"/>
              </a:buClr>
              <a:defRPr/>
            </a:pPr>
            <a:fld id="{28C8C536-3D86-1B45-902E-B4A85A14D5F5}" type="slidenum">
              <a:rPr lang="en-GB" smtClean="0"/>
              <a:pPr defTabSz="914333">
                <a:buClr>
                  <a:srgbClr val="000000"/>
                </a:buClr>
                <a:defRPr/>
              </a:pPr>
              <a:t>‹#›</a:t>
            </a:fld>
            <a:endParaRPr lang="en-GB"/>
          </a:p>
        </p:txBody>
      </p:sp>
    </p:spTree>
    <p:extLst>
      <p:ext uri="{BB962C8B-B14F-4D97-AF65-F5344CB8AC3E}">
        <p14:creationId xmlns:p14="http://schemas.microsoft.com/office/powerpoint/2010/main" val="34180545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pPr algn="l"/>
            <a:endParaRPr lang="en-US"/>
          </a:p>
        </p:txBody>
      </p:sp>
      <p:sp>
        <p:nvSpPr>
          <p:cNvPr id="6" name="Slide Number Placeholder 5"/>
          <p:cNvSpPr>
            <a:spLocks noGrp="1"/>
          </p:cNvSpPr>
          <p:nvPr>
            <p:ph type="sldNum" sz="quarter" idx="12"/>
          </p:nvPr>
        </p:nvSpPr>
        <p:spPr/>
        <p:txBody>
          <a:bodyPr/>
          <a:lstStyle/>
          <a:p>
            <a:pPr defTabSz="914333">
              <a:buClr>
                <a:srgbClr val="000000"/>
              </a:buClr>
              <a:defRPr/>
            </a:pPr>
            <a:fld id="{28C8C536-3D86-1B45-902E-B4A85A14D5F5}" type="slidenum">
              <a:rPr lang="en-GB" smtClean="0"/>
              <a:pPr defTabSz="914333">
                <a:buClr>
                  <a:srgbClr val="000000"/>
                </a:buClr>
                <a:defRPr/>
              </a:pPr>
              <a:t>‹#›</a:t>
            </a:fld>
            <a:endParaRPr lang="en-GB"/>
          </a:p>
        </p:txBody>
      </p:sp>
    </p:spTree>
    <p:extLst>
      <p:ext uri="{BB962C8B-B14F-4D97-AF65-F5344CB8AC3E}">
        <p14:creationId xmlns:p14="http://schemas.microsoft.com/office/powerpoint/2010/main" val="182063997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matchingName="1_Title Presentation">
  <p:cSld name="1_Title Presentation">
    <p:spTree>
      <p:nvGrpSpPr>
        <p:cNvPr id="1" name="Shape 10"/>
        <p:cNvGrpSpPr/>
        <p:nvPr/>
      </p:nvGrpSpPr>
      <p:grpSpPr>
        <a:xfrm>
          <a:off x="0" y="0"/>
          <a:ext cx="0" cy="0"/>
          <a:chOff x="0" y="0"/>
          <a:chExt cx="0" cy="0"/>
        </a:xfrm>
      </p:grpSpPr>
      <p:sp>
        <p:nvSpPr>
          <p:cNvPr id="11" name="Google Shape;11;p13"/>
          <p:cNvSpPr txBox="1">
            <a:spLocks noGrp="1"/>
          </p:cNvSpPr>
          <p:nvPr>
            <p:ph type="ctrTitle"/>
          </p:nvPr>
        </p:nvSpPr>
        <p:spPr>
          <a:xfrm>
            <a:off x="360003" y="1870902"/>
            <a:ext cx="4937117" cy="900000"/>
          </a:xfrm>
          <a:prstGeom prst="rect">
            <a:avLst/>
          </a:prstGeom>
          <a:noFill/>
          <a:ln>
            <a:noFill/>
          </a:ln>
        </p:spPr>
        <p:txBody>
          <a:bodyPr spcFirstLastPara="1" wrap="square" lIns="91425" tIns="45700" rIns="91425" bIns="45700" anchor="b" anchorCtr="0">
            <a:noAutofit/>
          </a:bodyPr>
          <a:lstStyle>
            <a:lvl1pPr marR="0" lvl="0" algn="l" rtl="0">
              <a:lnSpc>
                <a:spcPct val="80000"/>
              </a:lnSpc>
              <a:spcBef>
                <a:spcPts val="0"/>
              </a:spcBef>
              <a:spcAft>
                <a:spcPts val="0"/>
              </a:spcAft>
              <a:buClr>
                <a:srgbClr val="05416B"/>
              </a:buClr>
              <a:buSzPts val="1400"/>
              <a:buFont typeface="Arial Narrow"/>
              <a:buNone/>
              <a:defRPr sz="2700" b="1" i="0" u="none" strike="noStrike" cap="none">
                <a:solidFill>
                  <a:srgbClr val="05416B"/>
                </a:solidFill>
                <a:latin typeface="Arial" panose="020B0604020202020204" pitchFamily="34" charset="0"/>
                <a:ea typeface="Arial" panose="020B0604020202020204" pitchFamily="34" charset="0"/>
                <a:cs typeface="Arial" panose="020B0604020202020204" pitchFamily="34" charset="0"/>
                <a:sym typeface="Arial Narrow"/>
              </a:defRPr>
            </a:lvl1pPr>
            <a:lvl2pPr marR="0" lvl="1"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2pPr>
            <a:lvl3pPr marR="0" lvl="2"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3pPr>
            <a:lvl4pPr marR="0" lvl="3"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4pPr>
            <a:lvl5pPr marR="0" lvl="4"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5pPr>
            <a:lvl6pPr marR="0" lvl="5"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6pPr>
            <a:lvl7pPr marR="0" lvl="6"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7pPr>
            <a:lvl8pPr marR="0" lvl="7"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8pPr>
            <a:lvl9pPr marR="0" lvl="8"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9pPr>
          </a:lstStyle>
          <a:p>
            <a:endParaRPr/>
          </a:p>
        </p:txBody>
      </p:sp>
      <p:sp>
        <p:nvSpPr>
          <p:cNvPr id="12" name="Google Shape;12;p13"/>
          <p:cNvSpPr txBox="1">
            <a:spLocks noGrp="1"/>
          </p:cNvSpPr>
          <p:nvPr>
            <p:ph type="subTitle" idx="1"/>
          </p:nvPr>
        </p:nvSpPr>
        <p:spPr>
          <a:xfrm>
            <a:off x="360003" y="2770902"/>
            <a:ext cx="4937117" cy="4500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400"/>
              </a:spcBef>
              <a:spcAft>
                <a:spcPts val="0"/>
              </a:spcAft>
              <a:buClr>
                <a:srgbClr val="05416B"/>
              </a:buClr>
              <a:buSzPts val="700"/>
              <a:buFont typeface="Noto Sans Symbols"/>
              <a:buNone/>
              <a:defRPr sz="1200" b="0" i="0" u="none" strike="noStrike" cap="none">
                <a:solidFill>
                  <a:srgbClr val="05416B"/>
                </a:solidFill>
                <a:latin typeface="Arial" panose="020B0604020202020204" pitchFamily="34" charset="0"/>
                <a:ea typeface="Arial" panose="020B0604020202020204" pitchFamily="34" charset="0"/>
                <a:cs typeface="Arial" panose="020B0604020202020204" pitchFamily="34" charset="0"/>
                <a:sym typeface="Arial Narrow"/>
              </a:defRPr>
            </a:lvl1pPr>
            <a:lvl2pPr marR="0" lvl="1" algn="l" rtl="0">
              <a:lnSpc>
                <a:spcPct val="100000"/>
              </a:lnSpc>
              <a:spcBef>
                <a:spcPts val="320"/>
              </a:spcBef>
              <a:spcAft>
                <a:spcPts val="0"/>
              </a:spcAft>
              <a:buClr>
                <a:schemeClr val="dk1"/>
              </a:buClr>
              <a:buSzPts val="560"/>
              <a:buFont typeface="Noto Sans Symbols"/>
              <a:buNone/>
              <a:defRPr sz="1600" b="0" i="0" u="none" strike="noStrike" cap="none">
                <a:solidFill>
                  <a:srgbClr val="888888"/>
                </a:solidFill>
                <a:latin typeface="Arial Narrow"/>
                <a:ea typeface="Arial Narrow"/>
                <a:cs typeface="Arial Narrow"/>
                <a:sym typeface="Arial Narrow"/>
              </a:defRPr>
            </a:lvl2pPr>
            <a:lvl3pPr marR="0" lvl="2" algn="l" rtl="0">
              <a:lnSpc>
                <a:spcPct val="100000"/>
              </a:lnSpc>
              <a:spcBef>
                <a:spcPts val="320"/>
              </a:spcBef>
              <a:spcAft>
                <a:spcPts val="0"/>
              </a:spcAft>
              <a:buClr>
                <a:schemeClr val="dk1"/>
              </a:buClr>
              <a:buSzPts val="560"/>
              <a:buFont typeface="Noto Sans Symbols"/>
              <a:buNone/>
              <a:defRPr sz="1600" b="0" i="0" u="none" strike="noStrike" cap="none">
                <a:solidFill>
                  <a:srgbClr val="888888"/>
                </a:solidFill>
                <a:latin typeface="Arial Narrow"/>
                <a:ea typeface="Arial Narrow"/>
                <a:cs typeface="Arial Narrow"/>
                <a:sym typeface="Arial Narrow"/>
              </a:defRPr>
            </a:lvl3pPr>
            <a:lvl4pPr marR="0" lvl="3"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4pPr>
            <a:lvl5pPr marR="0" lvl="4"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5pPr>
            <a:lvl6pPr marR="0" lvl="5"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6pPr>
            <a:lvl7pPr marR="0" lvl="6"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7pPr>
            <a:lvl8pPr marR="0" lvl="7"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8pPr>
            <a:lvl9pPr marR="0" lvl="8"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9pPr>
          </a:lstStyle>
          <a:p>
            <a:endParaRPr/>
          </a:p>
        </p:txBody>
      </p:sp>
      <p:sp>
        <p:nvSpPr>
          <p:cNvPr id="14" name="Google Shape;14;p13"/>
          <p:cNvSpPr txBox="1">
            <a:spLocks noGrp="1"/>
          </p:cNvSpPr>
          <p:nvPr>
            <p:ph type="body" idx="2"/>
          </p:nvPr>
        </p:nvSpPr>
        <p:spPr>
          <a:xfrm>
            <a:off x="367250" y="3435600"/>
            <a:ext cx="4937100" cy="14442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320"/>
              </a:spcBef>
              <a:spcAft>
                <a:spcPts val="0"/>
              </a:spcAft>
              <a:buClr>
                <a:srgbClr val="05416B"/>
              </a:buClr>
              <a:buSzPts val="1600"/>
              <a:buFont typeface="Noto Sans Symbols"/>
              <a:buNone/>
              <a:defRPr sz="600" b="0" i="0" u="none" strike="noStrike" cap="none">
                <a:solidFill>
                  <a:srgbClr val="05416B"/>
                </a:solidFill>
                <a:latin typeface="Arial" panose="020B0604020202020204" pitchFamily="34" charset="0"/>
                <a:ea typeface="Arial" panose="020B0604020202020204" pitchFamily="34" charset="0"/>
                <a:cs typeface="Arial" panose="020B0604020202020204" pitchFamily="34" charset="0"/>
                <a:sym typeface="Arial Narrow"/>
              </a:defRPr>
            </a:lvl1pPr>
            <a:lvl2pPr marL="914333" marR="0" lvl="1" indent="-330176" algn="l" rtl="0">
              <a:lnSpc>
                <a:spcPct val="100000"/>
              </a:lnSpc>
              <a:spcBef>
                <a:spcPts val="320"/>
              </a:spcBef>
              <a:spcAft>
                <a:spcPts val="0"/>
              </a:spcAft>
              <a:buClr>
                <a:srgbClr val="05416B"/>
              </a:buClr>
              <a:buSzPts val="1600"/>
              <a:buFont typeface="Noto Sans Symbols"/>
              <a:buChar char="○"/>
              <a:defRPr sz="1600" b="0" i="0" u="none" strike="noStrike" cap="none">
                <a:solidFill>
                  <a:srgbClr val="05416B"/>
                </a:solidFill>
                <a:latin typeface="Arial Narrow"/>
                <a:ea typeface="Arial Narrow"/>
                <a:cs typeface="Arial Narrow"/>
                <a:sym typeface="Arial Narrow"/>
              </a:defRPr>
            </a:lvl2pPr>
            <a:lvl3pPr marL="1371498" marR="0" lvl="2" indent="-330176" algn="l" rtl="0">
              <a:lnSpc>
                <a:spcPct val="100000"/>
              </a:lnSpc>
              <a:spcBef>
                <a:spcPts val="320"/>
              </a:spcBef>
              <a:spcAft>
                <a:spcPts val="0"/>
              </a:spcAft>
              <a:buClr>
                <a:srgbClr val="05416B"/>
              </a:buClr>
              <a:buSzPts val="1600"/>
              <a:buFont typeface="Noto Sans Symbols"/>
              <a:buChar char="■"/>
              <a:defRPr sz="1600" b="0" i="0" u="none" strike="noStrike" cap="none">
                <a:solidFill>
                  <a:srgbClr val="05416B"/>
                </a:solidFill>
                <a:latin typeface="Arial Narrow"/>
                <a:ea typeface="Arial Narrow"/>
                <a:cs typeface="Arial Narrow"/>
                <a:sym typeface="Arial Narrow"/>
              </a:defRPr>
            </a:lvl3pPr>
            <a:lvl4pPr marL="1828664" marR="0" lvl="3" indent="-330176"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4pPr>
            <a:lvl5pPr marL="2285829" marR="0" lvl="4" indent="-330176"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5pPr>
            <a:lvl6pPr marL="2742995" marR="0" lvl="5" indent="-330176"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6pPr>
            <a:lvl7pPr marL="3200160" marR="0" lvl="6" indent="-330176"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7pPr>
            <a:lvl8pPr marL="3657326" marR="0" lvl="7" indent="-330176"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8pPr>
            <a:lvl9pPr marL="4114493" marR="0" lvl="8" indent="-330176"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9pPr>
          </a:lstStyle>
          <a:p>
            <a:endParaRPr/>
          </a:p>
        </p:txBody>
      </p:sp>
      <p:pic>
        <p:nvPicPr>
          <p:cNvPr id="8" name="Picture 7">
            <a:extLst>
              <a:ext uri="{FF2B5EF4-FFF2-40B4-BE49-F238E27FC236}">
                <a16:creationId xmlns:a16="http://schemas.microsoft.com/office/drawing/2014/main" id="{F2545286-A212-267C-13FC-E695B72B8D2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152030" y="274320"/>
            <a:ext cx="3991970" cy="4867835"/>
          </a:xfrm>
          <a:prstGeom prst="rect">
            <a:avLst/>
          </a:prstGeom>
        </p:spPr>
      </p:pic>
      <p:pic>
        <p:nvPicPr>
          <p:cNvPr id="10" name="Picture 9" descr="Logo&#10;&#10;Description automatically generated">
            <a:extLst>
              <a:ext uri="{FF2B5EF4-FFF2-40B4-BE49-F238E27FC236}">
                <a16:creationId xmlns:a16="http://schemas.microsoft.com/office/drawing/2014/main" id="{ABA01A2E-9BCA-5287-BA9B-7FB98983DCA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68316" y="332287"/>
            <a:ext cx="2535941" cy="435865"/>
          </a:xfrm>
          <a:prstGeom prst="rect">
            <a:avLst/>
          </a:prstGeom>
        </p:spPr>
      </p:pic>
    </p:spTree>
    <p:extLst>
      <p:ext uri="{BB962C8B-B14F-4D97-AF65-F5344CB8AC3E}">
        <p14:creationId xmlns:p14="http://schemas.microsoft.com/office/powerpoint/2010/main" val="806133172"/>
      </p:ext>
    </p:extLst>
  </p:cSld>
  <p:clrMapOvr>
    <a:masterClrMapping/>
  </p:clrMapOvr>
  <p:extLst>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FA1CA-E7E4-2D46-BC1F-DA17ED86D03C}"/>
              </a:ext>
            </a:extLst>
          </p:cNvPr>
          <p:cNvSpPr>
            <a:spLocks noGrp="1"/>
          </p:cNvSpPr>
          <p:nvPr>
            <p:ph type="title"/>
          </p:nvPr>
        </p:nvSpPr>
        <p:spPr/>
        <p:txBody>
          <a:bodyPr>
            <a:noAutofit/>
          </a:bodyPr>
          <a:lstStyle/>
          <a:p>
            <a:r>
              <a:rPr lang="en-US"/>
              <a:t>Click to edit Master title style</a:t>
            </a:r>
          </a:p>
        </p:txBody>
      </p:sp>
      <p:sp>
        <p:nvSpPr>
          <p:cNvPr id="3" name="Content Placeholder 2">
            <a:extLst>
              <a:ext uri="{FF2B5EF4-FFF2-40B4-BE49-F238E27FC236}">
                <a16:creationId xmlns:a16="http://schemas.microsoft.com/office/drawing/2014/main" id="{B25C305F-798C-7B43-B4DD-36DEB1320CD8}"/>
              </a:ext>
            </a:extLst>
          </p:cNvPr>
          <p:cNvSpPr>
            <a:spLocks noGrp="1"/>
          </p:cNvSpPr>
          <p:nvPr>
            <p:ph idx="1"/>
          </p:nvPr>
        </p:nvSpPr>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ooter Placeholder 4">
            <a:extLst>
              <a:ext uri="{FF2B5EF4-FFF2-40B4-BE49-F238E27FC236}">
                <a16:creationId xmlns:a16="http://schemas.microsoft.com/office/drawing/2014/main" id="{D1DA9E09-229F-4F26-AD46-39E45D6A870C}"/>
              </a:ext>
            </a:extLst>
          </p:cNvPr>
          <p:cNvSpPr>
            <a:spLocks noGrp="1"/>
          </p:cNvSpPr>
          <p:nvPr>
            <p:ph type="ftr" sz="quarter" idx="3"/>
          </p:nvPr>
        </p:nvSpPr>
        <p:spPr>
          <a:xfrm>
            <a:off x="150337" y="4806000"/>
            <a:ext cx="8614602" cy="273844"/>
          </a:xfrm>
          <a:prstGeom prst="rect">
            <a:avLst/>
          </a:prstGeom>
        </p:spPr>
        <p:txBody>
          <a:bodyPr vert="horz" lIns="91440" tIns="45720" rIns="91440" bIns="45720" rtlCol="0" anchor="b"/>
          <a:lstStyle>
            <a:lvl1pPr algn="l">
              <a:defRPr sz="600">
                <a:solidFill>
                  <a:schemeClr val="tx1"/>
                </a:solidFill>
                <a:latin typeface="Arial" panose="020B0604020202020204" pitchFamily="34" charset="0"/>
                <a:cs typeface="Arial" panose="020B0604020202020204" pitchFamily="34" charset="0"/>
              </a:defRPr>
            </a:lvl1pPr>
          </a:lstStyle>
          <a:p>
            <a:endParaRPr lang="en-US"/>
          </a:p>
        </p:txBody>
      </p:sp>
      <p:sp>
        <p:nvSpPr>
          <p:cNvPr id="15" name="Slide Number Placeholder 5">
            <a:extLst>
              <a:ext uri="{FF2B5EF4-FFF2-40B4-BE49-F238E27FC236}">
                <a16:creationId xmlns:a16="http://schemas.microsoft.com/office/drawing/2014/main" id="{38275514-A34C-4DCA-97F5-453BC25102CF}"/>
              </a:ext>
            </a:extLst>
          </p:cNvPr>
          <p:cNvSpPr>
            <a:spLocks noGrp="1"/>
          </p:cNvSpPr>
          <p:nvPr>
            <p:ph type="sldNum" sz="quarter" idx="4"/>
          </p:nvPr>
        </p:nvSpPr>
        <p:spPr>
          <a:xfrm>
            <a:off x="8730097" y="4818894"/>
            <a:ext cx="338864" cy="273844"/>
          </a:xfrm>
          <a:prstGeom prst="rect">
            <a:avLst/>
          </a:prstGeom>
        </p:spPr>
        <p:txBody>
          <a:bodyPr vert="horz" wrap="none" lIns="18288" tIns="18288" rIns="18288" bIns="18288" rtlCol="0" anchor="b"/>
          <a:lstStyle>
            <a:lvl1pPr algn="r">
              <a:defRPr lang="en-US" sz="750" b="0" i="0" kern="1200" smtClean="0">
                <a:solidFill>
                  <a:srgbClr val="D1A769"/>
                </a:solidFill>
                <a:effectLst/>
                <a:latin typeface="Arial" panose="020B0604020202020204" pitchFamily="34" charset="0"/>
                <a:ea typeface="+mn-ea"/>
                <a:cs typeface="Arial" panose="020B0604020202020204" pitchFamily="34" charset="0"/>
              </a:defRPr>
            </a:lvl1pPr>
          </a:lstStyle>
          <a:p>
            <a:pPr defTabSz="914333">
              <a:buClr>
                <a:srgbClr val="000000"/>
              </a:buClr>
              <a:defRPr/>
            </a:pPr>
            <a:fld id="{28C8C536-3D86-1B45-902E-B4A85A14D5F5}" type="slidenum">
              <a:rPr lang="en-GB" smtClean="0"/>
              <a:pPr defTabSz="914333">
                <a:buClr>
                  <a:srgbClr val="000000"/>
                </a:buClr>
                <a:defRPr/>
              </a:pPr>
              <a:t>‹#›</a:t>
            </a:fld>
            <a:endParaRPr lang="en-GB"/>
          </a:p>
        </p:txBody>
      </p:sp>
    </p:spTree>
    <p:extLst>
      <p:ext uri="{BB962C8B-B14F-4D97-AF65-F5344CB8AC3E}">
        <p14:creationId xmlns:p14="http://schemas.microsoft.com/office/powerpoint/2010/main" val="258414264"/>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336129" y="1136071"/>
            <a:ext cx="8471837" cy="33666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bwMode="gray">
          <a:xfrm>
            <a:off x="335185" y="363474"/>
            <a:ext cx="8471837" cy="703742"/>
          </a:xfrm>
        </p:spPr>
        <p:txBody>
          <a:bodyPr/>
          <a:lstStyle/>
          <a:p>
            <a:r>
              <a:rPr lang="en-US"/>
              <a:t>Click to edit Master title style</a:t>
            </a:r>
          </a:p>
        </p:txBody>
      </p:sp>
    </p:spTree>
    <p:custDataLst>
      <p:tags r:id="rId1"/>
    </p:custDataLst>
    <p:extLst>
      <p:ext uri="{BB962C8B-B14F-4D97-AF65-F5344CB8AC3E}">
        <p14:creationId xmlns:p14="http://schemas.microsoft.com/office/powerpoint/2010/main" val="666331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3_Title and Text" preserve="1" userDrawn="1">
  <p:cSld name="4_Title and Text">
    <p:spTree>
      <p:nvGrpSpPr>
        <p:cNvPr id="1" name="Shape 16"/>
        <p:cNvGrpSpPr/>
        <p:nvPr/>
      </p:nvGrpSpPr>
      <p:grpSpPr>
        <a:xfrm>
          <a:off x="0" y="0"/>
          <a:ext cx="0" cy="0"/>
          <a:chOff x="0" y="0"/>
          <a:chExt cx="0" cy="0"/>
        </a:xfrm>
      </p:grpSpPr>
      <p:pic>
        <p:nvPicPr>
          <p:cNvPr id="2" name="Picture 1" descr="Logo&#10;&#10;Description automatically generated">
            <a:extLst>
              <a:ext uri="{FF2B5EF4-FFF2-40B4-BE49-F238E27FC236}">
                <a16:creationId xmlns:a16="http://schemas.microsoft.com/office/drawing/2014/main" id="{F563774F-E392-0830-E9BC-C833639591A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48592" y="259252"/>
            <a:ext cx="1382400" cy="237600"/>
          </a:xfrm>
          <a:prstGeom prst="rect">
            <a:avLst/>
          </a:prstGeom>
        </p:spPr>
      </p:pic>
      <p:sp>
        <p:nvSpPr>
          <p:cNvPr id="19" name="Google Shape;19;p14"/>
          <p:cNvSpPr txBox="1">
            <a:spLocks noGrp="1"/>
          </p:cNvSpPr>
          <p:nvPr>
            <p:ph type="subTitle" idx="2"/>
          </p:nvPr>
        </p:nvSpPr>
        <p:spPr>
          <a:xfrm>
            <a:off x="1828827" y="700288"/>
            <a:ext cx="6956401" cy="45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400"/>
              </a:spcBef>
              <a:spcAft>
                <a:spcPts val="0"/>
              </a:spcAft>
              <a:buClr>
                <a:srgbClr val="05416B"/>
              </a:buClr>
              <a:buSzPts val="700"/>
              <a:buFont typeface="Noto Sans Symbols"/>
              <a:buNone/>
              <a:defRPr sz="2000" b="0" i="0" u="none" strike="noStrike" cap="none">
                <a:solidFill>
                  <a:srgbClr val="5F5D8E"/>
                </a:solidFill>
                <a:latin typeface="Arial Narrow"/>
                <a:ea typeface="Arial Narrow"/>
                <a:cs typeface="Arial Narrow"/>
                <a:sym typeface="Arial Narrow"/>
              </a:defRPr>
            </a:lvl1pPr>
            <a:lvl2pPr marR="0" lvl="1" algn="l" rtl="0">
              <a:lnSpc>
                <a:spcPct val="100000"/>
              </a:lnSpc>
              <a:spcBef>
                <a:spcPts val="320"/>
              </a:spcBef>
              <a:spcAft>
                <a:spcPts val="0"/>
              </a:spcAft>
              <a:buClr>
                <a:schemeClr val="dk1"/>
              </a:buClr>
              <a:buSzPts val="560"/>
              <a:buFont typeface="Noto Sans Symbols"/>
              <a:buNone/>
              <a:defRPr sz="1600" b="0" i="0" u="none" strike="noStrike" cap="none">
                <a:solidFill>
                  <a:srgbClr val="888888"/>
                </a:solidFill>
                <a:latin typeface="Arial Narrow"/>
                <a:ea typeface="Arial Narrow"/>
                <a:cs typeface="Arial Narrow"/>
                <a:sym typeface="Arial Narrow"/>
              </a:defRPr>
            </a:lvl2pPr>
            <a:lvl3pPr marR="0" lvl="2" algn="l" rtl="0">
              <a:lnSpc>
                <a:spcPct val="100000"/>
              </a:lnSpc>
              <a:spcBef>
                <a:spcPts val="320"/>
              </a:spcBef>
              <a:spcAft>
                <a:spcPts val="0"/>
              </a:spcAft>
              <a:buClr>
                <a:schemeClr val="dk1"/>
              </a:buClr>
              <a:buSzPts val="560"/>
              <a:buFont typeface="Noto Sans Symbols"/>
              <a:buNone/>
              <a:defRPr sz="1600" b="0" i="0" u="none" strike="noStrike" cap="none">
                <a:solidFill>
                  <a:srgbClr val="888888"/>
                </a:solidFill>
                <a:latin typeface="Arial Narrow"/>
                <a:ea typeface="Arial Narrow"/>
                <a:cs typeface="Arial Narrow"/>
                <a:sym typeface="Arial Narrow"/>
              </a:defRPr>
            </a:lvl3pPr>
            <a:lvl4pPr marR="0" lvl="3"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4pPr>
            <a:lvl5pPr marR="0" lvl="4"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5pPr>
            <a:lvl6pPr marR="0" lvl="5"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6pPr>
            <a:lvl7pPr marR="0" lvl="6"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7pPr>
            <a:lvl8pPr marR="0" lvl="7"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8pPr>
            <a:lvl9pPr marR="0" lvl="8"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9pPr>
          </a:lstStyle>
          <a:p>
            <a:endParaRPr/>
          </a:p>
        </p:txBody>
      </p:sp>
      <p:sp>
        <p:nvSpPr>
          <p:cNvPr id="13" name="Google Shape;18;p14">
            <a:extLst>
              <a:ext uri="{FF2B5EF4-FFF2-40B4-BE49-F238E27FC236}">
                <a16:creationId xmlns:a16="http://schemas.microsoft.com/office/drawing/2014/main" id="{329DFE97-3C37-2843-919B-76136B9C9557}"/>
              </a:ext>
            </a:extLst>
          </p:cNvPr>
          <p:cNvSpPr txBox="1">
            <a:spLocks noGrp="1"/>
          </p:cNvSpPr>
          <p:nvPr>
            <p:ph type="ctrTitle"/>
          </p:nvPr>
        </p:nvSpPr>
        <p:spPr>
          <a:xfrm>
            <a:off x="1828800" y="268288"/>
            <a:ext cx="6956290" cy="432000"/>
          </a:xfrm>
          <a:prstGeom prst="rect">
            <a:avLst/>
          </a:prstGeom>
          <a:noFill/>
          <a:ln>
            <a:noFill/>
          </a:ln>
        </p:spPr>
        <p:txBody>
          <a:bodyPr spcFirstLastPara="1" wrap="square" lIns="91425" tIns="45700" rIns="91425" bIns="45700" anchor="t" anchorCtr="0">
            <a:noAutofit/>
          </a:bodyPr>
          <a:lstStyle>
            <a:lvl1pPr marR="0" lvl="0" algn="l" rtl="0">
              <a:lnSpc>
                <a:spcPct val="80000"/>
              </a:lnSpc>
              <a:spcBef>
                <a:spcPts val="0"/>
              </a:spcBef>
              <a:spcAft>
                <a:spcPts val="0"/>
              </a:spcAft>
              <a:buClr>
                <a:srgbClr val="05416B"/>
              </a:buClr>
              <a:buSzPts val="1400"/>
              <a:buFont typeface="Arial"/>
              <a:buNone/>
              <a:defRPr sz="2800" b="1" i="0" u="none" strike="noStrike" cap="none">
                <a:solidFill>
                  <a:srgbClr val="5F5D8E"/>
                </a:solidFill>
                <a:latin typeface="Arial Narrow"/>
                <a:ea typeface="Arial Narrow"/>
                <a:cs typeface="Arial Narrow"/>
                <a:sym typeface="Arial Narrow"/>
              </a:defRPr>
            </a:lvl1pPr>
            <a:lvl2pPr marR="0" lvl="1"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2pPr>
            <a:lvl3pPr marR="0" lvl="2"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3pPr>
            <a:lvl4pPr marR="0" lvl="3"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4pPr>
            <a:lvl5pPr marR="0" lvl="4"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5pPr>
            <a:lvl6pPr marR="0" lvl="5"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6pPr>
            <a:lvl7pPr marR="0" lvl="6"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7pPr>
            <a:lvl8pPr marR="0" lvl="7"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8pPr>
            <a:lvl9pPr marR="0" lvl="8"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9pPr>
          </a:lstStyle>
          <a:p>
            <a:endParaRPr/>
          </a:p>
        </p:txBody>
      </p:sp>
      <p:sp>
        <p:nvSpPr>
          <p:cNvPr id="14" name="Google Shape;17;p14">
            <a:extLst>
              <a:ext uri="{FF2B5EF4-FFF2-40B4-BE49-F238E27FC236}">
                <a16:creationId xmlns:a16="http://schemas.microsoft.com/office/drawing/2014/main" id="{57D9B4DA-E208-4D4F-A1E1-2BB4BA0AFEC8}"/>
              </a:ext>
            </a:extLst>
          </p:cNvPr>
          <p:cNvSpPr txBox="1">
            <a:spLocks noGrp="1"/>
          </p:cNvSpPr>
          <p:nvPr>
            <p:ph type="body" idx="1"/>
          </p:nvPr>
        </p:nvSpPr>
        <p:spPr>
          <a:xfrm>
            <a:off x="367255" y="1307806"/>
            <a:ext cx="8409900" cy="360392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320"/>
              </a:spcBef>
              <a:spcAft>
                <a:spcPts val="0"/>
              </a:spcAft>
              <a:buClr>
                <a:srgbClr val="05416B"/>
              </a:buClr>
              <a:buSzPts val="1600"/>
              <a:buFont typeface="Noto Sans Symbols"/>
              <a:buNone/>
              <a:defRPr sz="1600" b="0" i="0" u="none" strike="noStrike" cap="none">
                <a:solidFill>
                  <a:schemeClr val="tx1">
                    <a:lumMod val="65000"/>
                    <a:lumOff val="35000"/>
                  </a:schemeClr>
                </a:solidFill>
                <a:latin typeface="Arial Narrow"/>
                <a:ea typeface="Arial Narrow"/>
                <a:cs typeface="Arial Narrow"/>
                <a:sym typeface="Arial Narrow"/>
              </a:defRPr>
            </a:lvl1pPr>
            <a:lvl2pPr marL="914333" marR="0" lvl="1" indent="-330176" algn="l" rtl="0">
              <a:lnSpc>
                <a:spcPct val="100000"/>
              </a:lnSpc>
              <a:spcBef>
                <a:spcPts val="320"/>
              </a:spcBef>
              <a:spcAft>
                <a:spcPts val="0"/>
              </a:spcAft>
              <a:buClr>
                <a:srgbClr val="05416B"/>
              </a:buClr>
              <a:buSzPts val="1600"/>
              <a:buFont typeface="Noto Sans Symbols"/>
              <a:buChar char="◆"/>
              <a:defRPr sz="1600" b="0" i="0" u="none" strike="noStrike" cap="none">
                <a:solidFill>
                  <a:srgbClr val="05416B"/>
                </a:solidFill>
                <a:latin typeface="Arial Narrow"/>
                <a:ea typeface="Arial Narrow"/>
                <a:cs typeface="Arial Narrow"/>
                <a:sym typeface="Arial Narrow"/>
              </a:defRPr>
            </a:lvl2pPr>
            <a:lvl3pPr marL="1371498" marR="0" lvl="2" indent="-330176" algn="l" rtl="0">
              <a:lnSpc>
                <a:spcPct val="100000"/>
              </a:lnSpc>
              <a:spcBef>
                <a:spcPts val="320"/>
              </a:spcBef>
              <a:spcAft>
                <a:spcPts val="0"/>
              </a:spcAft>
              <a:buClr>
                <a:srgbClr val="05416B"/>
              </a:buClr>
              <a:buSzPts val="1600"/>
              <a:buFont typeface="Noto Sans Symbols"/>
              <a:buChar char="◆"/>
              <a:defRPr sz="1600" b="0" i="0" u="none" strike="noStrike" cap="none">
                <a:solidFill>
                  <a:srgbClr val="05416B"/>
                </a:solidFill>
                <a:latin typeface="Arial Narrow"/>
                <a:ea typeface="Arial Narrow"/>
                <a:cs typeface="Arial Narrow"/>
                <a:sym typeface="Arial Narrow"/>
              </a:defRPr>
            </a:lvl3pPr>
            <a:lvl4pPr marL="1828664" marR="0" lvl="3" indent="-330176"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4pPr>
            <a:lvl5pPr marL="2285829" marR="0" lvl="4" indent="-330176"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5pPr>
            <a:lvl6pPr marL="2742995" marR="0" lvl="5" indent="-330176"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6pPr>
            <a:lvl7pPr marL="3200160" marR="0" lvl="6" indent="-330176"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7pPr>
            <a:lvl8pPr marL="3657326" marR="0" lvl="7" indent="-330176"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8pPr>
            <a:lvl9pPr marL="4114493" marR="0" lvl="8" indent="-330176"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9pPr>
          </a:lstStyle>
          <a:p>
            <a:endParaRPr/>
          </a:p>
        </p:txBody>
      </p:sp>
    </p:spTree>
    <p:extLst>
      <p:ext uri="{BB962C8B-B14F-4D97-AF65-F5344CB8AC3E}">
        <p14:creationId xmlns:p14="http://schemas.microsoft.com/office/powerpoint/2010/main" val="2858122028"/>
      </p:ext>
    </p:extLst>
  </p:cSld>
  <p:clrMapOvr>
    <a:masterClrMapping/>
  </p:clrMapOvr>
  <p:extLst>
    <p:ext uri="{DCECCB84-F9BA-43D5-87BE-67443E8EF086}">
      <p15:sldGuideLst xmlns:p15="http://schemas.microsoft.com/office/powerpoint/2012/main">
        <p15:guide id="2" orient="horz" pos="127" userDrawn="1">
          <p15:clr>
            <a:srgbClr val="FBAE40"/>
          </p15:clr>
        </p15:guide>
        <p15:guide id="3" orient="horz" pos="2321" userDrawn="1">
          <p15:clr>
            <a:srgbClr val="FBAE40"/>
          </p15:clr>
        </p15:guide>
        <p15:guide id="4" pos="170" userDrawn="1">
          <p15:clr>
            <a:srgbClr val="FBAE40"/>
          </p15:clr>
        </p15:guide>
        <p15:guide id="5" pos="4151"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3_Title and Text" preserve="1" userDrawn="1">
  <p:cSld name="4_Title and Text">
    <p:spTree>
      <p:nvGrpSpPr>
        <p:cNvPr id="1" name="Shape 16"/>
        <p:cNvGrpSpPr/>
        <p:nvPr/>
      </p:nvGrpSpPr>
      <p:grpSpPr>
        <a:xfrm>
          <a:off x="0" y="0"/>
          <a:ext cx="0" cy="0"/>
          <a:chOff x="0" y="0"/>
          <a:chExt cx="0" cy="0"/>
        </a:xfrm>
      </p:grpSpPr>
      <p:sp>
        <p:nvSpPr>
          <p:cNvPr id="19" name="Google Shape;19;p14"/>
          <p:cNvSpPr txBox="1">
            <a:spLocks noGrp="1"/>
          </p:cNvSpPr>
          <p:nvPr>
            <p:ph type="subTitle" idx="2"/>
          </p:nvPr>
        </p:nvSpPr>
        <p:spPr>
          <a:xfrm>
            <a:off x="1828827" y="700288"/>
            <a:ext cx="6956401" cy="45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400"/>
              </a:spcBef>
              <a:spcAft>
                <a:spcPts val="0"/>
              </a:spcAft>
              <a:buClr>
                <a:srgbClr val="05416B"/>
              </a:buClr>
              <a:buSzPts val="700"/>
              <a:buFont typeface="Noto Sans Symbols"/>
              <a:buNone/>
              <a:defRPr sz="2000" b="0" i="0" u="none" strike="noStrike" cap="none">
                <a:solidFill>
                  <a:srgbClr val="5F5D8E"/>
                </a:solidFill>
                <a:latin typeface="Arial Narrow"/>
                <a:ea typeface="Arial Narrow"/>
                <a:cs typeface="Arial Narrow"/>
                <a:sym typeface="Arial Narrow"/>
              </a:defRPr>
            </a:lvl1pPr>
            <a:lvl2pPr marR="0" lvl="1" algn="l" rtl="0">
              <a:lnSpc>
                <a:spcPct val="100000"/>
              </a:lnSpc>
              <a:spcBef>
                <a:spcPts val="320"/>
              </a:spcBef>
              <a:spcAft>
                <a:spcPts val="0"/>
              </a:spcAft>
              <a:buClr>
                <a:schemeClr val="dk1"/>
              </a:buClr>
              <a:buSzPts val="560"/>
              <a:buFont typeface="Noto Sans Symbols"/>
              <a:buNone/>
              <a:defRPr sz="1600" b="0" i="0" u="none" strike="noStrike" cap="none">
                <a:solidFill>
                  <a:srgbClr val="888888"/>
                </a:solidFill>
                <a:latin typeface="Arial Narrow"/>
                <a:ea typeface="Arial Narrow"/>
                <a:cs typeface="Arial Narrow"/>
                <a:sym typeface="Arial Narrow"/>
              </a:defRPr>
            </a:lvl2pPr>
            <a:lvl3pPr marR="0" lvl="2" algn="l" rtl="0">
              <a:lnSpc>
                <a:spcPct val="100000"/>
              </a:lnSpc>
              <a:spcBef>
                <a:spcPts val="320"/>
              </a:spcBef>
              <a:spcAft>
                <a:spcPts val="0"/>
              </a:spcAft>
              <a:buClr>
                <a:schemeClr val="dk1"/>
              </a:buClr>
              <a:buSzPts val="560"/>
              <a:buFont typeface="Noto Sans Symbols"/>
              <a:buNone/>
              <a:defRPr sz="1600" b="0" i="0" u="none" strike="noStrike" cap="none">
                <a:solidFill>
                  <a:srgbClr val="888888"/>
                </a:solidFill>
                <a:latin typeface="Arial Narrow"/>
                <a:ea typeface="Arial Narrow"/>
                <a:cs typeface="Arial Narrow"/>
                <a:sym typeface="Arial Narrow"/>
              </a:defRPr>
            </a:lvl3pPr>
            <a:lvl4pPr marR="0" lvl="3"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4pPr>
            <a:lvl5pPr marR="0" lvl="4"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5pPr>
            <a:lvl6pPr marR="0" lvl="5"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6pPr>
            <a:lvl7pPr marR="0" lvl="6"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7pPr>
            <a:lvl8pPr marR="0" lvl="7"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8pPr>
            <a:lvl9pPr marR="0" lvl="8"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9pPr>
          </a:lstStyle>
          <a:p>
            <a:endParaRPr/>
          </a:p>
        </p:txBody>
      </p:sp>
      <p:sp>
        <p:nvSpPr>
          <p:cNvPr id="13" name="Google Shape;18;p14">
            <a:extLst>
              <a:ext uri="{FF2B5EF4-FFF2-40B4-BE49-F238E27FC236}">
                <a16:creationId xmlns:a16="http://schemas.microsoft.com/office/drawing/2014/main" id="{329DFE97-3C37-2843-919B-76136B9C9557}"/>
              </a:ext>
            </a:extLst>
          </p:cNvPr>
          <p:cNvSpPr txBox="1">
            <a:spLocks noGrp="1"/>
          </p:cNvSpPr>
          <p:nvPr>
            <p:ph type="ctrTitle"/>
          </p:nvPr>
        </p:nvSpPr>
        <p:spPr>
          <a:xfrm>
            <a:off x="1828800" y="268288"/>
            <a:ext cx="6956290" cy="432000"/>
          </a:xfrm>
          <a:prstGeom prst="rect">
            <a:avLst/>
          </a:prstGeom>
          <a:noFill/>
          <a:ln>
            <a:noFill/>
          </a:ln>
        </p:spPr>
        <p:txBody>
          <a:bodyPr spcFirstLastPara="1" wrap="square" lIns="91425" tIns="45700" rIns="91425" bIns="45700" anchor="t" anchorCtr="0">
            <a:noAutofit/>
          </a:bodyPr>
          <a:lstStyle>
            <a:lvl1pPr marR="0" lvl="0" algn="l" rtl="0">
              <a:lnSpc>
                <a:spcPct val="80000"/>
              </a:lnSpc>
              <a:spcBef>
                <a:spcPts val="0"/>
              </a:spcBef>
              <a:spcAft>
                <a:spcPts val="0"/>
              </a:spcAft>
              <a:buClr>
                <a:srgbClr val="05416B"/>
              </a:buClr>
              <a:buSzPts val="1400"/>
              <a:buFont typeface="Arial"/>
              <a:buNone/>
              <a:defRPr sz="2800" b="1" i="0" u="none" strike="noStrike" cap="none">
                <a:solidFill>
                  <a:srgbClr val="5F5D8E"/>
                </a:solidFill>
                <a:latin typeface="Arial Narrow"/>
                <a:ea typeface="Arial Narrow"/>
                <a:cs typeface="Arial Narrow"/>
                <a:sym typeface="Arial Narrow"/>
              </a:defRPr>
            </a:lvl1pPr>
            <a:lvl2pPr marR="0" lvl="1"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2pPr>
            <a:lvl3pPr marR="0" lvl="2"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3pPr>
            <a:lvl4pPr marR="0" lvl="3"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4pPr>
            <a:lvl5pPr marR="0" lvl="4"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5pPr>
            <a:lvl6pPr marR="0" lvl="5"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6pPr>
            <a:lvl7pPr marR="0" lvl="6"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7pPr>
            <a:lvl8pPr marR="0" lvl="7"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8pPr>
            <a:lvl9pPr marR="0" lvl="8"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9pPr>
          </a:lstStyle>
          <a:p>
            <a:endParaRPr/>
          </a:p>
        </p:txBody>
      </p:sp>
      <p:sp>
        <p:nvSpPr>
          <p:cNvPr id="14" name="Google Shape;17;p14">
            <a:extLst>
              <a:ext uri="{FF2B5EF4-FFF2-40B4-BE49-F238E27FC236}">
                <a16:creationId xmlns:a16="http://schemas.microsoft.com/office/drawing/2014/main" id="{57D9B4DA-E208-4D4F-A1E1-2BB4BA0AFEC8}"/>
              </a:ext>
            </a:extLst>
          </p:cNvPr>
          <p:cNvSpPr txBox="1">
            <a:spLocks noGrp="1"/>
          </p:cNvSpPr>
          <p:nvPr>
            <p:ph type="body" idx="1"/>
          </p:nvPr>
        </p:nvSpPr>
        <p:spPr>
          <a:xfrm>
            <a:off x="367250" y="1307805"/>
            <a:ext cx="8409900" cy="3246778"/>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320"/>
              </a:spcBef>
              <a:spcAft>
                <a:spcPts val="0"/>
              </a:spcAft>
              <a:buClr>
                <a:srgbClr val="05416B"/>
              </a:buClr>
              <a:buSzPts val="1600"/>
              <a:buFont typeface="Noto Sans Symbols"/>
              <a:buNone/>
              <a:defRPr sz="1600" b="0" i="0" u="none" strike="noStrike" cap="none">
                <a:solidFill>
                  <a:schemeClr val="tx1">
                    <a:lumMod val="65000"/>
                    <a:lumOff val="35000"/>
                  </a:schemeClr>
                </a:solidFill>
                <a:latin typeface="Arial Narrow"/>
                <a:ea typeface="Arial Narrow"/>
                <a:cs typeface="Arial Narrow"/>
                <a:sym typeface="Arial Narrow"/>
              </a:defRPr>
            </a:lvl1pPr>
            <a:lvl2pPr marL="914333" marR="0" lvl="1" indent="-330176" algn="l" rtl="0">
              <a:lnSpc>
                <a:spcPct val="100000"/>
              </a:lnSpc>
              <a:spcBef>
                <a:spcPts val="320"/>
              </a:spcBef>
              <a:spcAft>
                <a:spcPts val="0"/>
              </a:spcAft>
              <a:buClr>
                <a:srgbClr val="05416B"/>
              </a:buClr>
              <a:buSzPts val="1600"/>
              <a:buFont typeface="Noto Sans Symbols"/>
              <a:buChar char="◆"/>
              <a:defRPr sz="1600" b="0" i="0" u="none" strike="noStrike" cap="none">
                <a:solidFill>
                  <a:srgbClr val="05416B"/>
                </a:solidFill>
                <a:latin typeface="Arial Narrow"/>
                <a:ea typeface="Arial Narrow"/>
                <a:cs typeface="Arial Narrow"/>
                <a:sym typeface="Arial Narrow"/>
              </a:defRPr>
            </a:lvl2pPr>
            <a:lvl3pPr marL="1371498" marR="0" lvl="2" indent="-330176" algn="l" rtl="0">
              <a:lnSpc>
                <a:spcPct val="100000"/>
              </a:lnSpc>
              <a:spcBef>
                <a:spcPts val="320"/>
              </a:spcBef>
              <a:spcAft>
                <a:spcPts val="0"/>
              </a:spcAft>
              <a:buClr>
                <a:srgbClr val="05416B"/>
              </a:buClr>
              <a:buSzPts val="1600"/>
              <a:buFont typeface="Noto Sans Symbols"/>
              <a:buChar char="◆"/>
              <a:defRPr sz="1600" b="0" i="0" u="none" strike="noStrike" cap="none">
                <a:solidFill>
                  <a:srgbClr val="05416B"/>
                </a:solidFill>
                <a:latin typeface="Arial Narrow"/>
                <a:ea typeface="Arial Narrow"/>
                <a:cs typeface="Arial Narrow"/>
                <a:sym typeface="Arial Narrow"/>
              </a:defRPr>
            </a:lvl3pPr>
            <a:lvl4pPr marL="1828664" marR="0" lvl="3" indent="-330176"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4pPr>
            <a:lvl5pPr marL="2285829" marR="0" lvl="4" indent="-330176"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5pPr>
            <a:lvl6pPr marL="2742995" marR="0" lvl="5" indent="-330176"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6pPr>
            <a:lvl7pPr marL="3200160" marR="0" lvl="6" indent="-330176"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7pPr>
            <a:lvl8pPr marL="3657326" marR="0" lvl="7" indent="-330176"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8pPr>
            <a:lvl9pPr marL="4114493" marR="0" lvl="8" indent="-330176"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9pPr>
          </a:lstStyle>
          <a:p>
            <a:endParaRPr/>
          </a:p>
        </p:txBody>
      </p:sp>
      <p:sp>
        <p:nvSpPr>
          <p:cNvPr id="6" name="TextBox 5">
            <a:extLst>
              <a:ext uri="{FF2B5EF4-FFF2-40B4-BE49-F238E27FC236}">
                <a16:creationId xmlns:a16="http://schemas.microsoft.com/office/drawing/2014/main" id="{F6929245-1127-41C1-8399-15B8A6D93BE9}"/>
              </a:ext>
            </a:extLst>
          </p:cNvPr>
          <p:cNvSpPr txBox="1"/>
          <p:nvPr userDrawn="1"/>
        </p:nvSpPr>
        <p:spPr>
          <a:xfrm>
            <a:off x="4270502" y="4802038"/>
            <a:ext cx="4503870" cy="138499"/>
          </a:xfrm>
          <a:prstGeom prst="rect">
            <a:avLst/>
          </a:prstGeom>
          <a:noFill/>
        </p:spPr>
        <p:txBody>
          <a:bodyPr wrap="square" lIns="0" tIns="0" rIns="90000" bIns="0" rtlCol="0">
            <a:spAutoFit/>
          </a:bodyPr>
          <a:lstStyle/>
          <a:p>
            <a:pPr marL="0" marR="0" lvl="0" indent="0" algn="r" defTabSz="914333" rtl="0" eaLnBrk="1" fontAlgn="auto" latinLnBrk="0" hangingPunct="1">
              <a:lnSpc>
                <a:spcPct val="100000"/>
              </a:lnSpc>
              <a:spcBef>
                <a:spcPts val="0"/>
              </a:spcBef>
              <a:spcAft>
                <a:spcPts val="0"/>
              </a:spcAft>
              <a:buClr>
                <a:srgbClr val="000000"/>
              </a:buClr>
              <a:buSzTx/>
              <a:buFont typeface="Arial"/>
              <a:buNone/>
              <a:tabLst/>
              <a:defRPr/>
            </a:pPr>
            <a:r>
              <a:rPr lang="en-US" sz="900" b="0" i="0">
                <a:solidFill>
                  <a:srgbClr val="AB0C23"/>
                </a:solidFill>
                <a:effectLst/>
                <a:latin typeface="Arial Narrow" panose="020B0606020202030204" pitchFamily="34" charset="0"/>
              </a:rPr>
              <a:t>Content of this presentation is copyright</a:t>
            </a:r>
            <a:r>
              <a:rPr lang="en-CH" sz="900" b="0" i="0">
                <a:solidFill>
                  <a:srgbClr val="AB0C23"/>
                </a:solidFill>
                <a:effectLst/>
                <a:latin typeface="Arial Narrow" panose="020B0606020202030204" pitchFamily="34" charset="0"/>
              </a:rPr>
              <a:t> </a:t>
            </a:r>
            <a:r>
              <a:rPr lang="en-US" sz="900" b="0" i="0">
                <a:solidFill>
                  <a:srgbClr val="AB0C23"/>
                </a:solidFill>
                <a:effectLst/>
                <a:latin typeface="Arial Narrow" panose="020B0606020202030204" pitchFamily="34" charset="0"/>
              </a:rPr>
              <a:t>and responsibility of the author. Permission is required for re-use</a:t>
            </a:r>
            <a:r>
              <a:rPr lang="en-CH" sz="900" b="0" i="0">
                <a:solidFill>
                  <a:srgbClr val="AB0C23"/>
                </a:solidFill>
                <a:effectLst/>
                <a:latin typeface="Arial Narrow" panose="020B0606020202030204" pitchFamily="34" charset="0"/>
              </a:rPr>
              <a:t>.</a:t>
            </a:r>
            <a:endParaRPr lang="en-US" sz="900" b="0" i="0">
              <a:solidFill>
                <a:srgbClr val="AB0C23"/>
              </a:solidFill>
              <a:effectLst/>
              <a:latin typeface="Arial Narrow" panose="020B0606020202030204" pitchFamily="34" charset="0"/>
            </a:endParaRPr>
          </a:p>
        </p:txBody>
      </p:sp>
      <p:sp>
        <p:nvSpPr>
          <p:cNvPr id="8" name="Google Shape;17;p14">
            <a:extLst>
              <a:ext uri="{FF2B5EF4-FFF2-40B4-BE49-F238E27FC236}">
                <a16:creationId xmlns:a16="http://schemas.microsoft.com/office/drawing/2014/main" id="{7F38491F-1A8A-4D61-8305-D4361D7666D3}"/>
              </a:ext>
            </a:extLst>
          </p:cNvPr>
          <p:cNvSpPr txBox="1">
            <a:spLocks noGrp="1"/>
          </p:cNvSpPr>
          <p:nvPr>
            <p:ph type="body" idx="12" hasCustomPrompt="1"/>
          </p:nvPr>
        </p:nvSpPr>
        <p:spPr>
          <a:xfrm>
            <a:off x="450274" y="4768687"/>
            <a:ext cx="2332571" cy="180625"/>
          </a:xfrm>
          <a:prstGeom prst="rect">
            <a:avLst/>
          </a:prstGeom>
          <a:noFill/>
          <a:ln>
            <a:noFill/>
          </a:ln>
        </p:spPr>
        <p:txBody>
          <a:bodyPr spcFirstLastPara="1" vert="horz" wrap="square" lIns="0" tIns="0" rIns="0" bIns="0" anchor="ctr" anchorCtr="0">
            <a:spAutoFit/>
          </a:bodyPr>
          <a:lstStyle>
            <a:lvl1pPr marL="0" marR="0" lvl="0" indent="-228582" algn="l" rtl="0">
              <a:lnSpc>
                <a:spcPct val="100000"/>
              </a:lnSpc>
              <a:spcBef>
                <a:spcPts val="320"/>
              </a:spcBef>
              <a:spcAft>
                <a:spcPts val="0"/>
              </a:spcAft>
              <a:buClr>
                <a:srgbClr val="05416B"/>
              </a:buClr>
              <a:buSzPts val="1600"/>
              <a:buFont typeface="Noto Sans Symbols"/>
              <a:buNone/>
              <a:defRPr sz="900" b="1" i="0" u="none" strike="noStrike" cap="none">
                <a:solidFill>
                  <a:srgbClr val="AB0C23"/>
                </a:solidFill>
                <a:latin typeface="Arial Narrow"/>
                <a:ea typeface="Arial Narrow"/>
                <a:cs typeface="Arial Narrow"/>
                <a:sym typeface="Arial Narrow"/>
              </a:defRPr>
            </a:lvl1pPr>
            <a:lvl2pPr marL="914333" marR="0" lvl="1" indent="-330176" algn="l" rtl="0">
              <a:lnSpc>
                <a:spcPct val="100000"/>
              </a:lnSpc>
              <a:spcBef>
                <a:spcPts val="320"/>
              </a:spcBef>
              <a:spcAft>
                <a:spcPts val="0"/>
              </a:spcAft>
              <a:buClr>
                <a:srgbClr val="05416B"/>
              </a:buClr>
              <a:buSzPts val="1600"/>
              <a:buFont typeface="Noto Sans Symbols"/>
              <a:buChar char="◆"/>
              <a:defRPr sz="1600" b="0" i="0" u="none" strike="noStrike" cap="none">
                <a:solidFill>
                  <a:srgbClr val="05416B"/>
                </a:solidFill>
                <a:latin typeface="Arial Narrow"/>
                <a:ea typeface="Arial Narrow"/>
                <a:cs typeface="Arial Narrow"/>
                <a:sym typeface="Arial Narrow"/>
              </a:defRPr>
            </a:lvl2pPr>
            <a:lvl3pPr marL="1371498" marR="0" lvl="2" indent="-330176" algn="l" rtl="0">
              <a:lnSpc>
                <a:spcPct val="100000"/>
              </a:lnSpc>
              <a:spcBef>
                <a:spcPts val="320"/>
              </a:spcBef>
              <a:spcAft>
                <a:spcPts val="0"/>
              </a:spcAft>
              <a:buClr>
                <a:srgbClr val="05416B"/>
              </a:buClr>
              <a:buSzPts val="1600"/>
              <a:buFont typeface="Noto Sans Symbols"/>
              <a:buChar char="◆"/>
              <a:defRPr sz="1600" b="0" i="0" u="none" strike="noStrike" cap="none">
                <a:solidFill>
                  <a:srgbClr val="05416B"/>
                </a:solidFill>
                <a:latin typeface="Arial Narrow"/>
                <a:ea typeface="Arial Narrow"/>
                <a:cs typeface="Arial Narrow"/>
                <a:sym typeface="Arial Narrow"/>
              </a:defRPr>
            </a:lvl3pPr>
            <a:lvl4pPr marL="1828664" marR="0" lvl="3" indent="-330176"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4pPr>
            <a:lvl5pPr marL="2285829" marR="0" lvl="4" indent="-330176"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5pPr>
            <a:lvl6pPr marL="2742995" marR="0" lvl="5" indent="-330176"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6pPr>
            <a:lvl7pPr marL="3200160" marR="0" lvl="6" indent="-330176"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7pPr>
            <a:lvl8pPr marL="3657326" marR="0" lvl="7" indent="-330176"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8pPr>
            <a:lvl9pPr marL="4114493" marR="0" lvl="8" indent="-330176"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9pPr>
          </a:lstStyle>
          <a:p>
            <a:r>
              <a:rPr lang="fr-CH" err="1"/>
              <a:t>Add</a:t>
            </a:r>
            <a:r>
              <a:rPr lang="fr-CH"/>
              <a:t> </a:t>
            </a:r>
            <a:r>
              <a:rPr lang="fr-CH" err="1"/>
              <a:t>name</a:t>
            </a:r>
            <a:r>
              <a:rPr lang="fr-CH"/>
              <a:t> of </a:t>
            </a:r>
            <a:r>
              <a:rPr lang="fr-CH" err="1"/>
              <a:t>presenter</a:t>
            </a:r>
            <a:r>
              <a:rPr lang="fr-CH"/>
              <a:t> </a:t>
            </a:r>
            <a:r>
              <a:rPr lang="fr-CH" err="1"/>
              <a:t>here</a:t>
            </a:r>
            <a:endParaRPr/>
          </a:p>
        </p:txBody>
      </p:sp>
      <p:pic>
        <p:nvPicPr>
          <p:cNvPr id="5" name="Picture 4" descr="Logo&#10;&#10;Description automatically generated">
            <a:extLst>
              <a:ext uri="{FF2B5EF4-FFF2-40B4-BE49-F238E27FC236}">
                <a16:creationId xmlns:a16="http://schemas.microsoft.com/office/drawing/2014/main" id="{DE341DE0-7C33-671E-3754-83EE8496A37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48592" y="259252"/>
            <a:ext cx="1382400" cy="237600"/>
          </a:xfrm>
          <a:prstGeom prst="rect">
            <a:avLst/>
          </a:prstGeom>
        </p:spPr>
      </p:pic>
    </p:spTree>
    <p:extLst>
      <p:ext uri="{BB962C8B-B14F-4D97-AF65-F5344CB8AC3E}">
        <p14:creationId xmlns:p14="http://schemas.microsoft.com/office/powerpoint/2010/main" val="1990672860"/>
      </p:ext>
    </p:extLst>
  </p:cSld>
  <p:clrMapOvr>
    <a:masterClrMapping/>
  </p:clrMapOvr>
  <p:extLst>
    <p:ext uri="{DCECCB84-F9BA-43D5-87BE-67443E8EF086}">
      <p15:sldGuideLst xmlns:p15="http://schemas.microsoft.com/office/powerpoint/2012/main">
        <p15:guide id="2" orient="horz" pos="127" userDrawn="1">
          <p15:clr>
            <a:srgbClr val="FBAE40"/>
          </p15:clr>
        </p15:guide>
        <p15:guide id="3" orient="horz" pos="2321" userDrawn="1">
          <p15:clr>
            <a:srgbClr val="FBAE40"/>
          </p15:clr>
        </p15:guide>
        <p15:guide id="4" pos="170" userDrawn="1">
          <p15:clr>
            <a:srgbClr val="FBAE40"/>
          </p15:clr>
        </p15:guide>
        <p15:guide id="5" pos="4151"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3_Title and Text" preserve="1" userDrawn="1">
  <p:cSld name="4_Title and Text">
    <p:spTree>
      <p:nvGrpSpPr>
        <p:cNvPr id="1" name="Shape 16"/>
        <p:cNvGrpSpPr/>
        <p:nvPr/>
      </p:nvGrpSpPr>
      <p:grpSpPr>
        <a:xfrm>
          <a:off x="0" y="0"/>
          <a:ext cx="0" cy="0"/>
          <a:chOff x="0" y="0"/>
          <a:chExt cx="0" cy="0"/>
        </a:xfrm>
      </p:grpSpPr>
      <p:pic>
        <p:nvPicPr>
          <p:cNvPr id="2" name="Picture 1" descr="Logo&#10;&#10;Description automatically generated">
            <a:extLst>
              <a:ext uri="{FF2B5EF4-FFF2-40B4-BE49-F238E27FC236}">
                <a16:creationId xmlns:a16="http://schemas.microsoft.com/office/drawing/2014/main" id="{F563774F-E392-0830-E9BC-C833639591A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402758" y="268288"/>
            <a:ext cx="1382400" cy="237600"/>
          </a:xfrm>
          <a:prstGeom prst="rect">
            <a:avLst/>
          </a:prstGeom>
        </p:spPr>
      </p:pic>
      <p:sp>
        <p:nvSpPr>
          <p:cNvPr id="19" name="Google Shape;19;p14"/>
          <p:cNvSpPr txBox="1">
            <a:spLocks noGrp="1"/>
          </p:cNvSpPr>
          <p:nvPr>
            <p:ph type="subTitle" idx="2"/>
          </p:nvPr>
        </p:nvSpPr>
        <p:spPr>
          <a:xfrm>
            <a:off x="367253" y="700288"/>
            <a:ext cx="6956401" cy="45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400"/>
              </a:spcBef>
              <a:spcAft>
                <a:spcPts val="0"/>
              </a:spcAft>
              <a:buClr>
                <a:srgbClr val="05416B"/>
              </a:buClr>
              <a:buSzPts val="700"/>
              <a:buFont typeface="Noto Sans Symbols"/>
              <a:buNone/>
              <a:defRPr sz="2000" b="0" i="0" u="none" strike="noStrike" cap="none">
                <a:solidFill>
                  <a:srgbClr val="5F5D8E"/>
                </a:solidFill>
                <a:latin typeface="Arial Narrow"/>
                <a:ea typeface="Arial Narrow"/>
                <a:cs typeface="Arial Narrow"/>
                <a:sym typeface="Arial Narrow"/>
              </a:defRPr>
            </a:lvl1pPr>
            <a:lvl2pPr marR="0" lvl="1" algn="l" rtl="0">
              <a:lnSpc>
                <a:spcPct val="100000"/>
              </a:lnSpc>
              <a:spcBef>
                <a:spcPts val="320"/>
              </a:spcBef>
              <a:spcAft>
                <a:spcPts val="0"/>
              </a:spcAft>
              <a:buClr>
                <a:schemeClr val="dk1"/>
              </a:buClr>
              <a:buSzPts val="560"/>
              <a:buFont typeface="Noto Sans Symbols"/>
              <a:buNone/>
              <a:defRPr sz="1600" b="0" i="0" u="none" strike="noStrike" cap="none">
                <a:solidFill>
                  <a:srgbClr val="888888"/>
                </a:solidFill>
                <a:latin typeface="Arial Narrow"/>
                <a:ea typeface="Arial Narrow"/>
                <a:cs typeface="Arial Narrow"/>
                <a:sym typeface="Arial Narrow"/>
              </a:defRPr>
            </a:lvl2pPr>
            <a:lvl3pPr marR="0" lvl="2" algn="l" rtl="0">
              <a:lnSpc>
                <a:spcPct val="100000"/>
              </a:lnSpc>
              <a:spcBef>
                <a:spcPts val="320"/>
              </a:spcBef>
              <a:spcAft>
                <a:spcPts val="0"/>
              </a:spcAft>
              <a:buClr>
                <a:schemeClr val="dk1"/>
              </a:buClr>
              <a:buSzPts val="560"/>
              <a:buFont typeface="Noto Sans Symbols"/>
              <a:buNone/>
              <a:defRPr sz="1600" b="0" i="0" u="none" strike="noStrike" cap="none">
                <a:solidFill>
                  <a:srgbClr val="888888"/>
                </a:solidFill>
                <a:latin typeface="Arial Narrow"/>
                <a:ea typeface="Arial Narrow"/>
                <a:cs typeface="Arial Narrow"/>
                <a:sym typeface="Arial Narrow"/>
              </a:defRPr>
            </a:lvl3pPr>
            <a:lvl4pPr marR="0" lvl="3"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4pPr>
            <a:lvl5pPr marR="0" lvl="4"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5pPr>
            <a:lvl6pPr marR="0" lvl="5"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6pPr>
            <a:lvl7pPr marR="0" lvl="6"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7pPr>
            <a:lvl8pPr marR="0" lvl="7"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8pPr>
            <a:lvl9pPr marR="0" lvl="8"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9pPr>
          </a:lstStyle>
          <a:p>
            <a:endParaRPr/>
          </a:p>
        </p:txBody>
      </p:sp>
      <p:sp>
        <p:nvSpPr>
          <p:cNvPr id="13" name="Google Shape;18;p14">
            <a:extLst>
              <a:ext uri="{FF2B5EF4-FFF2-40B4-BE49-F238E27FC236}">
                <a16:creationId xmlns:a16="http://schemas.microsoft.com/office/drawing/2014/main" id="{329DFE97-3C37-2843-919B-76136B9C9557}"/>
              </a:ext>
            </a:extLst>
          </p:cNvPr>
          <p:cNvSpPr txBox="1">
            <a:spLocks noGrp="1"/>
          </p:cNvSpPr>
          <p:nvPr>
            <p:ph type="ctrTitle"/>
          </p:nvPr>
        </p:nvSpPr>
        <p:spPr>
          <a:xfrm>
            <a:off x="367226" y="268288"/>
            <a:ext cx="6956290" cy="432000"/>
          </a:xfrm>
          <a:prstGeom prst="rect">
            <a:avLst/>
          </a:prstGeom>
          <a:noFill/>
          <a:ln>
            <a:noFill/>
          </a:ln>
        </p:spPr>
        <p:txBody>
          <a:bodyPr spcFirstLastPara="1" wrap="square" lIns="91425" tIns="45700" rIns="91425" bIns="45700" anchor="t" anchorCtr="0">
            <a:noAutofit/>
          </a:bodyPr>
          <a:lstStyle>
            <a:lvl1pPr marR="0" lvl="0" algn="l" rtl="0">
              <a:lnSpc>
                <a:spcPct val="80000"/>
              </a:lnSpc>
              <a:spcBef>
                <a:spcPts val="0"/>
              </a:spcBef>
              <a:spcAft>
                <a:spcPts val="0"/>
              </a:spcAft>
              <a:buClr>
                <a:srgbClr val="05416B"/>
              </a:buClr>
              <a:buSzPts val="1400"/>
              <a:buFont typeface="Arial"/>
              <a:buNone/>
              <a:defRPr sz="2800" b="1" i="0" u="none" strike="noStrike" cap="none">
                <a:solidFill>
                  <a:srgbClr val="5F5D8E"/>
                </a:solidFill>
                <a:latin typeface="Arial Narrow"/>
                <a:ea typeface="Arial Narrow"/>
                <a:cs typeface="Arial Narrow"/>
                <a:sym typeface="Arial Narrow"/>
              </a:defRPr>
            </a:lvl1pPr>
            <a:lvl2pPr marR="0" lvl="1"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2pPr>
            <a:lvl3pPr marR="0" lvl="2"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3pPr>
            <a:lvl4pPr marR="0" lvl="3"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4pPr>
            <a:lvl5pPr marR="0" lvl="4"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5pPr>
            <a:lvl6pPr marR="0" lvl="5"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6pPr>
            <a:lvl7pPr marR="0" lvl="6"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7pPr>
            <a:lvl8pPr marR="0" lvl="7"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8pPr>
            <a:lvl9pPr marR="0" lvl="8"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9pPr>
          </a:lstStyle>
          <a:p>
            <a:endParaRPr/>
          </a:p>
        </p:txBody>
      </p:sp>
      <p:sp>
        <p:nvSpPr>
          <p:cNvPr id="14" name="Google Shape;17;p14">
            <a:extLst>
              <a:ext uri="{FF2B5EF4-FFF2-40B4-BE49-F238E27FC236}">
                <a16:creationId xmlns:a16="http://schemas.microsoft.com/office/drawing/2014/main" id="{57D9B4DA-E208-4D4F-A1E1-2BB4BA0AFEC8}"/>
              </a:ext>
            </a:extLst>
          </p:cNvPr>
          <p:cNvSpPr txBox="1">
            <a:spLocks noGrp="1"/>
          </p:cNvSpPr>
          <p:nvPr>
            <p:ph type="body" idx="1"/>
          </p:nvPr>
        </p:nvSpPr>
        <p:spPr>
          <a:xfrm>
            <a:off x="367250" y="1307806"/>
            <a:ext cx="8409900" cy="360392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320"/>
              </a:spcBef>
              <a:spcAft>
                <a:spcPts val="0"/>
              </a:spcAft>
              <a:buClr>
                <a:srgbClr val="05416B"/>
              </a:buClr>
              <a:buSzPts val="1600"/>
              <a:buFont typeface="Noto Sans Symbols"/>
              <a:buNone/>
              <a:defRPr sz="1600" b="0" i="0" u="none" strike="noStrike" cap="none">
                <a:solidFill>
                  <a:schemeClr val="tx1">
                    <a:lumMod val="65000"/>
                    <a:lumOff val="35000"/>
                  </a:schemeClr>
                </a:solidFill>
                <a:latin typeface="Arial Narrow"/>
                <a:ea typeface="Arial Narrow"/>
                <a:cs typeface="Arial Narrow"/>
                <a:sym typeface="Arial Narrow"/>
              </a:defRPr>
            </a:lvl1pPr>
            <a:lvl2pPr marL="914333" marR="0" lvl="1" indent="-330176" algn="l" rtl="0">
              <a:lnSpc>
                <a:spcPct val="100000"/>
              </a:lnSpc>
              <a:spcBef>
                <a:spcPts val="320"/>
              </a:spcBef>
              <a:spcAft>
                <a:spcPts val="0"/>
              </a:spcAft>
              <a:buClr>
                <a:srgbClr val="05416B"/>
              </a:buClr>
              <a:buSzPts val="1600"/>
              <a:buFont typeface="Noto Sans Symbols"/>
              <a:buChar char="◆"/>
              <a:defRPr sz="1600" b="0" i="0" u="none" strike="noStrike" cap="none">
                <a:solidFill>
                  <a:srgbClr val="05416B"/>
                </a:solidFill>
                <a:latin typeface="Arial Narrow"/>
                <a:ea typeface="Arial Narrow"/>
                <a:cs typeface="Arial Narrow"/>
                <a:sym typeface="Arial Narrow"/>
              </a:defRPr>
            </a:lvl2pPr>
            <a:lvl3pPr marL="1371498" marR="0" lvl="2" indent="-330176" algn="l" rtl="0">
              <a:lnSpc>
                <a:spcPct val="100000"/>
              </a:lnSpc>
              <a:spcBef>
                <a:spcPts val="320"/>
              </a:spcBef>
              <a:spcAft>
                <a:spcPts val="0"/>
              </a:spcAft>
              <a:buClr>
                <a:srgbClr val="05416B"/>
              </a:buClr>
              <a:buSzPts val="1600"/>
              <a:buFont typeface="Noto Sans Symbols"/>
              <a:buChar char="◆"/>
              <a:defRPr sz="1600" b="0" i="0" u="none" strike="noStrike" cap="none">
                <a:solidFill>
                  <a:srgbClr val="05416B"/>
                </a:solidFill>
                <a:latin typeface="Arial Narrow"/>
                <a:ea typeface="Arial Narrow"/>
                <a:cs typeface="Arial Narrow"/>
                <a:sym typeface="Arial Narrow"/>
              </a:defRPr>
            </a:lvl3pPr>
            <a:lvl4pPr marL="1828664" marR="0" lvl="3" indent="-330176"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4pPr>
            <a:lvl5pPr marL="2285829" marR="0" lvl="4" indent="-330176"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5pPr>
            <a:lvl6pPr marL="2742995" marR="0" lvl="5" indent="-330176"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6pPr>
            <a:lvl7pPr marL="3200160" marR="0" lvl="6" indent="-330176"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7pPr>
            <a:lvl8pPr marL="3657326" marR="0" lvl="7" indent="-330176"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8pPr>
            <a:lvl9pPr marL="4114493" marR="0" lvl="8" indent="-330176"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9pPr>
          </a:lstStyle>
          <a:p>
            <a:endParaRPr/>
          </a:p>
        </p:txBody>
      </p:sp>
    </p:spTree>
    <p:extLst>
      <p:ext uri="{BB962C8B-B14F-4D97-AF65-F5344CB8AC3E}">
        <p14:creationId xmlns:p14="http://schemas.microsoft.com/office/powerpoint/2010/main" val="3327920916"/>
      </p:ext>
    </p:extLst>
  </p:cSld>
  <p:clrMapOvr>
    <a:masterClrMapping/>
  </p:clrMapOvr>
  <p:extLst>
    <p:ext uri="{DCECCB84-F9BA-43D5-87BE-67443E8EF086}">
      <p15:sldGuideLst xmlns:p15="http://schemas.microsoft.com/office/powerpoint/2012/main">
        <p15:guide id="2" orient="horz" pos="127" userDrawn="1">
          <p15:clr>
            <a:srgbClr val="FBAE40"/>
          </p15:clr>
        </p15:guide>
        <p15:guide id="3" orient="horz" pos="2321" userDrawn="1">
          <p15:clr>
            <a:srgbClr val="FBAE40"/>
          </p15:clr>
        </p15:guide>
        <p15:guide id="4" pos="170" userDrawn="1">
          <p15:clr>
            <a:srgbClr val="FBAE40"/>
          </p15:clr>
        </p15:guide>
        <p15:guide id="5" pos="4151"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3_Title and Text" preserve="1" userDrawn="1">
  <p:cSld name="4_Title and Text">
    <p:spTree>
      <p:nvGrpSpPr>
        <p:cNvPr id="1" name="Shape 16"/>
        <p:cNvGrpSpPr/>
        <p:nvPr/>
      </p:nvGrpSpPr>
      <p:grpSpPr>
        <a:xfrm>
          <a:off x="0" y="0"/>
          <a:ext cx="0" cy="0"/>
          <a:chOff x="0" y="0"/>
          <a:chExt cx="0" cy="0"/>
        </a:xfrm>
      </p:grpSpPr>
      <p:pic>
        <p:nvPicPr>
          <p:cNvPr id="2" name="Picture 1" descr="Logo&#10;&#10;Description automatically generated">
            <a:extLst>
              <a:ext uri="{FF2B5EF4-FFF2-40B4-BE49-F238E27FC236}">
                <a16:creationId xmlns:a16="http://schemas.microsoft.com/office/drawing/2014/main" id="{F563774F-E392-0830-E9BC-C833639591A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402758" y="268288"/>
            <a:ext cx="1382400" cy="237600"/>
          </a:xfrm>
          <a:prstGeom prst="rect">
            <a:avLst/>
          </a:prstGeom>
        </p:spPr>
      </p:pic>
      <p:sp>
        <p:nvSpPr>
          <p:cNvPr id="19" name="Google Shape;19;p14"/>
          <p:cNvSpPr txBox="1">
            <a:spLocks noGrp="1"/>
          </p:cNvSpPr>
          <p:nvPr>
            <p:ph type="subTitle" idx="2"/>
          </p:nvPr>
        </p:nvSpPr>
        <p:spPr>
          <a:xfrm>
            <a:off x="367253" y="700288"/>
            <a:ext cx="6956401" cy="45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400"/>
              </a:spcBef>
              <a:spcAft>
                <a:spcPts val="0"/>
              </a:spcAft>
              <a:buClr>
                <a:srgbClr val="05416B"/>
              </a:buClr>
              <a:buSzPts val="700"/>
              <a:buFont typeface="Noto Sans Symbols"/>
              <a:buNone/>
              <a:defRPr sz="2000" b="0" i="0" u="none" strike="noStrike" cap="none">
                <a:solidFill>
                  <a:srgbClr val="5F5D8E"/>
                </a:solidFill>
                <a:latin typeface="Arial Narrow"/>
                <a:ea typeface="Arial Narrow"/>
                <a:cs typeface="Arial Narrow"/>
                <a:sym typeface="Arial Narrow"/>
              </a:defRPr>
            </a:lvl1pPr>
            <a:lvl2pPr marR="0" lvl="1" algn="l" rtl="0">
              <a:lnSpc>
                <a:spcPct val="100000"/>
              </a:lnSpc>
              <a:spcBef>
                <a:spcPts val="320"/>
              </a:spcBef>
              <a:spcAft>
                <a:spcPts val="0"/>
              </a:spcAft>
              <a:buClr>
                <a:schemeClr val="dk1"/>
              </a:buClr>
              <a:buSzPts val="560"/>
              <a:buFont typeface="Noto Sans Symbols"/>
              <a:buNone/>
              <a:defRPr sz="1600" b="0" i="0" u="none" strike="noStrike" cap="none">
                <a:solidFill>
                  <a:srgbClr val="888888"/>
                </a:solidFill>
                <a:latin typeface="Arial Narrow"/>
                <a:ea typeface="Arial Narrow"/>
                <a:cs typeface="Arial Narrow"/>
                <a:sym typeface="Arial Narrow"/>
              </a:defRPr>
            </a:lvl2pPr>
            <a:lvl3pPr marR="0" lvl="2" algn="l" rtl="0">
              <a:lnSpc>
                <a:spcPct val="100000"/>
              </a:lnSpc>
              <a:spcBef>
                <a:spcPts val="320"/>
              </a:spcBef>
              <a:spcAft>
                <a:spcPts val="0"/>
              </a:spcAft>
              <a:buClr>
                <a:schemeClr val="dk1"/>
              </a:buClr>
              <a:buSzPts val="560"/>
              <a:buFont typeface="Noto Sans Symbols"/>
              <a:buNone/>
              <a:defRPr sz="1600" b="0" i="0" u="none" strike="noStrike" cap="none">
                <a:solidFill>
                  <a:srgbClr val="888888"/>
                </a:solidFill>
                <a:latin typeface="Arial Narrow"/>
                <a:ea typeface="Arial Narrow"/>
                <a:cs typeface="Arial Narrow"/>
                <a:sym typeface="Arial Narrow"/>
              </a:defRPr>
            </a:lvl3pPr>
            <a:lvl4pPr marR="0" lvl="3"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4pPr>
            <a:lvl5pPr marR="0" lvl="4"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5pPr>
            <a:lvl6pPr marR="0" lvl="5"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6pPr>
            <a:lvl7pPr marR="0" lvl="6"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7pPr>
            <a:lvl8pPr marR="0" lvl="7"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8pPr>
            <a:lvl9pPr marR="0" lvl="8"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9pPr>
          </a:lstStyle>
          <a:p>
            <a:endParaRPr/>
          </a:p>
        </p:txBody>
      </p:sp>
      <p:sp>
        <p:nvSpPr>
          <p:cNvPr id="13" name="Google Shape;18;p14">
            <a:extLst>
              <a:ext uri="{FF2B5EF4-FFF2-40B4-BE49-F238E27FC236}">
                <a16:creationId xmlns:a16="http://schemas.microsoft.com/office/drawing/2014/main" id="{329DFE97-3C37-2843-919B-76136B9C9557}"/>
              </a:ext>
            </a:extLst>
          </p:cNvPr>
          <p:cNvSpPr txBox="1">
            <a:spLocks noGrp="1"/>
          </p:cNvSpPr>
          <p:nvPr>
            <p:ph type="ctrTitle"/>
          </p:nvPr>
        </p:nvSpPr>
        <p:spPr>
          <a:xfrm>
            <a:off x="367226" y="268288"/>
            <a:ext cx="6956290" cy="432000"/>
          </a:xfrm>
          <a:prstGeom prst="rect">
            <a:avLst/>
          </a:prstGeom>
          <a:noFill/>
          <a:ln>
            <a:noFill/>
          </a:ln>
        </p:spPr>
        <p:txBody>
          <a:bodyPr spcFirstLastPara="1" wrap="square" lIns="91425" tIns="45700" rIns="91425" bIns="45700" anchor="t" anchorCtr="0">
            <a:noAutofit/>
          </a:bodyPr>
          <a:lstStyle>
            <a:lvl1pPr marR="0" lvl="0" algn="l" rtl="0">
              <a:lnSpc>
                <a:spcPct val="80000"/>
              </a:lnSpc>
              <a:spcBef>
                <a:spcPts val="0"/>
              </a:spcBef>
              <a:spcAft>
                <a:spcPts val="0"/>
              </a:spcAft>
              <a:buClr>
                <a:srgbClr val="05416B"/>
              </a:buClr>
              <a:buSzPts val="1400"/>
              <a:buFont typeface="Arial"/>
              <a:buNone/>
              <a:defRPr sz="2800" b="1" i="0" u="none" strike="noStrike" cap="none">
                <a:solidFill>
                  <a:srgbClr val="5F5D8E"/>
                </a:solidFill>
                <a:latin typeface="Arial Narrow"/>
                <a:ea typeface="Arial Narrow"/>
                <a:cs typeface="Arial Narrow"/>
                <a:sym typeface="Arial Narrow"/>
              </a:defRPr>
            </a:lvl1pPr>
            <a:lvl2pPr marR="0" lvl="1"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2pPr>
            <a:lvl3pPr marR="0" lvl="2"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3pPr>
            <a:lvl4pPr marR="0" lvl="3"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4pPr>
            <a:lvl5pPr marR="0" lvl="4"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5pPr>
            <a:lvl6pPr marR="0" lvl="5"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6pPr>
            <a:lvl7pPr marR="0" lvl="6"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7pPr>
            <a:lvl8pPr marR="0" lvl="7"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8pPr>
            <a:lvl9pPr marR="0" lvl="8"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9pPr>
          </a:lstStyle>
          <a:p>
            <a:endParaRPr/>
          </a:p>
        </p:txBody>
      </p:sp>
      <p:sp>
        <p:nvSpPr>
          <p:cNvPr id="3" name="Google Shape;17;p14">
            <a:extLst>
              <a:ext uri="{FF2B5EF4-FFF2-40B4-BE49-F238E27FC236}">
                <a16:creationId xmlns:a16="http://schemas.microsoft.com/office/drawing/2014/main" id="{62E1C9A2-BF1A-B7A6-3C13-AF31CBFDFAF1}"/>
              </a:ext>
            </a:extLst>
          </p:cNvPr>
          <p:cNvSpPr txBox="1">
            <a:spLocks noGrp="1"/>
          </p:cNvSpPr>
          <p:nvPr>
            <p:ph type="body" idx="1"/>
          </p:nvPr>
        </p:nvSpPr>
        <p:spPr>
          <a:xfrm>
            <a:off x="367250" y="1307805"/>
            <a:ext cx="8409900" cy="3246778"/>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320"/>
              </a:spcBef>
              <a:spcAft>
                <a:spcPts val="0"/>
              </a:spcAft>
              <a:buClr>
                <a:srgbClr val="05416B"/>
              </a:buClr>
              <a:buSzPts val="1600"/>
              <a:buFont typeface="Noto Sans Symbols"/>
              <a:buNone/>
              <a:defRPr sz="1600" b="0" i="0" u="none" strike="noStrike" cap="none">
                <a:solidFill>
                  <a:schemeClr val="tx1">
                    <a:lumMod val="65000"/>
                    <a:lumOff val="35000"/>
                  </a:schemeClr>
                </a:solidFill>
                <a:latin typeface="Arial Narrow"/>
                <a:ea typeface="Arial Narrow"/>
                <a:cs typeface="Arial Narrow"/>
                <a:sym typeface="Arial Narrow"/>
              </a:defRPr>
            </a:lvl1pPr>
            <a:lvl2pPr marL="914333" marR="0" lvl="1" indent="-330176" algn="l" rtl="0">
              <a:lnSpc>
                <a:spcPct val="100000"/>
              </a:lnSpc>
              <a:spcBef>
                <a:spcPts val="320"/>
              </a:spcBef>
              <a:spcAft>
                <a:spcPts val="0"/>
              </a:spcAft>
              <a:buClr>
                <a:srgbClr val="05416B"/>
              </a:buClr>
              <a:buSzPts val="1600"/>
              <a:buFont typeface="Noto Sans Symbols"/>
              <a:buChar char="◆"/>
              <a:defRPr sz="1600" b="0" i="0" u="none" strike="noStrike" cap="none">
                <a:solidFill>
                  <a:srgbClr val="05416B"/>
                </a:solidFill>
                <a:latin typeface="Arial Narrow"/>
                <a:ea typeface="Arial Narrow"/>
                <a:cs typeface="Arial Narrow"/>
                <a:sym typeface="Arial Narrow"/>
              </a:defRPr>
            </a:lvl2pPr>
            <a:lvl3pPr marL="1371498" marR="0" lvl="2" indent="-330176" algn="l" rtl="0">
              <a:lnSpc>
                <a:spcPct val="100000"/>
              </a:lnSpc>
              <a:spcBef>
                <a:spcPts val="320"/>
              </a:spcBef>
              <a:spcAft>
                <a:spcPts val="0"/>
              </a:spcAft>
              <a:buClr>
                <a:srgbClr val="05416B"/>
              </a:buClr>
              <a:buSzPts val="1600"/>
              <a:buFont typeface="Noto Sans Symbols"/>
              <a:buChar char="◆"/>
              <a:defRPr sz="1600" b="0" i="0" u="none" strike="noStrike" cap="none">
                <a:solidFill>
                  <a:srgbClr val="05416B"/>
                </a:solidFill>
                <a:latin typeface="Arial Narrow"/>
                <a:ea typeface="Arial Narrow"/>
                <a:cs typeface="Arial Narrow"/>
                <a:sym typeface="Arial Narrow"/>
              </a:defRPr>
            </a:lvl3pPr>
            <a:lvl4pPr marL="1828664" marR="0" lvl="3" indent="-330176"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4pPr>
            <a:lvl5pPr marL="2285829" marR="0" lvl="4" indent="-330176"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5pPr>
            <a:lvl6pPr marL="2742995" marR="0" lvl="5" indent="-330176"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6pPr>
            <a:lvl7pPr marL="3200160" marR="0" lvl="6" indent="-330176"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7pPr>
            <a:lvl8pPr marL="3657326" marR="0" lvl="7" indent="-330176"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8pPr>
            <a:lvl9pPr marL="4114493" marR="0" lvl="8" indent="-330176"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9pPr>
          </a:lstStyle>
          <a:p>
            <a:endParaRPr/>
          </a:p>
        </p:txBody>
      </p:sp>
      <p:sp>
        <p:nvSpPr>
          <p:cNvPr id="4" name="TextBox 3">
            <a:extLst>
              <a:ext uri="{FF2B5EF4-FFF2-40B4-BE49-F238E27FC236}">
                <a16:creationId xmlns:a16="http://schemas.microsoft.com/office/drawing/2014/main" id="{E4BC6149-D3D2-BE2E-2D6E-93847AC2DF02}"/>
              </a:ext>
            </a:extLst>
          </p:cNvPr>
          <p:cNvSpPr txBox="1"/>
          <p:nvPr userDrawn="1"/>
        </p:nvSpPr>
        <p:spPr>
          <a:xfrm>
            <a:off x="4270502" y="4802038"/>
            <a:ext cx="4503870" cy="138499"/>
          </a:xfrm>
          <a:prstGeom prst="rect">
            <a:avLst/>
          </a:prstGeom>
          <a:noFill/>
        </p:spPr>
        <p:txBody>
          <a:bodyPr wrap="square" lIns="0" tIns="0" rIns="90000" bIns="0" rtlCol="0">
            <a:spAutoFit/>
          </a:bodyPr>
          <a:lstStyle/>
          <a:p>
            <a:pPr marL="0" marR="0" lvl="0" indent="0" algn="r" defTabSz="914333" rtl="0" eaLnBrk="1" fontAlgn="auto" latinLnBrk="0" hangingPunct="1">
              <a:lnSpc>
                <a:spcPct val="100000"/>
              </a:lnSpc>
              <a:spcBef>
                <a:spcPts val="0"/>
              </a:spcBef>
              <a:spcAft>
                <a:spcPts val="0"/>
              </a:spcAft>
              <a:buClr>
                <a:srgbClr val="000000"/>
              </a:buClr>
              <a:buSzTx/>
              <a:buFont typeface="Arial"/>
              <a:buNone/>
              <a:tabLst/>
              <a:defRPr/>
            </a:pPr>
            <a:r>
              <a:rPr lang="en-US" sz="900" b="0" i="0">
                <a:solidFill>
                  <a:srgbClr val="AB0C23"/>
                </a:solidFill>
                <a:effectLst/>
                <a:latin typeface="Arial Narrow" panose="020B0606020202030204" pitchFamily="34" charset="0"/>
              </a:rPr>
              <a:t>Content of this presentation is copyright</a:t>
            </a:r>
            <a:r>
              <a:rPr lang="en-CH" sz="900" b="0" i="0">
                <a:solidFill>
                  <a:srgbClr val="AB0C23"/>
                </a:solidFill>
                <a:effectLst/>
                <a:latin typeface="Arial Narrow" panose="020B0606020202030204" pitchFamily="34" charset="0"/>
              </a:rPr>
              <a:t> </a:t>
            </a:r>
            <a:r>
              <a:rPr lang="en-US" sz="900" b="0" i="0">
                <a:solidFill>
                  <a:srgbClr val="AB0C23"/>
                </a:solidFill>
                <a:effectLst/>
                <a:latin typeface="Arial Narrow" panose="020B0606020202030204" pitchFamily="34" charset="0"/>
              </a:rPr>
              <a:t>and responsibility of the author. Permission is required for re-use</a:t>
            </a:r>
            <a:r>
              <a:rPr lang="en-CH" sz="900" b="0" i="0">
                <a:solidFill>
                  <a:srgbClr val="AB0C23"/>
                </a:solidFill>
                <a:effectLst/>
                <a:latin typeface="Arial Narrow" panose="020B0606020202030204" pitchFamily="34" charset="0"/>
              </a:rPr>
              <a:t>.</a:t>
            </a:r>
            <a:endParaRPr lang="en-US" sz="900" b="0" i="0">
              <a:solidFill>
                <a:srgbClr val="AB0C23"/>
              </a:solidFill>
              <a:effectLst/>
              <a:latin typeface="Arial Narrow" panose="020B0606020202030204" pitchFamily="34" charset="0"/>
            </a:endParaRPr>
          </a:p>
        </p:txBody>
      </p:sp>
      <p:sp>
        <p:nvSpPr>
          <p:cNvPr id="7" name="Google Shape;17;p14">
            <a:extLst>
              <a:ext uri="{FF2B5EF4-FFF2-40B4-BE49-F238E27FC236}">
                <a16:creationId xmlns:a16="http://schemas.microsoft.com/office/drawing/2014/main" id="{00638DD3-B1F5-07F7-853A-B4E5B003BF59}"/>
              </a:ext>
            </a:extLst>
          </p:cNvPr>
          <p:cNvSpPr txBox="1">
            <a:spLocks noGrp="1"/>
          </p:cNvSpPr>
          <p:nvPr>
            <p:ph type="body" idx="12" hasCustomPrompt="1"/>
          </p:nvPr>
        </p:nvSpPr>
        <p:spPr>
          <a:xfrm>
            <a:off x="450274" y="4768687"/>
            <a:ext cx="2332571" cy="180625"/>
          </a:xfrm>
          <a:prstGeom prst="rect">
            <a:avLst/>
          </a:prstGeom>
          <a:noFill/>
          <a:ln>
            <a:noFill/>
          </a:ln>
        </p:spPr>
        <p:txBody>
          <a:bodyPr spcFirstLastPara="1" vert="horz" wrap="square" lIns="0" tIns="0" rIns="0" bIns="0" anchor="ctr" anchorCtr="0">
            <a:spAutoFit/>
          </a:bodyPr>
          <a:lstStyle>
            <a:lvl1pPr marL="0" marR="0" lvl="0" indent="-228582" algn="l" rtl="0">
              <a:lnSpc>
                <a:spcPct val="100000"/>
              </a:lnSpc>
              <a:spcBef>
                <a:spcPts val="320"/>
              </a:spcBef>
              <a:spcAft>
                <a:spcPts val="0"/>
              </a:spcAft>
              <a:buClr>
                <a:srgbClr val="05416B"/>
              </a:buClr>
              <a:buSzPts val="1600"/>
              <a:buFont typeface="Noto Sans Symbols"/>
              <a:buNone/>
              <a:defRPr sz="900" b="1" i="0" u="none" strike="noStrike" cap="none">
                <a:solidFill>
                  <a:srgbClr val="AB0C23"/>
                </a:solidFill>
                <a:latin typeface="Arial Narrow"/>
                <a:ea typeface="Arial Narrow"/>
                <a:cs typeface="Arial Narrow"/>
                <a:sym typeface="Arial Narrow"/>
              </a:defRPr>
            </a:lvl1pPr>
            <a:lvl2pPr marL="914333" marR="0" lvl="1" indent="-330176" algn="l" rtl="0">
              <a:lnSpc>
                <a:spcPct val="100000"/>
              </a:lnSpc>
              <a:spcBef>
                <a:spcPts val="320"/>
              </a:spcBef>
              <a:spcAft>
                <a:spcPts val="0"/>
              </a:spcAft>
              <a:buClr>
                <a:srgbClr val="05416B"/>
              </a:buClr>
              <a:buSzPts val="1600"/>
              <a:buFont typeface="Noto Sans Symbols"/>
              <a:buChar char="◆"/>
              <a:defRPr sz="1600" b="0" i="0" u="none" strike="noStrike" cap="none">
                <a:solidFill>
                  <a:srgbClr val="05416B"/>
                </a:solidFill>
                <a:latin typeface="Arial Narrow"/>
                <a:ea typeface="Arial Narrow"/>
                <a:cs typeface="Arial Narrow"/>
                <a:sym typeface="Arial Narrow"/>
              </a:defRPr>
            </a:lvl2pPr>
            <a:lvl3pPr marL="1371498" marR="0" lvl="2" indent="-330176" algn="l" rtl="0">
              <a:lnSpc>
                <a:spcPct val="100000"/>
              </a:lnSpc>
              <a:spcBef>
                <a:spcPts val="320"/>
              </a:spcBef>
              <a:spcAft>
                <a:spcPts val="0"/>
              </a:spcAft>
              <a:buClr>
                <a:srgbClr val="05416B"/>
              </a:buClr>
              <a:buSzPts val="1600"/>
              <a:buFont typeface="Noto Sans Symbols"/>
              <a:buChar char="◆"/>
              <a:defRPr sz="1600" b="0" i="0" u="none" strike="noStrike" cap="none">
                <a:solidFill>
                  <a:srgbClr val="05416B"/>
                </a:solidFill>
                <a:latin typeface="Arial Narrow"/>
                <a:ea typeface="Arial Narrow"/>
                <a:cs typeface="Arial Narrow"/>
                <a:sym typeface="Arial Narrow"/>
              </a:defRPr>
            </a:lvl3pPr>
            <a:lvl4pPr marL="1828664" marR="0" lvl="3" indent="-330176"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4pPr>
            <a:lvl5pPr marL="2285829" marR="0" lvl="4" indent="-330176"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5pPr>
            <a:lvl6pPr marL="2742995" marR="0" lvl="5" indent="-330176"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6pPr>
            <a:lvl7pPr marL="3200160" marR="0" lvl="6" indent="-330176"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7pPr>
            <a:lvl8pPr marL="3657326" marR="0" lvl="7" indent="-330176"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8pPr>
            <a:lvl9pPr marL="4114493" marR="0" lvl="8" indent="-330176"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9pPr>
          </a:lstStyle>
          <a:p>
            <a:r>
              <a:rPr lang="fr-CH" err="1"/>
              <a:t>Add</a:t>
            </a:r>
            <a:r>
              <a:rPr lang="fr-CH"/>
              <a:t> </a:t>
            </a:r>
            <a:r>
              <a:rPr lang="fr-CH" err="1"/>
              <a:t>name</a:t>
            </a:r>
            <a:r>
              <a:rPr lang="fr-CH"/>
              <a:t> of </a:t>
            </a:r>
            <a:r>
              <a:rPr lang="fr-CH" err="1"/>
              <a:t>presenter</a:t>
            </a:r>
            <a:r>
              <a:rPr lang="fr-CH"/>
              <a:t> </a:t>
            </a:r>
            <a:r>
              <a:rPr lang="fr-CH" err="1"/>
              <a:t>here</a:t>
            </a:r>
            <a:endParaRPr/>
          </a:p>
        </p:txBody>
      </p:sp>
    </p:spTree>
    <p:extLst>
      <p:ext uri="{BB962C8B-B14F-4D97-AF65-F5344CB8AC3E}">
        <p14:creationId xmlns:p14="http://schemas.microsoft.com/office/powerpoint/2010/main" val="485927357"/>
      </p:ext>
    </p:extLst>
  </p:cSld>
  <p:clrMapOvr>
    <a:masterClrMapping/>
  </p:clrMapOvr>
  <p:extLst>
    <p:ext uri="{DCECCB84-F9BA-43D5-87BE-67443E8EF086}">
      <p15:sldGuideLst xmlns:p15="http://schemas.microsoft.com/office/powerpoint/2012/main">
        <p15:guide id="2" orient="horz" pos="127" userDrawn="1">
          <p15:clr>
            <a:srgbClr val="FBAE40"/>
          </p15:clr>
        </p15:guide>
        <p15:guide id="3" orient="horz" pos="2321" userDrawn="1">
          <p15:clr>
            <a:srgbClr val="FBAE40"/>
          </p15:clr>
        </p15:guide>
        <p15:guide id="4" pos="170" userDrawn="1">
          <p15:clr>
            <a:srgbClr val="FBAE40"/>
          </p15:clr>
        </p15:guide>
        <p15:guide id="5" pos="4151"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3_Title and Text" preserve="1" userDrawn="1">
  <p:cSld name="4_Title and Text">
    <p:spTree>
      <p:nvGrpSpPr>
        <p:cNvPr id="1" name="Shape 16"/>
        <p:cNvGrpSpPr/>
        <p:nvPr/>
      </p:nvGrpSpPr>
      <p:grpSpPr>
        <a:xfrm>
          <a:off x="0" y="0"/>
          <a:ext cx="0" cy="0"/>
          <a:chOff x="0" y="0"/>
          <a:chExt cx="0" cy="0"/>
        </a:xfrm>
      </p:grpSpPr>
      <p:sp>
        <p:nvSpPr>
          <p:cNvPr id="19" name="Google Shape;19;p14"/>
          <p:cNvSpPr txBox="1">
            <a:spLocks noGrp="1"/>
          </p:cNvSpPr>
          <p:nvPr>
            <p:ph type="subTitle" idx="2"/>
          </p:nvPr>
        </p:nvSpPr>
        <p:spPr>
          <a:xfrm>
            <a:off x="1828827" y="700288"/>
            <a:ext cx="6956401" cy="45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400"/>
              </a:spcBef>
              <a:spcAft>
                <a:spcPts val="0"/>
              </a:spcAft>
              <a:buClr>
                <a:srgbClr val="05416B"/>
              </a:buClr>
              <a:buSzPts val="700"/>
              <a:buFont typeface="Noto Sans Symbols"/>
              <a:buNone/>
              <a:defRPr sz="2000" b="0" i="0" u="none" strike="noStrike" cap="none">
                <a:solidFill>
                  <a:srgbClr val="5F5D8E"/>
                </a:solidFill>
                <a:latin typeface="Arial Narrow"/>
                <a:ea typeface="Arial Narrow"/>
                <a:cs typeface="Arial Narrow"/>
                <a:sym typeface="Arial Narrow"/>
              </a:defRPr>
            </a:lvl1pPr>
            <a:lvl2pPr marR="0" lvl="1" algn="l" rtl="0">
              <a:lnSpc>
                <a:spcPct val="100000"/>
              </a:lnSpc>
              <a:spcBef>
                <a:spcPts val="320"/>
              </a:spcBef>
              <a:spcAft>
                <a:spcPts val="0"/>
              </a:spcAft>
              <a:buClr>
                <a:schemeClr val="dk1"/>
              </a:buClr>
              <a:buSzPts val="560"/>
              <a:buFont typeface="Noto Sans Symbols"/>
              <a:buNone/>
              <a:defRPr sz="1600" b="0" i="0" u="none" strike="noStrike" cap="none">
                <a:solidFill>
                  <a:srgbClr val="888888"/>
                </a:solidFill>
                <a:latin typeface="Arial Narrow"/>
                <a:ea typeface="Arial Narrow"/>
                <a:cs typeface="Arial Narrow"/>
                <a:sym typeface="Arial Narrow"/>
              </a:defRPr>
            </a:lvl2pPr>
            <a:lvl3pPr marR="0" lvl="2" algn="l" rtl="0">
              <a:lnSpc>
                <a:spcPct val="100000"/>
              </a:lnSpc>
              <a:spcBef>
                <a:spcPts val="320"/>
              </a:spcBef>
              <a:spcAft>
                <a:spcPts val="0"/>
              </a:spcAft>
              <a:buClr>
                <a:schemeClr val="dk1"/>
              </a:buClr>
              <a:buSzPts val="560"/>
              <a:buFont typeface="Noto Sans Symbols"/>
              <a:buNone/>
              <a:defRPr sz="1600" b="0" i="0" u="none" strike="noStrike" cap="none">
                <a:solidFill>
                  <a:srgbClr val="888888"/>
                </a:solidFill>
                <a:latin typeface="Arial Narrow"/>
                <a:ea typeface="Arial Narrow"/>
                <a:cs typeface="Arial Narrow"/>
                <a:sym typeface="Arial Narrow"/>
              </a:defRPr>
            </a:lvl3pPr>
            <a:lvl4pPr marR="0" lvl="3"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4pPr>
            <a:lvl5pPr marR="0" lvl="4"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5pPr>
            <a:lvl6pPr marR="0" lvl="5"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6pPr>
            <a:lvl7pPr marR="0" lvl="6"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7pPr>
            <a:lvl8pPr marR="0" lvl="7"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8pPr>
            <a:lvl9pPr marR="0" lvl="8"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9pPr>
          </a:lstStyle>
          <a:p>
            <a:endParaRPr/>
          </a:p>
        </p:txBody>
      </p:sp>
      <p:sp>
        <p:nvSpPr>
          <p:cNvPr id="13" name="Google Shape;18;p14">
            <a:extLst>
              <a:ext uri="{FF2B5EF4-FFF2-40B4-BE49-F238E27FC236}">
                <a16:creationId xmlns:a16="http://schemas.microsoft.com/office/drawing/2014/main" id="{329DFE97-3C37-2843-919B-76136B9C9557}"/>
              </a:ext>
            </a:extLst>
          </p:cNvPr>
          <p:cNvSpPr txBox="1">
            <a:spLocks noGrp="1"/>
          </p:cNvSpPr>
          <p:nvPr>
            <p:ph type="ctrTitle"/>
          </p:nvPr>
        </p:nvSpPr>
        <p:spPr>
          <a:xfrm>
            <a:off x="1828800" y="268288"/>
            <a:ext cx="6956290" cy="432000"/>
          </a:xfrm>
          <a:prstGeom prst="rect">
            <a:avLst/>
          </a:prstGeom>
          <a:noFill/>
          <a:ln>
            <a:noFill/>
          </a:ln>
        </p:spPr>
        <p:txBody>
          <a:bodyPr spcFirstLastPara="1" wrap="square" lIns="91425" tIns="45700" rIns="91425" bIns="45700" anchor="t" anchorCtr="0">
            <a:noAutofit/>
          </a:bodyPr>
          <a:lstStyle>
            <a:lvl1pPr marR="0" lvl="0" algn="l" rtl="0">
              <a:lnSpc>
                <a:spcPct val="80000"/>
              </a:lnSpc>
              <a:spcBef>
                <a:spcPts val="0"/>
              </a:spcBef>
              <a:spcAft>
                <a:spcPts val="0"/>
              </a:spcAft>
              <a:buClr>
                <a:srgbClr val="05416B"/>
              </a:buClr>
              <a:buSzPts val="1400"/>
              <a:buFont typeface="Arial"/>
              <a:buNone/>
              <a:defRPr sz="2800" b="1" i="0" u="none" strike="noStrike" cap="none">
                <a:solidFill>
                  <a:srgbClr val="5F5D8E"/>
                </a:solidFill>
                <a:latin typeface="Arial Narrow"/>
                <a:ea typeface="Arial Narrow"/>
                <a:cs typeface="Arial Narrow"/>
                <a:sym typeface="Arial Narrow"/>
              </a:defRPr>
            </a:lvl1pPr>
            <a:lvl2pPr marR="0" lvl="1"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2pPr>
            <a:lvl3pPr marR="0" lvl="2"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3pPr>
            <a:lvl4pPr marR="0" lvl="3"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4pPr>
            <a:lvl5pPr marR="0" lvl="4"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5pPr>
            <a:lvl6pPr marR="0" lvl="5"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6pPr>
            <a:lvl7pPr marR="0" lvl="6"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7pPr>
            <a:lvl8pPr marR="0" lvl="7"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8pPr>
            <a:lvl9pPr marR="0" lvl="8"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9pPr>
          </a:lstStyle>
          <a:p>
            <a:endParaRPr/>
          </a:p>
        </p:txBody>
      </p:sp>
      <p:sp>
        <p:nvSpPr>
          <p:cNvPr id="14" name="Google Shape;17;p14">
            <a:extLst>
              <a:ext uri="{FF2B5EF4-FFF2-40B4-BE49-F238E27FC236}">
                <a16:creationId xmlns:a16="http://schemas.microsoft.com/office/drawing/2014/main" id="{57D9B4DA-E208-4D4F-A1E1-2BB4BA0AFEC8}"/>
              </a:ext>
            </a:extLst>
          </p:cNvPr>
          <p:cNvSpPr txBox="1">
            <a:spLocks noGrp="1"/>
          </p:cNvSpPr>
          <p:nvPr>
            <p:ph type="body" idx="1"/>
          </p:nvPr>
        </p:nvSpPr>
        <p:spPr>
          <a:xfrm>
            <a:off x="367252" y="1307805"/>
            <a:ext cx="7722650" cy="3246778"/>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320"/>
              </a:spcBef>
              <a:spcAft>
                <a:spcPts val="0"/>
              </a:spcAft>
              <a:buClr>
                <a:srgbClr val="05416B"/>
              </a:buClr>
              <a:buSzPts val="1600"/>
              <a:buFont typeface="Noto Sans Symbols"/>
              <a:buNone/>
              <a:defRPr sz="1600" b="0" i="0" u="none" strike="noStrike" cap="none">
                <a:solidFill>
                  <a:schemeClr val="tx1">
                    <a:lumMod val="65000"/>
                    <a:lumOff val="35000"/>
                  </a:schemeClr>
                </a:solidFill>
                <a:latin typeface="Arial Narrow"/>
                <a:ea typeface="Arial Narrow"/>
                <a:cs typeface="Arial Narrow"/>
                <a:sym typeface="Arial Narrow"/>
              </a:defRPr>
            </a:lvl1pPr>
            <a:lvl2pPr marL="914333" marR="0" lvl="1" indent="-330176" algn="l" rtl="0">
              <a:lnSpc>
                <a:spcPct val="100000"/>
              </a:lnSpc>
              <a:spcBef>
                <a:spcPts val="320"/>
              </a:spcBef>
              <a:spcAft>
                <a:spcPts val="0"/>
              </a:spcAft>
              <a:buClr>
                <a:srgbClr val="05416B"/>
              </a:buClr>
              <a:buSzPts val="1600"/>
              <a:buFont typeface="Noto Sans Symbols"/>
              <a:buChar char="◆"/>
              <a:defRPr sz="1600" b="0" i="0" u="none" strike="noStrike" cap="none">
                <a:solidFill>
                  <a:srgbClr val="05416B"/>
                </a:solidFill>
                <a:latin typeface="Arial Narrow"/>
                <a:ea typeface="Arial Narrow"/>
                <a:cs typeface="Arial Narrow"/>
                <a:sym typeface="Arial Narrow"/>
              </a:defRPr>
            </a:lvl2pPr>
            <a:lvl3pPr marL="1371498" marR="0" lvl="2" indent="-330176" algn="l" rtl="0">
              <a:lnSpc>
                <a:spcPct val="100000"/>
              </a:lnSpc>
              <a:spcBef>
                <a:spcPts val="320"/>
              </a:spcBef>
              <a:spcAft>
                <a:spcPts val="0"/>
              </a:spcAft>
              <a:buClr>
                <a:srgbClr val="05416B"/>
              </a:buClr>
              <a:buSzPts val="1600"/>
              <a:buFont typeface="Noto Sans Symbols"/>
              <a:buChar char="◆"/>
              <a:defRPr sz="1600" b="0" i="0" u="none" strike="noStrike" cap="none">
                <a:solidFill>
                  <a:srgbClr val="05416B"/>
                </a:solidFill>
                <a:latin typeface="Arial Narrow"/>
                <a:ea typeface="Arial Narrow"/>
                <a:cs typeface="Arial Narrow"/>
                <a:sym typeface="Arial Narrow"/>
              </a:defRPr>
            </a:lvl3pPr>
            <a:lvl4pPr marL="1828664" marR="0" lvl="3" indent="-330176"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4pPr>
            <a:lvl5pPr marL="2285829" marR="0" lvl="4" indent="-330176"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5pPr>
            <a:lvl6pPr marL="2742995" marR="0" lvl="5" indent="-330176"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6pPr>
            <a:lvl7pPr marL="3200160" marR="0" lvl="6" indent="-330176"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7pPr>
            <a:lvl8pPr marL="3657326" marR="0" lvl="7" indent="-330176"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8pPr>
            <a:lvl9pPr marL="4114493" marR="0" lvl="8" indent="-330176"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9pPr>
          </a:lstStyle>
          <a:p>
            <a:endParaRPr/>
          </a:p>
        </p:txBody>
      </p:sp>
      <p:sp>
        <p:nvSpPr>
          <p:cNvPr id="6" name="TextBox 5">
            <a:extLst>
              <a:ext uri="{FF2B5EF4-FFF2-40B4-BE49-F238E27FC236}">
                <a16:creationId xmlns:a16="http://schemas.microsoft.com/office/drawing/2014/main" id="{F6929245-1127-41C1-8399-15B8A6D93BE9}"/>
              </a:ext>
            </a:extLst>
          </p:cNvPr>
          <p:cNvSpPr txBox="1"/>
          <p:nvPr userDrawn="1"/>
        </p:nvSpPr>
        <p:spPr>
          <a:xfrm>
            <a:off x="3597402" y="4802038"/>
            <a:ext cx="4503870" cy="138499"/>
          </a:xfrm>
          <a:prstGeom prst="rect">
            <a:avLst/>
          </a:prstGeom>
          <a:noFill/>
        </p:spPr>
        <p:txBody>
          <a:bodyPr wrap="square" lIns="0" tIns="0" rIns="90000" bIns="0" rtlCol="0">
            <a:spAutoFit/>
          </a:bodyPr>
          <a:lstStyle/>
          <a:p>
            <a:pPr marL="0" marR="0" lvl="0" indent="0" algn="r" defTabSz="914333" rtl="0" eaLnBrk="1" fontAlgn="auto" latinLnBrk="0" hangingPunct="1">
              <a:lnSpc>
                <a:spcPct val="100000"/>
              </a:lnSpc>
              <a:spcBef>
                <a:spcPts val="0"/>
              </a:spcBef>
              <a:spcAft>
                <a:spcPts val="0"/>
              </a:spcAft>
              <a:buClr>
                <a:srgbClr val="000000"/>
              </a:buClr>
              <a:buSzTx/>
              <a:buFont typeface="Arial"/>
              <a:buNone/>
              <a:tabLst/>
              <a:defRPr/>
            </a:pPr>
            <a:r>
              <a:rPr lang="en-US" sz="900" b="0" i="0">
                <a:solidFill>
                  <a:srgbClr val="AB0C23"/>
                </a:solidFill>
                <a:effectLst/>
                <a:latin typeface="Arial Narrow" panose="020B0606020202030204" pitchFamily="34" charset="0"/>
              </a:rPr>
              <a:t>Content of this presentation is copyright</a:t>
            </a:r>
            <a:r>
              <a:rPr lang="en-CH" sz="900" b="0" i="0">
                <a:solidFill>
                  <a:srgbClr val="AB0C23"/>
                </a:solidFill>
                <a:effectLst/>
                <a:latin typeface="Arial Narrow" panose="020B0606020202030204" pitchFamily="34" charset="0"/>
              </a:rPr>
              <a:t> </a:t>
            </a:r>
            <a:r>
              <a:rPr lang="en-US" sz="900" b="0" i="0">
                <a:solidFill>
                  <a:srgbClr val="AB0C23"/>
                </a:solidFill>
                <a:effectLst/>
                <a:latin typeface="Arial Narrow" panose="020B0606020202030204" pitchFamily="34" charset="0"/>
              </a:rPr>
              <a:t>and responsibility of the author. Permission is required for re-use</a:t>
            </a:r>
            <a:r>
              <a:rPr lang="en-CH" sz="900" b="0" i="0">
                <a:solidFill>
                  <a:srgbClr val="AB0C23"/>
                </a:solidFill>
                <a:effectLst/>
                <a:latin typeface="Arial Narrow" panose="020B0606020202030204" pitchFamily="34" charset="0"/>
              </a:rPr>
              <a:t>.</a:t>
            </a:r>
            <a:endParaRPr lang="en-US" sz="900" b="0" i="0">
              <a:solidFill>
                <a:srgbClr val="AB0C23"/>
              </a:solidFill>
              <a:effectLst/>
              <a:latin typeface="Arial Narrow" panose="020B0606020202030204" pitchFamily="34" charset="0"/>
            </a:endParaRPr>
          </a:p>
        </p:txBody>
      </p:sp>
      <p:pic>
        <p:nvPicPr>
          <p:cNvPr id="2" name="Picture 1" descr="Logo&#10;&#10;Description automatically generated">
            <a:extLst>
              <a:ext uri="{FF2B5EF4-FFF2-40B4-BE49-F238E27FC236}">
                <a16:creationId xmlns:a16="http://schemas.microsoft.com/office/drawing/2014/main" id="{244C3251-218E-13C6-6408-20D44C547E1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41665" y="259252"/>
            <a:ext cx="1382400" cy="237600"/>
          </a:xfrm>
          <a:prstGeom prst="rect">
            <a:avLst/>
          </a:prstGeom>
        </p:spPr>
      </p:pic>
      <p:pic>
        <p:nvPicPr>
          <p:cNvPr id="4" name="Picture 3">
            <a:extLst>
              <a:ext uri="{FF2B5EF4-FFF2-40B4-BE49-F238E27FC236}">
                <a16:creationId xmlns:a16="http://schemas.microsoft.com/office/drawing/2014/main" id="{A319ACFE-976D-F96A-3EA8-A0087950B95D}"/>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8381459" y="2276593"/>
            <a:ext cx="762543" cy="2277992"/>
          </a:xfrm>
          <a:prstGeom prst="rect">
            <a:avLst/>
          </a:prstGeom>
        </p:spPr>
      </p:pic>
      <p:sp>
        <p:nvSpPr>
          <p:cNvPr id="3" name="Google Shape;17;p14">
            <a:extLst>
              <a:ext uri="{FF2B5EF4-FFF2-40B4-BE49-F238E27FC236}">
                <a16:creationId xmlns:a16="http://schemas.microsoft.com/office/drawing/2014/main" id="{AC74C1A0-01C3-40BC-AD60-904E5598CB85}"/>
              </a:ext>
            </a:extLst>
          </p:cNvPr>
          <p:cNvSpPr txBox="1">
            <a:spLocks noGrp="1"/>
          </p:cNvSpPr>
          <p:nvPr>
            <p:ph type="body" idx="12" hasCustomPrompt="1"/>
          </p:nvPr>
        </p:nvSpPr>
        <p:spPr>
          <a:xfrm>
            <a:off x="450274" y="4768687"/>
            <a:ext cx="2332571" cy="180625"/>
          </a:xfrm>
          <a:prstGeom prst="rect">
            <a:avLst/>
          </a:prstGeom>
          <a:noFill/>
          <a:ln>
            <a:noFill/>
          </a:ln>
        </p:spPr>
        <p:txBody>
          <a:bodyPr spcFirstLastPara="1" vert="horz" wrap="square" lIns="0" tIns="0" rIns="0" bIns="0" anchor="ctr" anchorCtr="0">
            <a:spAutoFit/>
          </a:bodyPr>
          <a:lstStyle>
            <a:lvl1pPr marL="0" marR="0" lvl="0" indent="-228582" algn="l" rtl="0">
              <a:lnSpc>
                <a:spcPct val="100000"/>
              </a:lnSpc>
              <a:spcBef>
                <a:spcPts val="320"/>
              </a:spcBef>
              <a:spcAft>
                <a:spcPts val="0"/>
              </a:spcAft>
              <a:buClr>
                <a:srgbClr val="05416B"/>
              </a:buClr>
              <a:buSzPts val="1600"/>
              <a:buFont typeface="Noto Sans Symbols"/>
              <a:buNone/>
              <a:defRPr sz="900" b="1" i="0" u="none" strike="noStrike" cap="none">
                <a:solidFill>
                  <a:srgbClr val="AB0C23"/>
                </a:solidFill>
                <a:latin typeface="Arial Narrow"/>
                <a:ea typeface="Arial Narrow"/>
                <a:cs typeface="Arial Narrow"/>
                <a:sym typeface="Arial Narrow"/>
              </a:defRPr>
            </a:lvl1pPr>
            <a:lvl2pPr marL="914333" marR="0" lvl="1" indent="-330176" algn="l" rtl="0">
              <a:lnSpc>
                <a:spcPct val="100000"/>
              </a:lnSpc>
              <a:spcBef>
                <a:spcPts val="320"/>
              </a:spcBef>
              <a:spcAft>
                <a:spcPts val="0"/>
              </a:spcAft>
              <a:buClr>
                <a:srgbClr val="05416B"/>
              </a:buClr>
              <a:buSzPts val="1600"/>
              <a:buFont typeface="Noto Sans Symbols"/>
              <a:buChar char="◆"/>
              <a:defRPr sz="1600" b="0" i="0" u="none" strike="noStrike" cap="none">
                <a:solidFill>
                  <a:srgbClr val="05416B"/>
                </a:solidFill>
                <a:latin typeface="Arial Narrow"/>
                <a:ea typeface="Arial Narrow"/>
                <a:cs typeface="Arial Narrow"/>
                <a:sym typeface="Arial Narrow"/>
              </a:defRPr>
            </a:lvl2pPr>
            <a:lvl3pPr marL="1371498" marR="0" lvl="2" indent="-330176" algn="l" rtl="0">
              <a:lnSpc>
                <a:spcPct val="100000"/>
              </a:lnSpc>
              <a:spcBef>
                <a:spcPts val="320"/>
              </a:spcBef>
              <a:spcAft>
                <a:spcPts val="0"/>
              </a:spcAft>
              <a:buClr>
                <a:srgbClr val="05416B"/>
              </a:buClr>
              <a:buSzPts val="1600"/>
              <a:buFont typeface="Noto Sans Symbols"/>
              <a:buChar char="◆"/>
              <a:defRPr sz="1600" b="0" i="0" u="none" strike="noStrike" cap="none">
                <a:solidFill>
                  <a:srgbClr val="05416B"/>
                </a:solidFill>
                <a:latin typeface="Arial Narrow"/>
                <a:ea typeface="Arial Narrow"/>
                <a:cs typeface="Arial Narrow"/>
                <a:sym typeface="Arial Narrow"/>
              </a:defRPr>
            </a:lvl3pPr>
            <a:lvl4pPr marL="1828664" marR="0" lvl="3" indent="-330176"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4pPr>
            <a:lvl5pPr marL="2285829" marR="0" lvl="4" indent="-330176"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5pPr>
            <a:lvl6pPr marL="2742995" marR="0" lvl="5" indent="-330176"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6pPr>
            <a:lvl7pPr marL="3200160" marR="0" lvl="6" indent="-330176"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7pPr>
            <a:lvl8pPr marL="3657326" marR="0" lvl="7" indent="-330176"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8pPr>
            <a:lvl9pPr marL="4114493" marR="0" lvl="8" indent="-330176"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9pPr>
          </a:lstStyle>
          <a:p>
            <a:r>
              <a:rPr lang="fr-CH" err="1"/>
              <a:t>Add</a:t>
            </a:r>
            <a:r>
              <a:rPr lang="fr-CH"/>
              <a:t> </a:t>
            </a:r>
            <a:r>
              <a:rPr lang="fr-CH" err="1"/>
              <a:t>name</a:t>
            </a:r>
            <a:r>
              <a:rPr lang="fr-CH"/>
              <a:t> of </a:t>
            </a:r>
            <a:r>
              <a:rPr lang="fr-CH" err="1"/>
              <a:t>presenter</a:t>
            </a:r>
            <a:r>
              <a:rPr lang="fr-CH"/>
              <a:t> </a:t>
            </a:r>
            <a:r>
              <a:rPr lang="fr-CH" err="1"/>
              <a:t>here</a:t>
            </a:r>
            <a:endParaRPr/>
          </a:p>
        </p:txBody>
      </p:sp>
    </p:spTree>
    <p:extLst>
      <p:ext uri="{BB962C8B-B14F-4D97-AF65-F5344CB8AC3E}">
        <p14:creationId xmlns:p14="http://schemas.microsoft.com/office/powerpoint/2010/main" val="2012748317"/>
      </p:ext>
    </p:extLst>
  </p:cSld>
  <p:clrMapOvr>
    <a:masterClrMapping/>
  </p:clrMapOvr>
  <p:extLst>
    <p:ext uri="{DCECCB84-F9BA-43D5-87BE-67443E8EF086}">
      <p15:sldGuideLst xmlns:p15="http://schemas.microsoft.com/office/powerpoint/2012/main">
        <p15:guide id="2" orient="horz" pos="127" userDrawn="1">
          <p15:clr>
            <a:srgbClr val="FBAE40"/>
          </p15:clr>
        </p15:guide>
        <p15:guide id="3" orient="horz" pos="2321" userDrawn="1">
          <p15:clr>
            <a:srgbClr val="FBAE40"/>
          </p15:clr>
        </p15:guide>
        <p15:guide id="4" pos="170" userDrawn="1">
          <p15:clr>
            <a:srgbClr val="FBAE40"/>
          </p15:clr>
        </p15:guide>
        <p15:guide id="5" pos="4151"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3_Title and Text" preserve="1" userDrawn="1">
  <p:cSld name="4_Title and Text">
    <p:spTree>
      <p:nvGrpSpPr>
        <p:cNvPr id="1" name="Shape 16"/>
        <p:cNvGrpSpPr/>
        <p:nvPr/>
      </p:nvGrpSpPr>
      <p:grpSpPr>
        <a:xfrm>
          <a:off x="0" y="0"/>
          <a:ext cx="0" cy="0"/>
          <a:chOff x="0" y="0"/>
          <a:chExt cx="0" cy="0"/>
        </a:xfrm>
      </p:grpSpPr>
      <p:sp>
        <p:nvSpPr>
          <p:cNvPr id="19" name="Google Shape;19;p14"/>
          <p:cNvSpPr txBox="1">
            <a:spLocks noGrp="1"/>
          </p:cNvSpPr>
          <p:nvPr>
            <p:ph type="subTitle" idx="2"/>
          </p:nvPr>
        </p:nvSpPr>
        <p:spPr>
          <a:xfrm>
            <a:off x="1828827" y="700288"/>
            <a:ext cx="6956401" cy="45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400"/>
              </a:spcBef>
              <a:spcAft>
                <a:spcPts val="0"/>
              </a:spcAft>
              <a:buClr>
                <a:srgbClr val="05416B"/>
              </a:buClr>
              <a:buSzPts val="700"/>
              <a:buFont typeface="Noto Sans Symbols"/>
              <a:buNone/>
              <a:defRPr sz="2000" b="0" i="0" u="none" strike="noStrike" cap="none">
                <a:solidFill>
                  <a:srgbClr val="5F5D8E"/>
                </a:solidFill>
                <a:latin typeface="Arial Narrow"/>
                <a:ea typeface="Arial Narrow"/>
                <a:cs typeface="Arial Narrow"/>
                <a:sym typeface="Arial Narrow"/>
              </a:defRPr>
            </a:lvl1pPr>
            <a:lvl2pPr marR="0" lvl="1" algn="l" rtl="0">
              <a:lnSpc>
                <a:spcPct val="100000"/>
              </a:lnSpc>
              <a:spcBef>
                <a:spcPts val="320"/>
              </a:spcBef>
              <a:spcAft>
                <a:spcPts val="0"/>
              </a:spcAft>
              <a:buClr>
                <a:schemeClr val="dk1"/>
              </a:buClr>
              <a:buSzPts val="560"/>
              <a:buFont typeface="Noto Sans Symbols"/>
              <a:buNone/>
              <a:defRPr sz="1600" b="0" i="0" u="none" strike="noStrike" cap="none">
                <a:solidFill>
                  <a:srgbClr val="888888"/>
                </a:solidFill>
                <a:latin typeface="Arial Narrow"/>
                <a:ea typeface="Arial Narrow"/>
                <a:cs typeface="Arial Narrow"/>
                <a:sym typeface="Arial Narrow"/>
              </a:defRPr>
            </a:lvl2pPr>
            <a:lvl3pPr marR="0" lvl="2" algn="l" rtl="0">
              <a:lnSpc>
                <a:spcPct val="100000"/>
              </a:lnSpc>
              <a:spcBef>
                <a:spcPts val="320"/>
              </a:spcBef>
              <a:spcAft>
                <a:spcPts val="0"/>
              </a:spcAft>
              <a:buClr>
                <a:schemeClr val="dk1"/>
              </a:buClr>
              <a:buSzPts val="560"/>
              <a:buFont typeface="Noto Sans Symbols"/>
              <a:buNone/>
              <a:defRPr sz="1600" b="0" i="0" u="none" strike="noStrike" cap="none">
                <a:solidFill>
                  <a:srgbClr val="888888"/>
                </a:solidFill>
                <a:latin typeface="Arial Narrow"/>
                <a:ea typeface="Arial Narrow"/>
                <a:cs typeface="Arial Narrow"/>
                <a:sym typeface="Arial Narrow"/>
              </a:defRPr>
            </a:lvl3pPr>
            <a:lvl4pPr marR="0" lvl="3"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4pPr>
            <a:lvl5pPr marR="0" lvl="4"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5pPr>
            <a:lvl6pPr marR="0" lvl="5"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6pPr>
            <a:lvl7pPr marR="0" lvl="6"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7pPr>
            <a:lvl8pPr marR="0" lvl="7"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8pPr>
            <a:lvl9pPr marR="0" lvl="8"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9pPr>
          </a:lstStyle>
          <a:p>
            <a:endParaRPr/>
          </a:p>
        </p:txBody>
      </p:sp>
      <p:sp>
        <p:nvSpPr>
          <p:cNvPr id="13" name="Google Shape;18;p14">
            <a:extLst>
              <a:ext uri="{FF2B5EF4-FFF2-40B4-BE49-F238E27FC236}">
                <a16:creationId xmlns:a16="http://schemas.microsoft.com/office/drawing/2014/main" id="{329DFE97-3C37-2843-919B-76136B9C9557}"/>
              </a:ext>
            </a:extLst>
          </p:cNvPr>
          <p:cNvSpPr txBox="1">
            <a:spLocks noGrp="1"/>
          </p:cNvSpPr>
          <p:nvPr>
            <p:ph type="ctrTitle"/>
          </p:nvPr>
        </p:nvSpPr>
        <p:spPr>
          <a:xfrm>
            <a:off x="1828800" y="268288"/>
            <a:ext cx="6956290" cy="432000"/>
          </a:xfrm>
          <a:prstGeom prst="rect">
            <a:avLst/>
          </a:prstGeom>
          <a:noFill/>
          <a:ln>
            <a:noFill/>
          </a:ln>
        </p:spPr>
        <p:txBody>
          <a:bodyPr spcFirstLastPara="1" wrap="square" lIns="91425" tIns="45700" rIns="91425" bIns="45700" anchor="t" anchorCtr="0">
            <a:noAutofit/>
          </a:bodyPr>
          <a:lstStyle>
            <a:lvl1pPr marR="0" lvl="0" algn="l" rtl="0">
              <a:lnSpc>
                <a:spcPct val="80000"/>
              </a:lnSpc>
              <a:spcBef>
                <a:spcPts val="0"/>
              </a:spcBef>
              <a:spcAft>
                <a:spcPts val="0"/>
              </a:spcAft>
              <a:buClr>
                <a:srgbClr val="05416B"/>
              </a:buClr>
              <a:buSzPts val="1400"/>
              <a:buFont typeface="Arial"/>
              <a:buNone/>
              <a:defRPr sz="2800" b="1" i="0" u="none" strike="noStrike" cap="none">
                <a:solidFill>
                  <a:srgbClr val="5F5D8E"/>
                </a:solidFill>
                <a:latin typeface="Arial Narrow"/>
                <a:ea typeface="Arial Narrow"/>
                <a:cs typeface="Arial Narrow"/>
                <a:sym typeface="Arial Narrow"/>
              </a:defRPr>
            </a:lvl1pPr>
            <a:lvl2pPr marR="0" lvl="1"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2pPr>
            <a:lvl3pPr marR="0" lvl="2"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3pPr>
            <a:lvl4pPr marR="0" lvl="3"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4pPr>
            <a:lvl5pPr marR="0" lvl="4"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5pPr>
            <a:lvl6pPr marR="0" lvl="5"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6pPr>
            <a:lvl7pPr marR="0" lvl="6"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7pPr>
            <a:lvl8pPr marR="0" lvl="7"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8pPr>
            <a:lvl9pPr marR="0" lvl="8"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9pPr>
          </a:lstStyle>
          <a:p>
            <a:endParaRPr/>
          </a:p>
        </p:txBody>
      </p:sp>
      <p:sp>
        <p:nvSpPr>
          <p:cNvPr id="14" name="Google Shape;17;p14">
            <a:extLst>
              <a:ext uri="{FF2B5EF4-FFF2-40B4-BE49-F238E27FC236}">
                <a16:creationId xmlns:a16="http://schemas.microsoft.com/office/drawing/2014/main" id="{57D9B4DA-E208-4D4F-A1E1-2BB4BA0AFEC8}"/>
              </a:ext>
            </a:extLst>
          </p:cNvPr>
          <p:cNvSpPr txBox="1">
            <a:spLocks noGrp="1"/>
          </p:cNvSpPr>
          <p:nvPr>
            <p:ph type="body" idx="1"/>
          </p:nvPr>
        </p:nvSpPr>
        <p:spPr>
          <a:xfrm>
            <a:off x="367252" y="1307806"/>
            <a:ext cx="7722650" cy="360392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320"/>
              </a:spcBef>
              <a:spcAft>
                <a:spcPts val="0"/>
              </a:spcAft>
              <a:buClr>
                <a:srgbClr val="05416B"/>
              </a:buClr>
              <a:buSzPts val="1600"/>
              <a:buFont typeface="Noto Sans Symbols"/>
              <a:buNone/>
              <a:defRPr sz="1600" b="0" i="0" u="none" strike="noStrike" cap="none">
                <a:solidFill>
                  <a:schemeClr val="tx1">
                    <a:lumMod val="65000"/>
                    <a:lumOff val="35000"/>
                  </a:schemeClr>
                </a:solidFill>
                <a:latin typeface="Arial Narrow"/>
                <a:ea typeface="Arial Narrow"/>
                <a:cs typeface="Arial Narrow"/>
                <a:sym typeface="Arial Narrow"/>
              </a:defRPr>
            </a:lvl1pPr>
            <a:lvl2pPr marL="914333" marR="0" lvl="1" indent="-330176" algn="l" rtl="0">
              <a:lnSpc>
                <a:spcPct val="100000"/>
              </a:lnSpc>
              <a:spcBef>
                <a:spcPts val="320"/>
              </a:spcBef>
              <a:spcAft>
                <a:spcPts val="0"/>
              </a:spcAft>
              <a:buClr>
                <a:srgbClr val="05416B"/>
              </a:buClr>
              <a:buSzPts val="1600"/>
              <a:buFont typeface="Noto Sans Symbols"/>
              <a:buChar char="◆"/>
              <a:defRPr sz="1600" b="0" i="0" u="none" strike="noStrike" cap="none">
                <a:solidFill>
                  <a:srgbClr val="05416B"/>
                </a:solidFill>
                <a:latin typeface="Arial Narrow"/>
                <a:ea typeface="Arial Narrow"/>
                <a:cs typeface="Arial Narrow"/>
                <a:sym typeface="Arial Narrow"/>
              </a:defRPr>
            </a:lvl2pPr>
            <a:lvl3pPr marL="1371498" marR="0" lvl="2" indent="-330176" algn="l" rtl="0">
              <a:lnSpc>
                <a:spcPct val="100000"/>
              </a:lnSpc>
              <a:spcBef>
                <a:spcPts val="320"/>
              </a:spcBef>
              <a:spcAft>
                <a:spcPts val="0"/>
              </a:spcAft>
              <a:buClr>
                <a:srgbClr val="05416B"/>
              </a:buClr>
              <a:buSzPts val="1600"/>
              <a:buFont typeface="Noto Sans Symbols"/>
              <a:buChar char="◆"/>
              <a:defRPr sz="1600" b="0" i="0" u="none" strike="noStrike" cap="none">
                <a:solidFill>
                  <a:srgbClr val="05416B"/>
                </a:solidFill>
                <a:latin typeface="Arial Narrow"/>
                <a:ea typeface="Arial Narrow"/>
                <a:cs typeface="Arial Narrow"/>
                <a:sym typeface="Arial Narrow"/>
              </a:defRPr>
            </a:lvl3pPr>
            <a:lvl4pPr marL="1828664" marR="0" lvl="3" indent="-330176"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4pPr>
            <a:lvl5pPr marL="2285829" marR="0" lvl="4" indent="-330176"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5pPr>
            <a:lvl6pPr marL="2742995" marR="0" lvl="5" indent="-330176"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6pPr>
            <a:lvl7pPr marL="3200160" marR="0" lvl="6" indent="-330176"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7pPr>
            <a:lvl8pPr marL="3657326" marR="0" lvl="7" indent="-330176"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8pPr>
            <a:lvl9pPr marL="4114493" marR="0" lvl="8" indent="-330176"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9pPr>
          </a:lstStyle>
          <a:p>
            <a:endParaRPr/>
          </a:p>
        </p:txBody>
      </p:sp>
      <p:pic>
        <p:nvPicPr>
          <p:cNvPr id="4" name="Picture 3">
            <a:extLst>
              <a:ext uri="{FF2B5EF4-FFF2-40B4-BE49-F238E27FC236}">
                <a16:creationId xmlns:a16="http://schemas.microsoft.com/office/drawing/2014/main" id="{510199D1-A9ED-0344-52B0-9509F138516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8381459" y="2633734"/>
            <a:ext cx="762543" cy="2277992"/>
          </a:xfrm>
          <a:prstGeom prst="rect">
            <a:avLst/>
          </a:prstGeom>
        </p:spPr>
      </p:pic>
      <p:pic>
        <p:nvPicPr>
          <p:cNvPr id="5" name="Picture 4" descr="Logo&#10;&#10;Description automatically generated">
            <a:extLst>
              <a:ext uri="{FF2B5EF4-FFF2-40B4-BE49-F238E27FC236}">
                <a16:creationId xmlns:a16="http://schemas.microsoft.com/office/drawing/2014/main" id="{AB4D4B26-0414-CFE8-780A-2EAB8C2787F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41665" y="259252"/>
            <a:ext cx="1382400" cy="237600"/>
          </a:xfrm>
          <a:prstGeom prst="rect">
            <a:avLst/>
          </a:prstGeom>
        </p:spPr>
      </p:pic>
    </p:spTree>
    <p:extLst>
      <p:ext uri="{BB962C8B-B14F-4D97-AF65-F5344CB8AC3E}">
        <p14:creationId xmlns:p14="http://schemas.microsoft.com/office/powerpoint/2010/main" val="1248022451"/>
      </p:ext>
    </p:extLst>
  </p:cSld>
  <p:clrMapOvr>
    <a:masterClrMapping/>
  </p:clrMapOvr>
  <p:extLst>
    <p:ext uri="{DCECCB84-F9BA-43D5-87BE-67443E8EF086}">
      <p15:sldGuideLst xmlns:p15="http://schemas.microsoft.com/office/powerpoint/2012/main">
        <p15:guide id="2" orient="horz" pos="127" userDrawn="1">
          <p15:clr>
            <a:srgbClr val="FBAE40"/>
          </p15:clr>
        </p15:guide>
        <p15:guide id="3" orient="horz" pos="2321" userDrawn="1">
          <p15:clr>
            <a:srgbClr val="FBAE40"/>
          </p15:clr>
        </p15:guide>
        <p15:guide id="4" pos="170" userDrawn="1">
          <p15:clr>
            <a:srgbClr val="FBAE40"/>
          </p15:clr>
        </p15:guide>
        <p15:guide id="5" pos="4151"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6" Type="http://schemas.openxmlformats.org/officeDocument/2006/relationships/image" Target="../media/image1.png"/><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theme" Target="../theme/theme2.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spTree>
    <p:extLst>
      <p:ext uri="{BB962C8B-B14F-4D97-AF65-F5344CB8AC3E}">
        <p14:creationId xmlns:p14="http://schemas.microsoft.com/office/powerpoint/2010/main" val="3467872297"/>
      </p:ext>
    </p:extLst>
  </p:cSld>
  <p:clrMap bg1="lt1" tx1="dk1" bg2="dk2" tx2="lt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 id="2147483665" r:id="rId12"/>
    <p:sldLayoutId id="2147483666" r:id="rId13"/>
    <p:sldLayoutId id="2147483667" r:id="rId14"/>
    <p:sldLayoutId id="2147483668" r:id="rId15"/>
    <p:sldLayoutId id="2147483669" r:id="rId16"/>
    <p:sldLayoutId id="2147483670" r:id="rId17"/>
    <p:sldLayoutId id="2147483671" r:id="rId18"/>
    <p:sldLayoutId id="2147483672" r:id="rId19"/>
    <p:sldLayoutId id="2147483673" r:id="rId20"/>
    <p:sldLayoutId id="2147483674" r:id="rId21"/>
    <p:sldLayoutId id="2147483675" r:id="rId2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algn="l"/>
            <a:endParaRPr 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914333">
              <a:buClr>
                <a:srgbClr val="000000"/>
              </a:buClr>
              <a:defRPr/>
            </a:pPr>
            <a:fld id="{28C8C536-3D86-1B45-902E-B4A85A14D5F5}" type="slidenum">
              <a:rPr lang="en-GB" smtClean="0"/>
              <a:pPr defTabSz="914333">
                <a:buClr>
                  <a:srgbClr val="000000"/>
                </a:buClr>
                <a:defRPr/>
              </a:pPr>
              <a:t>‹#›</a:t>
            </a:fld>
            <a:endParaRPr lang="en-GB"/>
          </a:p>
        </p:txBody>
      </p:sp>
      <p:sp>
        <p:nvSpPr>
          <p:cNvPr id="7" name="Google Shape;38;p7">
            <a:extLst>
              <a:ext uri="{FF2B5EF4-FFF2-40B4-BE49-F238E27FC236}">
                <a16:creationId xmlns:a16="http://schemas.microsoft.com/office/drawing/2014/main" id="{3109B16D-631F-D05D-90FE-AAA8890C5157}"/>
              </a:ext>
            </a:extLst>
          </p:cNvPr>
          <p:cNvSpPr txBox="1"/>
          <p:nvPr userDrawn="1"/>
        </p:nvSpPr>
        <p:spPr>
          <a:xfrm>
            <a:off x="2271774" y="4884990"/>
            <a:ext cx="2337220" cy="207749"/>
          </a:xfrm>
          <a:prstGeom prst="rect">
            <a:avLst/>
          </a:prstGeom>
          <a:noFill/>
          <a:ln>
            <a:noFill/>
          </a:ln>
        </p:spPr>
        <p:txBody>
          <a:bodyPr spcFirstLastPara="1" wrap="none" lIns="13716" tIns="13716" rIns="13716" bIns="13716" anchor="b" anchorCtr="0">
            <a:noAutofit/>
          </a:bodyPr>
          <a:lstStyle/>
          <a:p>
            <a:pPr marL="0" marR="0" lvl="0" indent="0" algn="ctr" defTabSz="914333" rtl="0" eaLnBrk="1" fontAlgn="auto" latinLnBrk="0" hangingPunct="1">
              <a:lnSpc>
                <a:spcPct val="100000"/>
              </a:lnSpc>
              <a:spcBef>
                <a:spcPts val="0"/>
              </a:spcBef>
              <a:spcAft>
                <a:spcPts val="0"/>
              </a:spcAft>
              <a:buClr>
                <a:srgbClr val="000000"/>
              </a:buClr>
              <a:buSzTx/>
              <a:buFont typeface="Arial"/>
              <a:buNone/>
              <a:tabLst/>
              <a:defRPr/>
            </a:pPr>
            <a:endParaRPr sz="713" b="0" i="0" kern="1200" noProof="0">
              <a:solidFill>
                <a:srgbClr val="B4712B"/>
              </a:solidFill>
              <a:effectLst/>
              <a:latin typeface="Arial" panose="020B0604020202020204" pitchFamily="34" charset="0"/>
              <a:ea typeface="+mn-ea"/>
              <a:cs typeface="Arial" panose="020B0604020202020204" pitchFamily="34" charset="0"/>
              <a:sym typeface="Arial"/>
            </a:endParaRPr>
          </a:p>
        </p:txBody>
      </p:sp>
      <p:pic>
        <p:nvPicPr>
          <p:cNvPr id="9" name="Picture 8" descr="Logo&#10;&#10;Description automatically generated">
            <a:extLst>
              <a:ext uri="{FF2B5EF4-FFF2-40B4-BE49-F238E27FC236}">
                <a16:creationId xmlns:a16="http://schemas.microsoft.com/office/drawing/2014/main" id="{C2F3DDF3-553B-CE84-58F2-643894A273E5}"/>
              </a:ext>
            </a:extLst>
          </p:cNvPr>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a:off x="7533386" y="203020"/>
            <a:ext cx="1382400" cy="237600"/>
          </a:xfrm>
          <a:prstGeom prst="rect">
            <a:avLst/>
          </a:prstGeom>
        </p:spPr>
      </p:pic>
    </p:spTree>
    <p:extLst>
      <p:ext uri="{BB962C8B-B14F-4D97-AF65-F5344CB8AC3E}">
        <p14:creationId xmlns:p14="http://schemas.microsoft.com/office/powerpoint/2010/main" val="779597297"/>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50" r:id="rId13"/>
    <p:sldLayoutId id="2147483689" r:id="rId14"/>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6.xml"/><Relationship Id="rId5" Type="http://schemas.openxmlformats.org/officeDocument/2006/relationships/image" Target="../media/image17.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6.xml"/><Relationship Id="rId5" Type="http://schemas.openxmlformats.org/officeDocument/2006/relationships/image" Target="../media/image21.pn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4.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2">
            <a:extLst>
              <a:ext uri="{FF2B5EF4-FFF2-40B4-BE49-F238E27FC236}">
                <a16:creationId xmlns:a16="http://schemas.microsoft.com/office/drawing/2014/main" id="{61206540-FDAD-C029-6CAE-55F0B7AFDAAF}"/>
              </a:ext>
            </a:extLst>
          </p:cNvPr>
          <p:cNvSpPr txBox="1">
            <a:spLocks/>
          </p:cNvSpPr>
          <p:nvPr/>
        </p:nvSpPr>
        <p:spPr>
          <a:xfrm>
            <a:off x="276646" y="4780726"/>
            <a:ext cx="2778919" cy="333375"/>
          </a:xfrm>
          <a:prstGeom prst="rect">
            <a:avLst/>
          </a:prstGeom>
          <a:noFill/>
          <a:ln>
            <a:noFill/>
          </a:ln>
        </p:spPr>
        <p:txBody>
          <a:bodyPr spcFirstLastPara="1" vert="horz" wrap="square" lIns="68569" tIns="34275" rIns="68569" bIns="34275" rtlCol="0" anchor="b" anchorCtr="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lang="en-GB" sz="900" b="1" i="0" u="none" strike="noStrike" kern="1200" cap="none" dirty="0">
                <a:solidFill>
                  <a:srgbClr val="05416B"/>
                </a:solidFill>
                <a:latin typeface="Arial" panose="020B0604020202020204" pitchFamily="34" charset="0"/>
                <a:ea typeface="Arial" panose="020B0604020202020204" pitchFamily="34" charset="0"/>
                <a:cs typeface="Arial" panose="020B0604020202020204" pitchFamily="34" charset="0"/>
              </a:defRPr>
            </a:lvl1pPr>
            <a:lvl2pPr marL="6876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48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20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9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80000"/>
              </a:lnSpc>
              <a:spcBef>
                <a:spcPts val="0"/>
              </a:spcBef>
              <a:buClr>
                <a:srgbClr val="05416B"/>
              </a:buClr>
              <a:buSzPts val="1400"/>
              <a:buNone/>
            </a:pPr>
            <a:r>
              <a:rPr lang="en-US" sz="675" dirty="0"/>
              <a:t>NCT04223856</a:t>
            </a:r>
          </a:p>
        </p:txBody>
      </p:sp>
      <p:sp>
        <p:nvSpPr>
          <p:cNvPr id="2" name="Title 1">
            <a:extLst>
              <a:ext uri="{FF2B5EF4-FFF2-40B4-BE49-F238E27FC236}">
                <a16:creationId xmlns:a16="http://schemas.microsoft.com/office/drawing/2014/main" id="{36C787E8-94E0-5461-22B2-899CEA878773}"/>
              </a:ext>
            </a:extLst>
          </p:cNvPr>
          <p:cNvSpPr>
            <a:spLocks noGrp="1"/>
          </p:cNvSpPr>
          <p:nvPr>
            <p:ph type="ctrTitle"/>
          </p:nvPr>
        </p:nvSpPr>
        <p:spPr>
          <a:xfrm>
            <a:off x="252694" y="1974875"/>
            <a:ext cx="4937522" cy="900113"/>
          </a:xfrm>
        </p:spPr>
        <p:txBody>
          <a:bodyPr anchor="b"/>
          <a:lstStyle/>
          <a:p>
            <a:pPr>
              <a:lnSpc>
                <a:spcPct val="100000"/>
              </a:lnSpc>
            </a:pPr>
            <a:r>
              <a:rPr lang="en-GB" sz="2100" dirty="0"/>
              <a:t>EV-302: Exploratory Analysis of Nectin-4 Expression and Response </a:t>
            </a:r>
            <a:br>
              <a:rPr lang="en-GB" sz="2100" dirty="0"/>
            </a:br>
            <a:r>
              <a:rPr lang="en-GB" sz="2100" dirty="0"/>
              <a:t>to 1L </a:t>
            </a:r>
            <a:r>
              <a:rPr lang="en-GB" sz="2100" dirty="0" err="1"/>
              <a:t>Enfortumab</a:t>
            </a:r>
            <a:r>
              <a:rPr lang="en-GB" sz="2100" dirty="0"/>
              <a:t> </a:t>
            </a:r>
            <a:r>
              <a:rPr lang="en-GB" sz="2100" dirty="0" err="1"/>
              <a:t>Vedotin</a:t>
            </a:r>
            <a:r>
              <a:rPr lang="en-GB" sz="2100" dirty="0"/>
              <a:t> (EV) + Pembrolizumab (P) in Previously Untreated Locally Advanced or Metastatic Urothelial Cancer (la/</a:t>
            </a:r>
            <a:r>
              <a:rPr lang="en-GB" sz="2100" dirty="0" err="1"/>
              <a:t>mUC</a:t>
            </a:r>
            <a:r>
              <a:rPr lang="en-GB" sz="2100" dirty="0"/>
              <a:t>)</a:t>
            </a:r>
          </a:p>
        </p:txBody>
      </p:sp>
      <p:sp>
        <p:nvSpPr>
          <p:cNvPr id="6" name="Subtitle 5">
            <a:extLst>
              <a:ext uri="{FF2B5EF4-FFF2-40B4-BE49-F238E27FC236}">
                <a16:creationId xmlns:a16="http://schemas.microsoft.com/office/drawing/2014/main" id="{7192C3EE-E4B2-5B18-62A8-EFC7086675F1}"/>
              </a:ext>
            </a:extLst>
          </p:cNvPr>
          <p:cNvSpPr>
            <a:spLocks noGrp="1"/>
          </p:cNvSpPr>
          <p:nvPr>
            <p:ph type="subTitle" idx="1"/>
          </p:nvPr>
        </p:nvSpPr>
        <p:spPr>
          <a:xfrm>
            <a:off x="253124" y="2843030"/>
            <a:ext cx="5260347" cy="450000"/>
          </a:xfrm>
        </p:spPr>
        <p:txBody>
          <a:bodyPr/>
          <a:lstStyle/>
          <a:p>
            <a:r>
              <a:rPr lang="en-GB" dirty="0"/>
              <a:t>Thomas B. Powles,</a:t>
            </a:r>
            <a:r>
              <a:rPr lang="en-GB" baseline="30000" dirty="0"/>
              <a:t>1</a:t>
            </a:r>
            <a:r>
              <a:rPr lang="en-GB" dirty="0"/>
              <a:t> Michiel Van der Heijden,</a:t>
            </a:r>
            <a:r>
              <a:rPr lang="en-GB" baseline="30000" dirty="0"/>
              <a:t>2</a:t>
            </a:r>
            <a:r>
              <a:rPr lang="en-GB" dirty="0"/>
              <a:t> Shilpa Gupta,</a:t>
            </a:r>
            <a:r>
              <a:rPr lang="en-GB" baseline="30000" dirty="0"/>
              <a:t>3</a:t>
            </a:r>
            <a:r>
              <a:rPr lang="en-GB" dirty="0"/>
              <a:t> </a:t>
            </a:r>
            <a:br>
              <a:rPr lang="en-GB" dirty="0"/>
            </a:br>
            <a:r>
              <a:rPr lang="en-GB" dirty="0" err="1"/>
              <a:t>Begoña</a:t>
            </a:r>
            <a:r>
              <a:rPr lang="en-GB" dirty="0"/>
              <a:t> Pérez Valderrama,</a:t>
            </a:r>
            <a:r>
              <a:rPr lang="en-GB" baseline="30000" dirty="0"/>
              <a:t>4</a:t>
            </a:r>
            <a:r>
              <a:rPr lang="en-GB" dirty="0"/>
              <a:t> Matthew D. Galsky,</a:t>
            </a:r>
            <a:r>
              <a:rPr lang="en-GB" baseline="30000" dirty="0"/>
              <a:t>5</a:t>
            </a:r>
            <a:r>
              <a:rPr lang="en-GB" dirty="0"/>
              <a:t> Jens Bedke,</a:t>
            </a:r>
            <a:r>
              <a:rPr lang="en-GB" baseline="30000" dirty="0"/>
              <a:t>6</a:t>
            </a:r>
            <a:r>
              <a:rPr lang="en-GB" dirty="0"/>
              <a:t> </a:t>
            </a:r>
            <a:br>
              <a:rPr lang="en-GB" dirty="0"/>
            </a:br>
            <a:r>
              <a:rPr lang="en-GB" dirty="0"/>
              <a:t>Eiji Kikuchi,</a:t>
            </a:r>
            <a:r>
              <a:rPr lang="en-GB" baseline="30000" dirty="0"/>
              <a:t>7</a:t>
            </a:r>
            <a:r>
              <a:rPr lang="en-GB" dirty="0"/>
              <a:t> Jean Hoffman-Censits,</a:t>
            </a:r>
            <a:r>
              <a:rPr lang="en-GB" baseline="30000" dirty="0"/>
              <a:t>8</a:t>
            </a:r>
            <a:r>
              <a:rPr lang="en-GB" dirty="0"/>
              <a:t> Jose Pablo </a:t>
            </a:r>
            <a:r>
              <a:rPr lang="en-GB" dirty="0" err="1"/>
              <a:t>Maroto</a:t>
            </a:r>
            <a:r>
              <a:rPr lang="en-GB" dirty="0"/>
              <a:t> Rey,</a:t>
            </a:r>
            <a:r>
              <a:rPr lang="en-GB" baseline="30000" dirty="0"/>
              <a:t>9</a:t>
            </a:r>
            <a:r>
              <a:rPr lang="en-GB" dirty="0"/>
              <a:t> </a:t>
            </a:r>
            <a:br>
              <a:rPr lang="en-GB" dirty="0"/>
            </a:br>
            <a:r>
              <a:rPr lang="en-GB" dirty="0"/>
              <a:t>Christof Vulsteke,</a:t>
            </a:r>
            <a:r>
              <a:rPr lang="en-GB" baseline="30000" dirty="0"/>
              <a:t>10</a:t>
            </a:r>
            <a:r>
              <a:rPr lang="en-GB" dirty="0"/>
              <a:t> </a:t>
            </a:r>
            <a:r>
              <a:rPr lang="en-GB" dirty="0" err="1"/>
              <a:t>Gopakumar</a:t>
            </a:r>
            <a:r>
              <a:rPr lang="en-GB" dirty="0"/>
              <a:t> Iyer,</a:t>
            </a:r>
            <a:r>
              <a:rPr lang="en-GB" baseline="30000" dirty="0"/>
              <a:t>11</a:t>
            </a:r>
            <a:r>
              <a:rPr lang="en-GB" dirty="0"/>
              <a:t> Umang Swami,</a:t>
            </a:r>
            <a:r>
              <a:rPr lang="en-GB" baseline="30000" dirty="0"/>
              <a:t>12</a:t>
            </a:r>
            <a:r>
              <a:rPr lang="en-GB" dirty="0"/>
              <a:t> Sang Joon Shin,</a:t>
            </a:r>
            <a:r>
              <a:rPr lang="en-GB" baseline="30000" dirty="0"/>
              <a:t>13</a:t>
            </a:r>
            <a:r>
              <a:rPr lang="en-GB" dirty="0"/>
              <a:t> </a:t>
            </a:r>
            <a:r>
              <a:rPr lang="en-GB" dirty="0" err="1"/>
              <a:t>Alejo</a:t>
            </a:r>
            <a:r>
              <a:rPr lang="en-GB" dirty="0"/>
              <a:t> Rodriguez-Vida,</a:t>
            </a:r>
            <a:r>
              <a:rPr lang="en-GB" baseline="30000" dirty="0"/>
              <a:t>14</a:t>
            </a:r>
            <a:r>
              <a:rPr lang="en-GB" dirty="0"/>
              <a:t> Michele Wozniak,</a:t>
            </a:r>
            <a:r>
              <a:rPr lang="en-GB" baseline="30000" dirty="0"/>
              <a:t>15</a:t>
            </a:r>
            <a:r>
              <a:rPr lang="en-GB" dirty="0"/>
              <a:t> Blanca </a:t>
            </a:r>
            <a:r>
              <a:rPr lang="en-GB" dirty="0" err="1"/>
              <a:t>Homet</a:t>
            </a:r>
            <a:r>
              <a:rPr lang="en-GB" dirty="0"/>
              <a:t> Moreno,</a:t>
            </a:r>
            <a:r>
              <a:rPr lang="en-GB" baseline="30000" dirty="0"/>
              <a:t>16</a:t>
            </a:r>
            <a:r>
              <a:rPr lang="en-GB" dirty="0"/>
              <a:t> </a:t>
            </a:r>
            <a:br>
              <a:rPr lang="en-GB" dirty="0"/>
            </a:br>
            <a:r>
              <a:rPr lang="en-GB" dirty="0"/>
              <a:t>Yi-Tsung Lu,</a:t>
            </a:r>
            <a:r>
              <a:rPr lang="en-GB" baseline="30000" dirty="0"/>
              <a:t>17</a:t>
            </a:r>
            <a:r>
              <a:rPr lang="en-GB" dirty="0"/>
              <a:t> </a:t>
            </a:r>
            <a:r>
              <a:rPr lang="en-GB" dirty="0" err="1"/>
              <a:t>Xuesong</a:t>
            </a:r>
            <a:r>
              <a:rPr lang="en-GB" dirty="0"/>
              <a:t> Yu,</a:t>
            </a:r>
            <a:r>
              <a:rPr lang="en-GB" baseline="30000" dirty="0"/>
              <a:t>17</a:t>
            </a:r>
            <a:r>
              <a:rPr lang="en-GB" dirty="0"/>
              <a:t> Leah Hogdal,</a:t>
            </a:r>
            <a:r>
              <a:rPr lang="en-GB" baseline="30000" dirty="0"/>
              <a:t>17</a:t>
            </a:r>
            <a:r>
              <a:rPr lang="en-GB" dirty="0"/>
              <a:t> </a:t>
            </a:r>
            <a:r>
              <a:rPr lang="en-GB" dirty="0" err="1"/>
              <a:t>Yohann</a:t>
            </a:r>
            <a:r>
              <a:rPr lang="en-GB" dirty="0"/>
              <a:t> Loriot</a:t>
            </a:r>
            <a:r>
              <a:rPr lang="en-GB" baseline="30000" dirty="0"/>
              <a:t>18</a:t>
            </a:r>
          </a:p>
        </p:txBody>
      </p:sp>
      <p:sp>
        <p:nvSpPr>
          <p:cNvPr id="7" name="Text Placeholder 6">
            <a:extLst>
              <a:ext uri="{FF2B5EF4-FFF2-40B4-BE49-F238E27FC236}">
                <a16:creationId xmlns:a16="http://schemas.microsoft.com/office/drawing/2014/main" id="{646DE3A1-ECAF-8C15-394E-3E00E86A5B6F}"/>
              </a:ext>
            </a:extLst>
          </p:cNvPr>
          <p:cNvSpPr>
            <a:spLocks noGrp="1"/>
          </p:cNvSpPr>
          <p:nvPr>
            <p:ph type="body" idx="2"/>
          </p:nvPr>
        </p:nvSpPr>
        <p:spPr>
          <a:xfrm>
            <a:off x="260376" y="4063919"/>
            <a:ext cx="5000087" cy="783120"/>
          </a:xfrm>
        </p:spPr>
        <p:txBody>
          <a:bodyPr/>
          <a:lstStyle/>
          <a:p>
            <a:pPr>
              <a:spcBef>
                <a:spcPts val="0"/>
              </a:spcBef>
            </a:pPr>
            <a:r>
              <a:rPr lang="en-GB" baseline="30000" dirty="0"/>
              <a:t>1</a:t>
            </a:r>
            <a:r>
              <a:rPr lang="en-GB" dirty="0"/>
              <a:t>Barts Cancer Centre, QMUL, London, UK; </a:t>
            </a:r>
            <a:r>
              <a:rPr lang="en-GB" baseline="30000" dirty="0"/>
              <a:t>2</a:t>
            </a:r>
            <a:r>
              <a:rPr lang="en-GB" dirty="0"/>
              <a:t>Netherlands Cancer Institute, Amsterdam, Netherlands; </a:t>
            </a:r>
            <a:r>
              <a:rPr lang="en-GB" baseline="30000" dirty="0"/>
              <a:t>3</a:t>
            </a:r>
            <a:r>
              <a:rPr lang="en-GB" dirty="0"/>
              <a:t>The Cleveland Clinic, Cleveland, OH, USA; </a:t>
            </a:r>
            <a:r>
              <a:rPr lang="en-GB" baseline="30000" dirty="0"/>
              <a:t>4</a:t>
            </a:r>
            <a:r>
              <a:rPr lang="en-GB" dirty="0"/>
              <a:t>Hospital Universitario Virgen del Rocio, Seville, Spain; </a:t>
            </a:r>
            <a:r>
              <a:rPr lang="en-GB" baseline="30000" dirty="0"/>
              <a:t>5</a:t>
            </a:r>
            <a:r>
              <a:rPr lang="en-GB" dirty="0"/>
              <a:t>Mount Sinai Medical </a:t>
            </a:r>
            <a:r>
              <a:rPr lang="en-GB" dirty="0" err="1"/>
              <a:t>Center</a:t>
            </a:r>
            <a:r>
              <a:rPr lang="en-GB" dirty="0"/>
              <a:t>, New York, NY, USA; </a:t>
            </a:r>
            <a:r>
              <a:rPr lang="en-GB" baseline="30000" dirty="0"/>
              <a:t>6</a:t>
            </a:r>
            <a:r>
              <a:rPr lang="en-GB" dirty="0"/>
              <a:t>Department of Urology &amp; Eva </a:t>
            </a:r>
            <a:r>
              <a:rPr lang="en-GB" dirty="0" err="1"/>
              <a:t>Meyr</a:t>
            </a:r>
            <a:r>
              <a:rPr lang="en-GB" dirty="0"/>
              <a:t>-Stihl Cancer </a:t>
            </a:r>
            <a:r>
              <a:rPr lang="en-GB" dirty="0" err="1"/>
              <a:t>Center</a:t>
            </a:r>
            <a:r>
              <a:rPr lang="en-GB" dirty="0"/>
              <a:t>, </a:t>
            </a:r>
            <a:r>
              <a:rPr lang="en-GB" dirty="0" err="1"/>
              <a:t>Klinikum</a:t>
            </a:r>
            <a:r>
              <a:rPr lang="en-GB" dirty="0"/>
              <a:t> Stuttgart, Stuttgart, Germany; </a:t>
            </a:r>
            <a:r>
              <a:rPr lang="en-GB" baseline="30000" dirty="0"/>
              <a:t>7</a:t>
            </a:r>
            <a:r>
              <a:rPr lang="en-GB" dirty="0"/>
              <a:t>St. Marianna University School of Medicine, Kawasaki, Japan; </a:t>
            </a:r>
            <a:r>
              <a:rPr lang="en-GB" baseline="30000" dirty="0"/>
              <a:t>8</a:t>
            </a:r>
            <a:r>
              <a:rPr lang="en-GB" dirty="0"/>
              <a:t>The Sidney Kimmel Comprehensive Cancer </a:t>
            </a:r>
            <a:r>
              <a:rPr lang="en-GB" dirty="0" err="1"/>
              <a:t>Center</a:t>
            </a:r>
            <a:r>
              <a:rPr lang="en-GB" dirty="0"/>
              <a:t>, Johns Hopkins Medical </a:t>
            </a:r>
            <a:r>
              <a:rPr lang="en-GB" dirty="0" err="1"/>
              <a:t>Center</a:t>
            </a:r>
            <a:r>
              <a:rPr lang="en-GB" dirty="0"/>
              <a:t>, Baltimore, MD, USA; </a:t>
            </a:r>
            <a:r>
              <a:rPr lang="en-GB" baseline="30000" dirty="0"/>
              <a:t>9</a:t>
            </a:r>
            <a:r>
              <a:rPr lang="en-GB" dirty="0"/>
              <a:t>Hospital de la Santa Creu </a:t>
            </a:r>
            <a:r>
              <a:rPr lang="en-GB" dirty="0" err="1"/>
              <a:t>i</a:t>
            </a:r>
            <a:r>
              <a:rPr lang="en-GB" dirty="0"/>
              <a:t> Sant Paul, Barcelona, Spain; </a:t>
            </a:r>
            <a:r>
              <a:rPr lang="en-GB" baseline="30000" dirty="0"/>
              <a:t>10</a:t>
            </a:r>
            <a:r>
              <a:rPr lang="en-GB" dirty="0"/>
              <a:t>Integrated Cancer </a:t>
            </a:r>
            <a:r>
              <a:rPr lang="en-GB" dirty="0" err="1"/>
              <a:t>Center</a:t>
            </a:r>
            <a:r>
              <a:rPr lang="en-GB" dirty="0"/>
              <a:t> Ghent, AZ Maria </a:t>
            </a:r>
            <a:r>
              <a:rPr lang="en-GB" dirty="0" err="1"/>
              <a:t>Middelares</a:t>
            </a:r>
            <a:r>
              <a:rPr lang="en-GB" dirty="0"/>
              <a:t> and </a:t>
            </a:r>
            <a:r>
              <a:rPr lang="en-GB" dirty="0" err="1"/>
              <a:t>Center</a:t>
            </a:r>
            <a:r>
              <a:rPr lang="en-GB" dirty="0"/>
              <a:t> for Oncological Research (CORE), Antwerp University, Antwerp,  Belgium; </a:t>
            </a:r>
            <a:r>
              <a:rPr lang="en-GB" baseline="30000" dirty="0"/>
              <a:t>11</a:t>
            </a:r>
            <a:r>
              <a:rPr lang="en-GB" dirty="0"/>
              <a:t>Memorial Sloan Kettering Cancer </a:t>
            </a:r>
            <a:r>
              <a:rPr lang="en-GB" dirty="0" err="1"/>
              <a:t>Center</a:t>
            </a:r>
            <a:r>
              <a:rPr lang="en-GB" dirty="0"/>
              <a:t>, New York, NY, USA; </a:t>
            </a:r>
            <a:r>
              <a:rPr lang="en-GB" baseline="30000" dirty="0"/>
              <a:t>12</a:t>
            </a:r>
            <a:r>
              <a:rPr lang="en-GB" dirty="0"/>
              <a:t>Huntsman Cancer Institute, University of Utah, Salt Lake City, UT, USA; </a:t>
            </a:r>
            <a:r>
              <a:rPr lang="en-GB" baseline="30000" dirty="0"/>
              <a:t>13</a:t>
            </a:r>
            <a:r>
              <a:rPr lang="en-GB" dirty="0"/>
              <a:t>Severance Hospital, Yonsei University Health System, Seoul, South Korea; </a:t>
            </a:r>
            <a:r>
              <a:rPr lang="en-GB" baseline="30000" dirty="0"/>
              <a:t>14</a:t>
            </a:r>
            <a:r>
              <a:rPr lang="en-GB" dirty="0"/>
              <a:t>Hospital del Mar, Barcelona, Spain; </a:t>
            </a:r>
            <a:r>
              <a:rPr lang="en-GB" baseline="30000" dirty="0"/>
              <a:t>15</a:t>
            </a:r>
            <a:r>
              <a:rPr lang="en-GB" dirty="0"/>
              <a:t>Astellas Pharma Inc., Northbrook, IL, USA; </a:t>
            </a:r>
            <a:r>
              <a:rPr lang="en-GB" baseline="30000" dirty="0"/>
              <a:t>16</a:t>
            </a:r>
            <a:r>
              <a:rPr lang="en-GB" dirty="0"/>
              <a:t>Merck &amp; Co., Inc., Rahway, NJ, USA; </a:t>
            </a:r>
            <a:r>
              <a:rPr lang="en-GB" baseline="30000" dirty="0"/>
              <a:t>17</a:t>
            </a:r>
            <a:r>
              <a:rPr lang="en-GB" dirty="0"/>
              <a:t>Pfizer Inc., Bothell, WA, USA; </a:t>
            </a:r>
            <a:r>
              <a:rPr lang="en-GB" baseline="30000" dirty="0"/>
              <a:t>18</a:t>
            </a:r>
            <a:r>
              <a:rPr lang="en-GB" dirty="0"/>
              <a:t>Institut Gustave </a:t>
            </a:r>
            <a:r>
              <a:rPr lang="en-GB" dirty="0" err="1"/>
              <a:t>Roussy</a:t>
            </a:r>
            <a:r>
              <a:rPr lang="en-GB" dirty="0"/>
              <a:t>, Villejuif, France.</a:t>
            </a:r>
          </a:p>
        </p:txBody>
      </p:sp>
      <p:sp>
        <p:nvSpPr>
          <p:cNvPr id="3" name="Title 1">
            <a:extLst>
              <a:ext uri="{FF2B5EF4-FFF2-40B4-BE49-F238E27FC236}">
                <a16:creationId xmlns:a16="http://schemas.microsoft.com/office/drawing/2014/main" id="{008C1AB0-2A52-307D-57A1-AE79F1A6FFC9}"/>
              </a:ext>
            </a:extLst>
          </p:cNvPr>
          <p:cNvSpPr txBox="1">
            <a:spLocks/>
          </p:cNvSpPr>
          <p:nvPr/>
        </p:nvSpPr>
        <p:spPr>
          <a:xfrm>
            <a:off x="7853937" y="0"/>
            <a:ext cx="1290063" cy="333425"/>
          </a:xfrm>
          <a:prstGeom prst="rect">
            <a:avLst/>
          </a:prstGeom>
          <a:noFill/>
          <a:ln>
            <a:noFill/>
          </a:ln>
        </p:spPr>
        <p:txBody>
          <a:bodyPr spcFirstLastPara="1" vert="horz" wrap="square" lIns="91425" tIns="45700" rIns="91425" bIns="45700" rtlCol="0" anchor="b" anchorCtr="0">
            <a:noAutofit/>
          </a:bodyPr>
          <a:lstStyle>
            <a:lvl1pPr marR="0" lvl="0" algn="l" defTabSz="685800" rtl="0" eaLnBrk="1" latinLnBrk="0" hangingPunct="1">
              <a:lnSpc>
                <a:spcPct val="80000"/>
              </a:lnSpc>
              <a:spcBef>
                <a:spcPts val="0"/>
              </a:spcBef>
              <a:spcAft>
                <a:spcPts val="0"/>
              </a:spcAft>
              <a:buClr>
                <a:srgbClr val="05416B"/>
              </a:buClr>
              <a:buSzPts val="1400"/>
              <a:buFont typeface="Arial Narrow"/>
              <a:buNone/>
              <a:defRPr sz="2700" b="1" i="0" u="none" strike="noStrike" kern="1200" cap="none">
                <a:solidFill>
                  <a:srgbClr val="05416B"/>
                </a:solidFill>
                <a:latin typeface="Arial" panose="020B0604020202020204" pitchFamily="34" charset="0"/>
                <a:ea typeface="Arial" panose="020B0604020202020204" pitchFamily="34" charset="0"/>
                <a:cs typeface="Arial" panose="020B0604020202020204" pitchFamily="34" charset="0"/>
                <a:sym typeface="Arial Narrow"/>
              </a:defRPr>
            </a:lvl1pPr>
            <a:lvl2pPr marR="0" lvl="1"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2pPr>
            <a:lvl3pPr marR="0" lvl="2"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3pPr>
            <a:lvl4pPr marR="0" lvl="3"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4pPr>
            <a:lvl5pPr marR="0" lvl="4"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5pPr>
            <a:lvl6pPr marR="0" lvl="5"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6pPr>
            <a:lvl7pPr marR="0" lvl="6"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7pPr>
            <a:lvl8pPr marR="0" lvl="7"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8pPr>
            <a:lvl9pPr marR="0" lvl="8"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9pPr>
          </a:lstStyle>
          <a:p>
            <a:pPr algn="r">
              <a:lnSpc>
                <a:spcPct val="100000"/>
              </a:lnSpc>
            </a:pPr>
            <a:r>
              <a:rPr lang="en-US" sz="1600" dirty="0"/>
              <a:t>1</a:t>
            </a:r>
            <a:r>
              <a:rPr lang="en-GB" sz="1600" dirty="0"/>
              <a:t>966MO</a:t>
            </a:r>
          </a:p>
        </p:txBody>
      </p:sp>
    </p:spTree>
    <p:extLst>
      <p:ext uri="{BB962C8B-B14F-4D97-AF65-F5344CB8AC3E}">
        <p14:creationId xmlns:p14="http://schemas.microsoft.com/office/powerpoint/2010/main" val="41249372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A01A7A80-14C6-C315-A064-FB8F2BB0BDE1}"/>
              </a:ext>
            </a:extLst>
          </p:cNvPr>
          <p:cNvSpPr txBox="1">
            <a:spLocks/>
          </p:cNvSpPr>
          <p:nvPr/>
        </p:nvSpPr>
        <p:spPr>
          <a:xfrm>
            <a:off x="352803" y="280800"/>
            <a:ext cx="7171948" cy="626400"/>
          </a:xfrm>
          <a:prstGeom prst="rect">
            <a:avLst/>
          </a:prstGeom>
        </p:spPr>
        <p:txBody>
          <a:bodyPr vert="horz" lIns="91440" tIns="45720" rIns="91440" bIns="45720" rtlCol="0" anchor="t">
            <a:noAutofit/>
          </a:bodyPr>
          <a:lstStyle>
            <a:lvl1pPr algn="l" defTabSz="914354"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914354" rtl="0" eaLnBrk="1" fontAlgn="auto" latinLnBrk="0" hangingPunct="1">
              <a:lnSpc>
                <a:spcPct val="90000"/>
              </a:lnSpc>
              <a:spcBef>
                <a:spcPct val="0"/>
              </a:spcBef>
              <a:spcAft>
                <a:spcPts val="0"/>
              </a:spcAft>
              <a:buClrTx/>
              <a:buSzTx/>
              <a:buFontTx/>
              <a:buNone/>
              <a:tabLst/>
              <a:defRPr/>
            </a:pPr>
            <a:r>
              <a:rPr lang="en-US" sz="2000" b="1" dirty="0">
                <a:latin typeface="Arial" panose="020B0604020202020204" pitchFamily="34" charset="0"/>
                <a:cs typeface="Arial" panose="020B0604020202020204" pitchFamily="34" charset="0"/>
              </a:rPr>
              <a:t>Consistent ORR Benefit with EV+P Across All </a:t>
            </a:r>
            <a:br>
              <a:rPr lang="en-US" sz="2000" b="1" dirty="0">
                <a:latin typeface="Arial" panose="020B0604020202020204" pitchFamily="34" charset="0"/>
                <a:cs typeface="Arial" panose="020B0604020202020204" pitchFamily="34" charset="0"/>
              </a:rPr>
            </a:br>
            <a:r>
              <a:rPr lang="en-US" sz="2000" b="1" dirty="0">
                <a:latin typeface="Arial" panose="020B0604020202020204" pitchFamily="34" charset="0"/>
                <a:cs typeface="Arial" panose="020B0604020202020204" pitchFamily="34" charset="0"/>
              </a:rPr>
              <a:t>Nectin-4 Subgroups</a:t>
            </a:r>
          </a:p>
        </p:txBody>
      </p:sp>
      <p:sp>
        <p:nvSpPr>
          <p:cNvPr id="30" name="Footer Placeholder 3">
            <a:extLst>
              <a:ext uri="{FF2B5EF4-FFF2-40B4-BE49-F238E27FC236}">
                <a16:creationId xmlns:a16="http://schemas.microsoft.com/office/drawing/2014/main" id="{ABAFCDDE-B325-F732-C2EB-C4948B91A6A2}"/>
              </a:ext>
            </a:extLst>
          </p:cNvPr>
          <p:cNvSpPr txBox="1">
            <a:spLocks/>
          </p:cNvSpPr>
          <p:nvPr/>
        </p:nvSpPr>
        <p:spPr>
          <a:xfrm>
            <a:off x="269829" y="4633585"/>
            <a:ext cx="8867398" cy="451921"/>
          </a:xfrm>
          <a:prstGeom prst="rect">
            <a:avLst/>
          </a:prstGeom>
        </p:spPr>
        <p:txBody>
          <a:bodyPr anchor="b"/>
          <a:lstStyle>
            <a:defPPr>
              <a:defRPr lang="en-US"/>
            </a:defPPr>
            <a:lvl1pPr marL="0" algn="l" defTabSz="685766" rtl="0" eaLnBrk="1" latinLnBrk="0" hangingPunct="1">
              <a:defRPr sz="1350" kern="1200">
                <a:solidFill>
                  <a:schemeClr val="tx1"/>
                </a:solidFill>
                <a:latin typeface="+mn-lt"/>
                <a:ea typeface="+mn-ea"/>
                <a:cs typeface="+mn-cs"/>
              </a:defRPr>
            </a:lvl1pPr>
            <a:lvl2pPr marL="342884" algn="l" defTabSz="685766" rtl="0" eaLnBrk="1" latinLnBrk="0" hangingPunct="1">
              <a:defRPr sz="1350" kern="1200">
                <a:solidFill>
                  <a:schemeClr val="tx1"/>
                </a:solidFill>
                <a:latin typeface="+mn-lt"/>
                <a:ea typeface="+mn-ea"/>
                <a:cs typeface="+mn-cs"/>
              </a:defRPr>
            </a:lvl2pPr>
            <a:lvl3pPr marL="685766" algn="l" defTabSz="685766" rtl="0" eaLnBrk="1" latinLnBrk="0" hangingPunct="1">
              <a:defRPr sz="1350" kern="1200">
                <a:solidFill>
                  <a:schemeClr val="tx1"/>
                </a:solidFill>
                <a:latin typeface="+mn-lt"/>
                <a:ea typeface="+mn-ea"/>
                <a:cs typeface="+mn-cs"/>
              </a:defRPr>
            </a:lvl3pPr>
            <a:lvl4pPr marL="1028649" algn="l" defTabSz="685766" rtl="0" eaLnBrk="1" latinLnBrk="0" hangingPunct="1">
              <a:defRPr sz="1350" kern="1200">
                <a:solidFill>
                  <a:schemeClr val="tx1"/>
                </a:solidFill>
                <a:latin typeface="+mn-lt"/>
                <a:ea typeface="+mn-ea"/>
                <a:cs typeface="+mn-cs"/>
              </a:defRPr>
            </a:lvl4pPr>
            <a:lvl5pPr marL="1371532" algn="l" defTabSz="685766" rtl="0" eaLnBrk="1" latinLnBrk="0" hangingPunct="1">
              <a:defRPr sz="1350" kern="1200">
                <a:solidFill>
                  <a:schemeClr val="tx1"/>
                </a:solidFill>
                <a:latin typeface="+mn-lt"/>
                <a:ea typeface="+mn-ea"/>
                <a:cs typeface="+mn-cs"/>
              </a:defRPr>
            </a:lvl5pPr>
            <a:lvl6pPr marL="1714415" algn="l" defTabSz="685766" rtl="0" eaLnBrk="1" latinLnBrk="0" hangingPunct="1">
              <a:defRPr sz="1350" kern="1200">
                <a:solidFill>
                  <a:schemeClr val="tx1"/>
                </a:solidFill>
                <a:latin typeface="+mn-lt"/>
                <a:ea typeface="+mn-ea"/>
                <a:cs typeface="+mn-cs"/>
              </a:defRPr>
            </a:lvl6pPr>
            <a:lvl7pPr marL="2057297" algn="l" defTabSz="685766" rtl="0" eaLnBrk="1" latinLnBrk="0" hangingPunct="1">
              <a:defRPr sz="1350" kern="1200">
                <a:solidFill>
                  <a:schemeClr val="tx1"/>
                </a:solidFill>
                <a:latin typeface="+mn-lt"/>
                <a:ea typeface="+mn-ea"/>
                <a:cs typeface="+mn-cs"/>
              </a:defRPr>
            </a:lvl7pPr>
            <a:lvl8pPr marL="2400180" algn="l" defTabSz="685766" rtl="0" eaLnBrk="1" latinLnBrk="0" hangingPunct="1">
              <a:defRPr sz="1350" kern="1200">
                <a:solidFill>
                  <a:schemeClr val="tx1"/>
                </a:solidFill>
                <a:latin typeface="+mn-lt"/>
                <a:ea typeface="+mn-ea"/>
                <a:cs typeface="+mn-cs"/>
              </a:defRPr>
            </a:lvl8pPr>
            <a:lvl9pPr marL="2743064" algn="l" defTabSz="685766" rtl="0" eaLnBrk="1" latinLnBrk="0" hangingPunct="1">
              <a:defRPr sz="1350" kern="1200">
                <a:solidFill>
                  <a:schemeClr val="tx1"/>
                </a:solidFill>
                <a:latin typeface="+mn-lt"/>
                <a:ea typeface="+mn-ea"/>
                <a:cs typeface="+mn-cs"/>
              </a:defRPr>
            </a:lvl9pPr>
          </a:lstStyle>
          <a:p>
            <a:pPr>
              <a:lnSpc>
                <a:spcPct val="95000"/>
              </a:lnSpc>
            </a:pPr>
            <a:r>
              <a:rPr lang="en-US" sz="800" b="1" dirty="0">
                <a:latin typeface="Arial" panose="020B0604020202020204" pitchFamily="34" charset="0"/>
                <a:cs typeface="Arial" panose="020B0604020202020204" pitchFamily="34" charset="0"/>
              </a:rPr>
              <a:t>Data cutoff: 8 August 2023. </a:t>
            </a:r>
          </a:p>
          <a:p>
            <a:pPr>
              <a:lnSpc>
                <a:spcPct val="95000"/>
              </a:lnSpc>
            </a:pPr>
            <a:r>
              <a:rPr lang="en-US" sz="800" dirty="0">
                <a:latin typeface="Arial" panose="020B0604020202020204" pitchFamily="34" charset="0"/>
                <a:cs typeface="Arial" panose="020B0604020202020204" pitchFamily="34" charset="0"/>
              </a:rPr>
              <a:t>CR, complete response; EV, </a:t>
            </a:r>
            <a:r>
              <a:rPr lang="en-US" sz="800" dirty="0" err="1">
                <a:latin typeface="Arial" panose="020B0604020202020204" pitchFamily="34" charset="0"/>
                <a:cs typeface="Arial" panose="020B0604020202020204" pitchFamily="34" charset="0"/>
              </a:rPr>
              <a:t>enfortumab</a:t>
            </a:r>
            <a:r>
              <a:rPr lang="en-US" sz="800" dirty="0">
                <a:latin typeface="Arial" panose="020B0604020202020204" pitchFamily="34" charset="0"/>
                <a:cs typeface="Arial" panose="020B0604020202020204" pitchFamily="34" charset="0"/>
              </a:rPr>
              <a:t> vedotin; IQR, interquartile range; P, pembrolizumab; PR, partial response; </a:t>
            </a:r>
            <a:r>
              <a:rPr lang="en-US" sz="800" dirty="0">
                <a:solidFill>
                  <a:schemeClr val="tx1"/>
                </a:solidFill>
                <a:latin typeface="Arial" panose="020B0604020202020204" pitchFamily="34" charset="0"/>
                <a:cs typeface="Arial" panose="020B0604020202020204" pitchFamily="34" charset="0"/>
              </a:rPr>
              <a:t>RECIST, Response Evaluation Criteria in Solid Tumors. </a:t>
            </a:r>
            <a:br>
              <a:rPr lang="en-US" sz="800" b="1" dirty="0">
                <a:latin typeface="Arial" panose="020B0604020202020204" pitchFamily="34" charset="0"/>
                <a:cs typeface="Arial" panose="020B0604020202020204" pitchFamily="34" charset="0"/>
              </a:rPr>
            </a:br>
            <a:r>
              <a:rPr lang="en-US" sz="800" baseline="30000" dirty="0" err="1">
                <a:latin typeface="Arial" panose="020B0604020202020204" pitchFamily="34" charset="0"/>
                <a:cs typeface="Arial" panose="020B0604020202020204" pitchFamily="34" charset="0"/>
              </a:rPr>
              <a:t>a</a:t>
            </a:r>
            <a:r>
              <a:rPr lang="en-US" sz="800" dirty="0" err="1">
                <a:latin typeface="Arial" panose="020B0604020202020204" pitchFamily="34" charset="0"/>
                <a:cs typeface="Arial" panose="020B0604020202020204" pitchFamily="34" charset="0"/>
              </a:rPr>
              <a:t>Best</a:t>
            </a:r>
            <a:r>
              <a:rPr lang="en-US" sz="800" dirty="0">
                <a:latin typeface="Arial" panose="020B0604020202020204" pitchFamily="34" charset="0"/>
                <a:cs typeface="Arial" panose="020B0604020202020204" pitchFamily="34" charset="0"/>
              </a:rPr>
              <a:t> overall response according to RECIST 1.1. CR or PR were confirmed with repeat scans ≥28 days after initial response.</a:t>
            </a:r>
          </a:p>
          <a:p>
            <a:pPr>
              <a:lnSpc>
                <a:spcPct val="95000"/>
              </a:lnSpc>
            </a:pPr>
            <a:r>
              <a:rPr lang="en-US" sz="800" baseline="30000" dirty="0">
                <a:latin typeface="Arial" panose="020B0604020202020204" pitchFamily="34" charset="0"/>
                <a:cs typeface="Arial" panose="020B0604020202020204" pitchFamily="34" charset="0"/>
              </a:rPr>
              <a:t>b</a:t>
            </a:r>
            <a:r>
              <a:rPr lang="en-GB" sz="800" dirty="0">
                <a:latin typeface="Arial" panose="020B0604020202020204" pitchFamily="34" charset="0"/>
                <a:cs typeface="Arial" panose="020B0604020202020204" pitchFamily="34" charset="0"/>
              </a:rPr>
              <a:t>With Nectin-4 expression data available.</a:t>
            </a:r>
          </a:p>
          <a:p>
            <a:pPr>
              <a:lnSpc>
                <a:spcPct val="95000"/>
              </a:lnSpc>
            </a:pPr>
            <a:r>
              <a:rPr lang="en-US" sz="800" baseline="30000" dirty="0" err="1">
                <a:latin typeface="Arial" panose="020B0604020202020204" pitchFamily="34" charset="0"/>
                <a:cs typeface="Arial" panose="020B0604020202020204" pitchFamily="34" charset="0"/>
              </a:rPr>
              <a:t>c</a:t>
            </a:r>
            <a:r>
              <a:rPr lang="en-US" sz="800" dirty="0" err="1">
                <a:latin typeface="Arial" panose="020B0604020202020204" pitchFamily="34" charset="0"/>
                <a:cs typeface="Arial" panose="020B0604020202020204" pitchFamily="34" charset="0"/>
              </a:rPr>
              <a:t>The</a:t>
            </a:r>
            <a:r>
              <a:rPr lang="en-US" sz="800" dirty="0">
                <a:latin typeface="Arial" panose="020B0604020202020204" pitchFamily="34" charset="0"/>
                <a:cs typeface="Arial" panose="020B0604020202020204" pitchFamily="34" charset="0"/>
              </a:rPr>
              <a:t> median Nectin-4 H-score was 275 across patients in both arms.</a:t>
            </a:r>
          </a:p>
        </p:txBody>
      </p:sp>
      <p:sp>
        <p:nvSpPr>
          <p:cNvPr id="86" name="Slide Number Placeholder 2">
            <a:extLst>
              <a:ext uri="{FF2B5EF4-FFF2-40B4-BE49-F238E27FC236}">
                <a16:creationId xmlns:a16="http://schemas.microsoft.com/office/drawing/2014/main" id="{97A8BACD-9A6F-EB11-9E0D-211CAF714374}"/>
              </a:ext>
            </a:extLst>
          </p:cNvPr>
          <p:cNvSpPr>
            <a:spLocks noGrp="1"/>
          </p:cNvSpPr>
          <p:nvPr>
            <p:ph type="sldNum" sz="quarter" idx="12"/>
          </p:nvPr>
        </p:nvSpPr>
        <p:spPr>
          <a:xfrm>
            <a:off x="6863577" y="4782557"/>
            <a:ext cx="2057400" cy="273844"/>
          </a:xfrm>
        </p:spPr>
        <p:txBody>
          <a:bodyPr/>
          <a:lstStyle/>
          <a:p>
            <a:pPr defTabSz="914333">
              <a:buClr>
                <a:srgbClr val="000000"/>
              </a:buClr>
              <a:defRPr/>
            </a:pPr>
            <a:fld id="{28C8C536-3D86-1B45-902E-B4A85A14D5F5}" type="slidenum">
              <a:rPr lang="en-GB" smtClean="0">
                <a:solidFill>
                  <a:schemeClr val="tx1"/>
                </a:solidFill>
                <a:latin typeface="Arial" panose="020B0604020202020204" pitchFamily="34" charset="0"/>
                <a:cs typeface="Arial" panose="020B0604020202020204" pitchFamily="34" charset="0"/>
              </a:rPr>
              <a:pPr defTabSz="914333">
                <a:buClr>
                  <a:srgbClr val="000000"/>
                </a:buClr>
                <a:defRPr/>
              </a:pPr>
              <a:t>10</a:t>
            </a:fld>
            <a:endParaRPr lang="en-GB" dirty="0">
              <a:solidFill>
                <a:schemeClr val="tx1"/>
              </a:solidFill>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68C8D68F-F2ED-92CB-B005-0C64E1249744}"/>
              </a:ext>
            </a:extLst>
          </p:cNvPr>
          <p:cNvSpPr txBox="1"/>
          <p:nvPr/>
        </p:nvSpPr>
        <p:spPr>
          <a:xfrm rot="16200000">
            <a:off x="-451773" y="2274228"/>
            <a:ext cx="2162589" cy="276999"/>
          </a:xfrm>
          <a:prstGeom prst="rect">
            <a:avLst/>
          </a:prstGeom>
          <a:noFill/>
        </p:spPr>
        <p:txBody>
          <a:bodyPr wrap="square" rtlCol="0">
            <a:spAutoFit/>
          </a:bodyPr>
          <a:lstStyle/>
          <a:p>
            <a:pPr algn="ctr"/>
            <a:r>
              <a:rPr lang="en-GB" sz="1200" b="1" err="1">
                <a:latin typeface="Arial" panose="020B0604020202020204" pitchFamily="34" charset="0"/>
                <a:cs typeface="Arial" panose="020B0604020202020204" pitchFamily="34" charset="0"/>
              </a:rPr>
              <a:t>ORR</a:t>
            </a:r>
            <a:r>
              <a:rPr lang="en-GB" sz="1200" b="1" baseline="30000" err="1">
                <a:latin typeface="Arial" panose="020B0604020202020204" pitchFamily="34" charset="0"/>
                <a:cs typeface="Arial" panose="020B0604020202020204" pitchFamily="34" charset="0"/>
              </a:rPr>
              <a:t>a</a:t>
            </a:r>
            <a:r>
              <a:rPr lang="en-GB" sz="1200" b="1">
                <a:latin typeface="Arial" panose="020B0604020202020204" pitchFamily="34" charset="0"/>
                <a:cs typeface="Arial" panose="020B0604020202020204" pitchFamily="34" charset="0"/>
              </a:rPr>
              <a:t> (%)</a:t>
            </a:r>
          </a:p>
        </p:txBody>
      </p:sp>
      <p:graphicFrame>
        <p:nvGraphicFramePr>
          <p:cNvPr id="2" name="Chart 1">
            <a:extLst>
              <a:ext uri="{FF2B5EF4-FFF2-40B4-BE49-F238E27FC236}">
                <a16:creationId xmlns:a16="http://schemas.microsoft.com/office/drawing/2014/main" id="{95733107-098C-AA26-A5B8-D08E2751F1B1}"/>
              </a:ext>
            </a:extLst>
          </p:cNvPr>
          <p:cNvGraphicFramePr/>
          <p:nvPr>
            <p:extLst>
              <p:ext uri="{D42A27DB-BD31-4B8C-83A1-F6EECF244321}">
                <p14:modId xmlns:p14="http://schemas.microsoft.com/office/powerpoint/2010/main" val="3697809753"/>
              </p:ext>
            </p:extLst>
          </p:nvPr>
        </p:nvGraphicFramePr>
        <p:xfrm>
          <a:off x="600076" y="1013619"/>
          <a:ext cx="8052902" cy="334792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Table 2">
            <a:extLst>
              <a:ext uri="{FF2B5EF4-FFF2-40B4-BE49-F238E27FC236}">
                <a16:creationId xmlns:a16="http://schemas.microsoft.com/office/drawing/2014/main" id="{9B36CB8C-A930-5A77-2631-C39EF20EED12}"/>
              </a:ext>
            </a:extLst>
          </p:cNvPr>
          <p:cNvGraphicFramePr>
            <a:graphicFrameLocks noGrp="1"/>
          </p:cNvGraphicFramePr>
          <p:nvPr>
            <p:extLst>
              <p:ext uri="{D42A27DB-BD31-4B8C-83A1-F6EECF244321}">
                <p14:modId xmlns:p14="http://schemas.microsoft.com/office/powerpoint/2010/main" val="2123093194"/>
              </p:ext>
            </p:extLst>
          </p:nvPr>
        </p:nvGraphicFramePr>
        <p:xfrm>
          <a:off x="491022" y="4010660"/>
          <a:ext cx="7840178" cy="419854"/>
        </p:xfrm>
        <a:graphic>
          <a:graphicData uri="http://schemas.openxmlformats.org/drawingml/2006/table">
            <a:tbl>
              <a:tblPr firstRow="1" firstCol="1" bandRow="1"/>
              <a:tblGrid>
                <a:gridCol w="1011547">
                  <a:extLst>
                    <a:ext uri="{9D8B030D-6E8A-4147-A177-3AD203B41FA5}">
                      <a16:colId xmlns:a16="http://schemas.microsoft.com/office/drawing/2014/main" val="4198456401"/>
                    </a:ext>
                  </a:extLst>
                </a:gridCol>
                <a:gridCol w="959644">
                  <a:extLst>
                    <a:ext uri="{9D8B030D-6E8A-4147-A177-3AD203B41FA5}">
                      <a16:colId xmlns:a16="http://schemas.microsoft.com/office/drawing/2014/main" val="1670508023"/>
                    </a:ext>
                  </a:extLst>
                </a:gridCol>
                <a:gridCol w="215673">
                  <a:extLst>
                    <a:ext uri="{9D8B030D-6E8A-4147-A177-3AD203B41FA5}">
                      <a16:colId xmlns:a16="http://schemas.microsoft.com/office/drawing/2014/main" val="206102008"/>
                    </a:ext>
                  </a:extLst>
                </a:gridCol>
                <a:gridCol w="960664">
                  <a:extLst>
                    <a:ext uri="{9D8B030D-6E8A-4147-A177-3AD203B41FA5}">
                      <a16:colId xmlns:a16="http://schemas.microsoft.com/office/drawing/2014/main" val="1002381872"/>
                    </a:ext>
                  </a:extLst>
                </a:gridCol>
                <a:gridCol w="209550">
                  <a:extLst>
                    <a:ext uri="{9D8B030D-6E8A-4147-A177-3AD203B41FA5}">
                      <a16:colId xmlns:a16="http://schemas.microsoft.com/office/drawing/2014/main" val="1664510227"/>
                    </a:ext>
                  </a:extLst>
                </a:gridCol>
                <a:gridCol w="958850">
                  <a:extLst>
                    <a:ext uri="{9D8B030D-6E8A-4147-A177-3AD203B41FA5}">
                      <a16:colId xmlns:a16="http://schemas.microsoft.com/office/drawing/2014/main" val="1402304012"/>
                    </a:ext>
                  </a:extLst>
                </a:gridCol>
                <a:gridCol w="228600">
                  <a:extLst>
                    <a:ext uri="{9D8B030D-6E8A-4147-A177-3AD203B41FA5}">
                      <a16:colId xmlns:a16="http://schemas.microsoft.com/office/drawing/2014/main" val="2448202558"/>
                    </a:ext>
                  </a:extLst>
                </a:gridCol>
                <a:gridCol w="946150">
                  <a:extLst>
                    <a:ext uri="{9D8B030D-6E8A-4147-A177-3AD203B41FA5}">
                      <a16:colId xmlns:a16="http://schemas.microsoft.com/office/drawing/2014/main" val="2081790965"/>
                    </a:ext>
                  </a:extLst>
                </a:gridCol>
                <a:gridCol w="222250">
                  <a:extLst>
                    <a:ext uri="{9D8B030D-6E8A-4147-A177-3AD203B41FA5}">
                      <a16:colId xmlns:a16="http://schemas.microsoft.com/office/drawing/2014/main" val="914731424"/>
                    </a:ext>
                  </a:extLst>
                </a:gridCol>
                <a:gridCol w="963613">
                  <a:extLst>
                    <a:ext uri="{9D8B030D-6E8A-4147-A177-3AD203B41FA5}">
                      <a16:colId xmlns:a16="http://schemas.microsoft.com/office/drawing/2014/main" val="2660020318"/>
                    </a:ext>
                  </a:extLst>
                </a:gridCol>
                <a:gridCol w="217487">
                  <a:extLst>
                    <a:ext uri="{9D8B030D-6E8A-4147-A177-3AD203B41FA5}">
                      <a16:colId xmlns:a16="http://schemas.microsoft.com/office/drawing/2014/main" val="3969866040"/>
                    </a:ext>
                  </a:extLst>
                </a:gridCol>
                <a:gridCol w="946150">
                  <a:extLst>
                    <a:ext uri="{9D8B030D-6E8A-4147-A177-3AD203B41FA5}">
                      <a16:colId xmlns:a16="http://schemas.microsoft.com/office/drawing/2014/main" val="2589915917"/>
                    </a:ext>
                  </a:extLst>
                </a:gridCol>
              </a:tblGrid>
              <a:tr h="374134">
                <a:tc>
                  <a:txBody>
                    <a:bodyPr/>
                    <a:lstStyle/>
                    <a:p>
                      <a:pPr marL="0" marR="0" lvl="0" indent="0" algn="l" defTabSz="685800" rtl="0" eaLnBrk="1" fontAlgn="auto" latinLnBrk="0" hangingPunct="1">
                        <a:lnSpc>
                          <a:spcPct val="100000"/>
                        </a:lnSpc>
                        <a:spcBef>
                          <a:spcPts val="0"/>
                        </a:spcBef>
                        <a:spcAft>
                          <a:spcPts val="0"/>
                        </a:spcAft>
                        <a:buClrTx/>
                        <a:buSzTx/>
                        <a:buFontTx/>
                        <a:buNone/>
                        <a:tabLst>
                          <a:tab pos="274320" algn="l"/>
                        </a:tabLst>
                        <a:defRPr/>
                      </a:pPr>
                      <a:endParaRPr lang="en-GB" sz="1000" b="1" dirty="0">
                        <a:solidFill>
                          <a:schemeClr val="tx1"/>
                        </a:solidFill>
                        <a:latin typeface="Arial" panose="020B0604020202020204" pitchFamily="34" charset="0"/>
                        <a:cs typeface="Arial" panose="020B0604020202020204" pitchFamily="34" charset="0"/>
                      </a:endParaRPr>
                    </a:p>
                  </a:txBody>
                  <a:tcPr marL="20574" marR="2057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tabLst>
                          <a:tab pos="274320" algn="l"/>
                        </a:tabLst>
                      </a:pPr>
                      <a:r>
                        <a:rPr lang="en-US" sz="1000" b="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Overall </a:t>
                      </a:r>
                    </a:p>
                    <a:p>
                      <a:pPr marL="0" marR="0" algn="ctr">
                        <a:lnSpc>
                          <a:spcPct val="100000"/>
                        </a:lnSpc>
                        <a:spcBef>
                          <a:spcPts val="0"/>
                        </a:spcBef>
                        <a:spcAft>
                          <a:spcPts val="0"/>
                        </a:spcAft>
                        <a:tabLst>
                          <a:tab pos="274320" algn="l"/>
                        </a:tabLst>
                      </a:pPr>
                      <a:r>
                        <a:rPr lang="en-US" sz="1000" b="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population</a:t>
                      </a:r>
                    </a:p>
                  </a:txBody>
                  <a:tcPr marL="20574" marR="2057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tabLst>
                          <a:tab pos="274320" algn="l"/>
                        </a:tabLst>
                      </a:pPr>
                      <a:endParaRPr lang="en-US" sz="1000" b="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0574" marR="2057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tabLst>
                          <a:tab pos="274320" algn="l"/>
                        </a:tabLst>
                      </a:pPr>
                      <a:r>
                        <a:rPr lang="en-US" sz="1000" b="1"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H-score &lt;275</a:t>
                      </a:r>
                      <a:r>
                        <a:rPr lang="en-US" sz="1000" b="1" baseline="300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c</a:t>
                      </a:r>
                      <a:endParaRPr lang="en-US" sz="1000" b="1"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0574" marR="2057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tabLst>
                          <a:tab pos="274320" algn="l"/>
                        </a:tabLst>
                      </a:pPr>
                      <a:endParaRPr lang="en-US" sz="1000" b="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0574" marR="2057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tabLst>
                          <a:tab pos="274320" algn="l"/>
                        </a:tabLst>
                      </a:pPr>
                      <a:r>
                        <a:rPr lang="en-US" sz="1000" b="1"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H-score ≥275</a:t>
                      </a:r>
                      <a:r>
                        <a:rPr lang="en-US" sz="1000" b="1" baseline="300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c</a:t>
                      </a:r>
                      <a:endParaRPr lang="en-US" sz="1000" b="1" strike="sngStrike"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0574" marR="2057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tabLst>
                          <a:tab pos="274320" algn="l"/>
                        </a:tabLst>
                      </a:pPr>
                      <a:endParaRPr lang="en-US" sz="1000" b="1"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0574" marR="2057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tabLst>
                          <a:tab pos="274320" algn="l"/>
                        </a:tabLst>
                      </a:pPr>
                      <a:r>
                        <a:rPr lang="en-US" sz="1000" b="1"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H-score </a:t>
                      </a:r>
                      <a:br>
                        <a:rPr lang="en-US" sz="1000" b="1"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br>
                      <a:r>
                        <a:rPr lang="en-US" sz="1000" b="1"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&lt;150</a:t>
                      </a:r>
                    </a:p>
                  </a:txBody>
                  <a:tcPr marL="20574" marR="2057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tabLst>
                          <a:tab pos="274320" algn="l"/>
                        </a:tabLst>
                      </a:pPr>
                      <a:endParaRPr lang="en-US" sz="1000" b="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0574" marR="2057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tabLst>
                          <a:tab pos="274320" algn="l"/>
                        </a:tabLst>
                      </a:pPr>
                      <a:r>
                        <a:rPr lang="en-US" sz="1000" b="1"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H-score </a:t>
                      </a:r>
                      <a:br>
                        <a:rPr lang="en-US" sz="1000" b="1"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br>
                      <a:r>
                        <a:rPr lang="en-US" sz="1000" b="1"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≥150 to &lt;225</a:t>
                      </a:r>
                    </a:p>
                  </a:txBody>
                  <a:tcPr marL="20574" marR="2057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tabLst>
                          <a:tab pos="274320" algn="l"/>
                        </a:tabLst>
                      </a:pPr>
                      <a:endParaRPr lang="en-US" sz="1000" b="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0574" marR="2057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tabLst>
                          <a:tab pos="274320" algn="l"/>
                        </a:tabLst>
                      </a:pPr>
                      <a:r>
                        <a:rPr lang="en-US" sz="1000" b="1"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H-score </a:t>
                      </a:r>
                      <a:br>
                        <a:rPr lang="en-US" sz="1000" b="1"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br>
                      <a:r>
                        <a:rPr lang="en-US" sz="1000" b="1"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≥225</a:t>
                      </a:r>
                    </a:p>
                  </a:txBody>
                  <a:tcPr marL="20574" marR="2057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25384943"/>
                  </a:ext>
                </a:extLst>
              </a:tr>
              <a:tr h="0">
                <a:tc>
                  <a:txBody>
                    <a:bodyPr/>
                    <a:lstStyle/>
                    <a:p>
                      <a:pPr marL="0" marR="0" lvl="0" indent="0" algn="l" defTabSz="685800" rtl="0" eaLnBrk="1" fontAlgn="auto" latinLnBrk="0" hangingPunct="1">
                        <a:lnSpc>
                          <a:spcPct val="100000"/>
                        </a:lnSpc>
                        <a:spcBef>
                          <a:spcPts val="0"/>
                        </a:spcBef>
                        <a:spcAft>
                          <a:spcPts val="0"/>
                        </a:spcAft>
                        <a:buClrTx/>
                        <a:buSzTx/>
                        <a:buFontTx/>
                        <a:buNone/>
                        <a:tabLst>
                          <a:tab pos="274320" algn="l"/>
                        </a:tabLst>
                        <a:defRPr/>
                      </a:pPr>
                      <a:endParaRPr lang="en-GB" sz="300" b="1">
                        <a:solidFill>
                          <a:schemeClr val="tx1"/>
                        </a:solidFill>
                        <a:latin typeface="Arial" panose="020B0604020202020204" pitchFamily="34" charset="0"/>
                        <a:cs typeface="Arial" panose="020B0604020202020204" pitchFamily="34" charset="0"/>
                      </a:endParaRPr>
                    </a:p>
                  </a:txBody>
                  <a:tcPr marL="20574" marR="2057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tabLst>
                          <a:tab pos="274320" algn="l"/>
                        </a:tabLst>
                      </a:pPr>
                      <a:endParaRPr lang="en-US" sz="300" b="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0574" marR="2057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tabLst>
                          <a:tab pos="274320" algn="l"/>
                        </a:tabLst>
                      </a:pPr>
                      <a:endParaRPr lang="en-US" sz="300" b="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0574" marR="2057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tabLst>
                          <a:tab pos="274320" algn="l"/>
                        </a:tabLst>
                      </a:pPr>
                      <a:endParaRPr lang="en-US" sz="300" b="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0574" marR="2057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tabLst>
                          <a:tab pos="274320" algn="l"/>
                        </a:tabLst>
                      </a:pPr>
                      <a:endParaRPr lang="en-US" sz="300" b="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0574" marR="2057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tabLst>
                          <a:tab pos="274320" algn="l"/>
                        </a:tabLst>
                      </a:pPr>
                      <a:endParaRPr lang="en-US" sz="300" b="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0574" marR="2057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tabLst>
                          <a:tab pos="274320" algn="l"/>
                        </a:tabLst>
                      </a:pPr>
                      <a:endParaRPr lang="en-US" sz="300" b="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0574" marR="2057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tabLst>
                          <a:tab pos="274320" algn="l"/>
                        </a:tabLst>
                      </a:pPr>
                      <a:endParaRPr lang="en-US" sz="300" b="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0574" marR="2057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tabLst>
                          <a:tab pos="274320" algn="l"/>
                        </a:tabLst>
                      </a:pPr>
                      <a:endParaRPr lang="en-US" sz="300" b="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0574" marR="2057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tabLst>
                          <a:tab pos="274320" algn="l"/>
                        </a:tabLst>
                      </a:pPr>
                      <a:endParaRPr lang="en-US" sz="300" b="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0574" marR="2057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tabLst>
                          <a:tab pos="274320" algn="l"/>
                        </a:tabLst>
                      </a:pPr>
                      <a:endParaRPr lang="en-US" sz="300" b="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0574" marR="2057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tabLst>
                          <a:tab pos="274320" algn="l"/>
                        </a:tabLst>
                      </a:pPr>
                      <a:endParaRPr lang="en-US" sz="300" b="1"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0574" marR="2057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46958678"/>
                  </a:ext>
                </a:extLst>
              </a:tr>
            </a:tbl>
          </a:graphicData>
        </a:graphic>
      </p:graphicFrame>
      <p:graphicFrame>
        <p:nvGraphicFramePr>
          <p:cNvPr id="48" name="Table 47">
            <a:extLst>
              <a:ext uri="{FF2B5EF4-FFF2-40B4-BE49-F238E27FC236}">
                <a16:creationId xmlns:a16="http://schemas.microsoft.com/office/drawing/2014/main" id="{3AF5CFE7-1FFF-2725-B3D8-23C9D7017377}"/>
              </a:ext>
            </a:extLst>
          </p:cNvPr>
          <p:cNvGraphicFramePr>
            <a:graphicFrameLocks noGrp="1"/>
          </p:cNvGraphicFramePr>
          <p:nvPr>
            <p:extLst>
              <p:ext uri="{D42A27DB-BD31-4B8C-83A1-F6EECF244321}">
                <p14:modId xmlns:p14="http://schemas.microsoft.com/office/powerpoint/2010/main" val="2032473663"/>
              </p:ext>
            </p:extLst>
          </p:nvPr>
        </p:nvGraphicFramePr>
        <p:xfrm>
          <a:off x="5008221" y="918122"/>
          <a:ext cx="3535703" cy="609600"/>
        </p:xfrm>
        <a:graphic>
          <a:graphicData uri="http://schemas.openxmlformats.org/drawingml/2006/table">
            <a:tbl>
              <a:tblPr firstRow="1" firstCol="1" bandRow="1"/>
              <a:tblGrid>
                <a:gridCol w="1152398">
                  <a:extLst>
                    <a:ext uri="{9D8B030D-6E8A-4147-A177-3AD203B41FA5}">
                      <a16:colId xmlns:a16="http://schemas.microsoft.com/office/drawing/2014/main" val="4198456401"/>
                    </a:ext>
                  </a:extLst>
                </a:gridCol>
                <a:gridCol w="1084846">
                  <a:extLst>
                    <a:ext uri="{9D8B030D-6E8A-4147-A177-3AD203B41FA5}">
                      <a16:colId xmlns:a16="http://schemas.microsoft.com/office/drawing/2014/main" val="1670508023"/>
                    </a:ext>
                  </a:extLst>
                </a:gridCol>
                <a:gridCol w="1298459">
                  <a:extLst>
                    <a:ext uri="{9D8B030D-6E8A-4147-A177-3AD203B41FA5}">
                      <a16:colId xmlns:a16="http://schemas.microsoft.com/office/drawing/2014/main" val="4117232869"/>
                    </a:ext>
                  </a:extLst>
                </a:gridCol>
              </a:tblGrid>
              <a:tr h="128881">
                <a:tc>
                  <a:txBody>
                    <a:bodyPr/>
                    <a:lstStyle/>
                    <a:p>
                      <a:pPr marL="0" marR="0" indent="0">
                        <a:lnSpc>
                          <a:spcPct val="100000"/>
                        </a:lnSpc>
                        <a:spcBef>
                          <a:spcPts val="0"/>
                        </a:spcBef>
                        <a:spcAft>
                          <a:spcPts val="0"/>
                        </a:spcAft>
                        <a:tabLst>
                          <a:tab pos="274320" algn="l"/>
                        </a:tabLst>
                      </a:pPr>
                      <a:r>
                        <a:rPr lang="en-US" sz="1000" b="1" dirty="0">
                          <a:effectLst/>
                          <a:latin typeface="Arial" panose="020B0604020202020204" pitchFamily="34" charset="0"/>
                          <a:ea typeface="Times New Roman" panose="02020603050405020304" pitchFamily="18" charset="0"/>
                          <a:cs typeface="Times New Roman" panose="02020603050405020304" pitchFamily="18" charset="0"/>
                        </a:rPr>
                        <a:t>Nectin-4 H-score, </a:t>
                      </a:r>
                      <a:br>
                        <a:rPr lang="en-US" sz="1000" b="1" dirty="0">
                          <a:effectLst/>
                          <a:latin typeface="Arial" panose="020B0604020202020204" pitchFamily="34" charset="0"/>
                          <a:ea typeface="Times New Roman" panose="02020603050405020304" pitchFamily="18" charset="0"/>
                          <a:cs typeface="Times New Roman" panose="02020603050405020304" pitchFamily="18" charset="0"/>
                        </a:rPr>
                      </a:br>
                      <a:r>
                        <a:rPr lang="en-US" sz="1000" b="1" dirty="0">
                          <a:effectLst/>
                          <a:latin typeface="Arial" panose="020B0604020202020204" pitchFamily="34" charset="0"/>
                          <a:ea typeface="Times New Roman" panose="02020603050405020304" pitchFamily="18" charset="0"/>
                          <a:cs typeface="Times New Roman" panose="02020603050405020304" pitchFamily="18" charset="0"/>
                        </a:rPr>
                        <a:t>median (IQR)</a:t>
                      </a:r>
                    </a:p>
                  </a:txBody>
                  <a:tcPr marL="20574" marR="2057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pPr marL="0" marR="0" algn="ctr">
                        <a:lnSpc>
                          <a:spcPct val="100000"/>
                        </a:lnSpc>
                        <a:spcBef>
                          <a:spcPts val="0"/>
                        </a:spcBef>
                        <a:spcAft>
                          <a:spcPts val="0"/>
                        </a:spcAft>
                        <a:tabLst>
                          <a:tab pos="274320" algn="l"/>
                        </a:tabLst>
                      </a:pPr>
                      <a:r>
                        <a:rPr lang="en-US" sz="1000" b="1">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EV+P</a:t>
                      </a:r>
                    </a:p>
                    <a:p>
                      <a:pPr marL="0" marR="0" algn="ctr">
                        <a:lnSpc>
                          <a:spcPct val="100000"/>
                        </a:lnSpc>
                        <a:spcBef>
                          <a:spcPts val="0"/>
                        </a:spcBef>
                        <a:spcAft>
                          <a:spcPts val="0"/>
                        </a:spcAft>
                        <a:tabLst>
                          <a:tab pos="274320" algn="l"/>
                        </a:tabLst>
                      </a:pPr>
                      <a:r>
                        <a:rPr lang="en-US" sz="1000" b="1">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n=437</a:t>
                      </a:r>
                    </a:p>
                  </a:txBody>
                  <a:tcPr marL="20574" marR="2057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203864"/>
                    </a:solidFill>
                  </a:tcPr>
                </a:tc>
                <a:tc>
                  <a:txBody>
                    <a:bodyPr/>
                    <a:lstStyle/>
                    <a:p>
                      <a:pPr marL="0" marR="0" algn="ctr">
                        <a:lnSpc>
                          <a:spcPct val="100000"/>
                        </a:lnSpc>
                        <a:spcBef>
                          <a:spcPts val="0"/>
                        </a:spcBef>
                        <a:spcAft>
                          <a:spcPts val="0"/>
                        </a:spcAft>
                        <a:tabLst>
                          <a:tab pos="274320" algn="l"/>
                        </a:tabLst>
                      </a:pPr>
                      <a:r>
                        <a:rPr lang="en-US" sz="1000" b="1">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Chemotherapy</a:t>
                      </a:r>
                    </a:p>
                    <a:p>
                      <a:pPr marL="0" marR="0" algn="ctr">
                        <a:lnSpc>
                          <a:spcPct val="100000"/>
                        </a:lnSpc>
                        <a:spcBef>
                          <a:spcPts val="0"/>
                        </a:spcBef>
                        <a:spcAft>
                          <a:spcPts val="0"/>
                        </a:spcAft>
                        <a:tabLst>
                          <a:tab pos="274320" algn="l"/>
                        </a:tabLst>
                      </a:pPr>
                      <a:r>
                        <a:rPr lang="en-US" sz="1000" b="1">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n=441</a:t>
                      </a:r>
                    </a:p>
                  </a:txBody>
                  <a:tcPr marL="20574" marR="2057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888D89"/>
                    </a:solidFill>
                  </a:tcPr>
                </a:tc>
                <a:extLst>
                  <a:ext uri="{0D108BD9-81ED-4DB2-BD59-A6C34878D82A}">
                    <a16:rowId xmlns:a16="http://schemas.microsoft.com/office/drawing/2014/main" val="2923488627"/>
                  </a:ext>
                </a:extLst>
              </a:tr>
              <a:tr h="102903">
                <a:tc>
                  <a:txBody>
                    <a:bodyPr/>
                    <a:lstStyle/>
                    <a:p>
                      <a:pPr marL="0" marR="0" indent="0">
                        <a:lnSpc>
                          <a:spcPct val="100000"/>
                        </a:lnSpc>
                        <a:spcBef>
                          <a:spcPts val="0"/>
                        </a:spcBef>
                        <a:spcAft>
                          <a:spcPts val="0"/>
                        </a:spcAft>
                        <a:tabLst>
                          <a:tab pos="274320" algn="l"/>
                        </a:tabLst>
                      </a:pPr>
                      <a:r>
                        <a:rPr lang="en-US" sz="1000" err="1">
                          <a:effectLst/>
                          <a:latin typeface="Arial" panose="020B0604020202020204" pitchFamily="34" charset="0"/>
                          <a:ea typeface="Times New Roman" panose="02020603050405020304" pitchFamily="18" charset="0"/>
                          <a:cs typeface="Times New Roman" panose="02020603050405020304" pitchFamily="18" charset="0"/>
                        </a:rPr>
                        <a:t>Responders</a:t>
                      </a:r>
                      <a:r>
                        <a:rPr lang="en-US" sz="1000" baseline="30000" err="1">
                          <a:effectLst/>
                          <a:latin typeface="Arial" panose="020B0604020202020204" pitchFamily="34" charset="0"/>
                          <a:ea typeface="Times New Roman" panose="02020603050405020304" pitchFamily="18" charset="0"/>
                          <a:cs typeface="Times New Roman" panose="02020603050405020304" pitchFamily="18" charset="0"/>
                        </a:rPr>
                        <a:t>b</a:t>
                      </a:r>
                      <a:endParaRPr lang="en-US" sz="1000">
                        <a:effectLst/>
                        <a:latin typeface="Arial" panose="020B0604020202020204" pitchFamily="34" charset="0"/>
                        <a:ea typeface="Times New Roman" panose="02020603050405020304" pitchFamily="18" charset="0"/>
                        <a:cs typeface="Times New Roman" panose="02020603050405020304" pitchFamily="18" charset="0"/>
                      </a:endParaRPr>
                    </a:p>
                  </a:txBody>
                  <a:tcPr marL="20574" marR="2057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tab pos="274320" algn="l"/>
                        </a:tabLst>
                        <a:defRPr/>
                      </a:pPr>
                      <a:r>
                        <a:rPr lang="en-US" sz="1000">
                          <a:effectLst/>
                          <a:latin typeface="Arial" panose="020B0604020202020204" pitchFamily="34" charset="0"/>
                          <a:ea typeface="Times New Roman" panose="02020603050405020304" pitchFamily="18" charset="0"/>
                          <a:cs typeface="Times New Roman" panose="02020603050405020304" pitchFamily="18" charset="0"/>
                        </a:rPr>
                        <a:t>284.5 (240-300)</a:t>
                      </a:r>
                    </a:p>
                  </a:txBody>
                  <a:tcPr marL="20574" marR="2057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tab pos="274320" algn="l"/>
                        </a:tabLst>
                        <a:defRPr/>
                      </a:pPr>
                      <a:r>
                        <a:rPr lang="en-US" sz="1000" dirty="0">
                          <a:effectLst/>
                          <a:latin typeface="Arial" panose="020B0604020202020204" pitchFamily="34" charset="0"/>
                          <a:ea typeface="Times New Roman" panose="02020603050405020304" pitchFamily="18" charset="0"/>
                          <a:cs typeface="Times New Roman" panose="02020603050405020304" pitchFamily="18" charset="0"/>
                        </a:rPr>
                        <a:t>280 (225-300)</a:t>
                      </a:r>
                    </a:p>
                  </a:txBody>
                  <a:tcPr marL="20574" marR="2057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74706717"/>
                  </a:ext>
                </a:extLst>
              </a:tr>
              <a:tr h="64440">
                <a:tc>
                  <a:txBody>
                    <a:bodyPr/>
                    <a:lstStyle/>
                    <a:p>
                      <a:pPr marL="0" marR="0" indent="0">
                        <a:lnSpc>
                          <a:spcPct val="100000"/>
                        </a:lnSpc>
                        <a:spcBef>
                          <a:spcPts val="0"/>
                        </a:spcBef>
                        <a:spcAft>
                          <a:spcPts val="0"/>
                        </a:spcAft>
                        <a:tabLst>
                          <a:tab pos="274320" algn="l"/>
                        </a:tabLst>
                      </a:pPr>
                      <a:r>
                        <a:rPr lang="en-US" sz="1000">
                          <a:effectLst/>
                          <a:latin typeface="Arial" panose="020B0604020202020204" pitchFamily="34" charset="0"/>
                          <a:ea typeface="Times New Roman" panose="02020603050405020304" pitchFamily="18" charset="0"/>
                          <a:cs typeface="Times New Roman" panose="02020603050405020304" pitchFamily="18" charset="0"/>
                        </a:rPr>
                        <a:t>Non-</a:t>
                      </a:r>
                      <a:r>
                        <a:rPr lang="en-US" sz="1000" err="1">
                          <a:effectLst/>
                          <a:latin typeface="Arial" panose="020B0604020202020204" pitchFamily="34" charset="0"/>
                          <a:ea typeface="Times New Roman" panose="02020603050405020304" pitchFamily="18" charset="0"/>
                          <a:cs typeface="Times New Roman" panose="02020603050405020304" pitchFamily="18" charset="0"/>
                        </a:rPr>
                        <a:t>responders</a:t>
                      </a:r>
                      <a:r>
                        <a:rPr lang="en-US" sz="1000" baseline="30000" err="1">
                          <a:effectLst/>
                          <a:latin typeface="Arial" panose="020B0604020202020204" pitchFamily="34" charset="0"/>
                          <a:ea typeface="Times New Roman" panose="02020603050405020304" pitchFamily="18" charset="0"/>
                          <a:cs typeface="Times New Roman" panose="02020603050405020304" pitchFamily="18" charset="0"/>
                        </a:rPr>
                        <a:t>b</a:t>
                      </a:r>
                      <a:endParaRPr lang="en-US" sz="1000" baseline="30000">
                        <a:effectLst/>
                        <a:latin typeface="Arial" panose="020B0604020202020204" pitchFamily="34" charset="0"/>
                        <a:ea typeface="Times New Roman" panose="02020603050405020304" pitchFamily="18" charset="0"/>
                        <a:cs typeface="Times New Roman" panose="02020603050405020304" pitchFamily="18" charset="0"/>
                      </a:endParaRPr>
                    </a:p>
                  </a:txBody>
                  <a:tcPr marL="20574" marR="2057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tab pos="274320" algn="l"/>
                        </a:tabLst>
                        <a:defRPr/>
                      </a:pPr>
                      <a:r>
                        <a:rPr lang="en-US" sz="1000">
                          <a:effectLst/>
                          <a:latin typeface="Arial" panose="020B0604020202020204" pitchFamily="34" charset="0"/>
                          <a:ea typeface="Times New Roman" panose="02020603050405020304" pitchFamily="18" charset="0"/>
                          <a:cs typeface="Times New Roman" panose="02020603050405020304" pitchFamily="18" charset="0"/>
                        </a:rPr>
                        <a:t>270 (210-295) </a:t>
                      </a:r>
                    </a:p>
                  </a:txBody>
                  <a:tcPr marL="20574" marR="2057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tab pos="274320" algn="l"/>
                        </a:tabLst>
                        <a:defRPr/>
                      </a:pPr>
                      <a:r>
                        <a:rPr lang="en-US" sz="1000">
                          <a:effectLst/>
                          <a:latin typeface="Arial" panose="020B0604020202020204" pitchFamily="34" charset="0"/>
                          <a:ea typeface="Times New Roman" panose="02020603050405020304" pitchFamily="18" charset="0"/>
                          <a:cs typeface="Times New Roman" panose="02020603050405020304" pitchFamily="18" charset="0"/>
                        </a:rPr>
                        <a:t>265 (210-295)</a:t>
                      </a:r>
                    </a:p>
                  </a:txBody>
                  <a:tcPr marL="20574" marR="2057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56550312"/>
                  </a:ext>
                </a:extLst>
              </a:tr>
            </a:tbl>
          </a:graphicData>
        </a:graphic>
      </p:graphicFrame>
      <p:sp>
        <p:nvSpPr>
          <p:cNvPr id="8" name="TextBox 7">
            <a:extLst>
              <a:ext uri="{FF2B5EF4-FFF2-40B4-BE49-F238E27FC236}">
                <a16:creationId xmlns:a16="http://schemas.microsoft.com/office/drawing/2014/main" id="{A8B36200-E903-3E2C-67C4-B70724DBE98B}"/>
              </a:ext>
            </a:extLst>
          </p:cNvPr>
          <p:cNvSpPr txBox="1"/>
          <p:nvPr/>
        </p:nvSpPr>
        <p:spPr>
          <a:xfrm>
            <a:off x="1405467" y="3768974"/>
            <a:ext cx="677333" cy="215444"/>
          </a:xfrm>
          <a:prstGeom prst="rect">
            <a:avLst/>
          </a:prstGeom>
          <a:noFill/>
        </p:spPr>
        <p:txBody>
          <a:bodyPr wrap="square">
            <a:spAutoFit/>
          </a:bodyPr>
          <a:lstStyle/>
          <a:p>
            <a:pPr algn="ctr"/>
            <a:r>
              <a:rPr lang="en-US" sz="800">
                <a:solidFill>
                  <a:schemeClr val="bg1"/>
                </a:solidFill>
                <a:latin typeface="Arial" panose="020B0604020202020204" pitchFamily="34" charset="0"/>
                <a:cs typeface="Arial" panose="020B0604020202020204" pitchFamily="34" charset="0"/>
              </a:rPr>
              <a:t>n=437</a:t>
            </a:r>
          </a:p>
        </p:txBody>
      </p:sp>
      <p:sp>
        <p:nvSpPr>
          <p:cNvPr id="9" name="TextBox 8">
            <a:extLst>
              <a:ext uri="{FF2B5EF4-FFF2-40B4-BE49-F238E27FC236}">
                <a16:creationId xmlns:a16="http://schemas.microsoft.com/office/drawing/2014/main" id="{102307F1-E02A-1959-E7BA-D9BE80AD3FA8}"/>
              </a:ext>
            </a:extLst>
          </p:cNvPr>
          <p:cNvSpPr txBox="1"/>
          <p:nvPr/>
        </p:nvSpPr>
        <p:spPr>
          <a:xfrm>
            <a:off x="1853187" y="3768974"/>
            <a:ext cx="677333" cy="215444"/>
          </a:xfrm>
          <a:prstGeom prst="rect">
            <a:avLst/>
          </a:prstGeom>
          <a:noFill/>
        </p:spPr>
        <p:txBody>
          <a:bodyPr wrap="square">
            <a:spAutoFit/>
          </a:bodyPr>
          <a:lstStyle/>
          <a:p>
            <a:pPr algn="ctr"/>
            <a:r>
              <a:rPr lang="en-US" sz="800">
                <a:solidFill>
                  <a:schemeClr val="bg1"/>
                </a:solidFill>
                <a:latin typeface="Arial" panose="020B0604020202020204" pitchFamily="34" charset="0"/>
                <a:cs typeface="Arial" panose="020B0604020202020204" pitchFamily="34" charset="0"/>
              </a:rPr>
              <a:t>n=441</a:t>
            </a:r>
          </a:p>
        </p:txBody>
      </p:sp>
      <p:sp>
        <p:nvSpPr>
          <p:cNvPr id="10" name="TextBox 9">
            <a:extLst>
              <a:ext uri="{FF2B5EF4-FFF2-40B4-BE49-F238E27FC236}">
                <a16:creationId xmlns:a16="http://schemas.microsoft.com/office/drawing/2014/main" id="{2252A0F5-B3DD-2916-FD07-1108F53D2D37}"/>
              </a:ext>
            </a:extLst>
          </p:cNvPr>
          <p:cNvSpPr txBox="1"/>
          <p:nvPr/>
        </p:nvSpPr>
        <p:spPr>
          <a:xfrm>
            <a:off x="2572603" y="3768974"/>
            <a:ext cx="677333" cy="215444"/>
          </a:xfrm>
          <a:prstGeom prst="rect">
            <a:avLst/>
          </a:prstGeom>
          <a:noFill/>
        </p:spPr>
        <p:txBody>
          <a:bodyPr wrap="square">
            <a:spAutoFit/>
          </a:bodyPr>
          <a:lstStyle/>
          <a:p>
            <a:pPr algn="ctr"/>
            <a:r>
              <a:rPr lang="en-US" sz="800">
                <a:solidFill>
                  <a:schemeClr val="bg1"/>
                </a:solidFill>
                <a:latin typeface="Arial" panose="020B0604020202020204" pitchFamily="34" charset="0"/>
                <a:cs typeface="Arial" panose="020B0604020202020204" pitchFamily="34" charset="0"/>
              </a:rPr>
              <a:t>n=173</a:t>
            </a:r>
          </a:p>
        </p:txBody>
      </p:sp>
      <p:sp>
        <p:nvSpPr>
          <p:cNvPr id="11" name="TextBox 10">
            <a:extLst>
              <a:ext uri="{FF2B5EF4-FFF2-40B4-BE49-F238E27FC236}">
                <a16:creationId xmlns:a16="http://schemas.microsoft.com/office/drawing/2014/main" id="{FEFF6016-E8B7-AE79-F1AE-757D5E2E6C01}"/>
              </a:ext>
            </a:extLst>
          </p:cNvPr>
          <p:cNvSpPr txBox="1"/>
          <p:nvPr/>
        </p:nvSpPr>
        <p:spPr>
          <a:xfrm>
            <a:off x="3057566" y="3768974"/>
            <a:ext cx="677333" cy="215444"/>
          </a:xfrm>
          <a:prstGeom prst="rect">
            <a:avLst/>
          </a:prstGeom>
          <a:noFill/>
        </p:spPr>
        <p:txBody>
          <a:bodyPr wrap="square">
            <a:spAutoFit/>
          </a:bodyPr>
          <a:lstStyle/>
          <a:p>
            <a:pPr algn="ctr"/>
            <a:r>
              <a:rPr lang="en-US" sz="800">
                <a:solidFill>
                  <a:schemeClr val="bg1"/>
                </a:solidFill>
                <a:latin typeface="Arial" panose="020B0604020202020204" pitchFamily="34" charset="0"/>
                <a:cs typeface="Arial" panose="020B0604020202020204" pitchFamily="34" charset="0"/>
              </a:rPr>
              <a:t>n=210</a:t>
            </a:r>
          </a:p>
        </p:txBody>
      </p:sp>
      <p:sp>
        <p:nvSpPr>
          <p:cNvPr id="12" name="TextBox 11">
            <a:extLst>
              <a:ext uri="{FF2B5EF4-FFF2-40B4-BE49-F238E27FC236}">
                <a16:creationId xmlns:a16="http://schemas.microsoft.com/office/drawing/2014/main" id="{9D8CB2EE-23B2-BFB5-F41F-39A4D22C1E8E}"/>
              </a:ext>
            </a:extLst>
          </p:cNvPr>
          <p:cNvSpPr txBox="1"/>
          <p:nvPr/>
        </p:nvSpPr>
        <p:spPr>
          <a:xfrm>
            <a:off x="3753179" y="3768974"/>
            <a:ext cx="677333" cy="215444"/>
          </a:xfrm>
          <a:prstGeom prst="rect">
            <a:avLst/>
          </a:prstGeom>
          <a:noFill/>
        </p:spPr>
        <p:txBody>
          <a:bodyPr wrap="square">
            <a:spAutoFit/>
          </a:bodyPr>
          <a:lstStyle/>
          <a:p>
            <a:pPr algn="ctr"/>
            <a:r>
              <a:rPr lang="en-US" sz="800">
                <a:solidFill>
                  <a:schemeClr val="bg1"/>
                </a:solidFill>
                <a:latin typeface="Arial" panose="020B0604020202020204" pitchFamily="34" charset="0"/>
                <a:cs typeface="Arial" panose="020B0604020202020204" pitchFamily="34" charset="0"/>
              </a:rPr>
              <a:t>n=216</a:t>
            </a:r>
          </a:p>
        </p:txBody>
      </p:sp>
      <p:sp>
        <p:nvSpPr>
          <p:cNvPr id="14" name="TextBox 13">
            <a:extLst>
              <a:ext uri="{FF2B5EF4-FFF2-40B4-BE49-F238E27FC236}">
                <a16:creationId xmlns:a16="http://schemas.microsoft.com/office/drawing/2014/main" id="{9303537C-007F-B49B-BB56-295EA42CA61C}"/>
              </a:ext>
            </a:extLst>
          </p:cNvPr>
          <p:cNvSpPr txBox="1"/>
          <p:nvPr/>
        </p:nvSpPr>
        <p:spPr>
          <a:xfrm>
            <a:off x="4238142" y="3768974"/>
            <a:ext cx="677333" cy="215444"/>
          </a:xfrm>
          <a:prstGeom prst="rect">
            <a:avLst/>
          </a:prstGeom>
          <a:noFill/>
        </p:spPr>
        <p:txBody>
          <a:bodyPr wrap="square">
            <a:spAutoFit/>
          </a:bodyPr>
          <a:lstStyle/>
          <a:p>
            <a:pPr algn="ctr"/>
            <a:r>
              <a:rPr lang="en-US" sz="800">
                <a:solidFill>
                  <a:schemeClr val="bg1"/>
                </a:solidFill>
                <a:latin typeface="Arial" panose="020B0604020202020204" pitchFamily="34" charset="0"/>
                <a:cs typeface="Arial" panose="020B0604020202020204" pitchFamily="34" charset="0"/>
              </a:rPr>
              <a:t>n=193</a:t>
            </a:r>
          </a:p>
        </p:txBody>
      </p:sp>
      <p:sp>
        <p:nvSpPr>
          <p:cNvPr id="15" name="TextBox 14">
            <a:extLst>
              <a:ext uri="{FF2B5EF4-FFF2-40B4-BE49-F238E27FC236}">
                <a16:creationId xmlns:a16="http://schemas.microsoft.com/office/drawing/2014/main" id="{222980B7-019C-4322-7ADE-3DBEC452D3A2}"/>
              </a:ext>
            </a:extLst>
          </p:cNvPr>
          <p:cNvSpPr txBox="1"/>
          <p:nvPr/>
        </p:nvSpPr>
        <p:spPr>
          <a:xfrm>
            <a:off x="4915475" y="3768974"/>
            <a:ext cx="677333" cy="215444"/>
          </a:xfrm>
          <a:prstGeom prst="rect">
            <a:avLst/>
          </a:prstGeom>
          <a:noFill/>
        </p:spPr>
        <p:txBody>
          <a:bodyPr wrap="square">
            <a:spAutoFit/>
          </a:bodyPr>
          <a:lstStyle/>
          <a:p>
            <a:pPr algn="ctr"/>
            <a:r>
              <a:rPr lang="en-US" sz="800">
                <a:solidFill>
                  <a:schemeClr val="bg1"/>
                </a:solidFill>
                <a:latin typeface="Arial" panose="020B0604020202020204" pitchFamily="34" charset="0"/>
                <a:cs typeface="Arial" panose="020B0604020202020204" pitchFamily="34" charset="0"/>
              </a:rPr>
              <a:t>n=38</a:t>
            </a:r>
          </a:p>
        </p:txBody>
      </p:sp>
      <p:sp>
        <p:nvSpPr>
          <p:cNvPr id="16" name="TextBox 15">
            <a:extLst>
              <a:ext uri="{FF2B5EF4-FFF2-40B4-BE49-F238E27FC236}">
                <a16:creationId xmlns:a16="http://schemas.microsoft.com/office/drawing/2014/main" id="{E59784DC-541F-535A-ABD1-4619E485AA43}"/>
              </a:ext>
            </a:extLst>
          </p:cNvPr>
          <p:cNvSpPr txBox="1"/>
          <p:nvPr/>
        </p:nvSpPr>
        <p:spPr>
          <a:xfrm>
            <a:off x="5400438" y="3768974"/>
            <a:ext cx="677333" cy="215444"/>
          </a:xfrm>
          <a:prstGeom prst="rect">
            <a:avLst/>
          </a:prstGeom>
          <a:noFill/>
        </p:spPr>
        <p:txBody>
          <a:bodyPr wrap="square">
            <a:spAutoFit/>
          </a:bodyPr>
          <a:lstStyle/>
          <a:p>
            <a:pPr algn="ctr"/>
            <a:r>
              <a:rPr lang="en-US" sz="800">
                <a:solidFill>
                  <a:schemeClr val="bg1"/>
                </a:solidFill>
                <a:latin typeface="Arial" panose="020B0604020202020204" pitchFamily="34" charset="0"/>
                <a:cs typeface="Arial" panose="020B0604020202020204" pitchFamily="34" charset="0"/>
              </a:rPr>
              <a:t>n=50</a:t>
            </a:r>
          </a:p>
        </p:txBody>
      </p:sp>
      <p:sp>
        <p:nvSpPr>
          <p:cNvPr id="17" name="TextBox 16">
            <a:extLst>
              <a:ext uri="{FF2B5EF4-FFF2-40B4-BE49-F238E27FC236}">
                <a16:creationId xmlns:a16="http://schemas.microsoft.com/office/drawing/2014/main" id="{E1A90A67-BD17-7A2C-CF9D-B8EBA99A2DAC}"/>
              </a:ext>
            </a:extLst>
          </p:cNvPr>
          <p:cNvSpPr txBox="1"/>
          <p:nvPr/>
        </p:nvSpPr>
        <p:spPr>
          <a:xfrm>
            <a:off x="6111688" y="3768974"/>
            <a:ext cx="677333" cy="215444"/>
          </a:xfrm>
          <a:prstGeom prst="rect">
            <a:avLst/>
          </a:prstGeom>
          <a:noFill/>
        </p:spPr>
        <p:txBody>
          <a:bodyPr wrap="square">
            <a:spAutoFit/>
          </a:bodyPr>
          <a:lstStyle/>
          <a:p>
            <a:pPr algn="ctr"/>
            <a:r>
              <a:rPr lang="en-US" sz="800">
                <a:solidFill>
                  <a:schemeClr val="bg1"/>
                </a:solidFill>
                <a:latin typeface="Arial" panose="020B0604020202020204" pitchFamily="34" charset="0"/>
                <a:cs typeface="Arial" panose="020B0604020202020204" pitchFamily="34" charset="0"/>
              </a:rPr>
              <a:t>n=50</a:t>
            </a:r>
          </a:p>
        </p:txBody>
      </p:sp>
      <p:sp>
        <p:nvSpPr>
          <p:cNvPr id="18" name="TextBox 17">
            <a:extLst>
              <a:ext uri="{FF2B5EF4-FFF2-40B4-BE49-F238E27FC236}">
                <a16:creationId xmlns:a16="http://schemas.microsoft.com/office/drawing/2014/main" id="{EA3791C4-A01D-86DC-A413-C4D355E83227}"/>
              </a:ext>
            </a:extLst>
          </p:cNvPr>
          <p:cNvSpPr txBox="1"/>
          <p:nvPr/>
        </p:nvSpPr>
        <p:spPr>
          <a:xfrm>
            <a:off x="6596651" y="3768974"/>
            <a:ext cx="677333" cy="215444"/>
          </a:xfrm>
          <a:prstGeom prst="rect">
            <a:avLst/>
          </a:prstGeom>
          <a:noFill/>
        </p:spPr>
        <p:txBody>
          <a:bodyPr wrap="square">
            <a:spAutoFit/>
          </a:bodyPr>
          <a:lstStyle/>
          <a:p>
            <a:pPr algn="ctr"/>
            <a:r>
              <a:rPr lang="en-US" sz="800">
                <a:solidFill>
                  <a:schemeClr val="bg1"/>
                </a:solidFill>
                <a:latin typeface="Arial" panose="020B0604020202020204" pitchFamily="34" charset="0"/>
                <a:cs typeface="Arial" panose="020B0604020202020204" pitchFamily="34" charset="0"/>
              </a:rPr>
              <a:t>n=56</a:t>
            </a:r>
          </a:p>
        </p:txBody>
      </p:sp>
      <p:sp>
        <p:nvSpPr>
          <p:cNvPr id="19" name="TextBox 18">
            <a:extLst>
              <a:ext uri="{FF2B5EF4-FFF2-40B4-BE49-F238E27FC236}">
                <a16:creationId xmlns:a16="http://schemas.microsoft.com/office/drawing/2014/main" id="{D502A34F-69C0-CD9F-8B75-1F32D211EEAA}"/>
              </a:ext>
            </a:extLst>
          </p:cNvPr>
          <p:cNvSpPr txBox="1"/>
          <p:nvPr/>
        </p:nvSpPr>
        <p:spPr>
          <a:xfrm>
            <a:off x="7264439" y="3768974"/>
            <a:ext cx="677333" cy="215444"/>
          </a:xfrm>
          <a:prstGeom prst="rect">
            <a:avLst/>
          </a:prstGeom>
          <a:noFill/>
        </p:spPr>
        <p:txBody>
          <a:bodyPr wrap="square">
            <a:spAutoFit/>
          </a:bodyPr>
          <a:lstStyle/>
          <a:p>
            <a:pPr algn="ctr"/>
            <a:r>
              <a:rPr lang="en-US" sz="800">
                <a:solidFill>
                  <a:schemeClr val="bg1"/>
                </a:solidFill>
                <a:latin typeface="Arial" panose="020B0604020202020204" pitchFamily="34" charset="0"/>
                <a:cs typeface="Arial" panose="020B0604020202020204" pitchFamily="34" charset="0"/>
              </a:rPr>
              <a:t>n=301</a:t>
            </a:r>
          </a:p>
        </p:txBody>
      </p:sp>
      <p:sp>
        <p:nvSpPr>
          <p:cNvPr id="20" name="TextBox 19">
            <a:extLst>
              <a:ext uri="{FF2B5EF4-FFF2-40B4-BE49-F238E27FC236}">
                <a16:creationId xmlns:a16="http://schemas.microsoft.com/office/drawing/2014/main" id="{1445D4DC-F557-C9BA-7899-07568107B5F8}"/>
              </a:ext>
            </a:extLst>
          </p:cNvPr>
          <p:cNvSpPr txBox="1"/>
          <p:nvPr/>
        </p:nvSpPr>
        <p:spPr>
          <a:xfrm>
            <a:off x="7749402" y="3768974"/>
            <a:ext cx="677333" cy="215444"/>
          </a:xfrm>
          <a:prstGeom prst="rect">
            <a:avLst/>
          </a:prstGeom>
          <a:noFill/>
        </p:spPr>
        <p:txBody>
          <a:bodyPr wrap="square">
            <a:spAutoFit/>
          </a:bodyPr>
          <a:lstStyle/>
          <a:p>
            <a:pPr algn="ctr"/>
            <a:r>
              <a:rPr lang="en-US" sz="800">
                <a:solidFill>
                  <a:schemeClr val="bg1"/>
                </a:solidFill>
                <a:latin typeface="Arial" panose="020B0604020202020204" pitchFamily="34" charset="0"/>
                <a:cs typeface="Arial" panose="020B0604020202020204" pitchFamily="34" charset="0"/>
              </a:rPr>
              <a:t>n=297</a:t>
            </a:r>
          </a:p>
        </p:txBody>
      </p:sp>
      <p:cxnSp>
        <p:nvCxnSpPr>
          <p:cNvPr id="6" name="Straight Connector 5">
            <a:extLst>
              <a:ext uri="{FF2B5EF4-FFF2-40B4-BE49-F238E27FC236}">
                <a16:creationId xmlns:a16="http://schemas.microsoft.com/office/drawing/2014/main" id="{FA57102F-D4F5-A602-06FC-BF848E4E1D29}"/>
              </a:ext>
            </a:extLst>
          </p:cNvPr>
          <p:cNvCxnSpPr>
            <a:cxnSpLocks/>
          </p:cNvCxnSpPr>
          <p:nvPr/>
        </p:nvCxnSpPr>
        <p:spPr>
          <a:xfrm flipV="1">
            <a:off x="4918837" y="1301003"/>
            <a:ext cx="0" cy="3029623"/>
          </a:xfrm>
          <a:prstGeom prst="line">
            <a:avLst/>
          </a:prstGeom>
          <a:ln w="127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AC35B080-3888-F43C-DA49-4BE6ABCE6175}"/>
              </a:ext>
            </a:extLst>
          </p:cNvPr>
          <p:cNvCxnSpPr>
            <a:cxnSpLocks/>
          </p:cNvCxnSpPr>
          <p:nvPr/>
        </p:nvCxnSpPr>
        <p:spPr>
          <a:xfrm flipV="1">
            <a:off x="2572603" y="1301003"/>
            <a:ext cx="0" cy="3029623"/>
          </a:xfrm>
          <a:prstGeom prst="line">
            <a:avLst/>
          </a:prstGeom>
          <a:ln w="127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37446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7667083-7CAB-D1CF-AD67-A78E056A11C3}"/>
              </a:ext>
            </a:extLst>
          </p:cNvPr>
          <p:cNvSpPr txBox="1">
            <a:spLocks/>
          </p:cNvSpPr>
          <p:nvPr/>
        </p:nvSpPr>
        <p:spPr>
          <a:xfrm>
            <a:off x="352803" y="280800"/>
            <a:ext cx="7171947" cy="626400"/>
          </a:xfrm>
          <a:prstGeom prst="rect">
            <a:avLst/>
          </a:prstGeom>
        </p:spPr>
        <p:txBody>
          <a:bodyPr vert="horz" lIns="91440" tIns="45720" rIns="91440" bIns="45720" rtlCol="0" anchor="t">
            <a:noAutofit/>
          </a:bodyPr>
          <a:lstStyle>
            <a:lvl1pPr algn="l" defTabSz="914354"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914354" rtl="0" eaLnBrk="1" fontAlgn="auto" latinLnBrk="0" hangingPunct="1">
              <a:lnSpc>
                <a:spcPct val="90000"/>
              </a:lnSpc>
              <a:spcBef>
                <a:spcPct val="0"/>
              </a:spcBef>
              <a:spcAft>
                <a:spcPts val="0"/>
              </a:spcAft>
              <a:buClrTx/>
              <a:buSzTx/>
              <a:buFontTx/>
              <a:buNone/>
              <a:tabLst/>
              <a:defRPr/>
            </a:pPr>
            <a:r>
              <a:rPr lang="en-US" sz="2000" b="1" dirty="0">
                <a:latin typeface="Arial" panose="020B0604020202020204" pitchFamily="34" charset="0"/>
                <a:cs typeface="Arial" panose="020B0604020202020204" pitchFamily="34" charset="0"/>
              </a:rPr>
              <a:t>Nectin-4 and PD-L1 Expression Distribution </a:t>
            </a:r>
            <a:endParaRPr kumimoji="0" lang="en-GB" sz="2000" b="1" i="0" u="none" strike="noStrike" kern="1200" cap="none" spc="0" normalizeH="0" baseline="0" noProof="0" dirty="0">
              <a:ln>
                <a:noFill/>
              </a:ln>
              <a:effectLst/>
              <a:uLnTx/>
              <a:uFillTx/>
              <a:latin typeface="Arial"/>
              <a:cs typeface="Arial"/>
            </a:endParaRPr>
          </a:p>
        </p:txBody>
      </p:sp>
      <p:graphicFrame>
        <p:nvGraphicFramePr>
          <p:cNvPr id="5" name="Table 9">
            <a:extLst>
              <a:ext uri="{FF2B5EF4-FFF2-40B4-BE49-F238E27FC236}">
                <a16:creationId xmlns:a16="http://schemas.microsoft.com/office/drawing/2014/main" id="{48514ECB-9EAC-9594-9AB9-ECFD16F058F2}"/>
              </a:ext>
            </a:extLst>
          </p:cNvPr>
          <p:cNvGraphicFramePr>
            <a:graphicFrameLocks noGrp="1"/>
          </p:cNvGraphicFramePr>
          <p:nvPr>
            <p:extLst>
              <p:ext uri="{D42A27DB-BD31-4B8C-83A1-F6EECF244321}">
                <p14:modId xmlns:p14="http://schemas.microsoft.com/office/powerpoint/2010/main" val="1744061572"/>
              </p:ext>
            </p:extLst>
          </p:nvPr>
        </p:nvGraphicFramePr>
        <p:xfrm>
          <a:off x="671151" y="1289154"/>
          <a:ext cx="7577790" cy="2428729"/>
        </p:xfrm>
        <a:graphic>
          <a:graphicData uri="http://schemas.openxmlformats.org/drawingml/2006/table">
            <a:tbl>
              <a:tblPr firstRow="1" bandRow="1">
                <a:tableStyleId>{793D81CF-94F2-401A-BA57-92F5A7B2D0C5}</a:tableStyleId>
              </a:tblPr>
              <a:tblGrid>
                <a:gridCol w="2194560">
                  <a:extLst>
                    <a:ext uri="{9D8B030D-6E8A-4147-A177-3AD203B41FA5}">
                      <a16:colId xmlns:a16="http://schemas.microsoft.com/office/drawing/2014/main" val="3858989374"/>
                    </a:ext>
                  </a:extLst>
                </a:gridCol>
                <a:gridCol w="1362646">
                  <a:extLst>
                    <a:ext uri="{9D8B030D-6E8A-4147-A177-3AD203B41FA5}">
                      <a16:colId xmlns:a16="http://schemas.microsoft.com/office/drawing/2014/main" val="2212256770"/>
                    </a:ext>
                  </a:extLst>
                </a:gridCol>
                <a:gridCol w="1362646">
                  <a:extLst>
                    <a:ext uri="{9D8B030D-6E8A-4147-A177-3AD203B41FA5}">
                      <a16:colId xmlns:a16="http://schemas.microsoft.com/office/drawing/2014/main" val="3893118630"/>
                    </a:ext>
                  </a:extLst>
                </a:gridCol>
                <a:gridCol w="1328969">
                  <a:extLst>
                    <a:ext uri="{9D8B030D-6E8A-4147-A177-3AD203B41FA5}">
                      <a16:colId xmlns:a16="http://schemas.microsoft.com/office/drawing/2014/main" val="1752709297"/>
                    </a:ext>
                  </a:extLst>
                </a:gridCol>
                <a:gridCol w="1328969">
                  <a:extLst>
                    <a:ext uri="{9D8B030D-6E8A-4147-A177-3AD203B41FA5}">
                      <a16:colId xmlns:a16="http://schemas.microsoft.com/office/drawing/2014/main" val="2523800809"/>
                    </a:ext>
                  </a:extLst>
                </a:gridCol>
              </a:tblGrid>
              <a:tr h="460859">
                <a:tc>
                  <a:txBody>
                    <a:bodyPr/>
                    <a:lstStyle/>
                    <a:p>
                      <a:pPr>
                        <a:lnSpc>
                          <a:spcPct val="90000"/>
                        </a:lnSpc>
                      </a:pPr>
                      <a:endParaRPr lang="en-GB" sz="1200">
                        <a:solidFill>
                          <a:schemeClr val="bg1"/>
                        </a:solidFill>
                        <a:latin typeface="Arial" panose="020B0604020202020204" pitchFamily="34" charset="0"/>
                        <a:cs typeface="Arial" panose="020B0604020202020204" pitchFamily="34" charset="0"/>
                      </a:endParaRPr>
                    </a:p>
                  </a:txBody>
                  <a:tcPr marL="18288" marR="18288" marT="0" marB="0" anchor="ctr">
                    <a:lnL w="12700" cap="flat" cmpd="sng" algn="ctr">
                      <a:noFill/>
                      <a:prstDash val="solid"/>
                      <a:round/>
                      <a:headEnd type="none" w="med" len="med"/>
                      <a:tailEnd type="none" w="med" len="med"/>
                    </a:lnL>
                    <a:lnR>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50000"/>
                      </a:schemeClr>
                    </a:solidFill>
                  </a:tcPr>
                </a:tc>
                <a:tc gridSpan="2">
                  <a:txBody>
                    <a:bodyPr/>
                    <a:lstStyle/>
                    <a:p>
                      <a:pPr algn="ctr">
                        <a:lnSpc>
                          <a:spcPct val="90000"/>
                        </a:lnSpc>
                      </a:pPr>
                      <a:r>
                        <a:rPr lang="en-GB" sz="1200">
                          <a:solidFill>
                            <a:schemeClr val="bg1"/>
                          </a:solidFill>
                          <a:latin typeface="Arial" panose="020B0604020202020204" pitchFamily="34" charset="0"/>
                          <a:cs typeface="Arial" panose="020B0604020202020204" pitchFamily="34" charset="0"/>
                        </a:rPr>
                        <a:t>EV+P </a:t>
                      </a:r>
                    </a:p>
                    <a:p>
                      <a:pPr algn="ctr">
                        <a:lnSpc>
                          <a:spcPct val="90000"/>
                        </a:lnSpc>
                      </a:pPr>
                      <a:r>
                        <a:rPr lang="en-GB" sz="1200">
                          <a:solidFill>
                            <a:schemeClr val="bg1"/>
                          </a:solidFill>
                          <a:latin typeface="Arial" panose="020B0604020202020204" pitchFamily="34" charset="0"/>
                          <a:cs typeface="Arial" panose="020B0604020202020204" pitchFamily="34" charset="0"/>
                        </a:rPr>
                        <a:t>(N=442)</a:t>
                      </a:r>
                    </a:p>
                  </a:txBody>
                  <a:tcPr marL="18288" marR="18288" marT="0" marB="0" anchor="ctr">
                    <a:lnL>
                      <a:noFill/>
                    </a:lnL>
                    <a:lnR>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50000"/>
                      </a:schemeClr>
                    </a:solidFill>
                  </a:tcPr>
                </a:tc>
                <a:tc hMerge="1">
                  <a:txBody>
                    <a:bodyPr/>
                    <a:lstStyle/>
                    <a:p>
                      <a:endParaRPr lang="en-US"/>
                    </a:p>
                  </a:txBody>
                  <a:tcPr/>
                </a:tc>
                <a:tc gridSpan="2">
                  <a:txBody>
                    <a:bodyPr/>
                    <a:lstStyle/>
                    <a:p>
                      <a:pPr algn="ctr">
                        <a:lnSpc>
                          <a:spcPct val="90000"/>
                        </a:lnSpc>
                      </a:pPr>
                      <a:r>
                        <a:rPr lang="en-GB" sz="1200">
                          <a:solidFill>
                            <a:schemeClr val="bg1"/>
                          </a:solidFill>
                          <a:latin typeface="Arial" panose="020B0604020202020204" pitchFamily="34" charset="0"/>
                          <a:cs typeface="Arial" panose="020B0604020202020204" pitchFamily="34" charset="0"/>
                        </a:rPr>
                        <a:t>Chemotherapy </a:t>
                      </a:r>
                      <a:br>
                        <a:rPr lang="en-GB" sz="1200">
                          <a:solidFill>
                            <a:schemeClr val="bg1"/>
                          </a:solidFill>
                          <a:latin typeface="Arial" panose="020B0604020202020204" pitchFamily="34" charset="0"/>
                          <a:cs typeface="Arial" panose="020B0604020202020204" pitchFamily="34" charset="0"/>
                        </a:rPr>
                      </a:br>
                      <a:r>
                        <a:rPr lang="en-GB" sz="1200">
                          <a:solidFill>
                            <a:schemeClr val="bg1"/>
                          </a:solidFill>
                          <a:latin typeface="Arial" panose="020B0604020202020204" pitchFamily="34" charset="0"/>
                          <a:cs typeface="Arial" panose="020B0604020202020204" pitchFamily="34" charset="0"/>
                        </a:rPr>
                        <a:t>(N=444)</a:t>
                      </a:r>
                      <a:endParaRPr lang="en-GB" sz="1200" baseline="30000">
                        <a:solidFill>
                          <a:schemeClr val="bg1"/>
                        </a:solidFill>
                        <a:latin typeface="Arial" panose="020B0604020202020204" pitchFamily="34" charset="0"/>
                        <a:cs typeface="Arial" panose="020B0604020202020204" pitchFamily="34" charset="0"/>
                      </a:endParaRPr>
                    </a:p>
                  </a:txBody>
                  <a:tcPr marL="18288" marR="18288" marT="0" marB="0" anchor="ctr">
                    <a:lnL>
                      <a:noFill/>
                    </a:lnL>
                    <a:lnR>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50000"/>
                      </a:schemeClr>
                    </a:solidFill>
                  </a:tcPr>
                </a:tc>
                <a:tc hMerge="1">
                  <a:txBody>
                    <a:bodyPr/>
                    <a:lstStyle/>
                    <a:p>
                      <a:endParaRPr lang="en-US"/>
                    </a:p>
                  </a:txBody>
                  <a:tcPr/>
                </a:tc>
                <a:extLst>
                  <a:ext uri="{0D108BD9-81ED-4DB2-BD59-A6C34878D82A}">
                    <a16:rowId xmlns:a16="http://schemas.microsoft.com/office/drawing/2014/main" val="3276044697"/>
                  </a:ext>
                </a:extLst>
              </a:tr>
              <a:tr h="547758">
                <a:tc>
                  <a:txBody>
                    <a:bodyPr/>
                    <a:lstStyle/>
                    <a:p>
                      <a:pPr>
                        <a:lnSpc>
                          <a:spcPct val="90000"/>
                        </a:lnSpc>
                      </a:pPr>
                      <a:endParaRPr lang="en-GB" sz="1200" b="0" dirty="0">
                        <a:latin typeface="Arial" panose="020B0604020202020204" pitchFamily="34" charset="0"/>
                        <a:cs typeface="Arial" panose="020B0604020202020204" pitchFamily="34" charset="0"/>
                      </a:endParaRPr>
                    </a:p>
                  </a:txBody>
                  <a:tcPr marL="18288" marR="18288" marT="0" marB="0" anchor="ctr">
                    <a:lnL w="1905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90000"/>
                        </a:lnSpc>
                        <a:spcBef>
                          <a:spcPts val="0"/>
                        </a:spcBef>
                        <a:spcAft>
                          <a:spcPts val="0"/>
                        </a:spcAft>
                        <a:tabLst>
                          <a:tab pos="274320" algn="l"/>
                        </a:tabLst>
                      </a:pPr>
                      <a:r>
                        <a:rPr lang="en-US" sz="1200" b="1" dirty="0">
                          <a:solidFill>
                            <a:schemeClr val="accent2"/>
                          </a:solidFill>
                          <a:effectLst/>
                          <a:latin typeface="Arial" panose="020B0604020202020204" pitchFamily="34" charset="0"/>
                          <a:ea typeface="Times New Roman" panose="02020603050405020304" pitchFamily="18" charset="0"/>
                          <a:cs typeface="Times New Roman" panose="02020603050405020304" pitchFamily="18" charset="0"/>
                        </a:rPr>
                        <a:t>PD-L1 Low </a:t>
                      </a:r>
                    </a:p>
                    <a:p>
                      <a:pPr marL="0" marR="0" algn="ctr">
                        <a:lnSpc>
                          <a:spcPct val="90000"/>
                        </a:lnSpc>
                        <a:spcBef>
                          <a:spcPts val="0"/>
                        </a:spcBef>
                        <a:spcAft>
                          <a:spcPts val="0"/>
                        </a:spcAft>
                        <a:tabLst>
                          <a:tab pos="274320" algn="l"/>
                        </a:tabLst>
                      </a:pPr>
                      <a:r>
                        <a:rPr lang="en-US" sz="1200" b="0" dirty="0">
                          <a:solidFill>
                            <a:schemeClr val="accent2"/>
                          </a:solidFill>
                          <a:effectLst/>
                          <a:latin typeface="Arial" panose="020B0604020202020204" pitchFamily="34" charset="0"/>
                          <a:ea typeface="Times New Roman" panose="02020603050405020304" pitchFamily="18" charset="0"/>
                          <a:cs typeface="Times New Roman" panose="02020603050405020304" pitchFamily="18" charset="0"/>
                        </a:rPr>
                        <a:t>(CPS &lt;</a:t>
                      </a:r>
                      <a:r>
                        <a:rPr lang="en-US" sz="1200" b="0" dirty="0">
                          <a:solidFill>
                            <a:srgbClr val="ED7D31"/>
                          </a:solidFill>
                          <a:effectLst/>
                          <a:latin typeface="Arial" panose="020B0604020202020204" pitchFamily="34" charset="0"/>
                          <a:ea typeface="Times New Roman" panose="02020603050405020304" pitchFamily="18" charset="0"/>
                          <a:cs typeface="Times New Roman" panose="02020603050405020304" pitchFamily="18" charset="0"/>
                        </a:rPr>
                        <a:t>10)</a:t>
                      </a:r>
                      <a:r>
                        <a:rPr lang="en-US" sz="1200" b="0" baseline="30000" dirty="0">
                          <a:solidFill>
                            <a:srgbClr val="ED7D31"/>
                          </a:solidFill>
                          <a:effectLst/>
                          <a:latin typeface="Arial" panose="020B0604020202020204" pitchFamily="34" charset="0"/>
                          <a:ea typeface="Times New Roman" panose="02020603050405020304" pitchFamily="18" charset="0"/>
                          <a:cs typeface="Times New Roman" panose="02020603050405020304" pitchFamily="18" charset="0"/>
                        </a:rPr>
                        <a:t>a</a:t>
                      </a:r>
                      <a:endParaRPr lang="en-US" sz="1200" b="0" dirty="0">
                        <a:solidFill>
                          <a:srgbClr val="ED7D31"/>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algn="ctr">
                        <a:lnSpc>
                          <a:spcPct val="90000"/>
                        </a:lnSpc>
                        <a:spcBef>
                          <a:spcPts val="0"/>
                        </a:spcBef>
                        <a:spcAft>
                          <a:spcPts val="0"/>
                        </a:spcAft>
                        <a:tabLst>
                          <a:tab pos="274320" algn="l"/>
                        </a:tabLst>
                      </a:pPr>
                      <a:r>
                        <a:rPr lang="en-US" sz="1200" b="0" dirty="0">
                          <a:solidFill>
                            <a:srgbClr val="ED7D31"/>
                          </a:solidFill>
                          <a:effectLst/>
                          <a:latin typeface="Arial" panose="020B0604020202020204" pitchFamily="34" charset="0"/>
                          <a:ea typeface="Times New Roman" panose="02020603050405020304" pitchFamily="18" charset="0"/>
                          <a:cs typeface="Times New Roman" panose="02020603050405020304" pitchFamily="18" charset="0"/>
                        </a:rPr>
                        <a:t>n=184</a:t>
                      </a:r>
                    </a:p>
                  </a:txBody>
                  <a:tcPr marL="18288" marR="18288" marT="0" marB="0" anchor="ctr">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90000"/>
                        </a:lnSpc>
                        <a:spcBef>
                          <a:spcPts val="0"/>
                        </a:spcBef>
                        <a:spcAft>
                          <a:spcPts val="0"/>
                        </a:spcAft>
                        <a:buClrTx/>
                        <a:buSzTx/>
                        <a:buFontTx/>
                        <a:buNone/>
                        <a:tabLst>
                          <a:tab pos="274320" algn="l"/>
                        </a:tabLst>
                        <a:defRPr/>
                      </a:pPr>
                      <a:r>
                        <a:rPr lang="en-US" sz="1200" b="1" dirty="0">
                          <a:solidFill>
                            <a:schemeClr val="accent1"/>
                          </a:solidFill>
                          <a:effectLst/>
                          <a:latin typeface="Arial" panose="020B0604020202020204" pitchFamily="34" charset="0"/>
                          <a:ea typeface="Times New Roman" panose="02020603050405020304" pitchFamily="18" charset="0"/>
                          <a:cs typeface="Times New Roman" panose="02020603050405020304" pitchFamily="18" charset="0"/>
                        </a:rPr>
                        <a:t>PD-L1 High</a:t>
                      </a:r>
                      <a:br>
                        <a:rPr lang="en-US" sz="1200" b="1" dirty="0">
                          <a:solidFill>
                            <a:schemeClr val="accent1"/>
                          </a:solidFill>
                          <a:effectLst/>
                          <a:latin typeface="Arial" panose="020B0604020202020204" pitchFamily="34" charset="0"/>
                          <a:ea typeface="Times New Roman" panose="02020603050405020304" pitchFamily="18" charset="0"/>
                          <a:cs typeface="Times New Roman" panose="02020603050405020304" pitchFamily="18" charset="0"/>
                        </a:rPr>
                      </a:br>
                      <a:r>
                        <a:rPr lang="en-US" sz="1200" b="0" dirty="0">
                          <a:solidFill>
                            <a:schemeClr val="accent1"/>
                          </a:solidFill>
                          <a:effectLst/>
                          <a:latin typeface="Arial" panose="020B0604020202020204" pitchFamily="34" charset="0"/>
                          <a:ea typeface="Times New Roman" panose="02020603050405020304" pitchFamily="18" charset="0"/>
                          <a:cs typeface="Times New Roman" panose="02020603050405020304" pitchFamily="18" charset="0"/>
                        </a:rPr>
                        <a:t>(</a:t>
                      </a:r>
                      <a:r>
                        <a:rPr lang="en-US" sz="1200" b="0" dirty="0">
                          <a:solidFill>
                            <a:srgbClr val="4472C4"/>
                          </a:solidFill>
                          <a:effectLst/>
                          <a:latin typeface="Arial" panose="020B0604020202020204" pitchFamily="34" charset="0"/>
                          <a:ea typeface="Times New Roman" panose="02020603050405020304" pitchFamily="18" charset="0"/>
                          <a:cs typeface="Times New Roman" panose="02020603050405020304" pitchFamily="18" charset="0"/>
                        </a:rPr>
                        <a:t>CPS </a:t>
                      </a:r>
                      <a:r>
                        <a:rPr lang="en-GB" sz="1200" b="0" dirty="0">
                          <a:solidFill>
                            <a:srgbClr val="4472C4"/>
                          </a:solidFill>
                          <a:latin typeface="Arial" panose="020B0604020202020204" pitchFamily="34" charset="0"/>
                          <a:cs typeface="Arial" panose="020B0604020202020204" pitchFamily="34" charset="0"/>
                        </a:rPr>
                        <a:t>≥</a:t>
                      </a:r>
                      <a:r>
                        <a:rPr lang="en-US" sz="1200" b="0" dirty="0">
                          <a:solidFill>
                            <a:srgbClr val="4472C4"/>
                          </a:solidFill>
                          <a:effectLst/>
                          <a:latin typeface="Arial" panose="020B0604020202020204" pitchFamily="34" charset="0"/>
                          <a:ea typeface="Times New Roman" panose="02020603050405020304" pitchFamily="18" charset="0"/>
                          <a:cs typeface="Times New Roman" panose="02020603050405020304" pitchFamily="18" charset="0"/>
                        </a:rPr>
                        <a:t>10)</a:t>
                      </a:r>
                      <a:r>
                        <a:rPr lang="en-US" sz="1200" b="0" baseline="30000" dirty="0">
                          <a:solidFill>
                            <a:srgbClr val="4472C4"/>
                          </a:solidFill>
                          <a:effectLst/>
                          <a:latin typeface="Arial" panose="020B0604020202020204" pitchFamily="34" charset="0"/>
                          <a:ea typeface="Times New Roman" panose="02020603050405020304" pitchFamily="18" charset="0"/>
                          <a:cs typeface="Times New Roman" panose="02020603050405020304" pitchFamily="18" charset="0"/>
                        </a:rPr>
                        <a:t>a</a:t>
                      </a:r>
                      <a:endParaRPr lang="en-US" sz="1200" b="0" dirty="0">
                        <a:solidFill>
                          <a:srgbClr val="4472C4"/>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lvl="0" indent="0" algn="ctr" defTabSz="685800" rtl="0" eaLnBrk="1" fontAlgn="auto" latinLnBrk="0" hangingPunct="1">
                        <a:lnSpc>
                          <a:spcPct val="90000"/>
                        </a:lnSpc>
                        <a:spcBef>
                          <a:spcPts val="0"/>
                        </a:spcBef>
                        <a:spcAft>
                          <a:spcPts val="0"/>
                        </a:spcAft>
                        <a:buClrTx/>
                        <a:buSzTx/>
                        <a:buFontTx/>
                        <a:buNone/>
                        <a:tabLst>
                          <a:tab pos="274320" algn="l"/>
                        </a:tabLst>
                        <a:defRPr/>
                      </a:pPr>
                      <a:r>
                        <a:rPr lang="en-US" sz="1200" b="0" dirty="0">
                          <a:solidFill>
                            <a:srgbClr val="4472C4"/>
                          </a:solidFill>
                          <a:effectLst/>
                          <a:latin typeface="Arial" panose="020B0604020202020204" pitchFamily="34" charset="0"/>
                          <a:ea typeface="Times New Roman" panose="02020603050405020304" pitchFamily="18" charset="0"/>
                          <a:cs typeface="Times New Roman" panose="02020603050405020304" pitchFamily="18" charset="0"/>
                        </a:rPr>
                        <a:t>n=254</a:t>
                      </a:r>
                    </a:p>
                  </a:txBody>
                  <a:tcPr marL="18288" marR="18288" marT="0" marB="0" anchor="ctr">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90000"/>
                        </a:lnSpc>
                        <a:spcBef>
                          <a:spcPts val="0"/>
                        </a:spcBef>
                        <a:spcAft>
                          <a:spcPts val="0"/>
                        </a:spcAft>
                        <a:buClrTx/>
                        <a:buSzTx/>
                        <a:buFontTx/>
                        <a:buNone/>
                        <a:tabLst>
                          <a:tab pos="274320" algn="l"/>
                        </a:tabLst>
                        <a:defRPr/>
                      </a:pPr>
                      <a:r>
                        <a:rPr lang="en-US" sz="1200" b="1" dirty="0">
                          <a:solidFill>
                            <a:schemeClr val="accent2"/>
                          </a:solidFill>
                          <a:effectLst/>
                          <a:latin typeface="Arial" panose="020B0604020202020204" pitchFamily="34" charset="0"/>
                          <a:ea typeface="Times New Roman" panose="02020603050405020304" pitchFamily="18" charset="0"/>
                          <a:cs typeface="Times New Roman" panose="02020603050405020304" pitchFamily="18" charset="0"/>
                        </a:rPr>
                        <a:t>PD-L1 Low</a:t>
                      </a:r>
                      <a:br>
                        <a:rPr lang="en-US" sz="1200" b="1" dirty="0">
                          <a:solidFill>
                            <a:schemeClr val="accent2"/>
                          </a:solidFill>
                          <a:effectLst/>
                          <a:latin typeface="Arial" panose="020B0604020202020204" pitchFamily="34" charset="0"/>
                          <a:ea typeface="Times New Roman" panose="02020603050405020304" pitchFamily="18" charset="0"/>
                          <a:cs typeface="Times New Roman" panose="02020603050405020304" pitchFamily="18" charset="0"/>
                        </a:rPr>
                      </a:br>
                      <a:r>
                        <a:rPr lang="en-US" sz="1200" b="0" dirty="0">
                          <a:solidFill>
                            <a:schemeClr val="accent2"/>
                          </a:solidFill>
                          <a:effectLst/>
                          <a:latin typeface="Arial" panose="020B0604020202020204" pitchFamily="34" charset="0"/>
                          <a:ea typeface="Times New Roman" panose="02020603050405020304" pitchFamily="18" charset="0"/>
                          <a:cs typeface="Times New Roman" panose="02020603050405020304" pitchFamily="18" charset="0"/>
                        </a:rPr>
                        <a:t>(</a:t>
                      </a:r>
                      <a:r>
                        <a:rPr lang="en-US" sz="1200" b="0" dirty="0">
                          <a:solidFill>
                            <a:srgbClr val="ED7D31"/>
                          </a:solidFill>
                          <a:effectLst/>
                          <a:latin typeface="Arial" panose="020B0604020202020204" pitchFamily="34" charset="0"/>
                          <a:ea typeface="Times New Roman" panose="02020603050405020304" pitchFamily="18" charset="0"/>
                          <a:cs typeface="Times New Roman" panose="02020603050405020304" pitchFamily="18" charset="0"/>
                        </a:rPr>
                        <a:t>CPS &lt;10)</a:t>
                      </a:r>
                      <a:r>
                        <a:rPr lang="en-US" sz="1200" b="0" baseline="30000" dirty="0">
                          <a:solidFill>
                            <a:srgbClr val="ED7D31"/>
                          </a:solidFill>
                          <a:effectLst/>
                          <a:latin typeface="Arial" panose="020B0604020202020204" pitchFamily="34" charset="0"/>
                          <a:ea typeface="Times New Roman" panose="02020603050405020304" pitchFamily="18" charset="0"/>
                          <a:cs typeface="Times New Roman" panose="02020603050405020304" pitchFamily="18" charset="0"/>
                        </a:rPr>
                        <a:t>a</a:t>
                      </a:r>
                    </a:p>
                    <a:p>
                      <a:pPr marL="0" marR="0" lvl="0" indent="0" algn="ctr" defTabSz="685800" rtl="0" eaLnBrk="1" fontAlgn="auto" latinLnBrk="0" hangingPunct="1">
                        <a:lnSpc>
                          <a:spcPct val="90000"/>
                        </a:lnSpc>
                        <a:spcBef>
                          <a:spcPts val="0"/>
                        </a:spcBef>
                        <a:spcAft>
                          <a:spcPts val="0"/>
                        </a:spcAft>
                        <a:buClrTx/>
                        <a:buSzTx/>
                        <a:buFontTx/>
                        <a:buNone/>
                        <a:tabLst>
                          <a:tab pos="274320" algn="l"/>
                        </a:tabLst>
                        <a:defRPr/>
                      </a:pPr>
                      <a:r>
                        <a:rPr lang="en-US" sz="1200" b="0" dirty="0">
                          <a:solidFill>
                            <a:srgbClr val="ED7D31"/>
                          </a:solidFill>
                          <a:effectLst/>
                          <a:latin typeface="Arial" panose="020B0604020202020204" pitchFamily="34" charset="0"/>
                          <a:ea typeface="Times New Roman" panose="02020603050405020304" pitchFamily="18" charset="0"/>
                          <a:cs typeface="Times New Roman" panose="02020603050405020304" pitchFamily="18" charset="0"/>
                        </a:rPr>
                        <a:t>n=185</a:t>
                      </a:r>
                    </a:p>
                  </a:txBody>
                  <a:tcPr marL="18288" marR="18288" marT="0" marB="0" anchor="ctr">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90000"/>
                        </a:lnSpc>
                        <a:spcBef>
                          <a:spcPts val="0"/>
                        </a:spcBef>
                        <a:spcAft>
                          <a:spcPts val="0"/>
                        </a:spcAft>
                        <a:buClrTx/>
                        <a:buSzTx/>
                        <a:buFontTx/>
                        <a:buNone/>
                        <a:tabLst>
                          <a:tab pos="274320" algn="l"/>
                        </a:tabLst>
                        <a:defRPr/>
                      </a:pPr>
                      <a:r>
                        <a:rPr lang="en-US" sz="1200" b="1" dirty="0">
                          <a:solidFill>
                            <a:schemeClr val="accent1"/>
                          </a:solidFill>
                          <a:effectLst/>
                          <a:latin typeface="Arial" panose="020B0604020202020204" pitchFamily="34" charset="0"/>
                          <a:ea typeface="Times New Roman" panose="02020603050405020304" pitchFamily="18" charset="0"/>
                          <a:cs typeface="Times New Roman" panose="02020603050405020304" pitchFamily="18" charset="0"/>
                        </a:rPr>
                        <a:t>PD-L1 High</a:t>
                      </a:r>
                    </a:p>
                    <a:p>
                      <a:pPr marL="0" marR="0" lvl="0" indent="0" algn="ctr" defTabSz="685800" rtl="0" eaLnBrk="1" fontAlgn="auto" latinLnBrk="0" hangingPunct="1">
                        <a:lnSpc>
                          <a:spcPct val="90000"/>
                        </a:lnSpc>
                        <a:spcBef>
                          <a:spcPts val="0"/>
                        </a:spcBef>
                        <a:spcAft>
                          <a:spcPts val="0"/>
                        </a:spcAft>
                        <a:buClrTx/>
                        <a:buSzTx/>
                        <a:buFontTx/>
                        <a:buNone/>
                        <a:tabLst>
                          <a:tab pos="274320" algn="l"/>
                        </a:tabLst>
                        <a:defRPr/>
                      </a:pPr>
                      <a:r>
                        <a:rPr lang="en-US" sz="1200" b="0" dirty="0">
                          <a:solidFill>
                            <a:schemeClr val="accent1"/>
                          </a:solidFill>
                          <a:effectLst/>
                          <a:latin typeface="Arial" panose="020B0604020202020204" pitchFamily="34" charset="0"/>
                          <a:ea typeface="Times New Roman" panose="02020603050405020304" pitchFamily="18" charset="0"/>
                          <a:cs typeface="Times New Roman" panose="02020603050405020304" pitchFamily="18" charset="0"/>
                        </a:rPr>
                        <a:t>(CPS </a:t>
                      </a:r>
                      <a:r>
                        <a:rPr lang="en-GB" sz="1200" b="0" dirty="0">
                          <a:solidFill>
                            <a:schemeClr val="accent1"/>
                          </a:solidFill>
                          <a:latin typeface="Arial" panose="020B0604020202020204" pitchFamily="34" charset="0"/>
                          <a:cs typeface="Arial" panose="020B0604020202020204" pitchFamily="34" charset="0"/>
                        </a:rPr>
                        <a:t>≥</a:t>
                      </a:r>
                      <a:r>
                        <a:rPr lang="en-US" sz="1200" b="0" dirty="0">
                          <a:solidFill>
                            <a:srgbClr val="4472C4"/>
                          </a:solidFill>
                          <a:effectLst/>
                          <a:latin typeface="Arial" panose="020B0604020202020204" pitchFamily="34" charset="0"/>
                          <a:ea typeface="Times New Roman" panose="02020603050405020304" pitchFamily="18" charset="0"/>
                          <a:cs typeface="Times New Roman" panose="02020603050405020304" pitchFamily="18" charset="0"/>
                        </a:rPr>
                        <a:t>10)</a:t>
                      </a:r>
                      <a:r>
                        <a:rPr lang="en-US" sz="1200" b="0" baseline="30000" dirty="0">
                          <a:solidFill>
                            <a:srgbClr val="4472C4"/>
                          </a:solidFill>
                          <a:effectLst/>
                          <a:latin typeface="Arial" panose="020B0604020202020204" pitchFamily="34" charset="0"/>
                          <a:ea typeface="Times New Roman" panose="02020603050405020304" pitchFamily="18" charset="0"/>
                          <a:cs typeface="Times New Roman" panose="02020603050405020304" pitchFamily="18" charset="0"/>
                        </a:rPr>
                        <a:t>a</a:t>
                      </a:r>
                      <a:endParaRPr lang="en-US" sz="1200" b="0" dirty="0">
                        <a:solidFill>
                          <a:srgbClr val="4472C4"/>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lvl="0" indent="0" algn="ctr" defTabSz="685800" rtl="0" eaLnBrk="1" fontAlgn="auto" latinLnBrk="0" hangingPunct="1">
                        <a:lnSpc>
                          <a:spcPct val="90000"/>
                        </a:lnSpc>
                        <a:spcBef>
                          <a:spcPts val="0"/>
                        </a:spcBef>
                        <a:spcAft>
                          <a:spcPts val="0"/>
                        </a:spcAft>
                        <a:buClrTx/>
                        <a:buSzTx/>
                        <a:buFontTx/>
                        <a:buNone/>
                        <a:tabLst>
                          <a:tab pos="274320" algn="l"/>
                        </a:tabLst>
                        <a:defRPr/>
                      </a:pPr>
                      <a:r>
                        <a:rPr lang="en-US" sz="1200" b="0" dirty="0">
                          <a:solidFill>
                            <a:srgbClr val="4472C4"/>
                          </a:solidFill>
                          <a:effectLst/>
                          <a:latin typeface="Arial" panose="020B0604020202020204" pitchFamily="34" charset="0"/>
                          <a:ea typeface="Times New Roman" panose="02020603050405020304" pitchFamily="18" charset="0"/>
                          <a:cs typeface="Times New Roman" panose="02020603050405020304" pitchFamily="18" charset="0"/>
                        </a:rPr>
                        <a:t>n=254</a:t>
                      </a:r>
                    </a:p>
                  </a:txBody>
                  <a:tcPr marL="18288" marR="18288" marT="0" marB="0" anchor="ctr">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66843818"/>
                  </a:ext>
                </a:extLst>
              </a:tr>
              <a:tr h="355028">
                <a:tc>
                  <a:txBody>
                    <a:bodyPr/>
                    <a:lstStyle/>
                    <a:p>
                      <a:pPr marL="0" marR="0" lvl="0" indent="0" algn="l" defTabSz="685800" rtl="0" eaLnBrk="1" fontAlgn="auto" latinLnBrk="0" hangingPunct="1">
                        <a:lnSpc>
                          <a:spcPct val="90000"/>
                        </a:lnSpc>
                        <a:spcBef>
                          <a:spcPts val="0"/>
                        </a:spcBef>
                        <a:spcAft>
                          <a:spcPts val="0"/>
                        </a:spcAft>
                        <a:buClrTx/>
                        <a:buSzTx/>
                        <a:buFontTx/>
                        <a:buNone/>
                        <a:tabLst/>
                        <a:defRPr/>
                      </a:pPr>
                      <a:r>
                        <a:rPr lang="en-GB" sz="1200" b="1">
                          <a:latin typeface="Arial" panose="020B0604020202020204" pitchFamily="34" charset="0"/>
                          <a:cs typeface="Arial" panose="020B0604020202020204" pitchFamily="34" charset="0"/>
                        </a:rPr>
                        <a:t>Nectin-4 H-score, </a:t>
                      </a:r>
                      <a:r>
                        <a:rPr lang="en-GB" sz="1200" b="0">
                          <a:latin typeface="Arial" panose="020B0604020202020204" pitchFamily="34" charset="0"/>
                          <a:cs typeface="Arial" panose="020B0604020202020204" pitchFamily="34" charset="0"/>
                        </a:rPr>
                        <a:t>n (%)</a:t>
                      </a:r>
                    </a:p>
                  </a:txBody>
                  <a:tcPr marL="18288" marR="18288" marT="0" marB="0" anchor="ctr">
                    <a:lnL w="12700" cap="flat" cmpd="sng" algn="ctr">
                      <a:no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90000"/>
                        </a:lnSpc>
                      </a:pPr>
                      <a:endParaRPr lang="en-GB" sz="1200" b="1">
                        <a:solidFill>
                          <a:schemeClr val="tx1"/>
                        </a:solidFill>
                        <a:latin typeface="Arial" panose="020B0604020202020204" pitchFamily="34" charset="0"/>
                        <a:cs typeface="Arial" panose="020B0604020202020204" pitchFamily="34" charset="0"/>
                      </a:endParaRPr>
                    </a:p>
                  </a:txBody>
                  <a:tcPr marL="18288" marR="18288" marT="0" marB="0" anchor="ctr">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90000"/>
                        </a:lnSpc>
                      </a:pPr>
                      <a:endParaRPr lang="en-GB" sz="1200">
                        <a:solidFill>
                          <a:schemeClr val="tx1"/>
                        </a:solidFill>
                        <a:latin typeface="Arial" panose="020B0604020202020204" pitchFamily="34" charset="0"/>
                        <a:cs typeface="Arial" panose="020B0604020202020204" pitchFamily="34" charset="0"/>
                      </a:endParaRPr>
                    </a:p>
                  </a:txBody>
                  <a:tcPr marL="18288" marR="18288" marT="0" marB="0" anchor="ctr">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90000"/>
                        </a:lnSpc>
                      </a:pPr>
                      <a:endParaRPr lang="en-GB" sz="1200" b="1">
                        <a:solidFill>
                          <a:schemeClr val="tx1"/>
                        </a:solidFill>
                        <a:latin typeface="Arial" panose="020B0604020202020204" pitchFamily="34" charset="0"/>
                        <a:cs typeface="Arial" panose="020B0604020202020204" pitchFamily="34" charset="0"/>
                      </a:endParaRPr>
                    </a:p>
                  </a:txBody>
                  <a:tcPr marL="18288" marR="18288" marT="0" marB="0" anchor="ctr">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90000"/>
                        </a:lnSpc>
                      </a:pPr>
                      <a:endParaRPr lang="en-GB" sz="1200" dirty="0">
                        <a:solidFill>
                          <a:schemeClr val="tx1"/>
                        </a:solidFill>
                        <a:latin typeface="Arial" panose="020B0604020202020204" pitchFamily="34" charset="0"/>
                        <a:cs typeface="Arial" panose="020B0604020202020204" pitchFamily="34" charset="0"/>
                      </a:endParaRPr>
                    </a:p>
                  </a:txBody>
                  <a:tcPr marL="18288" marR="18288" marT="0" marB="0" anchor="ctr">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80038370"/>
                  </a:ext>
                </a:extLst>
              </a:tr>
              <a:tr h="355028">
                <a:tc>
                  <a:txBody>
                    <a:bodyPr/>
                    <a:lstStyle/>
                    <a:p>
                      <a:pPr marL="115888" indent="0">
                        <a:lnSpc>
                          <a:spcPct val="90000"/>
                        </a:lnSpc>
                      </a:pPr>
                      <a:r>
                        <a:rPr lang="en-GB" sz="1200" dirty="0">
                          <a:solidFill>
                            <a:schemeClr val="accent2"/>
                          </a:solidFill>
                          <a:latin typeface="Arial" panose="020B0604020202020204" pitchFamily="34" charset="0"/>
                          <a:cs typeface="Arial" panose="020B0604020202020204" pitchFamily="34" charset="0"/>
                        </a:rPr>
                        <a:t>&lt;275</a:t>
                      </a:r>
                      <a:r>
                        <a:rPr lang="en-GB" sz="1200" baseline="30000" dirty="0">
                          <a:solidFill>
                            <a:schemeClr val="accent2"/>
                          </a:solidFill>
                          <a:latin typeface="Arial" panose="020B0604020202020204" pitchFamily="34" charset="0"/>
                          <a:cs typeface="Arial" panose="020B0604020202020204" pitchFamily="34" charset="0"/>
                        </a:rPr>
                        <a:t>b</a:t>
                      </a:r>
                      <a:endParaRPr lang="en-GB" sz="1200" strike="sngStrike" baseline="0" dirty="0">
                        <a:solidFill>
                          <a:schemeClr val="accent2"/>
                        </a:solidFill>
                        <a:latin typeface="Arial" panose="020B0604020202020204" pitchFamily="34" charset="0"/>
                        <a:cs typeface="Arial" panose="020B0604020202020204" pitchFamily="34" charset="0"/>
                      </a:endParaRPr>
                    </a:p>
                  </a:txBody>
                  <a:tcPr marL="18288" marR="18288" marT="0" marB="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90000"/>
                        </a:lnSpc>
                      </a:pPr>
                      <a:r>
                        <a:rPr lang="en-GB" sz="1200" b="0">
                          <a:solidFill>
                            <a:schemeClr val="tx1"/>
                          </a:solidFill>
                          <a:latin typeface="Arial" panose="020B0604020202020204" pitchFamily="34" charset="0"/>
                          <a:cs typeface="Arial" panose="020B0604020202020204" pitchFamily="34" charset="0"/>
                        </a:rPr>
                        <a:t>70 (15.8)</a:t>
                      </a:r>
                    </a:p>
                  </a:txBody>
                  <a:tcPr marL="18288" marR="18288"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90000"/>
                        </a:lnSpc>
                      </a:pPr>
                      <a:r>
                        <a:rPr lang="en-GB" sz="1200">
                          <a:solidFill>
                            <a:schemeClr val="tx1"/>
                          </a:solidFill>
                          <a:latin typeface="Arial" panose="020B0604020202020204" pitchFamily="34" charset="0"/>
                          <a:cs typeface="Arial" panose="020B0604020202020204" pitchFamily="34" charset="0"/>
                        </a:rPr>
                        <a:t>107 (24.2)</a:t>
                      </a:r>
                    </a:p>
                  </a:txBody>
                  <a:tcPr marL="18288" marR="18288"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90000"/>
                        </a:lnSpc>
                      </a:pPr>
                      <a:r>
                        <a:rPr lang="en-GB" sz="1200" b="0">
                          <a:solidFill>
                            <a:schemeClr val="tx1"/>
                          </a:solidFill>
                          <a:latin typeface="Arial" panose="020B0604020202020204" pitchFamily="34" charset="0"/>
                          <a:cs typeface="Arial" panose="020B0604020202020204" pitchFamily="34" charset="0"/>
                        </a:rPr>
                        <a:t>86 (19.4)</a:t>
                      </a:r>
                    </a:p>
                  </a:txBody>
                  <a:tcPr marL="18288" marR="18288"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90000"/>
                        </a:lnSpc>
                      </a:pPr>
                      <a:r>
                        <a:rPr lang="en-GB" sz="1200">
                          <a:solidFill>
                            <a:schemeClr val="tx1"/>
                          </a:solidFill>
                          <a:latin typeface="Arial" panose="020B0604020202020204" pitchFamily="34" charset="0"/>
                          <a:cs typeface="Arial" panose="020B0604020202020204" pitchFamily="34" charset="0"/>
                        </a:rPr>
                        <a:t>126 (28.4)</a:t>
                      </a:r>
                    </a:p>
                  </a:txBody>
                  <a:tcPr marL="18288" marR="18288"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43488952"/>
                  </a:ext>
                </a:extLst>
              </a:tr>
              <a:tr h="355028">
                <a:tc>
                  <a:txBody>
                    <a:bodyPr/>
                    <a:lstStyle/>
                    <a:p>
                      <a:pPr marL="115888" indent="0">
                        <a:lnSpc>
                          <a:spcPct val="90000"/>
                        </a:lnSpc>
                      </a:pPr>
                      <a:r>
                        <a:rPr lang="en-GB" sz="1200" b="0" dirty="0">
                          <a:solidFill>
                            <a:schemeClr val="accent1"/>
                          </a:solidFill>
                          <a:latin typeface="Arial" panose="020B0604020202020204" pitchFamily="34" charset="0"/>
                          <a:cs typeface="Arial" panose="020B0604020202020204" pitchFamily="34" charset="0"/>
                        </a:rPr>
                        <a:t>≥275</a:t>
                      </a:r>
                      <a:r>
                        <a:rPr lang="en-GB" sz="1200" b="0" baseline="30000" dirty="0">
                          <a:solidFill>
                            <a:srgbClr val="4472C4"/>
                          </a:solidFill>
                          <a:latin typeface="Arial" panose="020B0604020202020204" pitchFamily="34" charset="0"/>
                          <a:cs typeface="Arial" panose="020B0604020202020204" pitchFamily="34" charset="0"/>
                        </a:rPr>
                        <a:t>b</a:t>
                      </a:r>
                      <a:endParaRPr lang="en-GB" sz="1200" b="0" strike="sngStrike" dirty="0">
                        <a:solidFill>
                          <a:srgbClr val="4472C4"/>
                        </a:solidFill>
                        <a:latin typeface="Arial" panose="020B0604020202020204" pitchFamily="34" charset="0"/>
                        <a:cs typeface="Arial" panose="020B0604020202020204" pitchFamily="34" charset="0"/>
                      </a:endParaRPr>
                    </a:p>
                  </a:txBody>
                  <a:tcPr marL="18288" marR="18288" marT="0" marB="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90000"/>
                        </a:lnSpc>
                      </a:pPr>
                      <a:r>
                        <a:rPr lang="en-GB" sz="1200">
                          <a:solidFill>
                            <a:schemeClr val="tx1"/>
                          </a:solidFill>
                          <a:latin typeface="Arial" panose="020B0604020202020204" pitchFamily="34" charset="0"/>
                          <a:cs typeface="Arial" panose="020B0604020202020204" pitchFamily="34" charset="0"/>
                        </a:rPr>
                        <a:t>97 (21.9)</a:t>
                      </a:r>
                    </a:p>
                  </a:txBody>
                  <a:tcPr marL="18288" marR="18288"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90000"/>
                        </a:lnSpc>
                      </a:pPr>
                      <a:r>
                        <a:rPr lang="en-GB" sz="1200">
                          <a:solidFill>
                            <a:schemeClr val="tx1"/>
                          </a:solidFill>
                          <a:latin typeface="Arial" panose="020B0604020202020204" pitchFamily="34" charset="0"/>
                          <a:cs typeface="Arial" panose="020B0604020202020204" pitchFamily="34" charset="0"/>
                        </a:rPr>
                        <a:t>120 (27.1)</a:t>
                      </a:r>
                    </a:p>
                  </a:txBody>
                  <a:tcPr marL="18288" marR="18288"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lang="en-GB" sz="1200">
                          <a:solidFill>
                            <a:schemeClr val="tx1"/>
                          </a:solidFill>
                          <a:latin typeface="Arial" panose="020B0604020202020204" pitchFamily="34" charset="0"/>
                          <a:cs typeface="Arial" panose="020B0604020202020204" pitchFamily="34" charset="0"/>
                        </a:rPr>
                        <a:t>84 (18.9)</a:t>
                      </a:r>
                    </a:p>
                  </a:txBody>
                  <a:tcPr marL="18288" marR="18288"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lang="en-GB" sz="1200">
                          <a:solidFill>
                            <a:schemeClr val="tx1"/>
                          </a:solidFill>
                          <a:latin typeface="Arial" panose="020B0604020202020204" pitchFamily="34" charset="0"/>
                          <a:cs typeface="Arial" panose="020B0604020202020204" pitchFamily="34" charset="0"/>
                        </a:rPr>
                        <a:t>109 (24.5)</a:t>
                      </a:r>
                    </a:p>
                  </a:txBody>
                  <a:tcPr marL="18288" marR="18288"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65813137"/>
                  </a:ext>
                </a:extLst>
              </a:tr>
              <a:tr h="355028">
                <a:tc>
                  <a:txBody>
                    <a:bodyPr/>
                    <a:lstStyle/>
                    <a:p>
                      <a:pPr marL="115888" indent="0">
                        <a:lnSpc>
                          <a:spcPct val="90000"/>
                        </a:lnSpc>
                      </a:pPr>
                      <a:r>
                        <a:rPr lang="en-GB" sz="1200" b="0" kern="1200" dirty="0">
                          <a:solidFill>
                            <a:schemeClr val="tx1"/>
                          </a:solidFill>
                          <a:latin typeface="Arial" panose="020B0604020202020204" pitchFamily="34" charset="0"/>
                          <a:ea typeface="+mn-ea"/>
                          <a:cs typeface="Arial" panose="020B0604020202020204" pitchFamily="34" charset="0"/>
                        </a:rPr>
                        <a:t>Missing</a:t>
                      </a:r>
                    </a:p>
                  </a:txBody>
                  <a:tcPr marL="18288" marR="18288" marT="0" marB="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90000"/>
                        </a:lnSpc>
                      </a:pPr>
                      <a:r>
                        <a:rPr lang="en-GB" sz="1200" dirty="0">
                          <a:solidFill>
                            <a:schemeClr val="tx1"/>
                          </a:solidFill>
                          <a:latin typeface="Arial" panose="020B0604020202020204" pitchFamily="34" charset="0"/>
                          <a:cs typeface="Arial" panose="020B0604020202020204" pitchFamily="34" charset="0"/>
                        </a:rPr>
                        <a:t>17 (3.8)</a:t>
                      </a:r>
                    </a:p>
                  </a:txBody>
                  <a:tcPr marL="18288" marR="18288" marT="0" marB="0" anchor="ctr">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90000"/>
                        </a:lnSpc>
                      </a:pPr>
                      <a:r>
                        <a:rPr lang="en-GB" sz="1200" dirty="0">
                          <a:solidFill>
                            <a:schemeClr val="tx1"/>
                          </a:solidFill>
                          <a:latin typeface="Arial" panose="020B0604020202020204" pitchFamily="34" charset="0"/>
                          <a:cs typeface="Arial" panose="020B0604020202020204" pitchFamily="34" charset="0"/>
                        </a:rPr>
                        <a:t>27 (6.1)</a:t>
                      </a:r>
                    </a:p>
                  </a:txBody>
                  <a:tcPr marL="18288" marR="18288" marT="0" marB="0" anchor="ctr">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lang="en-GB" sz="1200" dirty="0">
                          <a:solidFill>
                            <a:schemeClr val="tx1"/>
                          </a:solidFill>
                          <a:latin typeface="Arial" panose="020B0604020202020204" pitchFamily="34" charset="0"/>
                          <a:cs typeface="Arial" panose="020B0604020202020204" pitchFamily="34" charset="0"/>
                        </a:rPr>
                        <a:t>15 (3.4)</a:t>
                      </a:r>
                    </a:p>
                  </a:txBody>
                  <a:tcPr marL="18288" marR="18288" marT="0" marB="0" anchor="ctr">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lang="en-GB" sz="1200" dirty="0">
                          <a:solidFill>
                            <a:schemeClr val="tx1"/>
                          </a:solidFill>
                          <a:latin typeface="Arial" panose="020B0604020202020204" pitchFamily="34" charset="0"/>
                          <a:cs typeface="Arial" panose="020B0604020202020204" pitchFamily="34" charset="0"/>
                        </a:rPr>
                        <a:t>19 (4.3)</a:t>
                      </a:r>
                    </a:p>
                  </a:txBody>
                  <a:tcPr marL="18288" marR="18288" marT="0" marB="0" anchor="ctr">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60809149"/>
                  </a:ext>
                </a:extLst>
              </a:tr>
            </a:tbl>
          </a:graphicData>
        </a:graphic>
      </p:graphicFrame>
      <p:sp>
        <p:nvSpPr>
          <p:cNvPr id="78" name="Slide Number Placeholder 2">
            <a:extLst>
              <a:ext uri="{FF2B5EF4-FFF2-40B4-BE49-F238E27FC236}">
                <a16:creationId xmlns:a16="http://schemas.microsoft.com/office/drawing/2014/main" id="{0FA3B415-CD9A-FC5F-94C3-6DB806A66A9D}"/>
              </a:ext>
            </a:extLst>
          </p:cNvPr>
          <p:cNvSpPr>
            <a:spLocks noGrp="1"/>
          </p:cNvSpPr>
          <p:nvPr>
            <p:ph type="sldNum" sz="quarter" idx="12"/>
          </p:nvPr>
        </p:nvSpPr>
        <p:spPr>
          <a:xfrm>
            <a:off x="6863577" y="4782557"/>
            <a:ext cx="2057400" cy="273844"/>
          </a:xfrm>
        </p:spPr>
        <p:txBody>
          <a:bodyPr/>
          <a:lstStyle/>
          <a:p>
            <a:pPr defTabSz="914333">
              <a:buClr>
                <a:srgbClr val="000000"/>
              </a:buClr>
              <a:defRPr/>
            </a:pPr>
            <a:fld id="{28C8C536-3D86-1B45-902E-B4A85A14D5F5}" type="slidenum">
              <a:rPr lang="en-GB" smtClean="0">
                <a:solidFill>
                  <a:schemeClr val="tx1"/>
                </a:solidFill>
                <a:latin typeface="Arial" panose="020B0604020202020204" pitchFamily="34" charset="0"/>
                <a:cs typeface="Arial" panose="020B0604020202020204" pitchFamily="34" charset="0"/>
              </a:rPr>
              <a:pPr defTabSz="914333">
                <a:buClr>
                  <a:srgbClr val="000000"/>
                </a:buClr>
                <a:defRPr/>
              </a:pPr>
              <a:t>11</a:t>
            </a:fld>
            <a:endParaRPr lang="en-GB">
              <a:solidFill>
                <a:schemeClr val="tx1"/>
              </a:solidFill>
              <a:latin typeface="Arial" panose="020B0604020202020204" pitchFamily="34" charset="0"/>
              <a:cs typeface="Arial" panose="020B0604020202020204" pitchFamily="34" charset="0"/>
            </a:endParaRPr>
          </a:p>
        </p:txBody>
      </p:sp>
      <p:sp>
        <p:nvSpPr>
          <p:cNvPr id="7" name="Footer Placeholder 3">
            <a:extLst>
              <a:ext uri="{FF2B5EF4-FFF2-40B4-BE49-F238E27FC236}">
                <a16:creationId xmlns:a16="http://schemas.microsoft.com/office/drawing/2014/main" id="{70E4C534-975D-354F-30CD-540E30A4F727}"/>
              </a:ext>
            </a:extLst>
          </p:cNvPr>
          <p:cNvSpPr txBox="1">
            <a:spLocks/>
          </p:cNvSpPr>
          <p:nvPr/>
        </p:nvSpPr>
        <p:spPr>
          <a:xfrm>
            <a:off x="269829" y="4634003"/>
            <a:ext cx="8867398" cy="451921"/>
          </a:xfrm>
          <a:prstGeom prst="rect">
            <a:avLst/>
          </a:prstGeom>
        </p:spPr>
        <p:txBody>
          <a:bodyPr anchor="b"/>
          <a:lstStyle>
            <a:defPPr>
              <a:defRPr lang="en-US"/>
            </a:defPPr>
            <a:lvl1pPr marL="0" algn="l" defTabSz="685766" rtl="0" eaLnBrk="1" latinLnBrk="0" hangingPunct="1">
              <a:defRPr sz="1350" kern="1200">
                <a:solidFill>
                  <a:schemeClr val="tx1"/>
                </a:solidFill>
                <a:latin typeface="+mn-lt"/>
                <a:ea typeface="+mn-ea"/>
                <a:cs typeface="+mn-cs"/>
              </a:defRPr>
            </a:lvl1pPr>
            <a:lvl2pPr marL="342884" algn="l" defTabSz="685766" rtl="0" eaLnBrk="1" latinLnBrk="0" hangingPunct="1">
              <a:defRPr sz="1350" kern="1200">
                <a:solidFill>
                  <a:schemeClr val="tx1"/>
                </a:solidFill>
                <a:latin typeface="+mn-lt"/>
                <a:ea typeface="+mn-ea"/>
                <a:cs typeface="+mn-cs"/>
              </a:defRPr>
            </a:lvl2pPr>
            <a:lvl3pPr marL="685766" algn="l" defTabSz="685766" rtl="0" eaLnBrk="1" latinLnBrk="0" hangingPunct="1">
              <a:defRPr sz="1350" kern="1200">
                <a:solidFill>
                  <a:schemeClr val="tx1"/>
                </a:solidFill>
                <a:latin typeface="+mn-lt"/>
                <a:ea typeface="+mn-ea"/>
                <a:cs typeface="+mn-cs"/>
              </a:defRPr>
            </a:lvl3pPr>
            <a:lvl4pPr marL="1028649" algn="l" defTabSz="685766" rtl="0" eaLnBrk="1" latinLnBrk="0" hangingPunct="1">
              <a:defRPr sz="1350" kern="1200">
                <a:solidFill>
                  <a:schemeClr val="tx1"/>
                </a:solidFill>
                <a:latin typeface="+mn-lt"/>
                <a:ea typeface="+mn-ea"/>
                <a:cs typeface="+mn-cs"/>
              </a:defRPr>
            </a:lvl4pPr>
            <a:lvl5pPr marL="1371532" algn="l" defTabSz="685766" rtl="0" eaLnBrk="1" latinLnBrk="0" hangingPunct="1">
              <a:defRPr sz="1350" kern="1200">
                <a:solidFill>
                  <a:schemeClr val="tx1"/>
                </a:solidFill>
                <a:latin typeface="+mn-lt"/>
                <a:ea typeface="+mn-ea"/>
                <a:cs typeface="+mn-cs"/>
              </a:defRPr>
            </a:lvl5pPr>
            <a:lvl6pPr marL="1714415" algn="l" defTabSz="685766" rtl="0" eaLnBrk="1" latinLnBrk="0" hangingPunct="1">
              <a:defRPr sz="1350" kern="1200">
                <a:solidFill>
                  <a:schemeClr val="tx1"/>
                </a:solidFill>
                <a:latin typeface="+mn-lt"/>
                <a:ea typeface="+mn-ea"/>
                <a:cs typeface="+mn-cs"/>
              </a:defRPr>
            </a:lvl6pPr>
            <a:lvl7pPr marL="2057297" algn="l" defTabSz="685766" rtl="0" eaLnBrk="1" latinLnBrk="0" hangingPunct="1">
              <a:defRPr sz="1350" kern="1200">
                <a:solidFill>
                  <a:schemeClr val="tx1"/>
                </a:solidFill>
                <a:latin typeface="+mn-lt"/>
                <a:ea typeface="+mn-ea"/>
                <a:cs typeface="+mn-cs"/>
              </a:defRPr>
            </a:lvl7pPr>
            <a:lvl8pPr marL="2400180" algn="l" defTabSz="685766" rtl="0" eaLnBrk="1" latinLnBrk="0" hangingPunct="1">
              <a:defRPr sz="1350" kern="1200">
                <a:solidFill>
                  <a:schemeClr val="tx1"/>
                </a:solidFill>
                <a:latin typeface="+mn-lt"/>
                <a:ea typeface="+mn-ea"/>
                <a:cs typeface="+mn-cs"/>
              </a:defRPr>
            </a:lvl8pPr>
            <a:lvl9pPr marL="2743064" algn="l" defTabSz="685766" rtl="0" eaLnBrk="1" latinLnBrk="0" hangingPunct="1">
              <a:defRPr sz="1350" kern="1200">
                <a:solidFill>
                  <a:schemeClr val="tx1"/>
                </a:solidFill>
                <a:latin typeface="+mn-lt"/>
                <a:ea typeface="+mn-ea"/>
                <a:cs typeface="+mn-cs"/>
              </a:defRPr>
            </a:lvl9pPr>
          </a:lstStyle>
          <a:p>
            <a:pPr>
              <a:lnSpc>
                <a:spcPct val="95000"/>
              </a:lnSpc>
            </a:pPr>
            <a:r>
              <a:rPr lang="en-US" sz="800" b="1" dirty="0">
                <a:latin typeface="Arial" panose="020B0604020202020204" pitchFamily="34" charset="0"/>
                <a:cs typeface="Arial" panose="020B0604020202020204" pitchFamily="34" charset="0"/>
              </a:rPr>
              <a:t>Data cutoff: 8 August 2023. </a:t>
            </a:r>
          </a:p>
          <a:p>
            <a:pPr>
              <a:lnSpc>
                <a:spcPct val="95000"/>
              </a:lnSpc>
            </a:pPr>
            <a:r>
              <a:rPr lang="en-US" sz="800" dirty="0">
                <a:latin typeface="Arial" panose="020B0604020202020204" pitchFamily="34" charset="0"/>
                <a:cs typeface="Arial" panose="020B0604020202020204" pitchFamily="34" charset="0"/>
              </a:rPr>
              <a:t>CPS, combined positive score; EV, </a:t>
            </a:r>
            <a:r>
              <a:rPr lang="en-US" sz="800" dirty="0" err="1">
                <a:latin typeface="Arial" panose="020B0604020202020204" pitchFamily="34" charset="0"/>
                <a:cs typeface="Arial" panose="020B0604020202020204" pitchFamily="34" charset="0"/>
              </a:rPr>
              <a:t>enfortumab</a:t>
            </a:r>
            <a:r>
              <a:rPr lang="en-US" sz="800" dirty="0">
                <a:latin typeface="Arial" panose="020B0604020202020204" pitchFamily="34" charset="0"/>
                <a:cs typeface="Arial" panose="020B0604020202020204" pitchFamily="34" charset="0"/>
              </a:rPr>
              <a:t> </a:t>
            </a:r>
            <a:r>
              <a:rPr lang="en-US" sz="800" dirty="0" err="1">
                <a:latin typeface="Arial" panose="020B0604020202020204" pitchFamily="34" charset="0"/>
                <a:cs typeface="Arial" panose="020B0604020202020204" pitchFamily="34" charset="0"/>
              </a:rPr>
              <a:t>vedotin</a:t>
            </a:r>
            <a:r>
              <a:rPr lang="en-US" sz="800" dirty="0">
                <a:latin typeface="Arial" panose="020B0604020202020204" pitchFamily="34" charset="0"/>
                <a:cs typeface="Arial" panose="020B0604020202020204" pitchFamily="34" charset="0"/>
              </a:rPr>
              <a:t>; P, pembrolizumab; </a:t>
            </a:r>
            <a:r>
              <a:rPr lang="en-US" sz="800" dirty="0">
                <a:solidFill>
                  <a:schemeClr val="tx1"/>
                </a:solidFill>
                <a:latin typeface="Arial" panose="020B0604020202020204" pitchFamily="34" charset="0"/>
                <a:cs typeface="Arial" panose="020B0604020202020204" pitchFamily="34" charset="0"/>
              </a:rPr>
              <a:t>PD-L1, programmed death ligand 1</a:t>
            </a:r>
            <a:r>
              <a:rPr lang="en-US" sz="800" dirty="0">
                <a:latin typeface="Arial" panose="020B0604020202020204" pitchFamily="34" charset="0"/>
                <a:cs typeface="Arial" panose="020B0604020202020204" pitchFamily="34" charset="0"/>
              </a:rPr>
              <a:t>.</a:t>
            </a:r>
          </a:p>
          <a:p>
            <a:pPr>
              <a:lnSpc>
                <a:spcPct val="95000"/>
              </a:lnSpc>
            </a:pPr>
            <a:r>
              <a:rPr lang="en-US" sz="800" baseline="30000" dirty="0" err="1">
                <a:latin typeface="Arial" panose="020B0604020202020204" pitchFamily="34" charset="0"/>
                <a:cs typeface="Arial" panose="020B0604020202020204" pitchFamily="34" charset="0"/>
              </a:rPr>
              <a:t>a</a:t>
            </a:r>
            <a:r>
              <a:rPr lang="en-US" sz="800" dirty="0" err="1">
                <a:latin typeface="Arial" panose="020B0604020202020204" pitchFamily="34" charset="0"/>
                <a:cs typeface="Arial" panose="020B0604020202020204" pitchFamily="34" charset="0"/>
              </a:rPr>
              <a:t>CPS</a:t>
            </a:r>
            <a:r>
              <a:rPr lang="en-US" sz="800" dirty="0">
                <a:latin typeface="Arial" panose="020B0604020202020204" pitchFamily="34" charset="0"/>
                <a:cs typeface="Arial" panose="020B0604020202020204" pitchFamily="34" charset="0"/>
              </a:rPr>
              <a:t> was calculated by the number of PD-L1 staining cells (tumor cells, lymphocytes, macrophages) divided by the total number of viable tumor cells, multiplied by 100; </a:t>
            </a:r>
            <a:br>
              <a:rPr lang="en-US" sz="800" dirty="0">
                <a:latin typeface="Arial" panose="020B0604020202020204" pitchFamily="34" charset="0"/>
                <a:cs typeface="Arial" panose="020B0604020202020204" pitchFamily="34" charset="0"/>
              </a:rPr>
            </a:br>
            <a:r>
              <a:rPr lang="en-US" sz="800" dirty="0">
                <a:latin typeface="Arial" panose="020B0604020202020204" pitchFamily="34" charset="0"/>
                <a:cs typeface="Arial" panose="020B0604020202020204" pitchFamily="34" charset="0"/>
              </a:rPr>
              <a:t>PD-L1 low was defined as CPS &lt;10, and PD-L1 high was defined as CPS ≥10.</a:t>
            </a:r>
          </a:p>
          <a:p>
            <a:pPr>
              <a:lnSpc>
                <a:spcPct val="95000"/>
              </a:lnSpc>
            </a:pPr>
            <a:r>
              <a:rPr lang="en-US" sz="800" baseline="30000" dirty="0" err="1">
                <a:latin typeface="Arial" panose="020B0604020202020204" pitchFamily="34" charset="0"/>
                <a:cs typeface="Arial" panose="020B0604020202020204" pitchFamily="34" charset="0"/>
              </a:rPr>
              <a:t>b</a:t>
            </a:r>
            <a:r>
              <a:rPr lang="en-US" sz="800" dirty="0" err="1">
                <a:latin typeface="Arial" panose="020B0604020202020204" pitchFamily="34" charset="0"/>
                <a:cs typeface="Arial" panose="020B0604020202020204" pitchFamily="34" charset="0"/>
              </a:rPr>
              <a:t>The</a:t>
            </a:r>
            <a:r>
              <a:rPr lang="en-US" sz="800" dirty="0">
                <a:latin typeface="Arial" panose="020B0604020202020204" pitchFamily="34" charset="0"/>
                <a:cs typeface="Arial" panose="020B0604020202020204" pitchFamily="34" charset="0"/>
              </a:rPr>
              <a:t> median Nectin-4 H-score was 275 across patients in both arms.</a:t>
            </a:r>
            <a:endParaRPr lang="en-US" sz="800" baseline="30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346135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descr="A graph of a number of people&#10;&#10;Description automatically generated with medium confidence">
            <a:extLst>
              <a:ext uri="{FF2B5EF4-FFF2-40B4-BE49-F238E27FC236}">
                <a16:creationId xmlns:a16="http://schemas.microsoft.com/office/drawing/2014/main" id="{0250F6A9-04CE-CD3D-7192-A1779A52DEE6}"/>
              </a:ext>
            </a:extLst>
          </p:cNvPr>
          <p:cNvPicPr>
            <a:picLocks noChangeAspect="1"/>
          </p:cNvPicPr>
          <p:nvPr/>
        </p:nvPicPr>
        <p:blipFill>
          <a:blip r:embed="rId2"/>
          <a:stretch>
            <a:fillRect/>
          </a:stretch>
        </p:blipFill>
        <p:spPr>
          <a:xfrm>
            <a:off x="109879" y="2894689"/>
            <a:ext cx="4461207" cy="1754002"/>
          </a:xfrm>
          <a:prstGeom prst="rect">
            <a:avLst/>
          </a:prstGeom>
        </p:spPr>
      </p:pic>
      <p:pic>
        <p:nvPicPr>
          <p:cNvPr id="29" name="Picture 28" descr="A graph of a number of months&#10;&#10;Description automatically generated with medium confidence">
            <a:extLst>
              <a:ext uri="{FF2B5EF4-FFF2-40B4-BE49-F238E27FC236}">
                <a16:creationId xmlns:a16="http://schemas.microsoft.com/office/drawing/2014/main" id="{23244959-3F0F-61F3-19B2-CC70740288A1}"/>
              </a:ext>
            </a:extLst>
          </p:cNvPr>
          <p:cNvPicPr>
            <a:picLocks noChangeAspect="1"/>
          </p:cNvPicPr>
          <p:nvPr/>
        </p:nvPicPr>
        <p:blipFill>
          <a:blip r:embed="rId3"/>
          <a:stretch>
            <a:fillRect/>
          </a:stretch>
        </p:blipFill>
        <p:spPr>
          <a:xfrm>
            <a:off x="4610380" y="2921248"/>
            <a:ext cx="4458436" cy="1723522"/>
          </a:xfrm>
          <a:prstGeom prst="rect">
            <a:avLst/>
          </a:prstGeom>
        </p:spPr>
      </p:pic>
      <p:pic>
        <p:nvPicPr>
          <p:cNvPr id="33" name="Picture 32" descr="A graph of a number of people&#10;&#10;Description automatically generated with medium confidence">
            <a:extLst>
              <a:ext uri="{FF2B5EF4-FFF2-40B4-BE49-F238E27FC236}">
                <a16:creationId xmlns:a16="http://schemas.microsoft.com/office/drawing/2014/main" id="{F53F3362-9F80-10D7-203A-9040AE4B16E3}"/>
              </a:ext>
            </a:extLst>
          </p:cNvPr>
          <p:cNvPicPr>
            <a:picLocks noChangeAspect="1"/>
          </p:cNvPicPr>
          <p:nvPr/>
        </p:nvPicPr>
        <p:blipFill>
          <a:blip r:embed="rId4"/>
          <a:stretch>
            <a:fillRect/>
          </a:stretch>
        </p:blipFill>
        <p:spPr>
          <a:xfrm>
            <a:off x="4614390" y="1068354"/>
            <a:ext cx="4422414" cy="1637623"/>
          </a:xfrm>
          <a:prstGeom prst="rect">
            <a:avLst/>
          </a:prstGeom>
        </p:spPr>
      </p:pic>
      <p:pic>
        <p:nvPicPr>
          <p:cNvPr id="35" name="Picture 34" descr="A graph of a number&#10;&#10;Description automatically generated">
            <a:extLst>
              <a:ext uri="{FF2B5EF4-FFF2-40B4-BE49-F238E27FC236}">
                <a16:creationId xmlns:a16="http://schemas.microsoft.com/office/drawing/2014/main" id="{51B29054-3A3A-1B08-F0D3-6880071A26F2}"/>
              </a:ext>
            </a:extLst>
          </p:cNvPr>
          <p:cNvPicPr>
            <a:picLocks noChangeAspect="1"/>
          </p:cNvPicPr>
          <p:nvPr/>
        </p:nvPicPr>
        <p:blipFill>
          <a:blip r:embed="rId5"/>
          <a:stretch>
            <a:fillRect/>
          </a:stretch>
        </p:blipFill>
        <p:spPr>
          <a:xfrm>
            <a:off x="110446" y="1092717"/>
            <a:ext cx="4419643" cy="1618227"/>
          </a:xfrm>
          <a:prstGeom prst="rect">
            <a:avLst/>
          </a:prstGeom>
        </p:spPr>
      </p:pic>
      <p:sp>
        <p:nvSpPr>
          <p:cNvPr id="13" name="Title 1">
            <a:extLst>
              <a:ext uri="{FF2B5EF4-FFF2-40B4-BE49-F238E27FC236}">
                <a16:creationId xmlns:a16="http://schemas.microsoft.com/office/drawing/2014/main" id="{21AA85B6-29DA-0CD9-F268-E4A7958456C4}"/>
              </a:ext>
            </a:extLst>
          </p:cNvPr>
          <p:cNvSpPr txBox="1">
            <a:spLocks/>
          </p:cNvSpPr>
          <p:nvPr/>
        </p:nvSpPr>
        <p:spPr>
          <a:xfrm>
            <a:off x="352803" y="280800"/>
            <a:ext cx="7171947" cy="626400"/>
          </a:xfrm>
          <a:prstGeom prst="rect">
            <a:avLst/>
          </a:prstGeom>
        </p:spPr>
        <p:txBody>
          <a:bodyPr vert="horz" lIns="91440" tIns="45720" rIns="91440" bIns="45720" rtlCol="0" anchor="t">
            <a:noAutofit/>
          </a:bodyPr>
          <a:lstStyle>
            <a:lvl1pPr algn="l" defTabSz="914354"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914354" rtl="0" eaLnBrk="1" fontAlgn="auto" latinLnBrk="0" hangingPunct="1">
              <a:lnSpc>
                <a:spcPct val="90000"/>
              </a:lnSpc>
              <a:spcBef>
                <a:spcPct val="0"/>
              </a:spcBef>
              <a:spcAft>
                <a:spcPts val="0"/>
              </a:spcAft>
              <a:buClrTx/>
              <a:buSzTx/>
              <a:buFontTx/>
              <a:buNone/>
              <a:tabLst/>
              <a:defRPr/>
            </a:pPr>
            <a:r>
              <a:rPr lang="en-US" sz="2000" b="1" dirty="0">
                <a:latin typeface="Arial" panose="020B0604020202020204" pitchFamily="34" charset="0"/>
                <a:cs typeface="Arial" panose="020B0604020202020204" pitchFamily="34" charset="0"/>
              </a:rPr>
              <a:t>Consistent PFS Benefit with EV+P Across Nectin-4 </a:t>
            </a:r>
            <a:br>
              <a:rPr lang="en-US" sz="2000" b="1" dirty="0">
                <a:latin typeface="Arial" panose="020B0604020202020204" pitchFamily="34" charset="0"/>
                <a:cs typeface="Arial" panose="020B0604020202020204" pitchFamily="34" charset="0"/>
              </a:rPr>
            </a:br>
            <a:r>
              <a:rPr lang="en-US" sz="2000" b="1" dirty="0">
                <a:latin typeface="Arial" panose="020B0604020202020204" pitchFamily="34" charset="0"/>
                <a:cs typeface="Arial" panose="020B0604020202020204" pitchFamily="34" charset="0"/>
              </a:rPr>
              <a:t>and</a:t>
            </a:r>
            <a:r>
              <a:rPr lang="en-US" sz="2000" b="1" dirty="0">
                <a:solidFill>
                  <a:srgbClr val="FF0000"/>
                </a:solidFill>
                <a:latin typeface="Arial" panose="020B0604020202020204" pitchFamily="34" charset="0"/>
                <a:cs typeface="Arial" panose="020B0604020202020204" pitchFamily="34" charset="0"/>
              </a:rPr>
              <a:t> </a:t>
            </a:r>
            <a:r>
              <a:rPr lang="en-US" sz="2000" b="1" dirty="0">
                <a:latin typeface="Arial" panose="020B0604020202020204" pitchFamily="34" charset="0"/>
                <a:cs typeface="Arial" panose="020B0604020202020204" pitchFamily="34" charset="0"/>
              </a:rPr>
              <a:t>PD-L1 Subgroups</a:t>
            </a:r>
          </a:p>
        </p:txBody>
      </p:sp>
      <p:sp>
        <p:nvSpPr>
          <p:cNvPr id="20" name="Footer Placeholder 3">
            <a:extLst>
              <a:ext uri="{FF2B5EF4-FFF2-40B4-BE49-F238E27FC236}">
                <a16:creationId xmlns:a16="http://schemas.microsoft.com/office/drawing/2014/main" id="{BE9CCB4A-11C9-7053-C7E6-58CEEFE227D3}"/>
              </a:ext>
            </a:extLst>
          </p:cNvPr>
          <p:cNvSpPr txBox="1">
            <a:spLocks/>
          </p:cNvSpPr>
          <p:nvPr/>
        </p:nvSpPr>
        <p:spPr>
          <a:xfrm>
            <a:off x="269829" y="4720852"/>
            <a:ext cx="8867398" cy="365125"/>
          </a:xfrm>
          <a:prstGeom prst="rect">
            <a:avLst/>
          </a:prstGeom>
        </p:spPr>
        <p:txBody>
          <a:bodyPr anchor="b"/>
          <a:lstStyle>
            <a:defPPr>
              <a:defRPr lang="en-US"/>
            </a:defPPr>
            <a:lvl1pPr marL="0" algn="l" defTabSz="685766" rtl="0" eaLnBrk="1" latinLnBrk="0" hangingPunct="1">
              <a:defRPr sz="1350" kern="1200">
                <a:solidFill>
                  <a:schemeClr val="tx1"/>
                </a:solidFill>
                <a:latin typeface="+mn-lt"/>
                <a:ea typeface="+mn-ea"/>
                <a:cs typeface="+mn-cs"/>
              </a:defRPr>
            </a:lvl1pPr>
            <a:lvl2pPr marL="342884" algn="l" defTabSz="685766" rtl="0" eaLnBrk="1" latinLnBrk="0" hangingPunct="1">
              <a:defRPr sz="1350" kern="1200">
                <a:solidFill>
                  <a:schemeClr val="tx1"/>
                </a:solidFill>
                <a:latin typeface="+mn-lt"/>
                <a:ea typeface="+mn-ea"/>
                <a:cs typeface="+mn-cs"/>
              </a:defRPr>
            </a:lvl2pPr>
            <a:lvl3pPr marL="685766" algn="l" defTabSz="685766" rtl="0" eaLnBrk="1" latinLnBrk="0" hangingPunct="1">
              <a:defRPr sz="1350" kern="1200">
                <a:solidFill>
                  <a:schemeClr val="tx1"/>
                </a:solidFill>
                <a:latin typeface="+mn-lt"/>
                <a:ea typeface="+mn-ea"/>
                <a:cs typeface="+mn-cs"/>
              </a:defRPr>
            </a:lvl3pPr>
            <a:lvl4pPr marL="1028649" algn="l" defTabSz="685766" rtl="0" eaLnBrk="1" latinLnBrk="0" hangingPunct="1">
              <a:defRPr sz="1350" kern="1200">
                <a:solidFill>
                  <a:schemeClr val="tx1"/>
                </a:solidFill>
                <a:latin typeface="+mn-lt"/>
                <a:ea typeface="+mn-ea"/>
                <a:cs typeface="+mn-cs"/>
              </a:defRPr>
            </a:lvl4pPr>
            <a:lvl5pPr marL="1371532" algn="l" defTabSz="685766" rtl="0" eaLnBrk="1" latinLnBrk="0" hangingPunct="1">
              <a:defRPr sz="1350" kern="1200">
                <a:solidFill>
                  <a:schemeClr val="tx1"/>
                </a:solidFill>
                <a:latin typeface="+mn-lt"/>
                <a:ea typeface="+mn-ea"/>
                <a:cs typeface="+mn-cs"/>
              </a:defRPr>
            </a:lvl5pPr>
            <a:lvl6pPr marL="1714415" algn="l" defTabSz="685766" rtl="0" eaLnBrk="1" latinLnBrk="0" hangingPunct="1">
              <a:defRPr sz="1350" kern="1200">
                <a:solidFill>
                  <a:schemeClr val="tx1"/>
                </a:solidFill>
                <a:latin typeface="+mn-lt"/>
                <a:ea typeface="+mn-ea"/>
                <a:cs typeface="+mn-cs"/>
              </a:defRPr>
            </a:lvl6pPr>
            <a:lvl7pPr marL="2057297" algn="l" defTabSz="685766" rtl="0" eaLnBrk="1" latinLnBrk="0" hangingPunct="1">
              <a:defRPr sz="1350" kern="1200">
                <a:solidFill>
                  <a:schemeClr val="tx1"/>
                </a:solidFill>
                <a:latin typeface="+mn-lt"/>
                <a:ea typeface="+mn-ea"/>
                <a:cs typeface="+mn-cs"/>
              </a:defRPr>
            </a:lvl7pPr>
            <a:lvl8pPr marL="2400180" algn="l" defTabSz="685766" rtl="0" eaLnBrk="1" latinLnBrk="0" hangingPunct="1">
              <a:defRPr sz="1350" kern="1200">
                <a:solidFill>
                  <a:schemeClr val="tx1"/>
                </a:solidFill>
                <a:latin typeface="+mn-lt"/>
                <a:ea typeface="+mn-ea"/>
                <a:cs typeface="+mn-cs"/>
              </a:defRPr>
            </a:lvl8pPr>
            <a:lvl9pPr marL="2743064" algn="l" defTabSz="685766" rtl="0" eaLnBrk="1" latinLnBrk="0" hangingPunct="1">
              <a:defRPr sz="1350" kern="1200">
                <a:solidFill>
                  <a:schemeClr val="tx1"/>
                </a:solidFill>
                <a:latin typeface="+mn-lt"/>
                <a:ea typeface="+mn-ea"/>
                <a:cs typeface="+mn-cs"/>
              </a:defRPr>
            </a:lvl9pPr>
          </a:lstStyle>
          <a:p>
            <a:pPr>
              <a:lnSpc>
                <a:spcPct val="95000"/>
              </a:lnSpc>
            </a:pPr>
            <a:r>
              <a:rPr lang="en-US" sz="800" b="1" dirty="0">
                <a:latin typeface="Arial" panose="020B0604020202020204" pitchFamily="34" charset="0"/>
                <a:cs typeface="Arial" panose="020B0604020202020204" pitchFamily="34" charset="0"/>
              </a:rPr>
              <a:t>Data cutoff: 8 August 2023. </a:t>
            </a:r>
          </a:p>
          <a:p>
            <a:pPr>
              <a:lnSpc>
                <a:spcPct val="95000"/>
              </a:lnSpc>
            </a:pPr>
            <a:r>
              <a:rPr lang="en-US" sz="800" dirty="0">
                <a:latin typeface="Arial" panose="020B0604020202020204" pitchFamily="34" charset="0"/>
                <a:cs typeface="Arial" panose="020B0604020202020204" pitchFamily="34" charset="0"/>
              </a:rPr>
              <a:t>CPS, combined positive score; EV, </a:t>
            </a:r>
            <a:r>
              <a:rPr lang="en-US" sz="800" dirty="0" err="1">
                <a:latin typeface="Arial" panose="020B0604020202020204" pitchFamily="34" charset="0"/>
                <a:cs typeface="Arial" panose="020B0604020202020204" pitchFamily="34" charset="0"/>
              </a:rPr>
              <a:t>enfortumab</a:t>
            </a:r>
            <a:r>
              <a:rPr lang="en-US" sz="800" dirty="0">
                <a:latin typeface="Arial" panose="020B0604020202020204" pitchFamily="34" charset="0"/>
                <a:cs typeface="Arial" panose="020B0604020202020204" pitchFamily="34" charset="0"/>
              </a:rPr>
              <a:t> vedotin; P, pembrolizumab;</a:t>
            </a:r>
            <a:r>
              <a:rPr lang="en-US" sz="800" dirty="0">
                <a:solidFill>
                  <a:schemeClr val="tx1"/>
                </a:solidFill>
                <a:latin typeface="Arial" panose="020B0604020202020204" pitchFamily="34" charset="0"/>
                <a:cs typeface="Arial" panose="020B0604020202020204" pitchFamily="34" charset="0"/>
              </a:rPr>
              <a:t> PD-L1, programmed death ligand 1</a:t>
            </a:r>
            <a:r>
              <a:rPr lang="en-US" sz="800" dirty="0">
                <a:latin typeface="Arial" panose="020B0604020202020204" pitchFamily="34" charset="0"/>
                <a:cs typeface="Arial" panose="020B0604020202020204" pitchFamily="34" charset="0"/>
              </a:rPr>
              <a:t>.</a:t>
            </a:r>
            <a:br>
              <a:rPr lang="en-US" sz="800" dirty="0">
                <a:latin typeface="Arial" panose="020B0604020202020204" pitchFamily="34" charset="0"/>
                <a:cs typeface="Arial" panose="020B0604020202020204" pitchFamily="34" charset="0"/>
              </a:rPr>
            </a:br>
            <a:r>
              <a:rPr lang="en-US" sz="800" baseline="30000" dirty="0" err="1">
                <a:latin typeface="Arial" panose="020B0604020202020204" pitchFamily="34" charset="0"/>
                <a:cs typeface="Arial" panose="020B0604020202020204" pitchFamily="34" charset="0"/>
              </a:rPr>
              <a:t>a</a:t>
            </a:r>
            <a:r>
              <a:rPr lang="en-US" sz="800" dirty="0" err="1">
                <a:latin typeface="Arial" panose="020B0604020202020204" pitchFamily="34" charset="0"/>
                <a:cs typeface="Arial" panose="020B0604020202020204" pitchFamily="34" charset="0"/>
              </a:rPr>
              <a:t>The</a:t>
            </a:r>
            <a:r>
              <a:rPr lang="en-US" sz="800" dirty="0">
                <a:latin typeface="Arial" panose="020B0604020202020204" pitchFamily="34" charset="0"/>
                <a:cs typeface="Arial" panose="020B0604020202020204" pitchFamily="34" charset="0"/>
              </a:rPr>
              <a:t> median Nectin-4 H-score was 275 across patients in both arms.</a:t>
            </a:r>
            <a:r>
              <a:rPr lang="en-US" sz="800" baseline="30000" dirty="0">
                <a:latin typeface="Arial" panose="020B0604020202020204" pitchFamily="34" charset="0"/>
                <a:cs typeface="Arial" panose="020B0604020202020204" pitchFamily="34" charset="0"/>
              </a:rPr>
              <a:t>  </a:t>
            </a:r>
            <a:r>
              <a:rPr lang="en-US" sz="800" baseline="30000" dirty="0" err="1">
                <a:latin typeface="Arial" panose="020B0604020202020204" pitchFamily="34" charset="0"/>
                <a:cs typeface="Arial" panose="020B0604020202020204" pitchFamily="34" charset="0"/>
              </a:rPr>
              <a:t>b</a:t>
            </a:r>
            <a:r>
              <a:rPr lang="en-US" sz="800" dirty="0" err="1">
                <a:latin typeface="Arial" panose="020B0604020202020204" pitchFamily="34" charset="0"/>
                <a:cs typeface="Arial" panose="020B0604020202020204" pitchFamily="34" charset="0"/>
              </a:rPr>
              <a:t>CPS</a:t>
            </a:r>
            <a:r>
              <a:rPr lang="en-US" sz="800" dirty="0">
                <a:latin typeface="Arial" panose="020B0604020202020204" pitchFamily="34" charset="0"/>
                <a:cs typeface="Arial" panose="020B0604020202020204" pitchFamily="34" charset="0"/>
              </a:rPr>
              <a:t> &lt;10. </a:t>
            </a:r>
            <a:r>
              <a:rPr lang="en-US" sz="800" baseline="30000" dirty="0" err="1">
                <a:latin typeface="Arial" panose="020B0604020202020204" pitchFamily="34" charset="0"/>
                <a:cs typeface="Arial" panose="020B0604020202020204" pitchFamily="34" charset="0"/>
              </a:rPr>
              <a:t>c</a:t>
            </a:r>
            <a:r>
              <a:rPr lang="en-US" sz="800" dirty="0" err="1">
                <a:latin typeface="Arial" panose="020B0604020202020204" pitchFamily="34" charset="0"/>
                <a:cs typeface="Arial" panose="020B0604020202020204" pitchFamily="34" charset="0"/>
              </a:rPr>
              <a:t>CPS</a:t>
            </a:r>
            <a:r>
              <a:rPr lang="en-US" sz="800" dirty="0">
                <a:latin typeface="Arial" panose="020B0604020202020204" pitchFamily="34" charset="0"/>
                <a:cs typeface="Arial" panose="020B0604020202020204" pitchFamily="34" charset="0"/>
              </a:rPr>
              <a:t> ≥10. </a:t>
            </a:r>
          </a:p>
        </p:txBody>
      </p:sp>
      <p:sp>
        <p:nvSpPr>
          <p:cNvPr id="24" name="Slide Number Placeholder 2">
            <a:extLst>
              <a:ext uri="{FF2B5EF4-FFF2-40B4-BE49-F238E27FC236}">
                <a16:creationId xmlns:a16="http://schemas.microsoft.com/office/drawing/2014/main" id="{CF6BFB83-4CC3-C04F-E60D-E39EFBFA6FBD}"/>
              </a:ext>
            </a:extLst>
          </p:cNvPr>
          <p:cNvSpPr txBox="1">
            <a:spLocks/>
          </p:cNvSpPr>
          <p:nvPr/>
        </p:nvSpPr>
        <p:spPr>
          <a:xfrm>
            <a:off x="6863577" y="4763026"/>
            <a:ext cx="2057400" cy="273844"/>
          </a:xfrm>
          <a:prstGeom prst="rect">
            <a:avLst/>
          </a:prstGeom>
        </p:spPr>
        <p:txBody>
          <a:bodyPr anchor="b"/>
          <a:lstStyle>
            <a:defPPr>
              <a:defRPr lang="en-US"/>
            </a:defPPr>
            <a:lvl1pPr marL="0" algn="l" defTabSz="685766" rtl="0" eaLnBrk="1" latinLnBrk="0" hangingPunct="1">
              <a:defRPr sz="1350" kern="1200">
                <a:solidFill>
                  <a:schemeClr val="tx1"/>
                </a:solidFill>
                <a:latin typeface="+mn-lt"/>
                <a:ea typeface="+mn-ea"/>
                <a:cs typeface="+mn-cs"/>
              </a:defRPr>
            </a:lvl1pPr>
            <a:lvl2pPr marL="342884" algn="l" defTabSz="685766" rtl="0" eaLnBrk="1" latinLnBrk="0" hangingPunct="1">
              <a:defRPr sz="1350" kern="1200">
                <a:solidFill>
                  <a:schemeClr val="tx1"/>
                </a:solidFill>
                <a:latin typeface="+mn-lt"/>
                <a:ea typeface="+mn-ea"/>
                <a:cs typeface="+mn-cs"/>
              </a:defRPr>
            </a:lvl2pPr>
            <a:lvl3pPr marL="685766" algn="l" defTabSz="685766" rtl="0" eaLnBrk="1" latinLnBrk="0" hangingPunct="1">
              <a:defRPr sz="1350" kern="1200">
                <a:solidFill>
                  <a:schemeClr val="tx1"/>
                </a:solidFill>
                <a:latin typeface="+mn-lt"/>
                <a:ea typeface="+mn-ea"/>
                <a:cs typeface="+mn-cs"/>
              </a:defRPr>
            </a:lvl3pPr>
            <a:lvl4pPr marL="1028649" algn="l" defTabSz="685766" rtl="0" eaLnBrk="1" latinLnBrk="0" hangingPunct="1">
              <a:defRPr sz="1350" kern="1200">
                <a:solidFill>
                  <a:schemeClr val="tx1"/>
                </a:solidFill>
                <a:latin typeface="+mn-lt"/>
                <a:ea typeface="+mn-ea"/>
                <a:cs typeface="+mn-cs"/>
              </a:defRPr>
            </a:lvl4pPr>
            <a:lvl5pPr marL="1371532" algn="l" defTabSz="685766" rtl="0" eaLnBrk="1" latinLnBrk="0" hangingPunct="1">
              <a:defRPr sz="1350" kern="1200">
                <a:solidFill>
                  <a:schemeClr val="tx1"/>
                </a:solidFill>
                <a:latin typeface="+mn-lt"/>
                <a:ea typeface="+mn-ea"/>
                <a:cs typeface="+mn-cs"/>
              </a:defRPr>
            </a:lvl5pPr>
            <a:lvl6pPr marL="1714415" algn="l" defTabSz="685766" rtl="0" eaLnBrk="1" latinLnBrk="0" hangingPunct="1">
              <a:defRPr sz="1350" kern="1200">
                <a:solidFill>
                  <a:schemeClr val="tx1"/>
                </a:solidFill>
                <a:latin typeface="+mn-lt"/>
                <a:ea typeface="+mn-ea"/>
                <a:cs typeface="+mn-cs"/>
              </a:defRPr>
            </a:lvl6pPr>
            <a:lvl7pPr marL="2057297" algn="l" defTabSz="685766" rtl="0" eaLnBrk="1" latinLnBrk="0" hangingPunct="1">
              <a:defRPr sz="1350" kern="1200">
                <a:solidFill>
                  <a:schemeClr val="tx1"/>
                </a:solidFill>
                <a:latin typeface="+mn-lt"/>
                <a:ea typeface="+mn-ea"/>
                <a:cs typeface="+mn-cs"/>
              </a:defRPr>
            </a:lvl7pPr>
            <a:lvl8pPr marL="2400180" algn="l" defTabSz="685766" rtl="0" eaLnBrk="1" latinLnBrk="0" hangingPunct="1">
              <a:defRPr sz="1350" kern="1200">
                <a:solidFill>
                  <a:schemeClr val="tx1"/>
                </a:solidFill>
                <a:latin typeface="+mn-lt"/>
                <a:ea typeface="+mn-ea"/>
                <a:cs typeface="+mn-cs"/>
              </a:defRPr>
            </a:lvl8pPr>
            <a:lvl9pPr marL="2743064" algn="l" defTabSz="685766" rtl="0" eaLnBrk="1" latinLnBrk="0" hangingPunct="1">
              <a:defRPr sz="1350" kern="1200">
                <a:solidFill>
                  <a:schemeClr val="tx1"/>
                </a:solidFill>
                <a:latin typeface="+mn-lt"/>
                <a:ea typeface="+mn-ea"/>
                <a:cs typeface="+mn-cs"/>
              </a:defRPr>
            </a:lvl9pPr>
          </a:lstStyle>
          <a:p>
            <a:pPr algn="r" defTabSz="914333">
              <a:buClr>
                <a:srgbClr val="000000"/>
              </a:buClr>
              <a:defRPr/>
            </a:pPr>
            <a:fld id="{28C8C536-3D86-1B45-902E-B4A85A14D5F5}" type="slidenum">
              <a:rPr lang="en-GB" sz="900" smtClean="0">
                <a:latin typeface="Arial" panose="020B0604020202020204" pitchFamily="34" charset="0"/>
                <a:cs typeface="Arial" panose="020B0604020202020204" pitchFamily="34" charset="0"/>
              </a:rPr>
              <a:pPr algn="r" defTabSz="914333">
                <a:buClr>
                  <a:srgbClr val="000000"/>
                </a:buClr>
                <a:defRPr/>
              </a:pPr>
              <a:t>12</a:t>
            </a:fld>
            <a:endParaRPr lang="en-GB" sz="900">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8AA8F83B-9000-E4FD-3F99-DEB2BF43AC08}"/>
              </a:ext>
            </a:extLst>
          </p:cNvPr>
          <p:cNvSpPr txBox="1"/>
          <p:nvPr/>
        </p:nvSpPr>
        <p:spPr bwMode="gray">
          <a:xfrm>
            <a:off x="817200" y="872258"/>
            <a:ext cx="3686400" cy="180986"/>
          </a:xfrm>
          <a:prstGeom prst="rect">
            <a:avLst/>
          </a:prstGeom>
          <a:solidFill>
            <a:schemeClr val="bg1"/>
          </a:solidFill>
        </p:spPr>
        <p:txBody>
          <a:bodyPr wrap="none" lIns="34290" tIns="34290" rIns="34290" bIns="34290" rtlCol="0">
            <a:noAutofit/>
          </a:bodyPr>
          <a:lstStyle/>
          <a:p>
            <a:pPr algn="ctr">
              <a:lnSpc>
                <a:spcPct val="90000"/>
              </a:lnSpc>
              <a:spcBef>
                <a:spcPts val="750"/>
              </a:spcBef>
            </a:pPr>
            <a:r>
              <a:rPr lang="en-US" sz="1100" dirty="0">
                <a:latin typeface="Arial" panose="020B0604020202020204" pitchFamily="34" charset="0"/>
                <a:cs typeface="Arial" panose="020B0604020202020204" pitchFamily="34" charset="0"/>
              </a:rPr>
              <a:t>Nectin-4 </a:t>
            </a:r>
            <a:r>
              <a:rPr lang="en-US" sz="1100" b="1" dirty="0">
                <a:solidFill>
                  <a:schemeClr val="accent2"/>
                </a:solidFill>
                <a:latin typeface="Arial" panose="020B0604020202020204" pitchFamily="34" charset="0"/>
                <a:cs typeface="Arial" panose="020B0604020202020204" pitchFamily="34" charset="0"/>
              </a:rPr>
              <a:t>H-score &lt;275</a:t>
            </a:r>
            <a:r>
              <a:rPr lang="en-US" sz="1100" b="1" baseline="30000" dirty="0">
                <a:solidFill>
                  <a:srgbClr val="ED7D31"/>
                </a:solidFill>
                <a:latin typeface="Arial" panose="020B0604020202020204" pitchFamily="34" charset="0"/>
                <a:cs typeface="Arial" panose="020B0604020202020204" pitchFamily="34" charset="0"/>
              </a:rPr>
              <a:t>a</a:t>
            </a:r>
            <a:r>
              <a:rPr lang="en-US" sz="1100" b="1" dirty="0">
                <a:solidFill>
                  <a:srgbClr val="ED7D31"/>
                </a:solidFill>
                <a:latin typeface="Arial" panose="020B0604020202020204" pitchFamily="34" charset="0"/>
                <a:cs typeface="Arial" panose="020B0604020202020204" pitchFamily="34" charset="0"/>
              </a:rPr>
              <a:t> </a:t>
            </a:r>
            <a:r>
              <a:rPr lang="en-US" sz="1100" dirty="0">
                <a:latin typeface="Arial" panose="020B0604020202020204" pitchFamily="34" charset="0"/>
                <a:cs typeface="Arial" panose="020B0604020202020204" pitchFamily="34" charset="0"/>
              </a:rPr>
              <a:t>/ PD-L1 </a:t>
            </a:r>
            <a:r>
              <a:rPr lang="en-US" sz="1100" b="1" dirty="0" err="1">
                <a:solidFill>
                  <a:srgbClr val="ED7D31"/>
                </a:solidFill>
                <a:latin typeface="Arial" panose="020B0604020202020204" pitchFamily="34" charset="0"/>
                <a:cs typeface="Arial" panose="020B0604020202020204" pitchFamily="34" charset="0"/>
              </a:rPr>
              <a:t>Low</a:t>
            </a:r>
            <a:r>
              <a:rPr lang="en-US" sz="1100" b="1" baseline="30000" dirty="0" err="1">
                <a:solidFill>
                  <a:srgbClr val="ED7D31"/>
                </a:solidFill>
                <a:latin typeface="Arial" panose="020B0604020202020204" pitchFamily="34" charset="0"/>
                <a:cs typeface="Arial" panose="020B0604020202020204" pitchFamily="34" charset="0"/>
              </a:rPr>
              <a:t>b</a:t>
            </a:r>
            <a:endParaRPr lang="en-US" sz="1100" b="1" dirty="0">
              <a:solidFill>
                <a:srgbClr val="ED7D31"/>
              </a:solidFill>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8FAC1F5E-1CDA-384F-B242-0A2FF613FA94}"/>
              </a:ext>
            </a:extLst>
          </p:cNvPr>
          <p:cNvSpPr txBox="1"/>
          <p:nvPr/>
        </p:nvSpPr>
        <p:spPr bwMode="gray">
          <a:xfrm>
            <a:off x="5322627" y="2711897"/>
            <a:ext cx="3684895" cy="180000"/>
          </a:xfrm>
          <a:prstGeom prst="rect">
            <a:avLst/>
          </a:prstGeom>
          <a:solidFill>
            <a:schemeClr val="bg1"/>
          </a:solidFill>
        </p:spPr>
        <p:txBody>
          <a:bodyPr wrap="none" lIns="34290" tIns="34290" rIns="34290" bIns="34290" rtlCol="0">
            <a:noAutofit/>
          </a:bodyPr>
          <a:lstStyle/>
          <a:p>
            <a:pPr algn="ctr">
              <a:lnSpc>
                <a:spcPct val="90000"/>
              </a:lnSpc>
              <a:spcBef>
                <a:spcPts val="750"/>
              </a:spcBef>
            </a:pPr>
            <a:r>
              <a:rPr lang="en-US" sz="1100" dirty="0">
                <a:latin typeface="Arial" panose="020B0604020202020204" pitchFamily="34" charset="0"/>
                <a:cs typeface="Arial" panose="020B0604020202020204" pitchFamily="34" charset="0"/>
              </a:rPr>
              <a:t>Nectin-4 </a:t>
            </a:r>
            <a:r>
              <a:rPr lang="en-US" sz="1100" b="1" dirty="0">
                <a:solidFill>
                  <a:schemeClr val="accent1"/>
                </a:solidFill>
                <a:latin typeface="Arial" panose="020B0604020202020204" pitchFamily="34" charset="0"/>
                <a:cs typeface="Arial" panose="020B0604020202020204" pitchFamily="34" charset="0"/>
              </a:rPr>
              <a:t>H-score ≥275</a:t>
            </a:r>
            <a:r>
              <a:rPr lang="en-US" sz="1100" b="1" baseline="30000" dirty="0">
                <a:solidFill>
                  <a:srgbClr val="4472C4"/>
                </a:solidFill>
                <a:latin typeface="Arial" panose="020B0604020202020204" pitchFamily="34" charset="0"/>
                <a:cs typeface="Arial" panose="020B0604020202020204" pitchFamily="34" charset="0"/>
              </a:rPr>
              <a:t>a</a:t>
            </a:r>
            <a:r>
              <a:rPr lang="en-US" sz="1100" b="1" dirty="0">
                <a:solidFill>
                  <a:srgbClr val="4472C4"/>
                </a:solidFill>
                <a:latin typeface="Arial" panose="020B0604020202020204" pitchFamily="34" charset="0"/>
                <a:cs typeface="Arial" panose="020B0604020202020204" pitchFamily="34" charset="0"/>
              </a:rPr>
              <a:t> </a:t>
            </a:r>
            <a:r>
              <a:rPr lang="en-US" sz="1100" dirty="0">
                <a:latin typeface="Arial" panose="020B0604020202020204" pitchFamily="34" charset="0"/>
                <a:cs typeface="Arial" panose="020B0604020202020204" pitchFamily="34" charset="0"/>
              </a:rPr>
              <a:t>/ PD-L1 </a:t>
            </a:r>
            <a:r>
              <a:rPr lang="en-US" sz="1100" b="1" dirty="0" err="1">
                <a:solidFill>
                  <a:schemeClr val="accent1"/>
                </a:solidFill>
                <a:latin typeface="Arial" panose="020B0604020202020204" pitchFamily="34" charset="0"/>
                <a:cs typeface="Arial" panose="020B0604020202020204" pitchFamily="34" charset="0"/>
              </a:rPr>
              <a:t>High</a:t>
            </a:r>
            <a:r>
              <a:rPr lang="en-US" sz="1100" b="1" baseline="30000" dirty="0" err="1">
                <a:solidFill>
                  <a:srgbClr val="4472C4"/>
                </a:solidFill>
                <a:latin typeface="Arial" panose="020B0604020202020204" pitchFamily="34" charset="0"/>
                <a:cs typeface="Arial" panose="020B0604020202020204" pitchFamily="34" charset="0"/>
              </a:rPr>
              <a:t>c</a:t>
            </a:r>
            <a:endParaRPr lang="en-US" sz="1100" b="1" dirty="0">
              <a:solidFill>
                <a:srgbClr val="4472C4"/>
              </a:solidFill>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118C08C0-47C2-6825-5DFF-19D26BC2B99F}"/>
              </a:ext>
            </a:extLst>
          </p:cNvPr>
          <p:cNvSpPr txBox="1"/>
          <p:nvPr/>
        </p:nvSpPr>
        <p:spPr bwMode="gray">
          <a:xfrm>
            <a:off x="818866" y="2710946"/>
            <a:ext cx="3684895" cy="180986"/>
          </a:xfrm>
          <a:prstGeom prst="rect">
            <a:avLst/>
          </a:prstGeom>
          <a:solidFill>
            <a:schemeClr val="bg1"/>
          </a:solidFill>
        </p:spPr>
        <p:txBody>
          <a:bodyPr wrap="none" lIns="34290" tIns="34290" rIns="34290" bIns="34290" rtlCol="0">
            <a:noAutofit/>
          </a:bodyPr>
          <a:lstStyle/>
          <a:p>
            <a:pPr algn="ctr">
              <a:lnSpc>
                <a:spcPct val="90000"/>
              </a:lnSpc>
              <a:spcBef>
                <a:spcPts val="750"/>
              </a:spcBef>
            </a:pPr>
            <a:r>
              <a:rPr lang="en-US" sz="1100" dirty="0">
                <a:latin typeface="Arial" panose="020B0604020202020204" pitchFamily="34" charset="0"/>
                <a:cs typeface="Arial" panose="020B0604020202020204" pitchFamily="34" charset="0"/>
              </a:rPr>
              <a:t>Nectin-4 </a:t>
            </a:r>
            <a:r>
              <a:rPr lang="en-US" sz="1100" b="1" dirty="0">
                <a:solidFill>
                  <a:schemeClr val="accent1"/>
                </a:solidFill>
                <a:latin typeface="Arial" panose="020B0604020202020204" pitchFamily="34" charset="0"/>
                <a:cs typeface="Arial" panose="020B0604020202020204" pitchFamily="34" charset="0"/>
              </a:rPr>
              <a:t>H-score ≥275</a:t>
            </a:r>
            <a:r>
              <a:rPr lang="en-US" sz="1100" b="1" baseline="30000" dirty="0">
                <a:solidFill>
                  <a:srgbClr val="4472C4"/>
                </a:solidFill>
                <a:latin typeface="Arial" panose="020B0604020202020204" pitchFamily="34" charset="0"/>
                <a:cs typeface="Arial" panose="020B0604020202020204" pitchFamily="34" charset="0"/>
              </a:rPr>
              <a:t>a</a:t>
            </a:r>
            <a:r>
              <a:rPr lang="en-US" sz="1100" b="1" baseline="30000" dirty="0">
                <a:solidFill>
                  <a:srgbClr val="FF0000"/>
                </a:solidFill>
                <a:latin typeface="Arial" panose="020B0604020202020204" pitchFamily="34" charset="0"/>
                <a:cs typeface="Arial" panose="020B0604020202020204" pitchFamily="34" charset="0"/>
              </a:rPr>
              <a:t> </a:t>
            </a:r>
            <a:r>
              <a:rPr lang="en-US" sz="1100" dirty="0">
                <a:latin typeface="Arial" panose="020B0604020202020204" pitchFamily="34" charset="0"/>
                <a:cs typeface="Arial" panose="020B0604020202020204" pitchFamily="34" charset="0"/>
              </a:rPr>
              <a:t>/ PD-L1 </a:t>
            </a:r>
            <a:r>
              <a:rPr lang="en-US" sz="1100" b="1" dirty="0" err="1">
                <a:solidFill>
                  <a:srgbClr val="ED7D31"/>
                </a:solidFill>
                <a:latin typeface="Arial" panose="020B0604020202020204" pitchFamily="34" charset="0"/>
                <a:cs typeface="Arial" panose="020B0604020202020204" pitchFamily="34" charset="0"/>
              </a:rPr>
              <a:t>Low</a:t>
            </a:r>
            <a:r>
              <a:rPr lang="en-US" sz="1100" b="1" baseline="30000" dirty="0" err="1">
                <a:solidFill>
                  <a:srgbClr val="ED7D31"/>
                </a:solidFill>
                <a:latin typeface="Arial" panose="020B0604020202020204" pitchFamily="34" charset="0"/>
                <a:cs typeface="Arial" panose="020B0604020202020204" pitchFamily="34" charset="0"/>
              </a:rPr>
              <a:t>b</a:t>
            </a:r>
            <a:endParaRPr lang="en-US" sz="1100" b="1" dirty="0">
              <a:solidFill>
                <a:srgbClr val="ED7D31"/>
              </a:solidFill>
              <a:latin typeface="Arial" panose="020B0604020202020204" pitchFamily="34" charset="0"/>
              <a:cs typeface="Arial" panose="020B0604020202020204" pitchFamily="34" charset="0"/>
            </a:endParaRPr>
          </a:p>
        </p:txBody>
      </p:sp>
      <p:sp>
        <p:nvSpPr>
          <p:cNvPr id="26" name="TextBox 25">
            <a:extLst>
              <a:ext uri="{FF2B5EF4-FFF2-40B4-BE49-F238E27FC236}">
                <a16:creationId xmlns:a16="http://schemas.microsoft.com/office/drawing/2014/main" id="{1944B0DC-59BD-8C11-E9B8-2F23668D11B0}"/>
              </a:ext>
            </a:extLst>
          </p:cNvPr>
          <p:cNvSpPr txBox="1"/>
          <p:nvPr/>
        </p:nvSpPr>
        <p:spPr bwMode="gray">
          <a:xfrm>
            <a:off x="5324400" y="871737"/>
            <a:ext cx="3686400" cy="180000"/>
          </a:xfrm>
          <a:prstGeom prst="rect">
            <a:avLst/>
          </a:prstGeom>
          <a:solidFill>
            <a:schemeClr val="bg1"/>
          </a:solidFill>
        </p:spPr>
        <p:txBody>
          <a:bodyPr wrap="none" lIns="34290" tIns="34290" rIns="34290" bIns="34290" rtlCol="0">
            <a:noAutofit/>
          </a:bodyPr>
          <a:lstStyle/>
          <a:p>
            <a:pPr algn="ctr">
              <a:lnSpc>
                <a:spcPct val="90000"/>
              </a:lnSpc>
              <a:spcBef>
                <a:spcPts val="750"/>
              </a:spcBef>
            </a:pPr>
            <a:r>
              <a:rPr lang="en-US" sz="1100" dirty="0">
                <a:latin typeface="Arial" panose="020B0604020202020204" pitchFamily="34" charset="0"/>
                <a:cs typeface="Arial" panose="020B0604020202020204" pitchFamily="34" charset="0"/>
              </a:rPr>
              <a:t>Nectin-4 </a:t>
            </a:r>
            <a:r>
              <a:rPr lang="en-US" sz="1100" b="1" dirty="0">
                <a:solidFill>
                  <a:schemeClr val="accent2"/>
                </a:solidFill>
                <a:latin typeface="Arial" panose="020B0604020202020204" pitchFamily="34" charset="0"/>
                <a:cs typeface="Arial" panose="020B0604020202020204" pitchFamily="34" charset="0"/>
              </a:rPr>
              <a:t>H-score &lt;275</a:t>
            </a:r>
            <a:r>
              <a:rPr lang="en-US" sz="1100" b="1" baseline="30000" dirty="0">
                <a:solidFill>
                  <a:srgbClr val="ED7D31"/>
                </a:solidFill>
                <a:latin typeface="Arial" panose="020B0604020202020204" pitchFamily="34" charset="0"/>
                <a:cs typeface="Arial" panose="020B0604020202020204" pitchFamily="34" charset="0"/>
              </a:rPr>
              <a:t>a</a:t>
            </a:r>
            <a:r>
              <a:rPr lang="en-US" sz="1100" b="1" baseline="30000" dirty="0">
                <a:solidFill>
                  <a:srgbClr val="FF0000"/>
                </a:solidFill>
                <a:latin typeface="Arial" panose="020B0604020202020204" pitchFamily="34" charset="0"/>
                <a:cs typeface="Arial" panose="020B0604020202020204" pitchFamily="34" charset="0"/>
              </a:rPr>
              <a:t> </a:t>
            </a:r>
            <a:r>
              <a:rPr lang="en-US" sz="1100" dirty="0">
                <a:latin typeface="Arial" panose="020B0604020202020204" pitchFamily="34" charset="0"/>
                <a:cs typeface="Arial" panose="020B0604020202020204" pitchFamily="34" charset="0"/>
              </a:rPr>
              <a:t>/ PD-L1 </a:t>
            </a:r>
            <a:r>
              <a:rPr lang="en-US" sz="1100" b="1" dirty="0" err="1">
                <a:solidFill>
                  <a:srgbClr val="4472C4"/>
                </a:solidFill>
                <a:latin typeface="Arial" panose="020B0604020202020204" pitchFamily="34" charset="0"/>
                <a:cs typeface="Arial" panose="020B0604020202020204" pitchFamily="34" charset="0"/>
              </a:rPr>
              <a:t>High</a:t>
            </a:r>
            <a:r>
              <a:rPr lang="en-US" sz="1100" b="1" baseline="30000" dirty="0" err="1">
                <a:solidFill>
                  <a:srgbClr val="4472C4"/>
                </a:solidFill>
                <a:latin typeface="Arial" panose="020B0604020202020204" pitchFamily="34" charset="0"/>
                <a:cs typeface="Arial" panose="020B0604020202020204" pitchFamily="34" charset="0"/>
              </a:rPr>
              <a:t>c</a:t>
            </a:r>
            <a:endParaRPr lang="en-US" sz="1100" b="1" dirty="0">
              <a:solidFill>
                <a:srgbClr val="4472C4"/>
              </a:solidFill>
              <a:latin typeface="Arial" panose="020B0604020202020204" pitchFamily="34" charset="0"/>
              <a:cs typeface="Arial" panose="020B0604020202020204" pitchFamily="34" charset="0"/>
            </a:endParaRPr>
          </a:p>
        </p:txBody>
      </p:sp>
      <p:graphicFrame>
        <p:nvGraphicFramePr>
          <p:cNvPr id="40" name="Table 39">
            <a:extLst>
              <a:ext uri="{FF2B5EF4-FFF2-40B4-BE49-F238E27FC236}">
                <a16:creationId xmlns:a16="http://schemas.microsoft.com/office/drawing/2014/main" id="{C61476C1-373E-FA69-E0BB-9627E66CC5F4}"/>
              </a:ext>
            </a:extLst>
          </p:cNvPr>
          <p:cNvGraphicFramePr>
            <a:graphicFrameLocks noGrp="1"/>
          </p:cNvGraphicFramePr>
          <p:nvPr>
            <p:extLst>
              <p:ext uri="{D42A27DB-BD31-4B8C-83A1-F6EECF244321}">
                <p14:modId xmlns:p14="http://schemas.microsoft.com/office/powerpoint/2010/main" val="738385922"/>
              </p:ext>
            </p:extLst>
          </p:nvPr>
        </p:nvGraphicFramePr>
        <p:xfrm>
          <a:off x="6196980" y="2916008"/>
          <a:ext cx="2903688" cy="341172"/>
        </p:xfrm>
        <a:graphic>
          <a:graphicData uri="http://schemas.openxmlformats.org/drawingml/2006/table">
            <a:tbl>
              <a:tblPr firstRow="1" bandRow="1">
                <a:tableStyleId>{5C22544A-7EE6-4342-B048-85BDC9FD1C3A}</a:tableStyleId>
              </a:tblPr>
              <a:tblGrid>
                <a:gridCol w="548640">
                  <a:extLst>
                    <a:ext uri="{9D8B030D-6E8A-4147-A177-3AD203B41FA5}">
                      <a16:colId xmlns:a16="http://schemas.microsoft.com/office/drawing/2014/main" val="1337622925"/>
                    </a:ext>
                  </a:extLst>
                </a:gridCol>
                <a:gridCol w="182880">
                  <a:extLst>
                    <a:ext uri="{9D8B030D-6E8A-4147-A177-3AD203B41FA5}">
                      <a16:colId xmlns:a16="http://schemas.microsoft.com/office/drawing/2014/main" val="1310154995"/>
                    </a:ext>
                  </a:extLst>
                </a:gridCol>
                <a:gridCol w="320040">
                  <a:extLst>
                    <a:ext uri="{9D8B030D-6E8A-4147-A177-3AD203B41FA5}">
                      <a16:colId xmlns:a16="http://schemas.microsoft.com/office/drawing/2014/main" val="1935046245"/>
                    </a:ext>
                  </a:extLst>
                </a:gridCol>
                <a:gridCol w="658368">
                  <a:extLst>
                    <a:ext uri="{9D8B030D-6E8A-4147-A177-3AD203B41FA5}">
                      <a16:colId xmlns:a16="http://schemas.microsoft.com/office/drawing/2014/main" val="127999419"/>
                    </a:ext>
                  </a:extLst>
                </a:gridCol>
                <a:gridCol w="365760">
                  <a:extLst>
                    <a:ext uri="{9D8B030D-6E8A-4147-A177-3AD203B41FA5}">
                      <a16:colId xmlns:a16="http://schemas.microsoft.com/office/drawing/2014/main" val="278259521"/>
                    </a:ext>
                  </a:extLst>
                </a:gridCol>
                <a:gridCol w="828000">
                  <a:extLst>
                    <a:ext uri="{9D8B030D-6E8A-4147-A177-3AD203B41FA5}">
                      <a16:colId xmlns:a16="http://schemas.microsoft.com/office/drawing/2014/main" val="1668902268"/>
                    </a:ext>
                  </a:extLst>
                </a:gridCol>
              </a:tblGrid>
              <a:tr h="0">
                <a:tc>
                  <a:txBody>
                    <a:bodyPr/>
                    <a:lstStyle/>
                    <a:p>
                      <a:pPr algn="ctr">
                        <a:lnSpc>
                          <a:spcPct val="85000"/>
                        </a:lnSpc>
                      </a:pPr>
                      <a:endParaRPr lang="en-GB" sz="600" dirty="0">
                        <a:solidFill>
                          <a:schemeClr val="tx1"/>
                        </a:solidFill>
                        <a:latin typeface="Arial" panose="020B0604020202020204" pitchFamily="34" charset="0"/>
                        <a:cs typeface="Arial" panose="020B0604020202020204" pitchFamily="34" charset="0"/>
                      </a:endParaRPr>
                    </a:p>
                  </a:txBody>
                  <a:tcPr marL="18000" marR="18000" marT="18000" marB="18000" anchor="b">
                    <a:lnL w="6350" cap="flat" cmpd="sng" algn="ctr">
                      <a:solidFill>
                        <a:schemeClr val="bg1">
                          <a:lumMod val="65000"/>
                        </a:schemeClr>
                      </a:solidFill>
                      <a:prstDash val="solid"/>
                      <a:round/>
                      <a:headEnd type="none" w="med" len="med"/>
                      <a:tailEnd type="none" w="med" len="med"/>
                    </a:lnL>
                    <a:lnR w="12700" cmpd="sng">
                      <a:noFill/>
                    </a:lnR>
                    <a:lnT w="6350" cap="flat" cmpd="sng" algn="ctr">
                      <a:solidFill>
                        <a:schemeClr val="bg1">
                          <a:lumMod val="65000"/>
                        </a:schemeClr>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F2F2F2"/>
                    </a:solidFill>
                  </a:tcPr>
                </a:tc>
                <a:tc>
                  <a:txBody>
                    <a:bodyPr/>
                    <a:lstStyle/>
                    <a:p>
                      <a:pPr algn="ctr">
                        <a:lnSpc>
                          <a:spcPct val="85000"/>
                        </a:lnSpc>
                      </a:pPr>
                      <a:r>
                        <a:rPr lang="en-US" sz="600" dirty="0">
                          <a:solidFill>
                            <a:schemeClr val="tx1"/>
                          </a:solidFill>
                          <a:latin typeface="Arial" panose="020B0604020202020204" pitchFamily="34" charset="0"/>
                          <a:cs typeface="Arial" panose="020B0604020202020204" pitchFamily="34" charset="0"/>
                        </a:rPr>
                        <a:t>N</a:t>
                      </a:r>
                      <a:endParaRPr lang="en-GB" sz="600" dirty="0">
                        <a:solidFill>
                          <a:schemeClr val="tx1"/>
                        </a:solidFill>
                        <a:latin typeface="Arial" panose="020B0604020202020204" pitchFamily="34" charset="0"/>
                        <a:cs typeface="Arial" panose="020B0604020202020204" pitchFamily="34" charset="0"/>
                      </a:endParaRPr>
                    </a:p>
                  </a:txBody>
                  <a:tcPr marL="18000" marR="18000" marT="18000" marB="18000" anchor="b">
                    <a:lnL w="12700" cmpd="sng">
                      <a:noFill/>
                    </a:lnL>
                    <a:lnR w="12700" cmpd="sng">
                      <a:noFill/>
                    </a:lnR>
                    <a:lnT w="6350" cap="flat" cmpd="sng" algn="ctr">
                      <a:solidFill>
                        <a:schemeClr val="bg1">
                          <a:lumMod val="65000"/>
                        </a:schemeClr>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F2F2F2"/>
                    </a:solidFill>
                  </a:tcPr>
                </a:tc>
                <a:tc>
                  <a:txBody>
                    <a:bodyPr/>
                    <a:lstStyle/>
                    <a:p>
                      <a:pPr algn="ctr">
                        <a:lnSpc>
                          <a:spcPct val="85000"/>
                        </a:lnSpc>
                      </a:pPr>
                      <a:r>
                        <a:rPr lang="en-US" sz="600" dirty="0">
                          <a:solidFill>
                            <a:schemeClr val="tx1"/>
                          </a:solidFill>
                          <a:latin typeface="Arial" panose="020B0604020202020204" pitchFamily="34" charset="0"/>
                          <a:cs typeface="Arial" panose="020B0604020202020204" pitchFamily="34" charset="0"/>
                        </a:rPr>
                        <a:t>Events</a:t>
                      </a:r>
                      <a:endParaRPr lang="en-GB" sz="600" dirty="0">
                        <a:solidFill>
                          <a:schemeClr val="tx1"/>
                        </a:solidFill>
                        <a:latin typeface="Arial" panose="020B0604020202020204" pitchFamily="34" charset="0"/>
                        <a:cs typeface="Arial" panose="020B0604020202020204" pitchFamily="34" charset="0"/>
                      </a:endParaRPr>
                    </a:p>
                  </a:txBody>
                  <a:tcPr marL="18000" marR="18000" marT="18000" marB="18000" anchor="b">
                    <a:lnL w="12700" cmpd="sng">
                      <a:noFill/>
                    </a:lnL>
                    <a:lnR w="12700" cmpd="sng">
                      <a:noFill/>
                    </a:lnR>
                    <a:lnT w="6350" cap="flat" cmpd="sng" algn="ctr">
                      <a:solidFill>
                        <a:schemeClr val="bg1">
                          <a:lumMod val="65000"/>
                        </a:schemeClr>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F2F2F2"/>
                    </a:solidFill>
                  </a:tcPr>
                </a:tc>
                <a:tc>
                  <a:txBody>
                    <a:bodyPr/>
                    <a:lstStyle/>
                    <a:p>
                      <a:pPr algn="ctr">
                        <a:lnSpc>
                          <a:spcPct val="85000"/>
                        </a:lnSpc>
                      </a:pPr>
                      <a:r>
                        <a:rPr lang="en-US" sz="600" dirty="0">
                          <a:solidFill>
                            <a:schemeClr val="tx1"/>
                          </a:solidFill>
                          <a:latin typeface="Arial" panose="020B0604020202020204" pitchFamily="34" charset="0"/>
                          <a:cs typeface="Arial" panose="020B0604020202020204" pitchFamily="34" charset="0"/>
                        </a:rPr>
                        <a:t>Median (months)</a:t>
                      </a:r>
                      <a:endParaRPr lang="en-GB" sz="600" dirty="0">
                        <a:solidFill>
                          <a:schemeClr val="tx1"/>
                        </a:solidFill>
                        <a:latin typeface="Arial" panose="020B0604020202020204" pitchFamily="34" charset="0"/>
                        <a:cs typeface="Arial" panose="020B0604020202020204" pitchFamily="34" charset="0"/>
                      </a:endParaRPr>
                    </a:p>
                  </a:txBody>
                  <a:tcPr marL="18000" marR="18000" marT="18000" marB="18000" anchor="b">
                    <a:lnL w="12700" cmpd="sng">
                      <a:noFill/>
                    </a:lnL>
                    <a:lnR w="12700" cmpd="sng">
                      <a:noFill/>
                    </a:lnR>
                    <a:lnT w="6350" cap="flat" cmpd="sng" algn="ctr">
                      <a:solidFill>
                        <a:schemeClr val="bg1">
                          <a:lumMod val="65000"/>
                        </a:schemeClr>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F2F2F2"/>
                    </a:solidFill>
                  </a:tcPr>
                </a:tc>
                <a:tc>
                  <a:txBody>
                    <a:bodyPr/>
                    <a:lstStyle/>
                    <a:p>
                      <a:pPr algn="ctr">
                        <a:lnSpc>
                          <a:spcPct val="85000"/>
                        </a:lnSpc>
                      </a:pPr>
                      <a:r>
                        <a:rPr lang="en-US" sz="600" dirty="0">
                          <a:solidFill>
                            <a:schemeClr val="tx1"/>
                          </a:solidFill>
                          <a:latin typeface="Arial" panose="020B0604020202020204" pitchFamily="34" charset="0"/>
                          <a:cs typeface="Arial" panose="020B0604020202020204" pitchFamily="34" charset="0"/>
                        </a:rPr>
                        <a:t>95% CI</a:t>
                      </a:r>
                      <a:endParaRPr lang="en-GB" sz="600" dirty="0">
                        <a:solidFill>
                          <a:schemeClr val="tx1"/>
                        </a:solidFill>
                        <a:latin typeface="Arial" panose="020B0604020202020204" pitchFamily="34" charset="0"/>
                        <a:cs typeface="Arial" panose="020B0604020202020204" pitchFamily="34" charset="0"/>
                      </a:endParaRPr>
                    </a:p>
                  </a:txBody>
                  <a:tcPr marL="18000" marR="18000" marT="18000" marB="18000" anchor="b">
                    <a:lnL w="12700" cmpd="sng">
                      <a:noFill/>
                    </a:lnL>
                    <a:lnR w="12700" cmpd="sng">
                      <a:noFill/>
                    </a:lnR>
                    <a:lnT w="6350" cap="flat" cmpd="sng" algn="ctr">
                      <a:solidFill>
                        <a:schemeClr val="bg1">
                          <a:lumMod val="65000"/>
                        </a:schemeClr>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F2F2F2"/>
                    </a:solidFill>
                  </a:tcPr>
                </a:tc>
                <a:tc>
                  <a:txBody>
                    <a:bodyPr/>
                    <a:lstStyle/>
                    <a:p>
                      <a:pPr marL="0" marR="0" lvl="0" indent="0" algn="ctr" defTabSz="685800" rtl="0" eaLnBrk="1" fontAlgn="auto" latinLnBrk="0" hangingPunct="1">
                        <a:lnSpc>
                          <a:spcPct val="85000"/>
                        </a:lnSpc>
                        <a:spcBef>
                          <a:spcPts val="0"/>
                        </a:spcBef>
                        <a:spcAft>
                          <a:spcPts val="0"/>
                        </a:spcAft>
                        <a:buClrTx/>
                        <a:buSzTx/>
                        <a:buFontTx/>
                        <a:buNone/>
                        <a:tabLst/>
                        <a:defRPr/>
                      </a:pPr>
                      <a:r>
                        <a:rPr lang="en-US" sz="600" dirty="0">
                          <a:solidFill>
                            <a:schemeClr val="tx1"/>
                          </a:solidFill>
                          <a:latin typeface="Arial" panose="020B0604020202020204" pitchFamily="34" charset="0"/>
                          <a:cs typeface="Arial" panose="020B0604020202020204" pitchFamily="34" charset="0"/>
                        </a:rPr>
                        <a:t>Stratified HR (95% CI</a:t>
                      </a:r>
                      <a:r>
                        <a:rPr lang="en-GB" sz="600" dirty="0">
                          <a:solidFill>
                            <a:schemeClr val="tx1"/>
                          </a:solidFill>
                          <a:latin typeface="Arial" panose="020B0604020202020204" pitchFamily="34" charset="0"/>
                          <a:cs typeface="Arial" panose="020B0604020202020204" pitchFamily="34" charset="0"/>
                        </a:rPr>
                        <a:t>)</a:t>
                      </a:r>
                    </a:p>
                  </a:txBody>
                  <a:tcPr marL="18000" marR="18000" marT="18000" marB="18000" anchor="b">
                    <a:lnL w="12700" cmpd="sng">
                      <a:noFill/>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3607572848"/>
                  </a:ext>
                </a:extLst>
              </a:tr>
              <a:tr h="0">
                <a:tc>
                  <a:txBody>
                    <a:bodyPr/>
                    <a:lstStyle/>
                    <a:p>
                      <a:pPr>
                        <a:lnSpc>
                          <a:spcPct val="85000"/>
                        </a:lnSpc>
                      </a:pPr>
                      <a:r>
                        <a:rPr lang="en-US" sz="600" dirty="0">
                          <a:solidFill>
                            <a:schemeClr val="tx1"/>
                          </a:solidFill>
                          <a:latin typeface="Arial" panose="020B0604020202020204" pitchFamily="34" charset="0"/>
                          <a:cs typeface="Arial" panose="020B0604020202020204" pitchFamily="34" charset="0"/>
                        </a:rPr>
                        <a:t>EV+P</a:t>
                      </a:r>
                      <a:endParaRPr lang="en-GB" sz="600" dirty="0">
                        <a:solidFill>
                          <a:schemeClr val="tx1"/>
                        </a:solidFill>
                        <a:latin typeface="Arial" panose="020B0604020202020204" pitchFamily="34" charset="0"/>
                        <a:cs typeface="Arial" panose="020B0604020202020204" pitchFamily="34" charset="0"/>
                      </a:endParaRPr>
                    </a:p>
                  </a:txBody>
                  <a:tcPr marL="18000" marR="18000" marT="18000" marB="18000" anchor="ctr">
                    <a:lnL w="6350" cap="flat" cmpd="sng" algn="ctr">
                      <a:solidFill>
                        <a:schemeClr val="bg1">
                          <a:lumMod val="65000"/>
                        </a:schemeClr>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lnSpc>
                          <a:spcPct val="85000"/>
                        </a:lnSpc>
                      </a:pPr>
                      <a:r>
                        <a:rPr lang="en-US" sz="600" dirty="0">
                          <a:solidFill>
                            <a:schemeClr val="tx1"/>
                          </a:solidFill>
                          <a:latin typeface="Arial" panose="020B0604020202020204" pitchFamily="34" charset="0"/>
                          <a:cs typeface="Arial" panose="020B0604020202020204" pitchFamily="34" charset="0"/>
                        </a:rPr>
                        <a:t>120</a:t>
                      </a:r>
                      <a:endParaRPr lang="en-GB" sz="600" dirty="0">
                        <a:solidFill>
                          <a:schemeClr val="tx1"/>
                        </a:solidFill>
                        <a:latin typeface="Arial" panose="020B0604020202020204" pitchFamily="34" charset="0"/>
                        <a:cs typeface="Arial" panose="020B0604020202020204" pitchFamily="34" charset="0"/>
                      </a:endParaRPr>
                    </a:p>
                  </a:txBody>
                  <a:tcPr marL="18000" marR="18000" marT="18000" marB="1800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lnSpc>
                          <a:spcPct val="85000"/>
                        </a:lnSpc>
                      </a:pPr>
                      <a:r>
                        <a:rPr lang="en-US" sz="600" dirty="0">
                          <a:solidFill>
                            <a:schemeClr val="tx1"/>
                          </a:solidFill>
                          <a:latin typeface="Arial" panose="020B0604020202020204" pitchFamily="34" charset="0"/>
                          <a:cs typeface="Arial" panose="020B0604020202020204" pitchFamily="34" charset="0"/>
                        </a:rPr>
                        <a:t>52</a:t>
                      </a:r>
                      <a:endParaRPr lang="en-GB" sz="600" dirty="0">
                        <a:solidFill>
                          <a:schemeClr val="tx1"/>
                        </a:solidFill>
                        <a:latin typeface="Arial" panose="020B0604020202020204" pitchFamily="34" charset="0"/>
                        <a:cs typeface="Arial" panose="020B0604020202020204" pitchFamily="34" charset="0"/>
                      </a:endParaRPr>
                    </a:p>
                  </a:txBody>
                  <a:tcPr marL="18000" marR="18000" marT="18000" marB="1800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lnSpc>
                          <a:spcPct val="85000"/>
                        </a:lnSpc>
                      </a:pPr>
                      <a:r>
                        <a:rPr lang="en-US" sz="600" dirty="0">
                          <a:solidFill>
                            <a:schemeClr val="tx1"/>
                          </a:solidFill>
                          <a:latin typeface="Arial" panose="020B0604020202020204" pitchFamily="34" charset="0"/>
                          <a:cs typeface="Arial" panose="020B0604020202020204" pitchFamily="34" charset="0"/>
                        </a:rPr>
                        <a:t>20.4</a:t>
                      </a:r>
                      <a:endParaRPr lang="en-GB" sz="600" dirty="0">
                        <a:solidFill>
                          <a:schemeClr val="tx1"/>
                        </a:solidFill>
                        <a:latin typeface="Arial" panose="020B0604020202020204" pitchFamily="34" charset="0"/>
                        <a:cs typeface="Arial" panose="020B0604020202020204" pitchFamily="34" charset="0"/>
                      </a:endParaRPr>
                    </a:p>
                  </a:txBody>
                  <a:tcPr marL="18000" marR="18000" marT="18000" marB="1800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lnSpc>
                          <a:spcPct val="85000"/>
                        </a:lnSpc>
                      </a:pPr>
                      <a:r>
                        <a:rPr lang="en-US" sz="600" dirty="0">
                          <a:solidFill>
                            <a:schemeClr val="tx1"/>
                          </a:solidFill>
                          <a:latin typeface="Arial" panose="020B0604020202020204" pitchFamily="34" charset="0"/>
                          <a:cs typeface="Arial" panose="020B0604020202020204" pitchFamily="34" charset="0"/>
                        </a:rPr>
                        <a:t>(12.0, –)</a:t>
                      </a:r>
                      <a:endParaRPr lang="en-GB" sz="600" dirty="0">
                        <a:solidFill>
                          <a:schemeClr val="tx1"/>
                        </a:solidFill>
                        <a:latin typeface="Arial" panose="020B0604020202020204" pitchFamily="34" charset="0"/>
                        <a:cs typeface="Arial" panose="020B0604020202020204" pitchFamily="34" charset="0"/>
                      </a:endParaRPr>
                    </a:p>
                  </a:txBody>
                  <a:tcPr marL="18000" marR="18000" marT="18000" marB="1800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rowSpan="2">
                  <a:txBody>
                    <a:bodyPr/>
                    <a:lstStyle/>
                    <a:p>
                      <a:pPr algn="ctr">
                        <a:lnSpc>
                          <a:spcPct val="85000"/>
                        </a:lnSpc>
                      </a:pPr>
                      <a:r>
                        <a:rPr lang="en-US" sz="600" dirty="0">
                          <a:solidFill>
                            <a:schemeClr val="tx1"/>
                          </a:solidFill>
                          <a:latin typeface="Arial" panose="020B0604020202020204" pitchFamily="34" charset="0"/>
                          <a:cs typeface="Arial" panose="020B0604020202020204" pitchFamily="34" charset="0"/>
                        </a:rPr>
                        <a:t>0.373</a:t>
                      </a:r>
                      <a:br>
                        <a:rPr lang="en-US" sz="600" dirty="0">
                          <a:solidFill>
                            <a:schemeClr val="tx1"/>
                          </a:solidFill>
                          <a:latin typeface="Arial" panose="020B0604020202020204" pitchFamily="34" charset="0"/>
                          <a:cs typeface="Arial" panose="020B0604020202020204" pitchFamily="34" charset="0"/>
                        </a:rPr>
                      </a:br>
                      <a:r>
                        <a:rPr lang="en-US" sz="600" dirty="0">
                          <a:solidFill>
                            <a:schemeClr val="tx1"/>
                          </a:solidFill>
                          <a:latin typeface="Arial" panose="020B0604020202020204" pitchFamily="34" charset="0"/>
                          <a:cs typeface="Arial" panose="020B0604020202020204" pitchFamily="34" charset="0"/>
                        </a:rPr>
                        <a:t>(0.258, 0.539)</a:t>
                      </a:r>
                      <a:endParaRPr lang="en-GB" sz="600" dirty="0">
                        <a:solidFill>
                          <a:schemeClr val="tx1"/>
                        </a:solidFill>
                        <a:latin typeface="Arial" panose="020B0604020202020204" pitchFamily="34" charset="0"/>
                        <a:cs typeface="Arial" panose="020B0604020202020204" pitchFamily="34" charset="0"/>
                      </a:endParaRPr>
                    </a:p>
                  </a:txBody>
                  <a:tcPr marL="18000" marR="18000" marT="18000" marB="18000" anchor="ctr">
                    <a:lnL w="12700" cmpd="sng">
                      <a:noFill/>
                    </a:lnL>
                    <a:lnR w="6350" cap="flat" cmpd="sng" algn="ctr">
                      <a:solidFill>
                        <a:schemeClr val="bg1">
                          <a:lumMod val="65000"/>
                        </a:schemeClr>
                      </a:solidFill>
                      <a:prstDash val="solid"/>
                      <a:round/>
                      <a:headEnd type="none" w="med" len="med"/>
                      <a:tailEnd type="none" w="med" len="med"/>
                    </a:lnR>
                    <a:lnT w="38100" cmpd="sng">
                      <a:noFill/>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88784701"/>
                  </a:ext>
                </a:extLst>
              </a:tr>
              <a:tr h="0">
                <a:tc>
                  <a:txBody>
                    <a:bodyPr/>
                    <a:lstStyle/>
                    <a:p>
                      <a:pPr>
                        <a:lnSpc>
                          <a:spcPct val="85000"/>
                        </a:lnSpc>
                      </a:pPr>
                      <a:r>
                        <a:rPr lang="en-US" sz="600" dirty="0">
                          <a:solidFill>
                            <a:schemeClr val="tx1"/>
                          </a:solidFill>
                          <a:latin typeface="Arial" panose="020B0604020202020204" pitchFamily="34" charset="0"/>
                          <a:cs typeface="Arial" panose="020B0604020202020204" pitchFamily="34" charset="0"/>
                        </a:rPr>
                        <a:t>Chemotherapy </a:t>
                      </a:r>
                      <a:endParaRPr lang="en-GB" sz="600" dirty="0">
                        <a:solidFill>
                          <a:schemeClr val="tx1"/>
                        </a:solidFill>
                        <a:latin typeface="Arial" panose="020B0604020202020204" pitchFamily="34" charset="0"/>
                        <a:cs typeface="Arial" panose="020B0604020202020204" pitchFamily="34" charset="0"/>
                      </a:endParaRPr>
                    </a:p>
                  </a:txBody>
                  <a:tcPr marL="18000" marR="18000" marT="18000" marB="18000" anchor="ctr">
                    <a:lnL w="6350" cap="flat" cmpd="sng" algn="ctr">
                      <a:solidFill>
                        <a:schemeClr val="bg1">
                          <a:lumMod val="65000"/>
                        </a:schemeClr>
                      </a:solidFill>
                      <a:prstDash val="solid"/>
                      <a:round/>
                      <a:headEnd type="none" w="med" len="med"/>
                      <a:tailEnd type="none" w="med" len="med"/>
                    </a:lnL>
                    <a:lnR w="12700" cmpd="sng">
                      <a:noFill/>
                    </a:lnR>
                    <a:lnT w="38100" cmpd="sng">
                      <a:noFill/>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85000"/>
                        </a:lnSpc>
                      </a:pPr>
                      <a:r>
                        <a:rPr lang="en-US" sz="600" dirty="0">
                          <a:solidFill>
                            <a:schemeClr val="tx1"/>
                          </a:solidFill>
                          <a:latin typeface="Arial" panose="020B0604020202020204" pitchFamily="34" charset="0"/>
                          <a:cs typeface="Arial" panose="020B0604020202020204" pitchFamily="34" charset="0"/>
                        </a:rPr>
                        <a:t>109</a:t>
                      </a:r>
                      <a:endParaRPr lang="en-GB" sz="600" dirty="0">
                        <a:solidFill>
                          <a:schemeClr val="tx1"/>
                        </a:solidFill>
                        <a:latin typeface="Arial" panose="020B0604020202020204" pitchFamily="34" charset="0"/>
                        <a:cs typeface="Arial" panose="020B0604020202020204" pitchFamily="34" charset="0"/>
                      </a:endParaRPr>
                    </a:p>
                  </a:txBody>
                  <a:tcPr marL="18000" marR="18000" marT="18000" marB="18000" anchor="ctr">
                    <a:lnL w="12700" cmpd="sng">
                      <a:noFill/>
                    </a:lnL>
                    <a:lnR w="12700" cmpd="sng">
                      <a:noFill/>
                    </a:lnR>
                    <a:lnT w="38100" cmpd="sng">
                      <a:noFill/>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85000"/>
                        </a:lnSpc>
                      </a:pPr>
                      <a:r>
                        <a:rPr lang="en-US" sz="600" dirty="0">
                          <a:solidFill>
                            <a:schemeClr val="tx1"/>
                          </a:solidFill>
                          <a:latin typeface="Arial" panose="020B0604020202020204" pitchFamily="34" charset="0"/>
                          <a:cs typeface="Arial" panose="020B0604020202020204" pitchFamily="34" charset="0"/>
                        </a:rPr>
                        <a:t>72</a:t>
                      </a:r>
                      <a:endParaRPr lang="en-GB" sz="600" dirty="0">
                        <a:solidFill>
                          <a:schemeClr val="tx1"/>
                        </a:solidFill>
                        <a:latin typeface="Arial" panose="020B0604020202020204" pitchFamily="34" charset="0"/>
                        <a:cs typeface="Arial" panose="020B0604020202020204" pitchFamily="34" charset="0"/>
                      </a:endParaRPr>
                    </a:p>
                  </a:txBody>
                  <a:tcPr marL="18000" marR="18000" marT="18000" marB="18000" anchor="ctr">
                    <a:lnL w="12700" cmpd="sng">
                      <a:noFill/>
                    </a:lnL>
                    <a:lnR w="12700" cmpd="sng">
                      <a:noFill/>
                    </a:lnR>
                    <a:lnT w="38100" cmpd="sng">
                      <a:noFill/>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85000"/>
                        </a:lnSpc>
                      </a:pPr>
                      <a:r>
                        <a:rPr lang="en-US" sz="600" dirty="0">
                          <a:solidFill>
                            <a:schemeClr val="tx1"/>
                          </a:solidFill>
                          <a:latin typeface="Arial" panose="020B0604020202020204" pitchFamily="34" charset="0"/>
                          <a:cs typeface="Arial" panose="020B0604020202020204" pitchFamily="34" charset="0"/>
                        </a:rPr>
                        <a:t>6.4</a:t>
                      </a:r>
                      <a:endParaRPr lang="en-GB" sz="600" dirty="0">
                        <a:solidFill>
                          <a:schemeClr val="tx1"/>
                        </a:solidFill>
                        <a:latin typeface="Arial" panose="020B0604020202020204" pitchFamily="34" charset="0"/>
                        <a:cs typeface="Arial" panose="020B0604020202020204" pitchFamily="34" charset="0"/>
                      </a:endParaRPr>
                    </a:p>
                  </a:txBody>
                  <a:tcPr marL="18000" marR="18000" marT="18000" marB="18000" anchor="ctr">
                    <a:lnL w="12700" cmpd="sng">
                      <a:noFill/>
                    </a:lnL>
                    <a:lnR w="12700" cmpd="sng">
                      <a:noFill/>
                    </a:lnR>
                    <a:lnT w="38100" cmpd="sng">
                      <a:noFill/>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85000"/>
                        </a:lnSpc>
                      </a:pPr>
                      <a:r>
                        <a:rPr lang="en-US" sz="600" dirty="0">
                          <a:solidFill>
                            <a:schemeClr val="tx1"/>
                          </a:solidFill>
                          <a:latin typeface="Arial" panose="020B0604020202020204" pitchFamily="34" charset="0"/>
                          <a:cs typeface="Arial" panose="020B0604020202020204" pitchFamily="34" charset="0"/>
                        </a:rPr>
                        <a:t>(6.2, 8.3)</a:t>
                      </a:r>
                      <a:endParaRPr lang="en-GB" sz="600" dirty="0">
                        <a:solidFill>
                          <a:schemeClr val="tx1"/>
                        </a:solidFill>
                        <a:latin typeface="Arial" panose="020B0604020202020204" pitchFamily="34" charset="0"/>
                        <a:cs typeface="Arial" panose="020B0604020202020204" pitchFamily="34" charset="0"/>
                      </a:endParaRPr>
                    </a:p>
                  </a:txBody>
                  <a:tcPr marL="18000" marR="18000" marT="18000" marB="18000" anchor="ctr">
                    <a:lnL w="12700" cmpd="sng">
                      <a:noFill/>
                    </a:lnL>
                    <a:lnR w="12700" cmpd="sng">
                      <a:noFill/>
                    </a:lnR>
                    <a:lnT w="38100" cmpd="sng">
                      <a:noFill/>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algn="ctr"/>
                      <a:endParaRPr lang="en-GB" sz="700" dirty="0">
                        <a:solidFill>
                          <a:schemeClr val="tx1"/>
                        </a:solidFill>
                      </a:endParaRPr>
                    </a:p>
                  </a:txBody>
                  <a:tcPr marL="18000" marR="18000" marT="18000" marB="1800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00676706"/>
                  </a:ext>
                </a:extLst>
              </a:tr>
            </a:tbl>
          </a:graphicData>
        </a:graphic>
      </p:graphicFrame>
      <p:graphicFrame>
        <p:nvGraphicFramePr>
          <p:cNvPr id="41" name="Table 40">
            <a:extLst>
              <a:ext uri="{FF2B5EF4-FFF2-40B4-BE49-F238E27FC236}">
                <a16:creationId xmlns:a16="http://schemas.microsoft.com/office/drawing/2014/main" id="{C1DEFBAF-98EC-1AB9-DA9E-9F0D08F84BBE}"/>
              </a:ext>
            </a:extLst>
          </p:cNvPr>
          <p:cNvGraphicFramePr>
            <a:graphicFrameLocks noGrp="1"/>
          </p:cNvGraphicFramePr>
          <p:nvPr>
            <p:extLst>
              <p:ext uri="{D42A27DB-BD31-4B8C-83A1-F6EECF244321}">
                <p14:modId xmlns:p14="http://schemas.microsoft.com/office/powerpoint/2010/main" val="2662603754"/>
              </p:ext>
            </p:extLst>
          </p:nvPr>
        </p:nvGraphicFramePr>
        <p:xfrm>
          <a:off x="6175184" y="1085490"/>
          <a:ext cx="2925484" cy="341172"/>
        </p:xfrm>
        <a:graphic>
          <a:graphicData uri="http://schemas.openxmlformats.org/drawingml/2006/table">
            <a:tbl>
              <a:tblPr firstRow="1" bandRow="1">
                <a:tableStyleId>{5C22544A-7EE6-4342-B048-85BDC9FD1C3A}</a:tableStyleId>
              </a:tblPr>
              <a:tblGrid>
                <a:gridCol w="548640">
                  <a:extLst>
                    <a:ext uri="{9D8B030D-6E8A-4147-A177-3AD203B41FA5}">
                      <a16:colId xmlns:a16="http://schemas.microsoft.com/office/drawing/2014/main" val="1337622925"/>
                    </a:ext>
                  </a:extLst>
                </a:gridCol>
                <a:gridCol w="218860">
                  <a:extLst>
                    <a:ext uri="{9D8B030D-6E8A-4147-A177-3AD203B41FA5}">
                      <a16:colId xmlns:a16="http://schemas.microsoft.com/office/drawing/2014/main" val="1310154995"/>
                    </a:ext>
                  </a:extLst>
                </a:gridCol>
                <a:gridCol w="320040">
                  <a:extLst>
                    <a:ext uri="{9D8B030D-6E8A-4147-A177-3AD203B41FA5}">
                      <a16:colId xmlns:a16="http://schemas.microsoft.com/office/drawing/2014/main" val="1935046245"/>
                    </a:ext>
                  </a:extLst>
                </a:gridCol>
                <a:gridCol w="649224">
                  <a:extLst>
                    <a:ext uri="{9D8B030D-6E8A-4147-A177-3AD203B41FA5}">
                      <a16:colId xmlns:a16="http://schemas.microsoft.com/office/drawing/2014/main" val="127999419"/>
                    </a:ext>
                  </a:extLst>
                </a:gridCol>
                <a:gridCol w="365760">
                  <a:extLst>
                    <a:ext uri="{9D8B030D-6E8A-4147-A177-3AD203B41FA5}">
                      <a16:colId xmlns:a16="http://schemas.microsoft.com/office/drawing/2014/main" val="278259521"/>
                    </a:ext>
                  </a:extLst>
                </a:gridCol>
                <a:gridCol w="822960">
                  <a:extLst>
                    <a:ext uri="{9D8B030D-6E8A-4147-A177-3AD203B41FA5}">
                      <a16:colId xmlns:a16="http://schemas.microsoft.com/office/drawing/2014/main" val="1668902268"/>
                    </a:ext>
                  </a:extLst>
                </a:gridCol>
              </a:tblGrid>
              <a:tr h="110248">
                <a:tc>
                  <a:txBody>
                    <a:bodyPr/>
                    <a:lstStyle/>
                    <a:p>
                      <a:pPr algn="ctr">
                        <a:lnSpc>
                          <a:spcPct val="85000"/>
                        </a:lnSpc>
                      </a:pPr>
                      <a:endParaRPr lang="en-GB" sz="600" dirty="0">
                        <a:solidFill>
                          <a:schemeClr val="tx1"/>
                        </a:solidFill>
                        <a:latin typeface="Arial" panose="020B0604020202020204" pitchFamily="34" charset="0"/>
                        <a:cs typeface="Arial" panose="020B0604020202020204" pitchFamily="34" charset="0"/>
                      </a:endParaRPr>
                    </a:p>
                  </a:txBody>
                  <a:tcPr marL="18000" marR="18000" marT="18000" marB="18000" anchor="b">
                    <a:lnL w="6350" cap="flat" cmpd="sng" algn="ctr">
                      <a:solidFill>
                        <a:schemeClr val="bg1">
                          <a:lumMod val="65000"/>
                        </a:schemeClr>
                      </a:solidFill>
                      <a:prstDash val="solid"/>
                      <a:round/>
                      <a:headEnd type="none" w="med" len="med"/>
                      <a:tailEnd type="none" w="med" len="med"/>
                    </a:lnL>
                    <a:lnR w="12700" cmpd="sng">
                      <a:noFill/>
                    </a:lnR>
                    <a:lnT w="6350" cap="flat" cmpd="sng" algn="ctr">
                      <a:solidFill>
                        <a:schemeClr val="bg1">
                          <a:lumMod val="65000"/>
                        </a:schemeClr>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F2F2F2"/>
                    </a:solidFill>
                  </a:tcPr>
                </a:tc>
                <a:tc>
                  <a:txBody>
                    <a:bodyPr/>
                    <a:lstStyle/>
                    <a:p>
                      <a:pPr algn="ctr">
                        <a:lnSpc>
                          <a:spcPct val="85000"/>
                        </a:lnSpc>
                      </a:pPr>
                      <a:r>
                        <a:rPr lang="en-US" sz="600" dirty="0">
                          <a:solidFill>
                            <a:schemeClr val="tx1"/>
                          </a:solidFill>
                          <a:latin typeface="Arial" panose="020B0604020202020204" pitchFamily="34" charset="0"/>
                          <a:cs typeface="Arial" panose="020B0604020202020204" pitchFamily="34" charset="0"/>
                        </a:rPr>
                        <a:t>N</a:t>
                      </a:r>
                      <a:endParaRPr lang="en-GB" sz="600" dirty="0">
                        <a:solidFill>
                          <a:schemeClr val="tx1"/>
                        </a:solidFill>
                        <a:latin typeface="Arial" panose="020B0604020202020204" pitchFamily="34" charset="0"/>
                        <a:cs typeface="Arial" panose="020B0604020202020204" pitchFamily="34" charset="0"/>
                      </a:endParaRPr>
                    </a:p>
                  </a:txBody>
                  <a:tcPr marL="18000" marR="18000" marT="18000" marB="18000" anchor="b">
                    <a:lnL w="12700" cmpd="sng">
                      <a:noFill/>
                    </a:lnL>
                    <a:lnR w="12700" cmpd="sng">
                      <a:noFill/>
                    </a:lnR>
                    <a:lnT w="6350" cap="flat" cmpd="sng" algn="ctr">
                      <a:solidFill>
                        <a:schemeClr val="bg1">
                          <a:lumMod val="65000"/>
                        </a:schemeClr>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F2F2F2"/>
                    </a:solidFill>
                  </a:tcPr>
                </a:tc>
                <a:tc>
                  <a:txBody>
                    <a:bodyPr/>
                    <a:lstStyle/>
                    <a:p>
                      <a:pPr algn="ctr">
                        <a:lnSpc>
                          <a:spcPct val="85000"/>
                        </a:lnSpc>
                      </a:pPr>
                      <a:r>
                        <a:rPr lang="en-US" sz="600" dirty="0">
                          <a:solidFill>
                            <a:schemeClr val="tx1"/>
                          </a:solidFill>
                          <a:latin typeface="Arial" panose="020B0604020202020204" pitchFamily="34" charset="0"/>
                          <a:cs typeface="Arial" panose="020B0604020202020204" pitchFamily="34" charset="0"/>
                        </a:rPr>
                        <a:t>Events</a:t>
                      </a:r>
                      <a:endParaRPr lang="en-GB" sz="600" dirty="0">
                        <a:solidFill>
                          <a:schemeClr val="tx1"/>
                        </a:solidFill>
                        <a:latin typeface="Arial" panose="020B0604020202020204" pitchFamily="34" charset="0"/>
                        <a:cs typeface="Arial" panose="020B0604020202020204" pitchFamily="34" charset="0"/>
                      </a:endParaRPr>
                    </a:p>
                  </a:txBody>
                  <a:tcPr marL="18000" marR="18000" marT="18000" marB="18000" anchor="b">
                    <a:lnL w="12700" cmpd="sng">
                      <a:noFill/>
                    </a:lnL>
                    <a:lnR w="12700" cmpd="sng">
                      <a:noFill/>
                    </a:lnR>
                    <a:lnT w="6350" cap="flat" cmpd="sng" algn="ctr">
                      <a:solidFill>
                        <a:schemeClr val="bg1">
                          <a:lumMod val="65000"/>
                        </a:schemeClr>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F2F2F2"/>
                    </a:solidFill>
                  </a:tcPr>
                </a:tc>
                <a:tc>
                  <a:txBody>
                    <a:bodyPr/>
                    <a:lstStyle/>
                    <a:p>
                      <a:pPr algn="ctr">
                        <a:lnSpc>
                          <a:spcPct val="85000"/>
                        </a:lnSpc>
                      </a:pPr>
                      <a:r>
                        <a:rPr lang="en-US" sz="600" dirty="0">
                          <a:solidFill>
                            <a:schemeClr val="tx1"/>
                          </a:solidFill>
                          <a:latin typeface="Arial" panose="020B0604020202020204" pitchFamily="34" charset="0"/>
                          <a:cs typeface="Arial" panose="020B0604020202020204" pitchFamily="34" charset="0"/>
                        </a:rPr>
                        <a:t>Median (months)</a:t>
                      </a:r>
                      <a:endParaRPr lang="en-GB" sz="600" dirty="0">
                        <a:solidFill>
                          <a:schemeClr val="tx1"/>
                        </a:solidFill>
                        <a:latin typeface="Arial" panose="020B0604020202020204" pitchFamily="34" charset="0"/>
                        <a:cs typeface="Arial" panose="020B0604020202020204" pitchFamily="34" charset="0"/>
                      </a:endParaRPr>
                    </a:p>
                  </a:txBody>
                  <a:tcPr marL="18000" marR="18000" marT="18000" marB="18000" anchor="b">
                    <a:lnL w="12700" cmpd="sng">
                      <a:noFill/>
                    </a:lnL>
                    <a:lnR w="12700" cmpd="sng">
                      <a:noFill/>
                    </a:lnR>
                    <a:lnT w="6350" cap="flat" cmpd="sng" algn="ctr">
                      <a:solidFill>
                        <a:schemeClr val="bg1">
                          <a:lumMod val="65000"/>
                        </a:schemeClr>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F2F2F2"/>
                    </a:solidFill>
                  </a:tcPr>
                </a:tc>
                <a:tc>
                  <a:txBody>
                    <a:bodyPr/>
                    <a:lstStyle/>
                    <a:p>
                      <a:pPr algn="ctr">
                        <a:lnSpc>
                          <a:spcPct val="85000"/>
                        </a:lnSpc>
                      </a:pPr>
                      <a:r>
                        <a:rPr lang="en-US" sz="600" dirty="0">
                          <a:solidFill>
                            <a:schemeClr val="tx1"/>
                          </a:solidFill>
                          <a:latin typeface="Arial" panose="020B0604020202020204" pitchFamily="34" charset="0"/>
                          <a:cs typeface="Arial" panose="020B0604020202020204" pitchFamily="34" charset="0"/>
                        </a:rPr>
                        <a:t>95% CI</a:t>
                      </a:r>
                      <a:endParaRPr lang="en-GB" sz="600" dirty="0">
                        <a:solidFill>
                          <a:schemeClr val="tx1"/>
                        </a:solidFill>
                        <a:latin typeface="Arial" panose="020B0604020202020204" pitchFamily="34" charset="0"/>
                        <a:cs typeface="Arial" panose="020B0604020202020204" pitchFamily="34" charset="0"/>
                      </a:endParaRPr>
                    </a:p>
                  </a:txBody>
                  <a:tcPr marL="18000" marR="18000" marT="18000" marB="18000" anchor="b">
                    <a:lnL w="12700" cmpd="sng">
                      <a:noFill/>
                    </a:lnL>
                    <a:lnR w="12700" cmpd="sng">
                      <a:noFill/>
                    </a:lnR>
                    <a:lnT w="6350" cap="flat" cmpd="sng" algn="ctr">
                      <a:solidFill>
                        <a:schemeClr val="bg1">
                          <a:lumMod val="65000"/>
                        </a:schemeClr>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F2F2F2"/>
                    </a:solidFill>
                  </a:tcPr>
                </a:tc>
                <a:tc>
                  <a:txBody>
                    <a:bodyPr/>
                    <a:lstStyle/>
                    <a:p>
                      <a:pPr marL="0" marR="0" lvl="0" indent="0" algn="ctr" defTabSz="685800" rtl="0" eaLnBrk="1" fontAlgn="auto" latinLnBrk="0" hangingPunct="1">
                        <a:lnSpc>
                          <a:spcPct val="85000"/>
                        </a:lnSpc>
                        <a:spcBef>
                          <a:spcPts val="0"/>
                        </a:spcBef>
                        <a:spcAft>
                          <a:spcPts val="0"/>
                        </a:spcAft>
                        <a:buClrTx/>
                        <a:buSzTx/>
                        <a:buFontTx/>
                        <a:buNone/>
                        <a:tabLst/>
                        <a:defRPr/>
                      </a:pPr>
                      <a:r>
                        <a:rPr lang="en-US" sz="600" dirty="0">
                          <a:solidFill>
                            <a:schemeClr val="tx1"/>
                          </a:solidFill>
                          <a:latin typeface="Arial" panose="020B0604020202020204" pitchFamily="34" charset="0"/>
                          <a:cs typeface="Arial" panose="020B0604020202020204" pitchFamily="34" charset="0"/>
                        </a:rPr>
                        <a:t>Stratified HR (95% CI</a:t>
                      </a:r>
                      <a:r>
                        <a:rPr lang="en-GB" sz="600" dirty="0">
                          <a:solidFill>
                            <a:schemeClr val="tx1"/>
                          </a:solidFill>
                          <a:latin typeface="Arial" panose="020B0604020202020204" pitchFamily="34" charset="0"/>
                          <a:cs typeface="Arial" panose="020B0604020202020204" pitchFamily="34" charset="0"/>
                        </a:rPr>
                        <a:t>)</a:t>
                      </a:r>
                    </a:p>
                  </a:txBody>
                  <a:tcPr marL="18000" marR="18000" marT="18000" marB="18000" anchor="b">
                    <a:lnL w="12700" cmpd="sng">
                      <a:noFill/>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3607572848"/>
                  </a:ext>
                </a:extLst>
              </a:tr>
              <a:tr h="73013">
                <a:tc>
                  <a:txBody>
                    <a:bodyPr/>
                    <a:lstStyle/>
                    <a:p>
                      <a:pPr>
                        <a:lnSpc>
                          <a:spcPct val="85000"/>
                        </a:lnSpc>
                      </a:pPr>
                      <a:r>
                        <a:rPr lang="en-US" sz="600" dirty="0">
                          <a:solidFill>
                            <a:schemeClr val="tx1"/>
                          </a:solidFill>
                          <a:latin typeface="Arial" panose="020B0604020202020204" pitchFamily="34" charset="0"/>
                          <a:cs typeface="Arial" panose="020B0604020202020204" pitchFamily="34" charset="0"/>
                        </a:rPr>
                        <a:t>EV+P</a:t>
                      </a:r>
                      <a:endParaRPr lang="en-GB" sz="600" dirty="0">
                        <a:solidFill>
                          <a:schemeClr val="tx1"/>
                        </a:solidFill>
                        <a:latin typeface="Arial" panose="020B0604020202020204" pitchFamily="34" charset="0"/>
                        <a:cs typeface="Arial" panose="020B0604020202020204" pitchFamily="34" charset="0"/>
                      </a:endParaRPr>
                    </a:p>
                  </a:txBody>
                  <a:tcPr marL="18000" marR="18000" marT="18000" marB="18000" anchor="ctr">
                    <a:lnL w="6350" cap="flat" cmpd="sng" algn="ctr">
                      <a:solidFill>
                        <a:schemeClr val="bg1">
                          <a:lumMod val="65000"/>
                        </a:schemeClr>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lnSpc>
                          <a:spcPct val="85000"/>
                        </a:lnSpc>
                      </a:pPr>
                      <a:r>
                        <a:rPr lang="en-US" sz="600" dirty="0">
                          <a:solidFill>
                            <a:schemeClr val="tx1"/>
                          </a:solidFill>
                          <a:latin typeface="Arial" panose="020B0604020202020204" pitchFamily="34" charset="0"/>
                          <a:cs typeface="Arial" panose="020B0604020202020204" pitchFamily="34" charset="0"/>
                        </a:rPr>
                        <a:t>107</a:t>
                      </a:r>
                      <a:endParaRPr lang="en-GB" sz="600" dirty="0">
                        <a:solidFill>
                          <a:schemeClr val="tx1"/>
                        </a:solidFill>
                        <a:latin typeface="Arial" panose="020B0604020202020204" pitchFamily="34" charset="0"/>
                        <a:cs typeface="Arial" panose="020B0604020202020204" pitchFamily="34" charset="0"/>
                      </a:endParaRPr>
                    </a:p>
                  </a:txBody>
                  <a:tcPr marL="18000" marR="18000" marT="18000" marB="1800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lnSpc>
                          <a:spcPct val="85000"/>
                        </a:lnSpc>
                      </a:pPr>
                      <a:r>
                        <a:rPr lang="en-US" sz="600" dirty="0">
                          <a:solidFill>
                            <a:schemeClr val="tx1"/>
                          </a:solidFill>
                          <a:latin typeface="Arial" panose="020B0604020202020204" pitchFamily="34" charset="0"/>
                          <a:cs typeface="Arial" panose="020B0604020202020204" pitchFamily="34" charset="0"/>
                        </a:rPr>
                        <a:t>53</a:t>
                      </a:r>
                      <a:endParaRPr lang="en-GB" sz="600" dirty="0">
                        <a:solidFill>
                          <a:schemeClr val="tx1"/>
                        </a:solidFill>
                        <a:latin typeface="Arial" panose="020B0604020202020204" pitchFamily="34" charset="0"/>
                        <a:cs typeface="Arial" panose="020B0604020202020204" pitchFamily="34" charset="0"/>
                      </a:endParaRPr>
                    </a:p>
                  </a:txBody>
                  <a:tcPr marL="18000" marR="18000" marT="18000" marB="1800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lnSpc>
                          <a:spcPct val="85000"/>
                        </a:lnSpc>
                      </a:pPr>
                      <a:r>
                        <a:rPr lang="en-US" sz="600" dirty="0">
                          <a:solidFill>
                            <a:schemeClr val="tx1"/>
                          </a:solidFill>
                          <a:latin typeface="Arial" panose="020B0604020202020204" pitchFamily="34" charset="0"/>
                          <a:cs typeface="Arial" panose="020B0604020202020204" pitchFamily="34" charset="0"/>
                        </a:rPr>
                        <a:t>10.6</a:t>
                      </a:r>
                      <a:endParaRPr lang="en-GB" sz="600" dirty="0">
                        <a:solidFill>
                          <a:schemeClr val="tx1"/>
                        </a:solidFill>
                        <a:latin typeface="Arial" panose="020B0604020202020204" pitchFamily="34" charset="0"/>
                        <a:cs typeface="Arial" panose="020B0604020202020204" pitchFamily="34" charset="0"/>
                      </a:endParaRPr>
                    </a:p>
                  </a:txBody>
                  <a:tcPr marL="18000" marR="18000" marT="18000" marB="1800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lnSpc>
                          <a:spcPct val="85000"/>
                        </a:lnSpc>
                      </a:pPr>
                      <a:r>
                        <a:rPr lang="en-US" sz="600" dirty="0">
                          <a:solidFill>
                            <a:schemeClr val="tx1"/>
                          </a:solidFill>
                          <a:latin typeface="Arial" panose="020B0604020202020204" pitchFamily="34" charset="0"/>
                          <a:cs typeface="Arial" panose="020B0604020202020204" pitchFamily="34" charset="0"/>
                        </a:rPr>
                        <a:t>(8.1, –)</a:t>
                      </a:r>
                      <a:endParaRPr lang="en-GB" sz="600" dirty="0">
                        <a:solidFill>
                          <a:schemeClr val="tx1"/>
                        </a:solidFill>
                        <a:latin typeface="Arial" panose="020B0604020202020204" pitchFamily="34" charset="0"/>
                        <a:cs typeface="Arial" panose="020B0604020202020204" pitchFamily="34" charset="0"/>
                      </a:endParaRPr>
                    </a:p>
                  </a:txBody>
                  <a:tcPr marL="18000" marR="18000" marT="18000" marB="1800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rowSpan="2">
                  <a:txBody>
                    <a:bodyPr/>
                    <a:lstStyle/>
                    <a:p>
                      <a:pPr algn="ctr">
                        <a:lnSpc>
                          <a:spcPct val="85000"/>
                        </a:lnSpc>
                      </a:pPr>
                      <a:r>
                        <a:rPr lang="en-US" sz="600" dirty="0">
                          <a:solidFill>
                            <a:schemeClr val="tx1"/>
                          </a:solidFill>
                          <a:latin typeface="Arial" panose="020B0604020202020204" pitchFamily="34" charset="0"/>
                          <a:cs typeface="Arial" panose="020B0604020202020204" pitchFamily="34" charset="0"/>
                        </a:rPr>
                        <a:t>0.476</a:t>
                      </a:r>
                      <a:br>
                        <a:rPr lang="en-US" sz="600" dirty="0">
                          <a:solidFill>
                            <a:schemeClr val="tx1"/>
                          </a:solidFill>
                          <a:latin typeface="Arial" panose="020B0604020202020204" pitchFamily="34" charset="0"/>
                          <a:cs typeface="Arial" panose="020B0604020202020204" pitchFamily="34" charset="0"/>
                        </a:rPr>
                      </a:br>
                      <a:r>
                        <a:rPr lang="en-US" sz="600" dirty="0">
                          <a:solidFill>
                            <a:schemeClr val="tx1"/>
                          </a:solidFill>
                          <a:latin typeface="Arial" panose="020B0604020202020204" pitchFamily="34" charset="0"/>
                          <a:cs typeface="Arial" panose="020B0604020202020204" pitchFamily="34" charset="0"/>
                        </a:rPr>
                        <a:t>(0.334, 0.677)</a:t>
                      </a:r>
                      <a:endParaRPr lang="en-GB" sz="600" dirty="0">
                        <a:solidFill>
                          <a:schemeClr val="tx1"/>
                        </a:solidFill>
                        <a:latin typeface="Arial" panose="020B0604020202020204" pitchFamily="34" charset="0"/>
                        <a:cs typeface="Arial" panose="020B0604020202020204" pitchFamily="34" charset="0"/>
                      </a:endParaRPr>
                    </a:p>
                  </a:txBody>
                  <a:tcPr marL="18000" marR="18000" marT="18000" marB="18000" anchor="ctr">
                    <a:lnL w="12700" cmpd="sng">
                      <a:noFill/>
                    </a:lnL>
                    <a:lnR w="6350" cap="flat" cmpd="sng" algn="ctr">
                      <a:solidFill>
                        <a:schemeClr val="bg1">
                          <a:lumMod val="65000"/>
                        </a:schemeClr>
                      </a:solidFill>
                      <a:prstDash val="solid"/>
                      <a:round/>
                      <a:headEnd type="none" w="med" len="med"/>
                      <a:tailEnd type="none" w="med" len="med"/>
                    </a:lnR>
                    <a:lnT w="38100" cmpd="sng">
                      <a:noFill/>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88784701"/>
                  </a:ext>
                </a:extLst>
              </a:tr>
              <a:tr h="73013">
                <a:tc>
                  <a:txBody>
                    <a:bodyPr/>
                    <a:lstStyle/>
                    <a:p>
                      <a:pPr>
                        <a:lnSpc>
                          <a:spcPct val="85000"/>
                        </a:lnSpc>
                      </a:pPr>
                      <a:r>
                        <a:rPr lang="en-US" sz="600" dirty="0">
                          <a:solidFill>
                            <a:schemeClr val="tx1"/>
                          </a:solidFill>
                          <a:latin typeface="Arial" panose="020B0604020202020204" pitchFamily="34" charset="0"/>
                          <a:cs typeface="Arial" panose="020B0604020202020204" pitchFamily="34" charset="0"/>
                        </a:rPr>
                        <a:t>Chemotherapy </a:t>
                      </a:r>
                      <a:endParaRPr lang="en-GB" sz="600" dirty="0">
                        <a:solidFill>
                          <a:schemeClr val="tx1"/>
                        </a:solidFill>
                        <a:latin typeface="Arial" panose="020B0604020202020204" pitchFamily="34" charset="0"/>
                        <a:cs typeface="Arial" panose="020B0604020202020204" pitchFamily="34" charset="0"/>
                      </a:endParaRPr>
                    </a:p>
                  </a:txBody>
                  <a:tcPr marL="18000" marR="18000" marT="18000" marB="18000" anchor="ctr">
                    <a:lnL w="6350" cap="flat" cmpd="sng" algn="ctr">
                      <a:solidFill>
                        <a:schemeClr val="bg1">
                          <a:lumMod val="65000"/>
                        </a:schemeClr>
                      </a:solidFill>
                      <a:prstDash val="solid"/>
                      <a:round/>
                      <a:headEnd type="none" w="med" len="med"/>
                      <a:tailEnd type="none" w="med" len="med"/>
                    </a:lnL>
                    <a:lnR w="12700" cmpd="sng">
                      <a:noFill/>
                    </a:lnR>
                    <a:lnT w="38100" cmpd="sng">
                      <a:noFill/>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85000"/>
                        </a:lnSpc>
                      </a:pPr>
                      <a:r>
                        <a:rPr lang="en-US" sz="600" dirty="0">
                          <a:solidFill>
                            <a:schemeClr val="tx1"/>
                          </a:solidFill>
                          <a:latin typeface="Arial" panose="020B0604020202020204" pitchFamily="34" charset="0"/>
                          <a:cs typeface="Arial" panose="020B0604020202020204" pitchFamily="34" charset="0"/>
                        </a:rPr>
                        <a:t>126</a:t>
                      </a:r>
                      <a:endParaRPr lang="en-GB" sz="600" dirty="0">
                        <a:solidFill>
                          <a:schemeClr val="tx1"/>
                        </a:solidFill>
                        <a:latin typeface="Arial" panose="020B0604020202020204" pitchFamily="34" charset="0"/>
                        <a:cs typeface="Arial" panose="020B0604020202020204" pitchFamily="34" charset="0"/>
                      </a:endParaRPr>
                    </a:p>
                  </a:txBody>
                  <a:tcPr marL="18000" marR="18000" marT="18000" marB="18000" anchor="ctr">
                    <a:lnL w="12700" cmpd="sng">
                      <a:noFill/>
                    </a:lnL>
                    <a:lnR w="12700" cmpd="sng">
                      <a:noFill/>
                    </a:lnR>
                    <a:lnT w="38100" cmpd="sng">
                      <a:noFill/>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85000"/>
                        </a:lnSpc>
                      </a:pPr>
                      <a:r>
                        <a:rPr lang="en-US" sz="600" dirty="0">
                          <a:solidFill>
                            <a:schemeClr val="tx1"/>
                          </a:solidFill>
                          <a:latin typeface="Arial" panose="020B0604020202020204" pitchFamily="34" charset="0"/>
                          <a:cs typeface="Arial" panose="020B0604020202020204" pitchFamily="34" charset="0"/>
                        </a:rPr>
                        <a:t>90</a:t>
                      </a:r>
                      <a:endParaRPr lang="en-GB" sz="600" dirty="0">
                        <a:solidFill>
                          <a:schemeClr val="tx1"/>
                        </a:solidFill>
                        <a:latin typeface="Arial" panose="020B0604020202020204" pitchFamily="34" charset="0"/>
                        <a:cs typeface="Arial" panose="020B0604020202020204" pitchFamily="34" charset="0"/>
                      </a:endParaRPr>
                    </a:p>
                  </a:txBody>
                  <a:tcPr marL="18000" marR="18000" marT="18000" marB="18000" anchor="ctr">
                    <a:lnL w="12700" cmpd="sng">
                      <a:noFill/>
                    </a:lnL>
                    <a:lnR w="12700" cmpd="sng">
                      <a:noFill/>
                    </a:lnR>
                    <a:lnT w="38100" cmpd="sng">
                      <a:noFill/>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85000"/>
                        </a:lnSpc>
                      </a:pPr>
                      <a:r>
                        <a:rPr lang="en-US" sz="600" dirty="0">
                          <a:solidFill>
                            <a:schemeClr val="tx1"/>
                          </a:solidFill>
                          <a:latin typeface="Arial" panose="020B0604020202020204" pitchFamily="34" charset="0"/>
                          <a:cs typeface="Arial" panose="020B0604020202020204" pitchFamily="34" charset="0"/>
                        </a:rPr>
                        <a:t>6.2</a:t>
                      </a:r>
                      <a:endParaRPr lang="en-GB" sz="600" dirty="0">
                        <a:solidFill>
                          <a:schemeClr val="tx1"/>
                        </a:solidFill>
                        <a:latin typeface="Arial" panose="020B0604020202020204" pitchFamily="34" charset="0"/>
                        <a:cs typeface="Arial" panose="020B0604020202020204" pitchFamily="34" charset="0"/>
                      </a:endParaRPr>
                    </a:p>
                  </a:txBody>
                  <a:tcPr marL="18000" marR="18000" marT="18000" marB="18000" anchor="ctr">
                    <a:lnL w="12700" cmpd="sng">
                      <a:noFill/>
                    </a:lnL>
                    <a:lnR w="12700" cmpd="sng">
                      <a:noFill/>
                    </a:lnR>
                    <a:lnT w="38100" cmpd="sng">
                      <a:noFill/>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85000"/>
                        </a:lnSpc>
                      </a:pPr>
                      <a:r>
                        <a:rPr lang="en-US" sz="600" dirty="0">
                          <a:solidFill>
                            <a:schemeClr val="tx1"/>
                          </a:solidFill>
                          <a:latin typeface="Arial" panose="020B0604020202020204" pitchFamily="34" charset="0"/>
                          <a:cs typeface="Arial" panose="020B0604020202020204" pitchFamily="34" charset="0"/>
                        </a:rPr>
                        <a:t>(5.7, 6.4)</a:t>
                      </a:r>
                      <a:endParaRPr lang="en-GB" sz="600" dirty="0">
                        <a:solidFill>
                          <a:schemeClr val="tx1"/>
                        </a:solidFill>
                        <a:latin typeface="Arial" panose="020B0604020202020204" pitchFamily="34" charset="0"/>
                        <a:cs typeface="Arial" panose="020B0604020202020204" pitchFamily="34" charset="0"/>
                      </a:endParaRPr>
                    </a:p>
                  </a:txBody>
                  <a:tcPr marL="18000" marR="18000" marT="18000" marB="18000" anchor="ctr">
                    <a:lnL w="12700" cmpd="sng">
                      <a:noFill/>
                    </a:lnL>
                    <a:lnR w="12700" cmpd="sng">
                      <a:noFill/>
                    </a:lnR>
                    <a:lnT w="38100" cmpd="sng">
                      <a:noFill/>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algn="ctr"/>
                      <a:endParaRPr lang="en-GB" sz="700" dirty="0">
                        <a:solidFill>
                          <a:schemeClr val="tx1"/>
                        </a:solidFill>
                      </a:endParaRPr>
                    </a:p>
                  </a:txBody>
                  <a:tcPr marL="18000" marR="18000" marT="18000" marB="1800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00676706"/>
                  </a:ext>
                </a:extLst>
              </a:tr>
            </a:tbl>
          </a:graphicData>
        </a:graphic>
      </p:graphicFrame>
      <p:graphicFrame>
        <p:nvGraphicFramePr>
          <p:cNvPr id="42" name="Table 41">
            <a:extLst>
              <a:ext uri="{FF2B5EF4-FFF2-40B4-BE49-F238E27FC236}">
                <a16:creationId xmlns:a16="http://schemas.microsoft.com/office/drawing/2014/main" id="{922D7950-8D2E-B3F5-F343-1FA0134E68EC}"/>
              </a:ext>
            </a:extLst>
          </p:cNvPr>
          <p:cNvGraphicFramePr>
            <a:graphicFrameLocks noGrp="1"/>
          </p:cNvGraphicFramePr>
          <p:nvPr>
            <p:extLst>
              <p:ext uri="{D42A27DB-BD31-4B8C-83A1-F6EECF244321}">
                <p14:modId xmlns:p14="http://schemas.microsoft.com/office/powerpoint/2010/main" val="253630780"/>
              </p:ext>
            </p:extLst>
          </p:nvPr>
        </p:nvGraphicFramePr>
        <p:xfrm>
          <a:off x="1595611" y="2917106"/>
          <a:ext cx="2934000" cy="341172"/>
        </p:xfrm>
        <a:graphic>
          <a:graphicData uri="http://schemas.openxmlformats.org/drawingml/2006/table">
            <a:tbl>
              <a:tblPr firstRow="1" bandRow="1">
                <a:tableStyleId>{5C22544A-7EE6-4342-B048-85BDC9FD1C3A}</a:tableStyleId>
              </a:tblPr>
              <a:tblGrid>
                <a:gridCol w="548640">
                  <a:extLst>
                    <a:ext uri="{9D8B030D-6E8A-4147-A177-3AD203B41FA5}">
                      <a16:colId xmlns:a16="http://schemas.microsoft.com/office/drawing/2014/main" val="1337622925"/>
                    </a:ext>
                  </a:extLst>
                </a:gridCol>
                <a:gridCol w="137160">
                  <a:extLst>
                    <a:ext uri="{9D8B030D-6E8A-4147-A177-3AD203B41FA5}">
                      <a16:colId xmlns:a16="http://schemas.microsoft.com/office/drawing/2014/main" val="1310154995"/>
                    </a:ext>
                  </a:extLst>
                </a:gridCol>
                <a:gridCol w="320040">
                  <a:extLst>
                    <a:ext uri="{9D8B030D-6E8A-4147-A177-3AD203B41FA5}">
                      <a16:colId xmlns:a16="http://schemas.microsoft.com/office/drawing/2014/main" val="1935046245"/>
                    </a:ext>
                  </a:extLst>
                </a:gridCol>
                <a:gridCol w="648000">
                  <a:extLst>
                    <a:ext uri="{9D8B030D-6E8A-4147-A177-3AD203B41FA5}">
                      <a16:colId xmlns:a16="http://schemas.microsoft.com/office/drawing/2014/main" val="127999419"/>
                    </a:ext>
                  </a:extLst>
                </a:gridCol>
                <a:gridCol w="457200">
                  <a:extLst>
                    <a:ext uri="{9D8B030D-6E8A-4147-A177-3AD203B41FA5}">
                      <a16:colId xmlns:a16="http://schemas.microsoft.com/office/drawing/2014/main" val="278259521"/>
                    </a:ext>
                  </a:extLst>
                </a:gridCol>
                <a:gridCol w="822960">
                  <a:extLst>
                    <a:ext uri="{9D8B030D-6E8A-4147-A177-3AD203B41FA5}">
                      <a16:colId xmlns:a16="http://schemas.microsoft.com/office/drawing/2014/main" val="1668902268"/>
                    </a:ext>
                  </a:extLst>
                </a:gridCol>
              </a:tblGrid>
              <a:tr h="0">
                <a:tc>
                  <a:txBody>
                    <a:bodyPr/>
                    <a:lstStyle/>
                    <a:p>
                      <a:pPr algn="ctr">
                        <a:lnSpc>
                          <a:spcPct val="85000"/>
                        </a:lnSpc>
                      </a:pPr>
                      <a:endParaRPr lang="en-GB" sz="600" dirty="0">
                        <a:solidFill>
                          <a:schemeClr val="tx1"/>
                        </a:solidFill>
                        <a:latin typeface="Arial" panose="020B0604020202020204" pitchFamily="34" charset="0"/>
                        <a:cs typeface="Arial" panose="020B0604020202020204" pitchFamily="34" charset="0"/>
                      </a:endParaRPr>
                    </a:p>
                  </a:txBody>
                  <a:tcPr marL="18000" marR="18000" marT="18000" marB="18000" anchor="b">
                    <a:lnL w="6350" cap="flat" cmpd="sng" algn="ctr">
                      <a:solidFill>
                        <a:schemeClr val="bg1">
                          <a:lumMod val="65000"/>
                        </a:schemeClr>
                      </a:solidFill>
                      <a:prstDash val="solid"/>
                      <a:round/>
                      <a:headEnd type="none" w="med" len="med"/>
                      <a:tailEnd type="none" w="med" len="med"/>
                    </a:lnL>
                    <a:lnR w="12700" cmpd="sng">
                      <a:noFill/>
                    </a:lnR>
                    <a:lnT w="6350" cap="flat" cmpd="sng" algn="ctr">
                      <a:solidFill>
                        <a:schemeClr val="bg1">
                          <a:lumMod val="65000"/>
                        </a:schemeClr>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F2F2F2"/>
                    </a:solidFill>
                  </a:tcPr>
                </a:tc>
                <a:tc>
                  <a:txBody>
                    <a:bodyPr/>
                    <a:lstStyle/>
                    <a:p>
                      <a:pPr algn="ctr">
                        <a:lnSpc>
                          <a:spcPct val="85000"/>
                        </a:lnSpc>
                      </a:pPr>
                      <a:r>
                        <a:rPr lang="en-US" sz="600" dirty="0">
                          <a:solidFill>
                            <a:schemeClr val="tx1"/>
                          </a:solidFill>
                          <a:latin typeface="Arial" panose="020B0604020202020204" pitchFamily="34" charset="0"/>
                          <a:cs typeface="Arial" panose="020B0604020202020204" pitchFamily="34" charset="0"/>
                        </a:rPr>
                        <a:t>N</a:t>
                      </a:r>
                      <a:endParaRPr lang="en-GB" sz="600" dirty="0">
                        <a:solidFill>
                          <a:schemeClr val="tx1"/>
                        </a:solidFill>
                        <a:latin typeface="Arial" panose="020B0604020202020204" pitchFamily="34" charset="0"/>
                        <a:cs typeface="Arial" panose="020B0604020202020204" pitchFamily="34" charset="0"/>
                      </a:endParaRPr>
                    </a:p>
                  </a:txBody>
                  <a:tcPr marL="18000" marR="18000" marT="18000" marB="18000" anchor="b">
                    <a:lnL w="12700" cmpd="sng">
                      <a:noFill/>
                    </a:lnL>
                    <a:lnR w="12700" cmpd="sng">
                      <a:noFill/>
                    </a:lnR>
                    <a:lnT w="6350" cap="flat" cmpd="sng" algn="ctr">
                      <a:solidFill>
                        <a:schemeClr val="bg1">
                          <a:lumMod val="65000"/>
                        </a:schemeClr>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F2F2F2"/>
                    </a:solidFill>
                  </a:tcPr>
                </a:tc>
                <a:tc>
                  <a:txBody>
                    <a:bodyPr/>
                    <a:lstStyle/>
                    <a:p>
                      <a:pPr algn="ctr">
                        <a:lnSpc>
                          <a:spcPct val="85000"/>
                        </a:lnSpc>
                      </a:pPr>
                      <a:r>
                        <a:rPr lang="en-US" sz="600" dirty="0">
                          <a:solidFill>
                            <a:schemeClr val="tx1"/>
                          </a:solidFill>
                          <a:latin typeface="Arial" panose="020B0604020202020204" pitchFamily="34" charset="0"/>
                          <a:cs typeface="Arial" panose="020B0604020202020204" pitchFamily="34" charset="0"/>
                        </a:rPr>
                        <a:t>Events</a:t>
                      </a:r>
                      <a:endParaRPr lang="en-GB" sz="600" dirty="0">
                        <a:solidFill>
                          <a:schemeClr val="tx1"/>
                        </a:solidFill>
                        <a:latin typeface="Arial" panose="020B0604020202020204" pitchFamily="34" charset="0"/>
                        <a:cs typeface="Arial" panose="020B0604020202020204" pitchFamily="34" charset="0"/>
                      </a:endParaRPr>
                    </a:p>
                  </a:txBody>
                  <a:tcPr marL="18000" marR="18000" marT="18000" marB="18000" anchor="b">
                    <a:lnL w="12700" cmpd="sng">
                      <a:noFill/>
                    </a:lnL>
                    <a:lnR w="12700" cmpd="sng">
                      <a:noFill/>
                    </a:lnR>
                    <a:lnT w="6350" cap="flat" cmpd="sng" algn="ctr">
                      <a:solidFill>
                        <a:schemeClr val="bg1">
                          <a:lumMod val="65000"/>
                        </a:schemeClr>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F2F2F2"/>
                    </a:solidFill>
                  </a:tcPr>
                </a:tc>
                <a:tc>
                  <a:txBody>
                    <a:bodyPr/>
                    <a:lstStyle/>
                    <a:p>
                      <a:pPr algn="ctr">
                        <a:lnSpc>
                          <a:spcPct val="85000"/>
                        </a:lnSpc>
                      </a:pPr>
                      <a:r>
                        <a:rPr lang="en-US" sz="600" dirty="0">
                          <a:solidFill>
                            <a:schemeClr val="tx1"/>
                          </a:solidFill>
                          <a:latin typeface="Arial" panose="020B0604020202020204" pitchFamily="34" charset="0"/>
                          <a:cs typeface="Arial" panose="020B0604020202020204" pitchFamily="34" charset="0"/>
                        </a:rPr>
                        <a:t>Median (months)</a:t>
                      </a:r>
                      <a:endParaRPr lang="en-GB" sz="600" dirty="0">
                        <a:solidFill>
                          <a:schemeClr val="tx1"/>
                        </a:solidFill>
                        <a:latin typeface="Arial" panose="020B0604020202020204" pitchFamily="34" charset="0"/>
                        <a:cs typeface="Arial" panose="020B0604020202020204" pitchFamily="34" charset="0"/>
                      </a:endParaRPr>
                    </a:p>
                  </a:txBody>
                  <a:tcPr marL="18000" marR="18000" marT="18000" marB="18000" anchor="b">
                    <a:lnL w="12700" cmpd="sng">
                      <a:noFill/>
                    </a:lnL>
                    <a:lnR w="12700" cmpd="sng">
                      <a:noFill/>
                    </a:lnR>
                    <a:lnT w="6350" cap="flat" cmpd="sng" algn="ctr">
                      <a:solidFill>
                        <a:schemeClr val="bg1">
                          <a:lumMod val="65000"/>
                        </a:schemeClr>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F2F2F2"/>
                    </a:solidFill>
                  </a:tcPr>
                </a:tc>
                <a:tc>
                  <a:txBody>
                    <a:bodyPr/>
                    <a:lstStyle/>
                    <a:p>
                      <a:pPr algn="ctr">
                        <a:lnSpc>
                          <a:spcPct val="85000"/>
                        </a:lnSpc>
                      </a:pPr>
                      <a:r>
                        <a:rPr lang="en-US" sz="600" dirty="0">
                          <a:solidFill>
                            <a:schemeClr val="tx1"/>
                          </a:solidFill>
                          <a:latin typeface="Arial" panose="020B0604020202020204" pitchFamily="34" charset="0"/>
                          <a:cs typeface="Arial" panose="020B0604020202020204" pitchFamily="34" charset="0"/>
                        </a:rPr>
                        <a:t>95% CI</a:t>
                      </a:r>
                      <a:endParaRPr lang="en-GB" sz="600" dirty="0">
                        <a:solidFill>
                          <a:schemeClr val="tx1"/>
                        </a:solidFill>
                        <a:latin typeface="Arial" panose="020B0604020202020204" pitchFamily="34" charset="0"/>
                        <a:cs typeface="Arial" panose="020B0604020202020204" pitchFamily="34" charset="0"/>
                      </a:endParaRPr>
                    </a:p>
                  </a:txBody>
                  <a:tcPr marL="18000" marR="18000" marT="18000" marB="18000" anchor="b">
                    <a:lnL w="12700" cmpd="sng">
                      <a:noFill/>
                    </a:lnL>
                    <a:lnR w="12700" cmpd="sng">
                      <a:noFill/>
                    </a:lnR>
                    <a:lnT w="6350" cap="flat" cmpd="sng" algn="ctr">
                      <a:solidFill>
                        <a:schemeClr val="bg1">
                          <a:lumMod val="65000"/>
                        </a:schemeClr>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F2F2F2"/>
                    </a:solidFill>
                  </a:tcPr>
                </a:tc>
                <a:tc>
                  <a:txBody>
                    <a:bodyPr/>
                    <a:lstStyle/>
                    <a:p>
                      <a:pPr marL="0" marR="0" lvl="0" indent="0" algn="ctr" defTabSz="685800" rtl="0" eaLnBrk="1" fontAlgn="auto" latinLnBrk="0" hangingPunct="1">
                        <a:lnSpc>
                          <a:spcPct val="85000"/>
                        </a:lnSpc>
                        <a:spcBef>
                          <a:spcPts val="0"/>
                        </a:spcBef>
                        <a:spcAft>
                          <a:spcPts val="0"/>
                        </a:spcAft>
                        <a:buClrTx/>
                        <a:buSzTx/>
                        <a:buFontTx/>
                        <a:buNone/>
                        <a:tabLst/>
                        <a:defRPr/>
                      </a:pPr>
                      <a:r>
                        <a:rPr lang="en-US" sz="600" dirty="0">
                          <a:solidFill>
                            <a:schemeClr val="tx1"/>
                          </a:solidFill>
                          <a:latin typeface="Arial" panose="020B0604020202020204" pitchFamily="34" charset="0"/>
                          <a:cs typeface="Arial" panose="020B0604020202020204" pitchFamily="34" charset="0"/>
                        </a:rPr>
                        <a:t>Stratified HR (95% CI</a:t>
                      </a:r>
                      <a:r>
                        <a:rPr lang="en-GB" sz="600" dirty="0">
                          <a:solidFill>
                            <a:schemeClr val="tx1"/>
                          </a:solidFill>
                          <a:latin typeface="Arial" panose="020B0604020202020204" pitchFamily="34" charset="0"/>
                          <a:cs typeface="Arial" panose="020B0604020202020204" pitchFamily="34" charset="0"/>
                        </a:rPr>
                        <a:t>)</a:t>
                      </a:r>
                    </a:p>
                  </a:txBody>
                  <a:tcPr marL="18000" marR="18000" marT="18000" marB="18000" anchor="b">
                    <a:lnL w="12700" cmpd="sng">
                      <a:noFill/>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3607572848"/>
                  </a:ext>
                </a:extLst>
              </a:tr>
              <a:tr h="0">
                <a:tc>
                  <a:txBody>
                    <a:bodyPr/>
                    <a:lstStyle/>
                    <a:p>
                      <a:pPr>
                        <a:lnSpc>
                          <a:spcPct val="85000"/>
                        </a:lnSpc>
                      </a:pPr>
                      <a:r>
                        <a:rPr lang="en-US" sz="600" dirty="0">
                          <a:solidFill>
                            <a:schemeClr val="tx1"/>
                          </a:solidFill>
                          <a:latin typeface="Arial" panose="020B0604020202020204" pitchFamily="34" charset="0"/>
                          <a:cs typeface="Arial" panose="020B0604020202020204" pitchFamily="34" charset="0"/>
                        </a:rPr>
                        <a:t>EV+P</a:t>
                      </a:r>
                      <a:endParaRPr lang="en-GB" sz="600" dirty="0">
                        <a:solidFill>
                          <a:schemeClr val="tx1"/>
                        </a:solidFill>
                        <a:latin typeface="Arial" panose="020B0604020202020204" pitchFamily="34" charset="0"/>
                        <a:cs typeface="Arial" panose="020B0604020202020204" pitchFamily="34" charset="0"/>
                      </a:endParaRPr>
                    </a:p>
                  </a:txBody>
                  <a:tcPr marL="18000" marR="18000" marT="18000" marB="18000" anchor="ctr">
                    <a:lnL w="6350" cap="flat" cmpd="sng" algn="ctr">
                      <a:solidFill>
                        <a:schemeClr val="bg1">
                          <a:lumMod val="65000"/>
                        </a:schemeClr>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lnSpc>
                          <a:spcPct val="85000"/>
                        </a:lnSpc>
                      </a:pPr>
                      <a:r>
                        <a:rPr lang="en-US" sz="600" dirty="0">
                          <a:solidFill>
                            <a:schemeClr val="tx1"/>
                          </a:solidFill>
                          <a:latin typeface="Arial" panose="020B0604020202020204" pitchFamily="34" charset="0"/>
                          <a:cs typeface="Arial" panose="020B0604020202020204" pitchFamily="34" charset="0"/>
                        </a:rPr>
                        <a:t>97</a:t>
                      </a:r>
                      <a:endParaRPr lang="en-GB" sz="600" dirty="0">
                        <a:solidFill>
                          <a:schemeClr val="tx1"/>
                        </a:solidFill>
                        <a:latin typeface="Arial" panose="020B0604020202020204" pitchFamily="34" charset="0"/>
                        <a:cs typeface="Arial" panose="020B0604020202020204" pitchFamily="34" charset="0"/>
                      </a:endParaRPr>
                    </a:p>
                  </a:txBody>
                  <a:tcPr marL="18000" marR="18000" marT="18000" marB="1800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lnSpc>
                          <a:spcPct val="85000"/>
                        </a:lnSpc>
                      </a:pPr>
                      <a:r>
                        <a:rPr lang="en-US" sz="600" dirty="0">
                          <a:solidFill>
                            <a:schemeClr val="tx1"/>
                          </a:solidFill>
                          <a:latin typeface="Arial" panose="020B0604020202020204" pitchFamily="34" charset="0"/>
                          <a:cs typeface="Arial" panose="020B0604020202020204" pitchFamily="34" charset="0"/>
                        </a:rPr>
                        <a:t>54</a:t>
                      </a:r>
                      <a:endParaRPr lang="en-GB" sz="600" dirty="0">
                        <a:solidFill>
                          <a:schemeClr val="tx1"/>
                        </a:solidFill>
                        <a:latin typeface="Arial" panose="020B0604020202020204" pitchFamily="34" charset="0"/>
                        <a:cs typeface="Arial" panose="020B0604020202020204" pitchFamily="34" charset="0"/>
                      </a:endParaRPr>
                    </a:p>
                  </a:txBody>
                  <a:tcPr marL="18000" marR="18000" marT="18000" marB="1800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lnSpc>
                          <a:spcPct val="85000"/>
                        </a:lnSpc>
                      </a:pPr>
                      <a:r>
                        <a:rPr lang="en-US" sz="600" dirty="0">
                          <a:solidFill>
                            <a:schemeClr val="tx1"/>
                          </a:solidFill>
                          <a:latin typeface="Arial" panose="020B0604020202020204" pitchFamily="34" charset="0"/>
                          <a:cs typeface="Arial" panose="020B0604020202020204" pitchFamily="34" charset="0"/>
                        </a:rPr>
                        <a:t>11.6</a:t>
                      </a:r>
                      <a:endParaRPr lang="en-GB" sz="600" dirty="0">
                        <a:solidFill>
                          <a:schemeClr val="tx1"/>
                        </a:solidFill>
                        <a:latin typeface="Arial" panose="020B0604020202020204" pitchFamily="34" charset="0"/>
                        <a:cs typeface="Arial" panose="020B0604020202020204" pitchFamily="34" charset="0"/>
                      </a:endParaRPr>
                    </a:p>
                  </a:txBody>
                  <a:tcPr marL="18000" marR="18000" marT="18000" marB="1800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lnSpc>
                          <a:spcPct val="85000"/>
                        </a:lnSpc>
                      </a:pPr>
                      <a:r>
                        <a:rPr lang="en-US" sz="600" dirty="0">
                          <a:solidFill>
                            <a:schemeClr val="tx1"/>
                          </a:solidFill>
                          <a:latin typeface="Arial" panose="020B0604020202020204" pitchFamily="34" charset="0"/>
                          <a:cs typeface="Arial" panose="020B0604020202020204" pitchFamily="34" charset="0"/>
                        </a:rPr>
                        <a:t>(8.2, 22.3)</a:t>
                      </a:r>
                      <a:endParaRPr lang="en-GB" sz="600" dirty="0">
                        <a:solidFill>
                          <a:schemeClr val="tx1"/>
                        </a:solidFill>
                        <a:latin typeface="Arial" panose="020B0604020202020204" pitchFamily="34" charset="0"/>
                        <a:cs typeface="Arial" panose="020B0604020202020204" pitchFamily="34" charset="0"/>
                      </a:endParaRPr>
                    </a:p>
                  </a:txBody>
                  <a:tcPr marL="18000" marR="18000" marT="18000" marB="1800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rowSpan="2">
                  <a:txBody>
                    <a:bodyPr/>
                    <a:lstStyle/>
                    <a:p>
                      <a:pPr algn="ctr">
                        <a:lnSpc>
                          <a:spcPct val="85000"/>
                        </a:lnSpc>
                      </a:pPr>
                      <a:r>
                        <a:rPr lang="en-US" sz="600" dirty="0">
                          <a:solidFill>
                            <a:schemeClr val="tx1"/>
                          </a:solidFill>
                          <a:latin typeface="Arial" panose="020B0604020202020204" pitchFamily="34" charset="0"/>
                          <a:cs typeface="Arial" panose="020B0604020202020204" pitchFamily="34" charset="0"/>
                        </a:rPr>
                        <a:t>0.463</a:t>
                      </a:r>
                      <a:br>
                        <a:rPr lang="en-US" sz="600" dirty="0">
                          <a:solidFill>
                            <a:schemeClr val="tx1"/>
                          </a:solidFill>
                          <a:latin typeface="Arial" panose="020B0604020202020204" pitchFamily="34" charset="0"/>
                          <a:cs typeface="Arial" panose="020B0604020202020204" pitchFamily="34" charset="0"/>
                        </a:rPr>
                      </a:br>
                      <a:r>
                        <a:rPr lang="en-US" sz="600" dirty="0">
                          <a:solidFill>
                            <a:schemeClr val="tx1"/>
                          </a:solidFill>
                          <a:latin typeface="Arial" panose="020B0604020202020204" pitchFamily="34" charset="0"/>
                          <a:cs typeface="Arial" panose="020B0604020202020204" pitchFamily="34" charset="0"/>
                        </a:rPr>
                        <a:t>(0.311, 0.688)</a:t>
                      </a:r>
                      <a:endParaRPr lang="en-GB" sz="600" dirty="0">
                        <a:solidFill>
                          <a:schemeClr val="tx1"/>
                        </a:solidFill>
                        <a:latin typeface="Arial" panose="020B0604020202020204" pitchFamily="34" charset="0"/>
                        <a:cs typeface="Arial" panose="020B0604020202020204" pitchFamily="34" charset="0"/>
                      </a:endParaRPr>
                    </a:p>
                  </a:txBody>
                  <a:tcPr marL="18000" marR="18000" marT="18000" marB="18000" anchor="ctr">
                    <a:lnL w="12700" cmpd="sng">
                      <a:noFill/>
                    </a:lnL>
                    <a:lnR w="6350" cap="flat" cmpd="sng" algn="ctr">
                      <a:solidFill>
                        <a:schemeClr val="bg1">
                          <a:lumMod val="65000"/>
                        </a:schemeClr>
                      </a:solidFill>
                      <a:prstDash val="solid"/>
                      <a:round/>
                      <a:headEnd type="none" w="med" len="med"/>
                      <a:tailEnd type="none" w="med" len="med"/>
                    </a:lnR>
                    <a:lnT w="38100" cmpd="sng">
                      <a:noFill/>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88784701"/>
                  </a:ext>
                </a:extLst>
              </a:tr>
              <a:tr h="0">
                <a:tc>
                  <a:txBody>
                    <a:bodyPr/>
                    <a:lstStyle/>
                    <a:p>
                      <a:pPr>
                        <a:lnSpc>
                          <a:spcPct val="85000"/>
                        </a:lnSpc>
                      </a:pPr>
                      <a:r>
                        <a:rPr lang="en-US" sz="600" dirty="0">
                          <a:solidFill>
                            <a:schemeClr val="tx1"/>
                          </a:solidFill>
                          <a:latin typeface="Arial" panose="020B0604020202020204" pitchFamily="34" charset="0"/>
                          <a:cs typeface="Arial" panose="020B0604020202020204" pitchFamily="34" charset="0"/>
                        </a:rPr>
                        <a:t>Chemotherapy </a:t>
                      </a:r>
                      <a:endParaRPr lang="en-GB" sz="600" dirty="0">
                        <a:solidFill>
                          <a:schemeClr val="tx1"/>
                        </a:solidFill>
                        <a:latin typeface="Arial" panose="020B0604020202020204" pitchFamily="34" charset="0"/>
                        <a:cs typeface="Arial" panose="020B0604020202020204" pitchFamily="34" charset="0"/>
                      </a:endParaRPr>
                    </a:p>
                  </a:txBody>
                  <a:tcPr marL="18000" marR="18000" marT="18000" marB="18000" anchor="ctr">
                    <a:lnL w="6350" cap="flat" cmpd="sng" algn="ctr">
                      <a:solidFill>
                        <a:schemeClr val="bg1">
                          <a:lumMod val="65000"/>
                        </a:schemeClr>
                      </a:solidFill>
                      <a:prstDash val="solid"/>
                      <a:round/>
                      <a:headEnd type="none" w="med" len="med"/>
                      <a:tailEnd type="none" w="med" len="med"/>
                    </a:lnL>
                    <a:lnR w="12700" cmpd="sng">
                      <a:noFill/>
                    </a:lnR>
                    <a:lnT w="38100" cmpd="sng">
                      <a:noFill/>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85000"/>
                        </a:lnSpc>
                      </a:pPr>
                      <a:r>
                        <a:rPr lang="en-US" sz="600" dirty="0">
                          <a:solidFill>
                            <a:schemeClr val="tx1"/>
                          </a:solidFill>
                          <a:latin typeface="Arial" panose="020B0604020202020204" pitchFamily="34" charset="0"/>
                          <a:cs typeface="Arial" panose="020B0604020202020204" pitchFamily="34" charset="0"/>
                        </a:rPr>
                        <a:t>84</a:t>
                      </a:r>
                      <a:endParaRPr lang="en-GB" sz="600" dirty="0">
                        <a:solidFill>
                          <a:schemeClr val="tx1"/>
                        </a:solidFill>
                        <a:latin typeface="Arial" panose="020B0604020202020204" pitchFamily="34" charset="0"/>
                        <a:cs typeface="Arial" panose="020B0604020202020204" pitchFamily="34" charset="0"/>
                      </a:endParaRPr>
                    </a:p>
                  </a:txBody>
                  <a:tcPr marL="18000" marR="18000" marT="18000" marB="18000" anchor="ctr">
                    <a:lnL w="12700" cmpd="sng">
                      <a:noFill/>
                    </a:lnL>
                    <a:lnR w="12700" cmpd="sng">
                      <a:noFill/>
                    </a:lnR>
                    <a:lnT w="38100" cmpd="sng">
                      <a:noFill/>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85000"/>
                        </a:lnSpc>
                      </a:pPr>
                      <a:r>
                        <a:rPr lang="en-US" sz="600" dirty="0">
                          <a:solidFill>
                            <a:schemeClr val="tx1"/>
                          </a:solidFill>
                          <a:latin typeface="Arial" panose="020B0604020202020204" pitchFamily="34" charset="0"/>
                          <a:cs typeface="Arial" panose="020B0604020202020204" pitchFamily="34" charset="0"/>
                        </a:rPr>
                        <a:t>57</a:t>
                      </a:r>
                      <a:endParaRPr lang="en-GB" sz="600" dirty="0">
                        <a:solidFill>
                          <a:schemeClr val="tx1"/>
                        </a:solidFill>
                        <a:latin typeface="Arial" panose="020B0604020202020204" pitchFamily="34" charset="0"/>
                        <a:cs typeface="Arial" panose="020B0604020202020204" pitchFamily="34" charset="0"/>
                      </a:endParaRPr>
                    </a:p>
                  </a:txBody>
                  <a:tcPr marL="18000" marR="18000" marT="18000" marB="18000" anchor="ctr">
                    <a:lnL w="12700" cmpd="sng">
                      <a:noFill/>
                    </a:lnL>
                    <a:lnR w="12700" cmpd="sng">
                      <a:noFill/>
                    </a:lnR>
                    <a:lnT w="38100" cmpd="sng">
                      <a:noFill/>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85000"/>
                        </a:lnSpc>
                      </a:pPr>
                      <a:r>
                        <a:rPr lang="en-US" sz="600" dirty="0">
                          <a:solidFill>
                            <a:schemeClr val="tx1"/>
                          </a:solidFill>
                          <a:latin typeface="Arial" panose="020B0604020202020204" pitchFamily="34" charset="0"/>
                          <a:cs typeface="Arial" panose="020B0604020202020204" pitchFamily="34" charset="0"/>
                        </a:rPr>
                        <a:t>6.5</a:t>
                      </a:r>
                      <a:endParaRPr lang="en-GB" sz="600" dirty="0">
                        <a:solidFill>
                          <a:schemeClr val="tx1"/>
                        </a:solidFill>
                        <a:latin typeface="Arial" panose="020B0604020202020204" pitchFamily="34" charset="0"/>
                        <a:cs typeface="Arial" panose="020B0604020202020204" pitchFamily="34" charset="0"/>
                      </a:endParaRPr>
                    </a:p>
                  </a:txBody>
                  <a:tcPr marL="18000" marR="18000" marT="18000" marB="18000" anchor="ctr">
                    <a:lnL w="12700" cmpd="sng">
                      <a:noFill/>
                    </a:lnL>
                    <a:lnR w="12700" cmpd="sng">
                      <a:noFill/>
                    </a:lnR>
                    <a:lnT w="38100" cmpd="sng">
                      <a:noFill/>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85000"/>
                        </a:lnSpc>
                      </a:pPr>
                      <a:r>
                        <a:rPr lang="en-US" sz="600" dirty="0">
                          <a:solidFill>
                            <a:schemeClr val="tx1"/>
                          </a:solidFill>
                          <a:latin typeface="Arial" panose="020B0604020202020204" pitchFamily="34" charset="0"/>
                          <a:cs typeface="Arial" panose="020B0604020202020204" pitchFamily="34" charset="0"/>
                        </a:rPr>
                        <a:t>(6.0, 8.1)</a:t>
                      </a:r>
                      <a:endParaRPr lang="en-GB" sz="600" dirty="0">
                        <a:solidFill>
                          <a:schemeClr val="tx1"/>
                        </a:solidFill>
                        <a:latin typeface="Arial" panose="020B0604020202020204" pitchFamily="34" charset="0"/>
                        <a:cs typeface="Arial" panose="020B0604020202020204" pitchFamily="34" charset="0"/>
                      </a:endParaRPr>
                    </a:p>
                  </a:txBody>
                  <a:tcPr marL="18000" marR="18000" marT="18000" marB="18000" anchor="ctr">
                    <a:lnL w="12700" cmpd="sng">
                      <a:noFill/>
                    </a:lnL>
                    <a:lnR w="12700" cmpd="sng">
                      <a:noFill/>
                    </a:lnR>
                    <a:lnT w="38100" cmpd="sng">
                      <a:noFill/>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algn="ctr"/>
                      <a:endParaRPr lang="en-GB" sz="700" dirty="0">
                        <a:solidFill>
                          <a:schemeClr val="tx1"/>
                        </a:solidFill>
                      </a:endParaRPr>
                    </a:p>
                  </a:txBody>
                  <a:tcPr marL="18000" marR="18000" marT="18000" marB="1800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00676706"/>
                  </a:ext>
                </a:extLst>
              </a:tr>
            </a:tbl>
          </a:graphicData>
        </a:graphic>
      </p:graphicFrame>
      <p:graphicFrame>
        <p:nvGraphicFramePr>
          <p:cNvPr id="43" name="Table 42">
            <a:extLst>
              <a:ext uri="{FF2B5EF4-FFF2-40B4-BE49-F238E27FC236}">
                <a16:creationId xmlns:a16="http://schemas.microsoft.com/office/drawing/2014/main" id="{F355495E-A372-A40D-9DAF-A4D62A416D33}"/>
              </a:ext>
            </a:extLst>
          </p:cNvPr>
          <p:cNvGraphicFramePr>
            <a:graphicFrameLocks noGrp="1"/>
          </p:cNvGraphicFramePr>
          <p:nvPr>
            <p:extLst>
              <p:ext uri="{D42A27DB-BD31-4B8C-83A1-F6EECF244321}">
                <p14:modId xmlns:p14="http://schemas.microsoft.com/office/powerpoint/2010/main" val="679259561"/>
              </p:ext>
            </p:extLst>
          </p:nvPr>
        </p:nvGraphicFramePr>
        <p:xfrm>
          <a:off x="1595611" y="1084169"/>
          <a:ext cx="2934000" cy="341172"/>
        </p:xfrm>
        <a:graphic>
          <a:graphicData uri="http://schemas.openxmlformats.org/drawingml/2006/table">
            <a:tbl>
              <a:tblPr firstRow="1" bandRow="1">
                <a:tableStyleId>{5C22544A-7EE6-4342-B048-85BDC9FD1C3A}</a:tableStyleId>
              </a:tblPr>
              <a:tblGrid>
                <a:gridCol w="548640">
                  <a:extLst>
                    <a:ext uri="{9D8B030D-6E8A-4147-A177-3AD203B41FA5}">
                      <a16:colId xmlns:a16="http://schemas.microsoft.com/office/drawing/2014/main" val="1337622925"/>
                    </a:ext>
                  </a:extLst>
                </a:gridCol>
                <a:gridCol w="137160">
                  <a:extLst>
                    <a:ext uri="{9D8B030D-6E8A-4147-A177-3AD203B41FA5}">
                      <a16:colId xmlns:a16="http://schemas.microsoft.com/office/drawing/2014/main" val="1310154995"/>
                    </a:ext>
                  </a:extLst>
                </a:gridCol>
                <a:gridCol w="320040">
                  <a:extLst>
                    <a:ext uri="{9D8B030D-6E8A-4147-A177-3AD203B41FA5}">
                      <a16:colId xmlns:a16="http://schemas.microsoft.com/office/drawing/2014/main" val="1935046245"/>
                    </a:ext>
                  </a:extLst>
                </a:gridCol>
                <a:gridCol w="648000">
                  <a:extLst>
                    <a:ext uri="{9D8B030D-6E8A-4147-A177-3AD203B41FA5}">
                      <a16:colId xmlns:a16="http://schemas.microsoft.com/office/drawing/2014/main" val="127999419"/>
                    </a:ext>
                  </a:extLst>
                </a:gridCol>
                <a:gridCol w="457200">
                  <a:extLst>
                    <a:ext uri="{9D8B030D-6E8A-4147-A177-3AD203B41FA5}">
                      <a16:colId xmlns:a16="http://schemas.microsoft.com/office/drawing/2014/main" val="278259521"/>
                    </a:ext>
                  </a:extLst>
                </a:gridCol>
                <a:gridCol w="822960">
                  <a:extLst>
                    <a:ext uri="{9D8B030D-6E8A-4147-A177-3AD203B41FA5}">
                      <a16:colId xmlns:a16="http://schemas.microsoft.com/office/drawing/2014/main" val="1668902268"/>
                    </a:ext>
                  </a:extLst>
                </a:gridCol>
              </a:tblGrid>
              <a:tr h="0">
                <a:tc>
                  <a:txBody>
                    <a:bodyPr/>
                    <a:lstStyle/>
                    <a:p>
                      <a:pPr algn="ctr">
                        <a:lnSpc>
                          <a:spcPct val="85000"/>
                        </a:lnSpc>
                      </a:pPr>
                      <a:endParaRPr lang="en-GB" sz="600" dirty="0">
                        <a:solidFill>
                          <a:schemeClr val="tx1"/>
                        </a:solidFill>
                        <a:latin typeface="Arial" panose="020B0604020202020204" pitchFamily="34" charset="0"/>
                        <a:cs typeface="Arial" panose="020B0604020202020204" pitchFamily="34" charset="0"/>
                      </a:endParaRPr>
                    </a:p>
                  </a:txBody>
                  <a:tcPr marL="18000" marR="18000" marT="18000" marB="18000" anchor="b">
                    <a:lnL w="6350" cap="flat" cmpd="sng" algn="ctr">
                      <a:solidFill>
                        <a:schemeClr val="bg1">
                          <a:lumMod val="65000"/>
                        </a:schemeClr>
                      </a:solidFill>
                      <a:prstDash val="solid"/>
                      <a:round/>
                      <a:headEnd type="none" w="med" len="med"/>
                      <a:tailEnd type="none" w="med" len="med"/>
                    </a:lnL>
                    <a:lnR w="12700" cmpd="sng">
                      <a:noFill/>
                    </a:lnR>
                    <a:lnT w="6350" cap="flat" cmpd="sng" algn="ctr">
                      <a:solidFill>
                        <a:schemeClr val="bg1">
                          <a:lumMod val="65000"/>
                        </a:schemeClr>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F2F2F2"/>
                    </a:solidFill>
                  </a:tcPr>
                </a:tc>
                <a:tc>
                  <a:txBody>
                    <a:bodyPr/>
                    <a:lstStyle/>
                    <a:p>
                      <a:pPr algn="ctr">
                        <a:lnSpc>
                          <a:spcPct val="85000"/>
                        </a:lnSpc>
                      </a:pPr>
                      <a:r>
                        <a:rPr lang="en-US" sz="600" dirty="0">
                          <a:solidFill>
                            <a:schemeClr val="tx1"/>
                          </a:solidFill>
                          <a:latin typeface="Arial" panose="020B0604020202020204" pitchFamily="34" charset="0"/>
                          <a:cs typeface="Arial" panose="020B0604020202020204" pitchFamily="34" charset="0"/>
                        </a:rPr>
                        <a:t>N</a:t>
                      </a:r>
                      <a:endParaRPr lang="en-GB" sz="600" dirty="0">
                        <a:solidFill>
                          <a:schemeClr val="tx1"/>
                        </a:solidFill>
                        <a:latin typeface="Arial" panose="020B0604020202020204" pitchFamily="34" charset="0"/>
                        <a:cs typeface="Arial" panose="020B0604020202020204" pitchFamily="34" charset="0"/>
                      </a:endParaRPr>
                    </a:p>
                  </a:txBody>
                  <a:tcPr marL="18000" marR="18000" marT="18000" marB="18000" anchor="b">
                    <a:lnL w="12700" cmpd="sng">
                      <a:noFill/>
                    </a:lnL>
                    <a:lnR w="12700" cmpd="sng">
                      <a:noFill/>
                    </a:lnR>
                    <a:lnT w="6350" cap="flat" cmpd="sng" algn="ctr">
                      <a:solidFill>
                        <a:schemeClr val="bg1">
                          <a:lumMod val="65000"/>
                        </a:schemeClr>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F2F2F2"/>
                    </a:solidFill>
                  </a:tcPr>
                </a:tc>
                <a:tc>
                  <a:txBody>
                    <a:bodyPr/>
                    <a:lstStyle/>
                    <a:p>
                      <a:pPr algn="ctr">
                        <a:lnSpc>
                          <a:spcPct val="85000"/>
                        </a:lnSpc>
                      </a:pPr>
                      <a:r>
                        <a:rPr lang="en-US" sz="600" dirty="0">
                          <a:solidFill>
                            <a:schemeClr val="tx1"/>
                          </a:solidFill>
                          <a:latin typeface="Arial" panose="020B0604020202020204" pitchFamily="34" charset="0"/>
                          <a:cs typeface="Arial" panose="020B0604020202020204" pitchFamily="34" charset="0"/>
                        </a:rPr>
                        <a:t>Events</a:t>
                      </a:r>
                      <a:endParaRPr lang="en-GB" sz="600" dirty="0">
                        <a:solidFill>
                          <a:schemeClr val="tx1"/>
                        </a:solidFill>
                        <a:latin typeface="Arial" panose="020B0604020202020204" pitchFamily="34" charset="0"/>
                        <a:cs typeface="Arial" panose="020B0604020202020204" pitchFamily="34" charset="0"/>
                      </a:endParaRPr>
                    </a:p>
                  </a:txBody>
                  <a:tcPr marL="18000" marR="18000" marT="18000" marB="18000" anchor="b">
                    <a:lnL w="12700" cmpd="sng">
                      <a:noFill/>
                    </a:lnL>
                    <a:lnR w="12700" cmpd="sng">
                      <a:noFill/>
                    </a:lnR>
                    <a:lnT w="6350" cap="flat" cmpd="sng" algn="ctr">
                      <a:solidFill>
                        <a:schemeClr val="bg1">
                          <a:lumMod val="65000"/>
                        </a:schemeClr>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F2F2F2"/>
                    </a:solidFill>
                  </a:tcPr>
                </a:tc>
                <a:tc>
                  <a:txBody>
                    <a:bodyPr/>
                    <a:lstStyle/>
                    <a:p>
                      <a:pPr algn="ctr">
                        <a:lnSpc>
                          <a:spcPct val="85000"/>
                        </a:lnSpc>
                      </a:pPr>
                      <a:r>
                        <a:rPr lang="en-US" sz="600" dirty="0">
                          <a:solidFill>
                            <a:schemeClr val="tx1"/>
                          </a:solidFill>
                          <a:latin typeface="Arial" panose="020B0604020202020204" pitchFamily="34" charset="0"/>
                          <a:cs typeface="Arial" panose="020B0604020202020204" pitchFamily="34" charset="0"/>
                        </a:rPr>
                        <a:t>Median (months)</a:t>
                      </a:r>
                      <a:endParaRPr lang="en-GB" sz="600" dirty="0">
                        <a:solidFill>
                          <a:schemeClr val="tx1"/>
                        </a:solidFill>
                        <a:latin typeface="Arial" panose="020B0604020202020204" pitchFamily="34" charset="0"/>
                        <a:cs typeface="Arial" panose="020B0604020202020204" pitchFamily="34" charset="0"/>
                      </a:endParaRPr>
                    </a:p>
                  </a:txBody>
                  <a:tcPr marL="18000" marR="18000" marT="18000" marB="18000" anchor="b">
                    <a:lnL w="12700" cmpd="sng">
                      <a:noFill/>
                    </a:lnL>
                    <a:lnR w="12700" cmpd="sng">
                      <a:noFill/>
                    </a:lnR>
                    <a:lnT w="6350" cap="flat" cmpd="sng" algn="ctr">
                      <a:solidFill>
                        <a:schemeClr val="bg1">
                          <a:lumMod val="65000"/>
                        </a:schemeClr>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F2F2F2"/>
                    </a:solidFill>
                  </a:tcPr>
                </a:tc>
                <a:tc>
                  <a:txBody>
                    <a:bodyPr/>
                    <a:lstStyle/>
                    <a:p>
                      <a:pPr algn="ctr">
                        <a:lnSpc>
                          <a:spcPct val="85000"/>
                        </a:lnSpc>
                      </a:pPr>
                      <a:r>
                        <a:rPr lang="en-US" sz="600" dirty="0">
                          <a:solidFill>
                            <a:schemeClr val="tx1"/>
                          </a:solidFill>
                          <a:latin typeface="Arial" panose="020B0604020202020204" pitchFamily="34" charset="0"/>
                          <a:cs typeface="Arial" panose="020B0604020202020204" pitchFamily="34" charset="0"/>
                        </a:rPr>
                        <a:t>95% CI</a:t>
                      </a:r>
                      <a:endParaRPr lang="en-GB" sz="600" dirty="0">
                        <a:solidFill>
                          <a:schemeClr val="tx1"/>
                        </a:solidFill>
                        <a:latin typeface="Arial" panose="020B0604020202020204" pitchFamily="34" charset="0"/>
                        <a:cs typeface="Arial" panose="020B0604020202020204" pitchFamily="34" charset="0"/>
                      </a:endParaRPr>
                    </a:p>
                  </a:txBody>
                  <a:tcPr marL="18000" marR="18000" marT="18000" marB="18000" anchor="b">
                    <a:lnL w="12700" cmpd="sng">
                      <a:noFill/>
                    </a:lnL>
                    <a:lnR w="12700" cmpd="sng">
                      <a:noFill/>
                    </a:lnR>
                    <a:lnT w="6350" cap="flat" cmpd="sng" algn="ctr">
                      <a:solidFill>
                        <a:schemeClr val="bg1">
                          <a:lumMod val="65000"/>
                        </a:schemeClr>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F2F2F2"/>
                    </a:solidFill>
                  </a:tcPr>
                </a:tc>
                <a:tc>
                  <a:txBody>
                    <a:bodyPr/>
                    <a:lstStyle/>
                    <a:p>
                      <a:pPr marL="0" marR="0" lvl="0" indent="0" algn="ctr" defTabSz="685800" rtl="0" eaLnBrk="1" fontAlgn="auto" latinLnBrk="0" hangingPunct="1">
                        <a:lnSpc>
                          <a:spcPct val="85000"/>
                        </a:lnSpc>
                        <a:spcBef>
                          <a:spcPts val="0"/>
                        </a:spcBef>
                        <a:spcAft>
                          <a:spcPts val="0"/>
                        </a:spcAft>
                        <a:buClrTx/>
                        <a:buSzTx/>
                        <a:buFontTx/>
                        <a:buNone/>
                        <a:tabLst/>
                        <a:defRPr/>
                      </a:pPr>
                      <a:r>
                        <a:rPr lang="en-US" sz="600" dirty="0">
                          <a:solidFill>
                            <a:schemeClr val="tx1"/>
                          </a:solidFill>
                          <a:latin typeface="Arial" panose="020B0604020202020204" pitchFamily="34" charset="0"/>
                          <a:cs typeface="Arial" panose="020B0604020202020204" pitchFamily="34" charset="0"/>
                        </a:rPr>
                        <a:t>Stratified HR (95% CI</a:t>
                      </a:r>
                      <a:r>
                        <a:rPr lang="en-GB" sz="600" dirty="0">
                          <a:solidFill>
                            <a:schemeClr val="tx1"/>
                          </a:solidFill>
                          <a:latin typeface="Arial" panose="020B0604020202020204" pitchFamily="34" charset="0"/>
                          <a:cs typeface="Arial" panose="020B0604020202020204" pitchFamily="34" charset="0"/>
                        </a:rPr>
                        <a:t>)</a:t>
                      </a:r>
                    </a:p>
                  </a:txBody>
                  <a:tcPr marL="18000" marR="18000" marT="18000" marB="18000" anchor="b">
                    <a:lnL w="12700" cmpd="sng">
                      <a:noFill/>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3607572848"/>
                  </a:ext>
                </a:extLst>
              </a:tr>
              <a:tr h="0">
                <a:tc>
                  <a:txBody>
                    <a:bodyPr/>
                    <a:lstStyle/>
                    <a:p>
                      <a:pPr>
                        <a:lnSpc>
                          <a:spcPct val="85000"/>
                        </a:lnSpc>
                      </a:pPr>
                      <a:r>
                        <a:rPr lang="en-US" sz="600" dirty="0">
                          <a:solidFill>
                            <a:schemeClr val="tx1"/>
                          </a:solidFill>
                          <a:latin typeface="Arial" panose="020B0604020202020204" pitchFamily="34" charset="0"/>
                          <a:cs typeface="Arial" panose="020B0604020202020204" pitchFamily="34" charset="0"/>
                        </a:rPr>
                        <a:t>EV+P</a:t>
                      </a:r>
                      <a:endParaRPr lang="en-GB" sz="600" dirty="0">
                        <a:solidFill>
                          <a:schemeClr val="tx1"/>
                        </a:solidFill>
                        <a:latin typeface="Arial" panose="020B0604020202020204" pitchFamily="34" charset="0"/>
                        <a:cs typeface="Arial" panose="020B0604020202020204" pitchFamily="34" charset="0"/>
                      </a:endParaRPr>
                    </a:p>
                  </a:txBody>
                  <a:tcPr marL="18000" marR="18000" marT="18000" marB="18000" anchor="ctr">
                    <a:lnL w="6350" cap="flat" cmpd="sng" algn="ctr">
                      <a:solidFill>
                        <a:schemeClr val="bg1">
                          <a:lumMod val="65000"/>
                        </a:schemeClr>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lnSpc>
                          <a:spcPct val="85000"/>
                        </a:lnSpc>
                      </a:pPr>
                      <a:r>
                        <a:rPr lang="en-US" sz="600" dirty="0">
                          <a:solidFill>
                            <a:schemeClr val="tx1"/>
                          </a:solidFill>
                          <a:latin typeface="Arial" panose="020B0604020202020204" pitchFamily="34" charset="0"/>
                          <a:cs typeface="Arial" panose="020B0604020202020204" pitchFamily="34" charset="0"/>
                        </a:rPr>
                        <a:t>70</a:t>
                      </a:r>
                      <a:endParaRPr lang="en-GB" sz="600" dirty="0">
                        <a:solidFill>
                          <a:schemeClr val="tx1"/>
                        </a:solidFill>
                        <a:latin typeface="Arial" panose="020B0604020202020204" pitchFamily="34" charset="0"/>
                        <a:cs typeface="Arial" panose="020B0604020202020204" pitchFamily="34" charset="0"/>
                      </a:endParaRPr>
                    </a:p>
                  </a:txBody>
                  <a:tcPr marL="18000" marR="18000" marT="18000" marB="1800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lnSpc>
                          <a:spcPct val="85000"/>
                        </a:lnSpc>
                      </a:pPr>
                      <a:r>
                        <a:rPr lang="en-US" sz="600" dirty="0">
                          <a:solidFill>
                            <a:schemeClr val="tx1"/>
                          </a:solidFill>
                          <a:latin typeface="Arial" panose="020B0604020202020204" pitchFamily="34" charset="0"/>
                          <a:cs typeface="Arial" panose="020B0604020202020204" pitchFamily="34" charset="0"/>
                        </a:rPr>
                        <a:t>42</a:t>
                      </a:r>
                      <a:endParaRPr lang="en-GB" sz="600" dirty="0">
                        <a:solidFill>
                          <a:schemeClr val="tx1"/>
                        </a:solidFill>
                        <a:latin typeface="Arial" panose="020B0604020202020204" pitchFamily="34" charset="0"/>
                        <a:cs typeface="Arial" panose="020B0604020202020204" pitchFamily="34" charset="0"/>
                      </a:endParaRPr>
                    </a:p>
                  </a:txBody>
                  <a:tcPr marL="18000" marR="18000" marT="18000" marB="1800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lnSpc>
                          <a:spcPct val="85000"/>
                        </a:lnSpc>
                      </a:pPr>
                      <a:r>
                        <a:rPr lang="en-US" sz="600" dirty="0">
                          <a:solidFill>
                            <a:schemeClr val="tx1"/>
                          </a:solidFill>
                          <a:latin typeface="Arial" panose="020B0604020202020204" pitchFamily="34" charset="0"/>
                          <a:cs typeface="Arial" panose="020B0604020202020204" pitchFamily="34" charset="0"/>
                        </a:rPr>
                        <a:t>9.2</a:t>
                      </a:r>
                      <a:endParaRPr lang="en-GB" sz="600" dirty="0">
                        <a:solidFill>
                          <a:schemeClr val="tx1"/>
                        </a:solidFill>
                        <a:latin typeface="Arial" panose="020B0604020202020204" pitchFamily="34" charset="0"/>
                        <a:cs typeface="Arial" panose="020B0604020202020204" pitchFamily="34" charset="0"/>
                      </a:endParaRPr>
                    </a:p>
                  </a:txBody>
                  <a:tcPr marL="18000" marR="18000" marT="18000" marB="1800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lnSpc>
                          <a:spcPct val="85000"/>
                        </a:lnSpc>
                      </a:pPr>
                      <a:r>
                        <a:rPr lang="en-US" sz="600" dirty="0">
                          <a:solidFill>
                            <a:schemeClr val="tx1"/>
                          </a:solidFill>
                          <a:latin typeface="Arial" panose="020B0604020202020204" pitchFamily="34" charset="0"/>
                          <a:cs typeface="Arial" panose="020B0604020202020204" pitchFamily="34" charset="0"/>
                        </a:rPr>
                        <a:t>(6.2, 12.0)</a:t>
                      </a:r>
                      <a:endParaRPr lang="en-GB" sz="600" dirty="0">
                        <a:solidFill>
                          <a:schemeClr val="tx1"/>
                        </a:solidFill>
                        <a:latin typeface="Arial" panose="020B0604020202020204" pitchFamily="34" charset="0"/>
                        <a:cs typeface="Arial" panose="020B0604020202020204" pitchFamily="34" charset="0"/>
                      </a:endParaRPr>
                    </a:p>
                  </a:txBody>
                  <a:tcPr marL="18000" marR="18000" marT="18000" marB="1800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rowSpan="2">
                  <a:txBody>
                    <a:bodyPr/>
                    <a:lstStyle/>
                    <a:p>
                      <a:pPr algn="ctr">
                        <a:lnSpc>
                          <a:spcPct val="85000"/>
                        </a:lnSpc>
                      </a:pPr>
                      <a:r>
                        <a:rPr lang="en-US" sz="600" dirty="0">
                          <a:solidFill>
                            <a:schemeClr val="tx1"/>
                          </a:solidFill>
                          <a:latin typeface="Arial" panose="020B0604020202020204" pitchFamily="34" charset="0"/>
                          <a:cs typeface="Arial" panose="020B0604020202020204" pitchFamily="34" charset="0"/>
                        </a:rPr>
                        <a:t>0.543</a:t>
                      </a:r>
                      <a:br>
                        <a:rPr lang="en-US" sz="600" dirty="0">
                          <a:solidFill>
                            <a:schemeClr val="tx1"/>
                          </a:solidFill>
                          <a:latin typeface="Arial" panose="020B0604020202020204" pitchFamily="34" charset="0"/>
                          <a:cs typeface="Arial" panose="020B0604020202020204" pitchFamily="34" charset="0"/>
                        </a:rPr>
                      </a:br>
                      <a:r>
                        <a:rPr lang="en-US" sz="600" dirty="0">
                          <a:solidFill>
                            <a:schemeClr val="tx1"/>
                          </a:solidFill>
                          <a:latin typeface="Arial" panose="020B0604020202020204" pitchFamily="34" charset="0"/>
                          <a:cs typeface="Arial" panose="020B0604020202020204" pitchFamily="34" charset="0"/>
                        </a:rPr>
                        <a:t>(0.359, 0.820)</a:t>
                      </a:r>
                      <a:endParaRPr lang="en-GB" sz="600" dirty="0">
                        <a:solidFill>
                          <a:schemeClr val="tx1"/>
                        </a:solidFill>
                        <a:latin typeface="Arial" panose="020B0604020202020204" pitchFamily="34" charset="0"/>
                        <a:cs typeface="Arial" panose="020B0604020202020204" pitchFamily="34" charset="0"/>
                      </a:endParaRPr>
                    </a:p>
                  </a:txBody>
                  <a:tcPr marL="18000" marR="18000" marT="18000" marB="18000" anchor="ctr">
                    <a:lnL w="12700" cmpd="sng">
                      <a:noFill/>
                    </a:lnL>
                    <a:lnR w="6350" cap="flat" cmpd="sng" algn="ctr">
                      <a:solidFill>
                        <a:schemeClr val="bg1">
                          <a:lumMod val="65000"/>
                        </a:schemeClr>
                      </a:solidFill>
                      <a:prstDash val="solid"/>
                      <a:round/>
                      <a:headEnd type="none" w="med" len="med"/>
                      <a:tailEnd type="none" w="med" len="med"/>
                    </a:lnR>
                    <a:lnT w="38100" cmpd="sng">
                      <a:noFill/>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88784701"/>
                  </a:ext>
                </a:extLst>
              </a:tr>
              <a:tr h="0">
                <a:tc>
                  <a:txBody>
                    <a:bodyPr/>
                    <a:lstStyle/>
                    <a:p>
                      <a:pPr>
                        <a:lnSpc>
                          <a:spcPct val="85000"/>
                        </a:lnSpc>
                      </a:pPr>
                      <a:r>
                        <a:rPr lang="en-US" sz="600" dirty="0">
                          <a:solidFill>
                            <a:schemeClr val="tx1"/>
                          </a:solidFill>
                          <a:latin typeface="Arial" panose="020B0604020202020204" pitchFamily="34" charset="0"/>
                          <a:cs typeface="Arial" panose="020B0604020202020204" pitchFamily="34" charset="0"/>
                        </a:rPr>
                        <a:t>Chemotherapy </a:t>
                      </a:r>
                      <a:endParaRPr lang="en-GB" sz="600" dirty="0">
                        <a:solidFill>
                          <a:schemeClr val="tx1"/>
                        </a:solidFill>
                        <a:latin typeface="Arial" panose="020B0604020202020204" pitchFamily="34" charset="0"/>
                        <a:cs typeface="Arial" panose="020B0604020202020204" pitchFamily="34" charset="0"/>
                      </a:endParaRPr>
                    </a:p>
                  </a:txBody>
                  <a:tcPr marL="18000" marR="18000" marT="18000" marB="18000" anchor="ctr">
                    <a:lnL w="6350" cap="flat" cmpd="sng" algn="ctr">
                      <a:solidFill>
                        <a:schemeClr val="bg1">
                          <a:lumMod val="65000"/>
                        </a:schemeClr>
                      </a:solidFill>
                      <a:prstDash val="solid"/>
                      <a:round/>
                      <a:headEnd type="none" w="med" len="med"/>
                      <a:tailEnd type="none" w="med" len="med"/>
                    </a:lnL>
                    <a:lnR w="12700" cmpd="sng">
                      <a:noFill/>
                    </a:lnR>
                    <a:lnT w="38100" cmpd="sng">
                      <a:noFill/>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85000"/>
                        </a:lnSpc>
                      </a:pPr>
                      <a:r>
                        <a:rPr lang="en-US" sz="600" dirty="0">
                          <a:solidFill>
                            <a:schemeClr val="tx1"/>
                          </a:solidFill>
                          <a:latin typeface="Arial" panose="020B0604020202020204" pitchFamily="34" charset="0"/>
                          <a:cs typeface="Arial" panose="020B0604020202020204" pitchFamily="34" charset="0"/>
                        </a:rPr>
                        <a:t>86</a:t>
                      </a:r>
                      <a:endParaRPr lang="en-GB" sz="600" dirty="0">
                        <a:solidFill>
                          <a:schemeClr val="tx1"/>
                        </a:solidFill>
                        <a:latin typeface="Arial" panose="020B0604020202020204" pitchFamily="34" charset="0"/>
                        <a:cs typeface="Arial" panose="020B0604020202020204" pitchFamily="34" charset="0"/>
                      </a:endParaRPr>
                    </a:p>
                  </a:txBody>
                  <a:tcPr marL="18000" marR="18000" marT="18000" marB="18000" anchor="ctr">
                    <a:lnL w="12700" cmpd="sng">
                      <a:noFill/>
                    </a:lnL>
                    <a:lnR w="12700" cmpd="sng">
                      <a:noFill/>
                    </a:lnR>
                    <a:lnT w="38100" cmpd="sng">
                      <a:noFill/>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85000"/>
                        </a:lnSpc>
                      </a:pPr>
                      <a:r>
                        <a:rPr lang="en-US" sz="600" dirty="0">
                          <a:solidFill>
                            <a:schemeClr val="tx1"/>
                          </a:solidFill>
                          <a:latin typeface="Arial" panose="020B0604020202020204" pitchFamily="34" charset="0"/>
                          <a:cs typeface="Arial" panose="020B0604020202020204" pitchFamily="34" charset="0"/>
                        </a:rPr>
                        <a:t>60</a:t>
                      </a:r>
                      <a:endParaRPr lang="en-GB" sz="600" dirty="0">
                        <a:solidFill>
                          <a:schemeClr val="tx1"/>
                        </a:solidFill>
                        <a:latin typeface="Arial" panose="020B0604020202020204" pitchFamily="34" charset="0"/>
                        <a:cs typeface="Arial" panose="020B0604020202020204" pitchFamily="34" charset="0"/>
                      </a:endParaRPr>
                    </a:p>
                  </a:txBody>
                  <a:tcPr marL="18000" marR="18000" marT="18000" marB="18000" anchor="ctr">
                    <a:lnL w="12700" cmpd="sng">
                      <a:noFill/>
                    </a:lnL>
                    <a:lnR w="12700" cmpd="sng">
                      <a:noFill/>
                    </a:lnR>
                    <a:lnT w="38100" cmpd="sng">
                      <a:noFill/>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85000"/>
                        </a:lnSpc>
                      </a:pPr>
                      <a:r>
                        <a:rPr lang="en-US" sz="600" dirty="0">
                          <a:solidFill>
                            <a:schemeClr val="tx1"/>
                          </a:solidFill>
                          <a:latin typeface="Arial" panose="020B0604020202020204" pitchFamily="34" charset="0"/>
                          <a:cs typeface="Arial" panose="020B0604020202020204" pitchFamily="34" charset="0"/>
                        </a:rPr>
                        <a:t>6.2</a:t>
                      </a:r>
                      <a:endParaRPr lang="en-GB" sz="600" dirty="0">
                        <a:solidFill>
                          <a:schemeClr val="tx1"/>
                        </a:solidFill>
                        <a:latin typeface="Arial" panose="020B0604020202020204" pitchFamily="34" charset="0"/>
                        <a:cs typeface="Arial" panose="020B0604020202020204" pitchFamily="34" charset="0"/>
                      </a:endParaRPr>
                    </a:p>
                  </a:txBody>
                  <a:tcPr marL="18000" marR="18000" marT="18000" marB="18000" anchor="ctr">
                    <a:lnL w="12700" cmpd="sng">
                      <a:noFill/>
                    </a:lnL>
                    <a:lnR w="12700" cmpd="sng">
                      <a:noFill/>
                    </a:lnR>
                    <a:lnT w="38100" cmpd="sng">
                      <a:noFill/>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85000"/>
                        </a:lnSpc>
                      </a:pPr>
                      <a:r>
                        <a:rPr lang="en-US" sz="600" dirty="0">
                          <a:solidFill>
                            <a:schemeClr val="tx1"/>
                          </a:solidFill>
                          <a:latin typeface="Arial" panose="020B0604020202020204" pitchFamily="34" charset="0"/>
                          <a:cs typeface="Arial" panose="020B0604020202020204" pitchFamily="34" charset="0"/>
                        </a:rPr>
                        <a:t>(4.9, 6.8)</a:t>
                      </a:r>
                      <a:endParaRPr lang="en-GB" sz="600" dirty="0">
                        <a:solidFill>
                          <a:schemeClr val="tx1"/>
                        </a:solidFill>
                        <a:latin typeface="Arial" panose="020B0604020202020204" pitchFamily="34" charset="0"/>
                        <a:cs typeface="Arial" panose="020B0604020202020204" pitchFamily="34" charset="0"/>
                      </a:endParaRPr>
                    </a:p>
                  </a:txBody>
                  <a:tcPr marL="18000" marR="18000" marT="18000" marB="18000" anchor="ctr">
                    <a:lnL w="12700" cmpd="sng">
                      <a:noFill/>
                    </a:lnL>
                    <a:lnR w="12700" cmpd="sng">
                      <a:noFill/>
                    </a:lnR>
                    <a:lnT w="38100" cmpd="sng">
                      <a:noFill/>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algn="ctr"/>
                      <a:endParaRPr lang="en-GB" sz="700" dirty="0">
                        <a:solidFill>
                          <a:schemeClr val="tx1"/>
                        </a:solidFill>
                      </a:endParaRPr>
                    </a:p>
                  </a:txBody>
                  <a:tcPr marL="18000" marR="18000" marT="18000" marB="1800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00676706"/>
                  </a:ext>
                </a:extLst>
              </a:tr>
            </a:tbl>
          </a:graphicData>
        </a:graphic>
      </p:graphicFrame>
    </p:spTree>
    <p:extLst>
      <p:ext uri="{BB962C8B-B14F-4D97-AF65-F5344CB8AC3E}">
        <p14:creationId xmlns:p14="http://schemas.microsoft.com/office/powerpoint/2010/main" val="11815717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aph of a number of people&#10;&#10;Description automatically generated with medium confidence">
            <a:extLst>
              <a:ext uri="{FF2B5EF4-FFF2-40B4-BE49-F238E27FC236}">
                <a16:creationId xmlns:a16="http://schemas.microsoft.com/office/drawing/2014/main" id="{A9FFC34B-CACF-FCB6-ECD0-C5AEE6D97637}"/>
              </a:ext>
            </a:extLst>
          </p:cNvPr>
          <p:cNvPicPr>
            <a:picLocks noChangeAspect="1"/>
          </p:cNvPicPr>
          <p:nvPr/>
        </p:nvPicPr>
        <p:blipFill>
          <a:blip r:embed="rId2"/>
          <a:stretch>
            <a:fillRect/>
          </a:stretch>
        </p:blipFill>
        <p:spPr>
          <a:xfrm>
            <a:off x="4601188" y="2967481"/>
            <a:ext cx="4441810" cy="1729064"/>
          </a:xfrm>
          <a:prstGeom prst="rect">
            <a:avLst/>
          </a:prstGeom>
        </p:spPr>
      </p:pic>
      <p:pic>
        <p:nvPicPr>
          <p:cNvPr id="5" name="Picture 4" descr="A graph of a number of people&#10;&#10;Description automatically generated with medium confidence">
            <a:extLst>
              <a:ext uri="{FF2B5EF4-FFF2-40B4-BE49-F238E27FC236}">
                <a16:creationId xmlns:a16="http://schemas.microsoft.com/office/drawing/2014/main" id="{457436BF-2204-A3F2-C08B-9F43C2E51D9F}"/>
              </a:ext>
            </a:extLst>
          </p:cNvPr>
          <p:cNvPicPr>
            <a:picLocks noChangeAspect="1"/>
          </p:cNvPicPr>
          <p:nvPr/>
        </p:nvPicPr>
        <p:blipFill>
          <a:blip r:embed="rId3"/>
          <a:stretch>
            <a:fillRect/>
          </a:stretch>
        </p:blipFill>
        <p:spPr>
          <a:xfrm>
            <a:off x="101708" y="2964919"/>
            <a:ext cx="4441810" cy="1729064"/>
          </a:xfrm>
          <a:prstGeom prst="rect">
            <a:avLst/>
          </a:prstGeom>
        </p:spPr>
      </p:pic>
      <p:pic>
        <p:nvPicPr>
          <p:cNvPr id="9" name="Picture 8" descr="A graph of cancer&#10;&#10;Description automatically generated">
            <a:extLst>
              <a:ext uri="{FF2B5EF4-FFF2-40B4-BE49-F238E27FC236}">
                <a16:creationId xmlns:a16="http://schemas.microsoft.com/office/drawing/2014/main" id="{555FF275-9864-E0D0-7A9F-A4B2124813C2}"/>
              </a:ext>
            </a:extLst>
          </p:cNvPr>
          <p:cNvPicPr>
            <a:picLocks noChangeAspect="1"/>
          </p:cNvPicPr>
          <p:nvPr/>
        </p:nvPicPr>
        <p:blipFill>
          <a:blip r:embed="rId4"/>
          <a:stretch>
            <a:fillRect/>
          </a:stretch>
        </p:blipFill>
        <p:spPr>
          <a:xfrm>
            <a:off x="4590083" y="1061765"/>
            <a:ext cx="4441810" cy="1726293"/>
          </a:xfrm>
          <a:prstGeom prst="rect">
            <a:avLst/>
          </a:prstGeom>
        </p:spPr>
      </p:pic>
      <p:pic>
        <p:nvPicPr>
          <p:cNvPr id="14" name="Picture 13" descr="A graph of a number of numbers&#10;&#10;Description automatically generated with medium confidence">
            <a:extLst>
              <a:ext uri="{FF2B5EF4-FFF2-40B4-BE49-F238E27FC236}">
                <a16:creationId xmlns:a16="http://schemas.microsoft.com/office/drawing/2014/main" id="{FA68CB04-DC4D-B0C4-0424-9C57CB111B8F}"/>
              </a:ext>
            </a:extLst>
          </p:cNvPr>
          <p:cNvPicPr>
            <a:picLocks noChangeAspect="1"/>
          </p:cNvPicPr>
          <p:nvPr/>
        </p:nvPicPr>
        <p:blipFill>
          <a:blip r:embed="rId5"/>
          <a:stretch>
            <a:fillRect/>
          </a:stretch>
        </p:blipFill>
        <p:spPr>
          <a:xfrm>
            <a:off x="105973" y="1066730"/>
            <a:ext cx="4425185" cy="1731835"/>
          </a:xfrm>
          <a:prstGeom prst="rect">
            <a:avLst/>
          </a:prstGeom>
        </p:spPr>
      </p:pic>
      <p:sp>
        <p:nvSpPr>
          <p:cNvPr id="19" name="Footer Placeholder 3">
            <a:extLst>
              <a:ext uri="{FF2B5EF4-FFF2-40B4-BE49-F238E27FC236}">
                <a16:creationId xmlns:a16="http://schemas.microsoft.com/office/drawing/2014/main" id="{2EF6673B-F5F3-FE49-4428-66054B58458D}"/>
              </a:ext>
            </a:extLst>
          </p:cNvPr>
          <p:cNvSpPr txBox="1">
            <a:spLocks/>
          </p:cNvSpPr>
          <p:nvPr/>
        </p:nvSpPr>
        <p:spPr>
          <a:xfrm>
            <a:off x="269829" y="4720852"/>
            <a:ext cx="8867398" cy="365125"/>
          </a:xfrm>
          <a:prstGeom prst="rect">
            <a:avLst/>
          </a:prstGeom>
        </p:spPr>
        <p:txBody>
          <a:bodyPr anchor="b"/>
          <a:lstStyle>
            <a:defPPr>
              <a:defRPr lang="en-US"/>
            </a:defPPr>
            <a:lvl1pPr marL="0" algn="l" defTabSz="685766" rtl="0" eaLnBrk="1" latinLnBrk="0" hangingPunct="1">
              <a:defRPr sz="1350" kern="1200">
                <a:solidFill>
                  <a:schemeClr val="tx1"/>
                </a:solidFill>
                <a:latin typeface="+mn-lt"/>
                <a:ea typeface="+mn-ea"/>
                <a:cs typeface="+mn-cs"/>
              </a:defRPr>
            </a:lvl1pPr>
            <a:lvl2pPr marL="342884" algn="l" defTabSz="685766" rtl="0" eaLnBrk="1" latinLnBrk="0" hangingPunct="1">
              <a:defRPr sz="1350" kern="1200">
                <a:solidFill>
                  <a:schemeClr val="tx1"/>
                </a:solidFill>
                <a:latin typeface="+mn-lt"/>
                <a:ea typeface="+mn-ea"/>
                <a:cs typeface="+mn-cs"/>
              </a:defRPr>
            </a:lvl2pPr>
            <a:lvl3pPr marL="685766" algn="l" defTabSz="685766" rtl="0" eaLnBrk="1" latinLnBrk="0" hangingPunct="1">
              <a:defRPr sz="1350" kern="1200">
                <a:solidFill>
                  <a:schemeClr val="tx1"/>
                </a:solidFill>
                <a:latin typeface="+mn-lt"/>
                <a:ea typeface="+mn-ea"/>
                <a:cs typeface="+mn-cs"/>
              </a:defRPr>
            </a:lvl3pPr>
            <a:lvl4pPr marL="1028649" algn="l" defTabSz="685766" rtl="0" eaLnBrk="1" latinLnBrk="0" hangingPunct="1">
              <a:defRPr sz="1350" kern="1200">
                <a:solidFill>
                  <a:schemeClr val="tx1"/>
                </a:solidFill>
                <a:latin typeface="+mn-lt"/>
                <a:ea typeface="+mn-ea"/>
                <a:cs typeface="+mn-cs"/>
              </a:defRPr>
            </a:lvl4pPr>
            <a:lvl5pPr marL="1371532" algn="l" defTabSz="685766" rtl="0" eaLnBrk="1" latinLnBrk="0" hangingPunct="1">
              <a:defRPr sz="1350" kern="1200">
                <a:solidFill>
                  <a:schemeClr val="tx1"/>
                </a:solidFill>
                <a:latin typeface="+mn-lt"/>
                <a:ea typeface="+mn-ea"/>
                <a:cs typeface="+mn-cs"/>
              </a:defRPr>
            </a:lvl5pPr>
            <a:lvl6pPr marL="1714415" algn="l" defTabSz="685766" rtl="0" eaLnBrk="1" latinLnBrk="0" hangingPunct="1">
              <a:defRPr sz="1350" kern="1200">
                <a:solidFill>
                  <a:schemeClr val="tx1"/>
                </a:solidFill>
                <a:latin typeface="+mn-lt"/>
                <a:ea typeface="+mn-ea"/>
                <a:cs typeface="+mn-cs"/>
              </a:defRPr>
            </a:lvl6pPr>
            <a:lvl7pPr marL="2057297" algn="l" defTabSz="685766" rtl="0" eaLnBrk="1" latinLnBrk="0" hangingPunct="1">
              <a:defRPr sz="1350" kern="1200">
                <a:solidFill>
                  <a:schemeClr val="tx1"/>
                </a:solidFill>
                <a:latin typeface="+mn-lt"/>
                <a:ea typeface="+mn-ea"/>
                <a:cs typeface="+mn-cs"/>
              </a:defRPr>
            </a:lvl7pPr>
            <a:lvl8pPr marL="2400180" algn="l" defTabSz="685766" rtl="0" eaLnBrk="1" latinLnBrk="0" hangingPunct="1">
              <a:defRPr sz="1350" kern="1200">
                <a:solidFill>
                  <a:schemeClr val="tx1"/>
                </a:solidFill>
                <a:latin typeface="+mn-lt"/>
                <a:ea typeface="+mn-ea"/>
                <a:cs typeface="+mn-cs"/>
              </a:defRPr>
            </a:lvl8pPr>
            <a:lvl9pPr marL="2743064" algn="l" defTabSz="685766" rtl="0" eaLnBrk="1" latinLnBrk="0" hangingPunct="1">
              <a:defRPr sz="1350" kern="1200">
                <a:solidFill>
                  <a:schemeClr val="tx1"/>
                </a:solidFill>
                <a:latin typeface="+mn-lt"/>
                <a:ea typeface="+mn-ea"/>
                <a:cs typeface="+mn-cs"/>
              </a:defRPr>
            </a:lvl9pPr>
          </a:lstStyle>
          <a:p>
            <a:pPr>
              <a:lnSpc>
                <a:spcPct val="95000"/>
              </a:lnSpc>
            </a:pPr>
            <a:r>
              <a:rPr lang="en-US" sz="800" b="1" dirty="0">
                <a:latin typeface="Arial" panose="020B0604020202020204" pitchFamily="34" charset="0"/>
                <a:cs typeface="Arial" panose="020B0604020202020204" pitchFamily="34" charset="0"/>
              </a:rPr>
              <a:t>Data cutoff: 8 August 2023. </a:t>
            </a:r>
          </a:p>
          <a:p>
            <a:pPr>
              <a:lnSpc>
                <a:spcPct val="95000"/>
              </a:lnSpc>
            </a:pPr>
            <a:r>
              <a:rPr lang="en-US" sz="800" dirty="0">
                <a:latin typeface="Arial" panose="020B0604020202020204" pitchFamily="34" charset="0"/>
                <a:cs typeface="Arial" panose="020B0604020202020204" pitchFamily="34" charset="0"/>
              </a:rPr>
              <a:t>CPS, combined positive score; EV, </a:t>
            </a:r>
            <a:r>
              <a:rPr lang="en-US" sz="800" dirty="0" err="1">
                <a:latin typeface="Arial" panose="020B0604020202020204" pitchFamily="34" charset="0"/>
                <a:cs typeface="Arial" panose="020B0604020202020204" pitchFamily="34" charset="0"/>
              </a:rPr>
              <a:t>enfortumab</a:t>
            </a:r>
            <a:r>
              <a:rPr lang="en-US" sz="800" dirty="0">
                <a:latin typeface="Arial" panose="020B0604020202020204" pitchFamily="34" charset="0"/>
                <a:cs typeface="Arial" panose="020B0604020202020204" pitchFamily="34" charset="0"/>
              </a:rPr>
              <a:t> vedotin; P, pembrolizumab;</a:t>
            </a:r>
            <a:r>
              <a:rPr lang="en-US" sz="800" dirty="0">
                <a:solidFill>
                  <a:schemeClr val="tx1"/>
                </a:solidFill>
                <a:latin typeface="Arial" panose="020B0604020202020204" pitchFamily="34" charset="0"/>
                <a:cs typeface="Arial" panose="020B0604020202020204" pitchFamily="34" charset="0"/>
              </a:rPr>
              <a:t> PD-L1, programmed death ligand 1</a:t>
            </a:r>
            <a:r>
              <a:rPr lang="en-US" sz="800" dirty="0">
                <a:latin typeface="Arial" panose="020B0604020202020204" pitchFamily="34" charset="0"/>
                <a:cs typeface="Arial" panose="020B0604020202020204" pitchFamily="34" charset="0"/>
              </a:rPr>
              <a:t>.</a:t>
            </a:r>
            <a:br>
              <a:rPr lang="en-US" sz="800" dirty="0">
                <a:latin typeface="Arial" panose="020B0604020202020204" pitchFamily="34" charset="0"/>
                <a:cs typeface="Arial" panose="020B0604020202020204" pitchFamily="34" charset="0"/>
              </a:rPr>
            </a:br>
            <a:r>
              <a:rPr lang="en-US" sz="800" baseline="30000" dirty="0" err="1">
                <a:latin typeface="Arial" panose="020B0604020202020204" pitchFamily="34" charset="0"/>
                <a:cs typeface="Arial" panose="020B0604020202020204" pitchFamily="34" charset="0"/>
              </a:rPr>
              <a:t>a</a:t>
            </a:r>
            <a:r>
              <a:rPr lang="en-US" sz="800" dirty="0" err="1">
                <a:latin typeface="Arial" panose="020B0604020202020204" pitchFamily="34" charset="0"/>
                <a:cs typeface="Arial" panose="020B0604020202020204" pitchFamily="34" charset="0"/>
              </a:rPr>
              <a:t>The</a:t>
            </a:r>
            <a:r>
              <a:rPr lang="en-US" sz="800" dirty="0">
                <a:latin typeface="Arial" panose="020B0604020202020204" pitchFamily="34" charset="0"/>
                <a:cs typeface="Arial" panose="020B0604020202020204" pitchFamily="34" charset="0"/>
              </a:rPr>
              <a:t> median Nectin-4 H-score was 275 across patients in both arms.</a:t>
            </a:r>
            <a:r>
              <a:rPr lang="en-US" sz="800" baseline="30000" dirty="0">
                <a:latin typeface="Arial" panose="020B0604020202020204" pitchFamily="34" charset="0"/>
                <a:cs typeface="Arial" panose="020B0604020202020204" pitchFamily="34" charset="0"/>
              </a:rPr>
              <a:t>  </a:t>
            </a:r>
            <a:r>
              <a:rPr lang="en-US" sz="800" baseline="30000" dirty="0" err="1">
                <a:latin typeface="Arial" panose="020B0604020202020204" pitchFamily="34" charset="0"/>
                <a:cs typeface="Arial" panose="020B0604020202020204" pitchFamily="34" charset="0"/>
              </a:rPr>
              <a:t>b</a:t>
            </a:r>
            <a:r>
              <a:rPr lang="en-US" sz="800" dirty="0" err="1">
                <a:latin typeface="Arial" panose="020B0604020202020204" pitchFamily="34" charset="0"/>
                <a:cs typeface="Arial" panose="020B0604020202020204" pitchFamily="34" charset="0"/>
              </a:rPr>
              <a:t>CPS</a:t>
            </a:r>
            <a:r>
              <a:rPr lang="en-US" sz="800" dirty="0">
                <a:latin typeface="Arial" panose="020B0604020202020204" pitchFamily="34" charset="0"/>
                <a:cs typeface="Arial" panose="020B0604020202020204" pitchFamily="34" charset="0"/>
              </a:rPr>
              <a:t> &lt;10. </a:t>
            </a:r>
            <a:r>
              <a:rPr lang="en-US" sz="800" baseline="30000" dirty="0" err="1">
                <a:latin typeface="Arial" panose="020B0604020202020204" pitchFamily="34" charset="0"/>
                <a:cs typeface="Arial" panose="020B0604020202020204" pitchFamily="34" charset="0"/>
              </a:rPr>
              <a:t>c</a:t>
            </a:r>
            <a:r>
              <a:rPr lang="en-US" sz="800" dirty="0" err="1">
                <a:latin typeface="Arial" panose="020B0604020202020204" pitchFamily="34" charset="0"/>
                <a:cs typeface="Arial" panose="020B0604020202020204" pitchFamily="34" charset="0"/>
              </a:rPr>
              <a:t>CPS</a:t>
            </a:r>
            <a:r>
              <a:rPr lang="en-US" sz="800" dirty="0">
                <a:latin typeface="Arial" panose="020B0604020202020204" pitchFamily="34" charset="0"/>
                <a:cs typeface="Arial" panose="020B0604020202020204" pitchFamily="34" charset="0"/>
              </a:rPr>
              <a:t> ≥10. </a:t>
            </a:r>
          </a:p>
        </p:txBody>
      </p:sp>
      <p:sp>
        <p:nvSpPr>
          <p:cNvPr id="35" name="Slide Number Placeholder 2">
            <a:extLst>
              <a:ext uri="{FF2B5EF4-FFF2-40B4-BE49-F238E27FC236}">
                <a16:creationId xmlns:a16="http://schemas.microsoft.com/office/drawing/2014/main" id="{44810BBA-39A2-8CF4-85A0-758E9EDF9FF3}"/>
              </a:ext>
            </a:extLst>
          </p:cNvPr>
          <p:cNvSpPr txBox="1">
            <a:spLocks/>
          </p:cNvSpPr>
          <p:nvPr/>
        </p:nvSpPr>
        <p:spPr>
          <a:xfrm>
            <a:off x="6863577" y="4763026"/>
            <a:ext cx="2057400" cy="273844"/>
          </a:xfrm>
          <a:prstGeom prst="rect">
            <a:avLst/>
          </a:prstGeom>
        </p:spPr>
        <p:txBody>
          <a:bodyPr anchor="b"/>
          <a:lstStyle>
            <a:defPPr>
              <a:defRPr lang="en-US"/>
            </a:defPPr>
            <a:lvl1pPr marL="0" algn="l" defTabSz="685766" rtl="0" eaLnBrk="1" latinLnBrk="0" hangingPunct="1">
              <a:defRPr sz="1350" kern="1200">
                <a:solidFill>
                  <a:schemeClr val="tx1"/>
                </a:solidFill>
                <a:latin typeface="+mn-lt"/>
                <a:ea typeface="+mn-ea"/>
                <a:cs typeface="+mn-cs"/>
              </a:defRPr>
            </a:lvl1pPr>
            <a:lvl2pPr marL="342884" algn="l" defTabSz="685766" rtl="0" eaLnBrk="1" latinLnBrk="0" hangingPunct="1">
              <a:defRPr sz="1350" kern="1200">
                <a:solidFill>
                  <a:schemeClr val="tx1"/>
                </a:solidFill>
                <a:latin typeface="+mn-lt"/>
                <a:ea typeface="+mn-ea"/>
                <a:cs typeface="+mn-cs"/>
              </a:defRPr>
            </a:lvl2pPr>
            <a:lvl3pPr marL="685766" algn="l" defTabSz="685766" rtl="0" eaLnBrk="1" latinLnBrk="0" hangingPunct="1">
              <a:defRPr sz="1350" kern="1200">
                <a:solidFill>
                  <a:schemeClr val="tx1"/>
                </a:solidFill>
                <a:latin typeface="+mn-lt"/>
                <a:ea typeface="+mn-ea"/>
                <a:cs typeface="+mn-cs"/>
              </a:defRPr>
            </a:lvl3pPr>
            <a:lvl4pPr marL="1028649" algn="l" defTabSz="685766" rtl="0" eaLnBrk="1" latinLnBrk="0" hangingPunct="1">
              <a:defRPr sz="1350" kern="1200">
                <a:solidFill>
                  <a:schemeClr val="tx1"/>
                </a:solidFill>
                <a:latin typeface="+mn-lt"/>
                <a:ea typeface="+mn-ea"/>
                <a:cs typeface="+mn-cs"/>
              </a:defRPr>
            </a:lvl4pPr>
            <a:lvl5pPr marL="1371532" algn="l" defTabSz="685766" rtl="0" eaLnBrk="1" latinLnBrk="0" hangingPunct="1">
              <a:defRPr sz="1350" kern="1200">
                <a:solidFill>
                  <a:schemeClr val="tx1"/>
                </a:solidFill>
                <a:latin typeface="+mn-lt"/>
                <a:ea typeface="+mn-ea"/>
                <a:cs typeface="+mn-cs"/>
              </a:defRPr>
            </a:lvl5pPr>
            <a:lvl6pPr marL="1714415" algn="l" defTabSz="685766" rtl="0" eaLnBrk="1" latinLnBrk="0" hangingPunct="1">
              <a:defRPr sz="1350" kern="1200">
                <a:solidFill>
                  <a:schemeClr val="tx1"/>
                </a:solidFill>
                <a:latin typeface="+mn-lt"/>
                <a:ea typeface="+mn-ea"/>
                <a:cs typeface="+mn-cs"/>
              </a:defRPr>
            </a:lvl6pPr>
            <a:lvl7pPr marL="2057297" algn="l" defTabSz="685766" rtl="0" eaLnBrk="1" latinLnBrk="0" hangingPunct="1">
              <a:defRPr sz="1350" kern="1200">
                <a:solidFill>
                  <a:schemeClr val="tx1"/>
                </a:solidFill>
                <a:latin typeface="+mn-lt"/>
                <a:ea typeface="+mn-ea"/>
                <a:cs typeface="+mn-cs"/>
              </a:defRPr>
            </a:lvl7pPr>
            <a:lvl8pPr marL="2400180" algn="l" defTabSz="685766" rtl="0" eaLnBrk="1" latinLnBrk="0" hangingPunct="1">
              <a:defRPr sz="1350" kern="1200">
                <a:solidFill>
                  <a:schemeClr val="tx1"/>
                </a:solidFill>
                <a:latin typeface="+mn-lt"/>
                <a:ea typeface="+mn-ea"/>
                <a:cs typeface="+mn-cs"/>
              </a:defRPr>
            </a:lvl8pPr>
            <a:lvl9pPr marL="2743064" algn="l" defTabSz="685766" rtl="0" eaLnBrk="1" latinLnBrk="0" hangingPunct="1">
              <a:defRPr sz="1350" kern="1200">
                <a:solidFill>
                  <a:schemeClr val="tx1"/>
                </a:solidFill>
                <a:latin typeface="+mn-lt"/>
                <a:ea typeface="+mn-ea"/>
                <a:cs typeface="+mn-cs"/>
              </a:defRPr>
            </a:lvl9pPr>
          </a:lstStyle>
          <a:p>
            <a:pPr algn="r" defTabSz="914333">
              <a:buClr>
                <a:srgbClr val="000000"/>
              </a:buClr>
              <a:defRPr/>
            </a:pPr>
            <a:fld id="{28C8C536-3D86-1B45-902E-B4A85A14D5F5}" type="slidenum">
              <a:rPr lang="en-GB" sz="900" smtClean="0">
                <a:latin typeface="Arial" panose="020B0604020202020204" pitchFamily="34" charset="0"/>
                <a:cs typeface="Arial" panose="020B0604020202020204" pitchFamily="34" charset="0"/>
              </a:rPr>
              <a:pPr algn="r" defTabSz="914333">
                <a:buClr>
                  <a:srgbClr val="000000"/>
                </a:buClr>
                <a:defRPr/>
              </a:pPr>
              <a:t>13</a:t>
            </a:fld>
            <a:endParaRPr lang="en-GB" sz="900">
              <a:latin typeface="Arial" panose="020B0604020202020204" pitchFamily="34" charset="0"/>
              <a:cs typeface="Arial" panose="020B0604020202020204" pitchFamily="34" charset="0"/>
            </a:endParaRPr>
          </a:p>
        </p:txBody>
      </p:sp>
      <p:sp>
        <p:nvSpPr>
          <p:cNvPr id="62" name="TextBox 61">
            <a:extLst>
              <a:ext uri="{FF2B5EF4-FFF2-40B4-BE49-F238E27FC236}">
                <a16:creationId xmlns:a16="http://schemas.microsoft.com/office/drawing/2014/main" id="{99C1EF38-211E-8ABF-07B1-0B73E5B201C2}"/>
              </a:ext>
            </a:extLst>
          </p:cNvPr>
          <p:cNvSpPr txBox="1"/>
          <p:nvPr/>
        </p:nvSpPr>
        <p:spPr bwMode="gray">
          <a:xfrm>
            <a:off x="817200" y="872478"/>
            <a:ext cx="3686400" cy="180986"/>
          </a:xfrm>
          <a:prstGeom prst="rect">
            <a:avLst/>
          </a:prstGeom>
          <a:solidFill>
            <a:schemeClr val="bg1"/>
          </a:solidFill>
        </p:spPr>
        <p:txBody>
          <a:bodyPr wrap="none" lIns="34290" tIns="34290" rIns="34290" bIns="34290" rtlCol="0">
            <a:noAutofit/>
          </a:bodyPr>
          <a:lstStyle/>
          <a:p>
            <a:pPr algn="ctr">
              <a:lnSpc>
                <a:spcPct val="90000"/>
              </a:lnSpc>
              <a:spcBef>
                <a:spcPts val="750"/>
              </a:spcBef>
            </a:pPr>
            <a:r>
              <a:rPr lang="en-US" sz="1100" dirty="0">
                <a:latin typeface="Arial" panose="020B0604020202020204" pitchFamily="34" charset="0"/>
                <a:cs typeface="Arial" panose="020B0604020202020204" pitchFamily="34" charset="0"/>
              </a:rPr>
              <a:t>Nectin-4 </a:t>
            </a:r>
            <a:r>
              <a:rPr lang="en-US" sz="1100" b="1" dirty="0">
                <a:solidFill>
                  <a:schemeClr val="accent2"/>
                </a:solidFill>
                <a:latin typeface="Arial" panose="020B0604020202020204" pitchFamily="34" charset="0"/>
                <a:cs typeface="Arial" panose="020B0604020202020204" pitchFamily="34" charset="0"/>
              </a:rPr>
              <a:t>H-score &lt;275</a:t>
            </a:r>
            <a:r>
              <a:rPr lang="en-US" sz="1100" b="1" baseline="30000" dirty="0">
                <a:solidFill>
                  <a:srgbClr val="ED7D31"/>
                </a:solidFill>
                <a:latin typeface="Arial" panose="020B0604020202020204" pitchFamily="34" charset="0"/>
                <a:cs typeface="Arial" panose="020B0604020202020204" pitchFamily="34" charset="0"/>
              </a:rPr>
              <a:t>a</a:t>
            </a:r>
            <a:r>
              <a:rPr lang="en-US" sz="1100" b="1" baseline="30000" dirty="0">
                <a:solidFill>
                  <a:srgbClr val="FF0000"/>
                </a:solidFill>
                <a:latin typeface="Arial" panose="020B0604020202020204" pitchFamily="34" charset="0"/>
                <a:cs typeface="Arial" panose="020B0604020202020204" pitchFamily="34" charset="0"/>
              </a:rPr>
              <a:t> </a:t>
            </a:r>
            <a:r>
              <a:rPr lang="en-US" sz="1100" dirty="0">
                <a:latin typeface="Arial" panose="020B0604020202020204" pitchFamily="34" charset="0"/>
                <a:cs typeface="Arial" panose="020B0604020202020204" pitchFamily="34" charset="0"/>
              </a:rPr>
              <a:t>/ PD-L1 </a:t>
            </a:r>
            <a:r>
              <a:rPr lang="en-US" sz="1100" b="1" dirty="0" err="1">
                <a:solidFill>
                  <a:srgbClr val="ED7D31"/>
                </a:solidFill>
                <a:latin typeface="Arial" panose="020B0604020202020204" pitchFamily="34" charset="0"/>
                <a:cs typeface="Arial" panose="020B0604020202020204" pitchFamily="34" charset="0"/>
              </a:rPr>
              <a:t>Low</a:t>
            </a:r>
            <a:r>
              <a:rPr lang="en-US" sz="1100" b="1" baseline="30000" dirty="0" err="1">
                <a:solidFill>
                  <a:srgbClr val="ED7D31"/>
                </a:solidFill>
                <a:latin typeface="Arial" panose="020B0604020202020204" pitchFamily="34" charset="0"/>
                <a:cs typeface="Arial" panose="020B0604020202020204" pitchFamily="34" charset="0"/>
              </a:rPr>
              <a:t>b</a:t>
            </a:r>
            <a:endParaRPr lang="en-US" sz="1100" b="1" dirty="0">
              <a:solidFill>
                <a:srgbClr val="ED7D31"/>
              </a:solidFill>
              <a:latin typeface="Arial" panose="020B0604020202020204" pitchFamily="34" charset="0"/>
              <a:cs typeface="Arial" panose="020B0604020202020204" pitchFamily="34" charset="0"/>
            </a:endParaRPr>
          </a:p>
        </p:txBody>
      </p:sp>
      <p:sp>
        <p:nvSpPr>
          <p:cNvPr id="63" name="TextBox 62">
            <a:extLst>
              <a:ext uri="{FF2B5EF4-FFF2-40B4-BE49-F238E27FC236}">
                <a16:creationId xmlns:a16="http://schemas.microsoft.com/office/drawing/2014/main" id="{ECAD145E-2163-A38E-A169-05D019C84692}"/>
              </a:ext>
            </a:extLst>
          </p:cNvPr>
          <p:cNvSpPr txBox="1"/>
          <p:nvPr/>
        </p:nvSpPr>
        <p:spPr bwMode="gray">
          <a:xfrm>
            <a:off x="5322627" y="2797845"/>
            <a:ext cx="3684895" cy="180000"/>
          </a:xfrm>
          <a:prstGeom prst="rect">
            <a:avLst/>
          </a:prstGeom>
          <a:solidFill>
            <a:schemeClr val="bg1"/>
          </a:solidFill>
        </p:spPr>
        <p:txBody>
          <a:bodyPr wrap="none" lIns="34290" tIns="34290" rIns="34290" bIns="34290" rtlCol="0">
            <a:noAutofit/>
          </a:bodyPr>
          <a:lstStyle/>
          <a:p>
            <a:pPr algn="ctr">
              <a:lnSpc>
                <a:spcPct val="90000"/>
              </a:lnSpc>
              <a:spcBef>
                <a:spcPts val="750"/>
              </a:spcBef>
            </a:pPr>
            <a:r>
              <a:rPr lang="en-US" sz="1100" dirty="0">
                <a:latin typeface="Arial" panose="020B0604020202020204" pitchFamily="34" charset="0"/>
                <a:cs typeface="Arial" panose="020B0604020202020204" pitchFamily="34" charset="0"/>
              </a:rPr>
              <a:t>Nectin-4 </a:t>
            </a:r>
            <a:r>
              <a:rPr lang="en-US" sz="1100" b="1" dirty="0">
                <a:solidFill>
                  <a:schemeClr val="accent1"/>
                </a:solidFill>
                <a:latin typeface="Arial" panose="020B0604020202020204" pitchFamily="34" charset="0"/>
                <a:cs typeface="Arial" panose="020B0604020202020204" pitchFamily="34" charset="0"/>
              </a:rPr>
              <a:t>H-score ≥275</a:t>
            </a:r>
            <a:r>
              <a:rPr lang="en-US" sz="1100" b="1" baseline="30000" dirty="0">
                <a:solidFill>
                  <a:srgbClr val="4472C4"/>
                </a:solidFill>
                <a:latin typeface="Arial" panose="020B0604020202020204" pitchFamily="34" charset="0"/>
                <a:cs typeface="Arial" panose="020B0604020202020204" pitchFamily="34" charset="0"/>
              </a:rPr>
              <a:t>a</a:t>
            </a:r>
            <a:r>
              <a:rPr lang="en-US" sz="1100" b="1" baseline="30000" dirty="0">
                <a:solidFill>
                  <a:srgbClr val="FF0000"/>
                </a:solidFill>
                <a:latin typeface="Arial" panose="020B0604020202020204" pitchFamily="34" charset="0"/>
                <a:cs typeface="Arial" panose="020B0604020202020204" pitchFamily="34" charset="0"/>
              </a:rPr>
              <a:t> </a:t>
            </a:r>
            <a:r>
              <a:rPr lang="en-US" sz="1100" dirty="0">
                <a:latin typeface="Arial" panose="020B0604020202020204" pitchFamily="34" charset="0"/>
                <a:cs typeface="Arial" panose="020B0604020202020204" pitchFamily="34" charset="0"/>
              </a:rPr>
              <a:t>/ PD-L1 </a:t>
            </a:r>
            <a:r>
              <a:rPr lang="en-US" sz="1100" b="1" dirty="0" err="1">
                <a:solidFill>
                  <a:schemeClr val="accent1"/>
                </a:solidFill>
                <a:latin typeface="Arial" panose="020B0604020202020204" pitchFamily="34" charset="0"/>
                <a:cs typeface="Arial" panose="020B0604020202020204" pitchFamily="34" charset="0"/>
              </a:rPr>
              <a:t>High</a:t>
            </a:r>
            <a:r>
              <a:rPr lang="en-US" sz="1100" b="1" baseline="30000" dirty="0" err="1">
                <a:solidFill>
                  <a:srgbClr val="4472C4"/>
                </a:solidFill>
                <a:latin typeface="Arial" panose="020B0604020202020204" pitchFamily="34" charset="0"/>
                <a:cs typeface="Arial" panose="020B0604020202020204" pitchFamily="34" charset="0"/>
              </a:rPr>
              <a:t>c</a:t>
            </a:r>
            <a:endParaRPr lang="en-US" sz="1100" b="1" dirty="0">
              <a:solidFill>
                <a:srgbClr val="4472C4"/>
              </a:solidFill>
              <a:latin typeface="Arial" panose="020B0604020202020204" pitchFamily="34" charset="0"/>
              <a:cs typeface="Arial" panose="020B0604020202020204" pitchFamily="34" charset="0"/>
            </a:endParaRPr>
          </a:p>
        </p:txBody>
      </p:sp>
      <p:sp>
        <p:nvSpPr>
          <p:cNvPr id="64" name="TextBox 63">
            <a:extLst>
              <a:ext uri="{FF2B5EF4-FFF2-40B4-BE49-F238E27FC236}">
                <a16:creationId xmlns:a16="http://schemas.microsoft.com/office/drawing/2014/main" id="{9D19BB32-C7BB-C194-EF61-FBDFA19A5839}"/>
              </a:ext>
            </a:extLst>
          </p:cNvPr>
          <p:cNvSpPr txBox="1"/>
          <p:nvPr/>
        </p:nvSpPr>
        <p:spPr bwMode="gray">
          <a:xfrm>
            <a:off x="818866" y="2796894"/>
            <a:ext cx="3684895" cy="180986"/>
          </a:xfrm>
          <a:prstGeom prst="rect">
            <a:avLst/>
          </a:prstGeom>
          <a:solidFill>
            <a:schemeClr val="bg1"/>
          </a:solidFill>
        </p:spPr>
        <p:txBody>
          <a:bodyPr wrap="none" lIns="34290" tIns="34290" rIns="34290" bIns="34290" rtlCol="0">
            <a:noAutofit/>
          </a:bodyPr>
          <a:lstStyle/>
          <a:p>
            <a:pPr algn="ctr">
              <a:lnSpc>
                <a:spcPct val="90000"/>
              </a:lnSpc>
              <a:spcBef>
                <a:spcPts val="750"/>
              </a:spcBef>
            </a:pPr>
            <a:r>
              <a:rPr lang="en-US" sz="1100" dirty="0">
                <a:latin typeface="Arial" panose="020B0604020202020204" pitchFamily="34" charset="0"/>
                <a:cs typeface="Arial" panose="020B0604020202020204" pitchFamily="34" charset="0"/>
              </a:rPr>
              <a:t>Nectin-4 </a:t>
            </a:r>
            <a:r>
              <a:rPr lang="en-US" sz="1100" b="1" dirty="0">
                <a:solidFill>
                  <a:schemeClr val="accent1"/>
                </a:solidFill>
                <a:latin typeface="Arial" panose="020B0604020202020204" pitchFamily="34" charset="0"/>
                <a:cs typeface="Arial" panose="020B0604020202020204" pitchFamily="34" charset="0"/>
              </a:rPr>
              <a:t>H-score ≥275</a:t>
            </a:r>
            <a:r>
              <a:rPr lang="en-US" sz="1100" b="1" baseline="30000" dirty="0">
                <a:solidFill>
                  <a:srgbClr val="4472C4"/>
                </a:solidFill>
                <a:latin typeface="Arial" panose="020B0604020202020204" pitchFamily="34" charset="0"/>
                <a:cs typeface="Arial" panose="020B0604020202020204" pitchFamily="34" charset="0"/>
              </a:rPr>
              <a:t>a</a:t>
            </a:r>
            <a:r>
              <a:rPr lang="en-US" sz="1100" b="1" baseline="30000" dirty="0">
                <a:solidFill>
                  <a:srgbClr val="FF0000"/>
                </a:solidFill>
                <a:latin typeface="Arial" panose="020B0604020202020204" pitchFamily="34" charset="0"/>
                <a:cs typeface="Arial" panose="020B0604020202020204" pitchFamily="34" charset="0"/>
              </a:rPr>
              <a:t> </a:t>
            </a:r>
            <a:r>
              <a:rPr lang="en-US" sz="1100" dirty="0">
                <a:latin typeface="Arial" panose="020B0604020202020204" pitchFamily="34" charset="0"/>
                <a:cs typeface="Arial" panose="020B0604020202020204" pitchFamily="34" charset="0"/>
              </a:rPr>
              <a:t>/ PD-L1 </a:t>
            </a:r>
            <a:r>
              <a:rPr lang="en-US" sz="1100" b="1" dirty="0" err="1">
                <a:solidFill>
                  <a:srgbClr val="ED7D31"/>
                </a:solidFill>
                <a:latin typeface="Arial" panose="020B0604020202020204" pitchFamily="34" charset="0"/>
                <a:cs typeface="Arial" panose="020B0604020202020204" pitchFamily="34" charset="0"/>
              </a:rPr>
              <a:t>Low</a:t>
            </a:r>
            <a:r>
              <a:rPr lang="en-US" sz="1100" b="1" baseline="30000" dirty="0" err="1">
                <a:solidFill>
                  <a:srgbClr val="ED7D31"/>
                </a:solidFill>
                <a:latin typeface="Arial" panose="020B0604020202020204" pitchFamily="34" charset="0"/>
                <a:cs typeface="Arial" panose="020B0604020202020204" pitchFamily="34" charset="0"/>
              </a:rPr>
              <a:t>b</a:t>
            </a:r>
            <a:endParaRPr lang="en-US" sz="1100" b="1" dirty="0">
              <a:solidFill>
                <a:srgbClr val="ED7D31"/>
              </a:solidFill>
              <a:latin typeface="Arial" panose="020B0604020202020204" pitchFamily="34" charset="0"/>
              <a:cs typeface="Arial" panose="020B0604020202020204" pitchFamily="34" charset="0"/>
            </a:endParaRPr>
          </a:p>
        </p:txBody>
      </p:sp>
      <p:sp>
        <p:nvSpPr>
          <p:cNvPr id="65" name="TextBox 64">
            <a:extLst>
              <a:ext uri="{FF2B5EF4-FFF2-40B4-BE49-F238E27FC236}">
                <a16:creationId xmlns:a16="http://schemas.microsoft.com/office/drawing/2014/main" id="{5CFF26FC-6974-E7BB-558E-4C5BE98A7A7E}"/>
              </a:ext>
            </a:extLst>
          </p:cNvPr>
          <p:cNvSpPr txBox="1"/>
          <p:nvPr/>
        </p:nvSpPr>
        <p:spPr bwMode="gray">
          <a:xfrm>
            <a:off x="5324400" y="871957"/>
            <a:ext cx="3686400" cy="180000"/>
          </a:xfrm>
          <a:prstGeom prst="rect">
            <a:avLst/>
          </a:prstGeom>
          <a:solidFill>
            <a:schemeClr val="bg1"/>
          </a:solidFill>
        </p:spPr>
        <p:txBody>
          <a:bodyPr wrap="none" lIns="34290" tIns="34290" rIns="34290" bIns="34290" rtlCol="0">
            <a:noAutofit/>
          </a:bodyPr>
          <a:lstStyle/>
          <a:p>
            <a:pPr algn="ctr">
              <a:lnSpc>
                <a:spcPct val="90000"/>
              </a:lnSpc>
              <a:spcBef>
                <a:spcPts val="750"/>
              </a:spcBef>
            </a:pPr>
            <a:r>
              <a:rPr lang="en-US" sz="1100" dirty="0">
                <a:latin typeface="Arial" panose="020B0604020202020204" pitchFamily="34" charset="0"/>
                <a:cs typeface="Arial" panose="020B0604020202020204" pitchFamily="34" charset="0"/>
              </a:rPr>
              <a:t>Nectin-4 </a:t>
            </a:r>
            <a:r>
              <a:rPr lang="en-US" sz="1100" b="1" dirty="0">
                <a:solidFill>
                  <a:schemeClr val="accent2"/>
                </a:solidFill>
                <a:latin typeface="Arial" panose="020B0604020202020204" pitchFamily="34" charset="0"/>
                <a:cs typeface="Arial" panose="020B0604020202020204" pitchFamily="34" charset="0"/>
              </a:rPr>
              <a:t>H-score &lt;275</a:t>
            </a:r>
            <a:r>
              <a:rPr lang="en-US" sz="1100" b="1" baseline="30000" dirty="0">
                <a:solidFill>
                  <a:srgbClr val="ED7D31"/>
                </a:solidFill>
                <a:latin typeface="Arial" panose="020B0604020202020204" pitchFamily="34" charset="0"/>
                <a:cs typeface="Arial" panose="020B0604020202020204" pitchFamily="34" charset="0"/>
              </a:rPr>
              <a:t>a</a:t>
            </a:r>
            <a:r>
              <a:rPr lang="en-US" sz="1100" b="1" baseline="30000" dirty="0">
                <a:solidFill>
                  <a:srgbClr val="FF0000"/>
                </a:solidFill>
                <a:latin typeface="Arial" panose="020B0604020202020204" pitchFamily="34" charset="0"/>
                <a:cs typeface="Arial" panose="020B0604020202020204" pitchFamily="34" charset="0"/>
              </a:rPr>
              <a:t> </a:t>
            </a:r>
            <a:r>
              <a:rPr lang="en-US" sz="1100" dirty="0">
                <a:latin typeface="Arial" panose="020B0604020202020204" pitchFamily="34" charset="0"/>
                <a:cs typeface="Arial" panose="020B0604020202020204" pitchFamily="34" charset="0"/>
              </a:rPr>
              <a:t>/ PD-L1 </a:t>
            </a:r>
            <a:r>
              <a:rPr lang="en-US" sz="1100" b="1" dirty="0" err="1">
                <a:solidFill>
                  <a:srgbClr val="4472C4"/>
                </a:solidFill>
                <a:latin typeface="Arial" panose="020B0604020202020204" pitchFamily="34" charset="0"/>
                <a:cs typeface="Arial" panose="020B0604020202020204" pitchFamily="34" charset="0"/>
              </a:rPr>
              <a:t>High</a:t>
            </a:r>
            <a:r>
              <a:rPr lang="en-US" sz="1100" b="1" baseline="30000" dirty="0" err="1">
                <a:solidFill>
                  <a:srgbClr val="4472C4"/>
                </a:solidFill>
                <a:latin typeface="Arial" panose="020B0604020202020204" pitchFamily="34" charset="0"/>
                <a:cs typeface="Arial" panose="020B0604020202020204" pitchFamily="34" charset="0"/>
              </a:rPr>
              <a:t>c</a:t>
            </a:r>
            <a:endParaRPr lang="en-US" sz="1100" b="1" dirty="0">
              <a:solidFill>
                <a:srgbClr val="4472C4"/>
              </a:solidFill>
              <a:latin typeface="Arial" panose="020B0604020202020204" pitchFamily="34" charset="0"/>
              <a:cs typeface="Arial" panose="020B0604020202020204" pitchFamily="34" charset="0"/>
            </a:endParaRPr>
          </a:p>
        </p:txBody>
      </p:sp>
      <p:sp>
        <p:nvSpPr>
          <p:cNvPr id="12" name="Title 1">
            <a:extLst>
              <a:ext uri="{FF2B5EF4-FFF2-40B4-BE49-F238E27FC236}">
                <a16:creationId xmlns:a16="http://schemas.microsoft.com/office/drawing/2014/main" id="{EFDE60BA-CFFD-AE56-687C-A9C37FBAE352}"/>
              </a:ext>
            </a:extLst>
          </p:cNvPr>
          <p:cNvSpPr txBox="1">
            <a:spLocks/>
          </p:cNvSpPr>
          <p:nvPr/>
        </p:nvSpPr>
        <p:spPr>
          <a:xfrm>
            <a:off x="352803" y="280800"/>
            <a:ext cx="7171947" cy="626400"/>
          </a:xfrm>
          <a:prstGeom prst="rect">
            <a:avLst/>
          </a:prstGeom>
        </p:spPr>
        <p:txBody>
          <a:bodyPr vert="horz" lIns="91440" tIns="45720" rIns="91440" bIns="45720" rtlCol="0" anchor="t">
            <a:noAutofit/>
          </a:bodyPr>
          <a:lstStyle>
            <a:lvl1pPr algn="l" defTabSz="914354"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914354" rtl="0" eaLnBrk="1" fontAlgn="auto" latinLnBrk="0" hangingPunct="1">
              <a:lnSpc>
                <a:spcPct val="90000"/>
              </a:lnSpc>
              <a:spcBef>
                <a:spcPct val="0"/>
              </a:spcBef>
              <a:spcAft>
                <a:spcPts val="0"/>
              </a:spcAft>
              <a:buClrTx/>
              <a:buSzTx/>
              <a:buFontTx/>
              <a:buNone/>
              <a:tabLst/>
              <a:defRPr/>
            </a:pPr>
            <a:r>
              <a:rPr lang="en-US" sz="2000" b="1" dirty="0">
                <a:latin typeface="Arial" panose="020B0604020202020204" pitchFamily="34" charset="0"/>
                <a:cs typeface="Arial" panose="020B0604020202020204" pitchFamily="34" charset="0"/>
              </a:rPr>
              <a:t>Consistent OS Benefit with EV+P Across Nectin-4 </a:t>
            </a:r>
            <a:br>
              <a:rPr lang="en-US" sz="2000" b="1" dirty="0">
                <a:latin typeface="Arial" panose="020B0604020202020204" pitchFamily="34" charset="0"/>
                <a:cs typeface="Arial" panose="020B0604020202020204" pitchFamily="34" charset="0"/>
              </a:rPr>
            </a:br>
            <a:r>
              <a:rPr lang="en-US" sz="2000" b="1" dirty="0">
                <a:latin typeface="Arial" panose="020B0604020202020204" pitchFamily="34" charset="0"/>
                <a:cs typeface="Arial" panose="020B0604020202020204" pitchFamily="34" charset="0"/>
              </a:rPr>
              <a:t>and PD-L1 Subgroups</a:t>
            </a:r>
          </a:p>
        </p:txBody>
      </p:sp>
      <p:graphicFrame>
        <p:nvGraphicFramePr>
          <p:cNvPr id="21" name="Table 20">
            <a:extLst>
              <a:ext uri="{FF2B5EF4-FFF2-40B4-BE49-F238E27FC236}">
                <a16:creationId xmlns:a16="http://schemas.microsoft.com/office/drawing/2014/main" id="{473594F6-C37A-514C-BA30-300165BB8DE5}"/>
              </a:ext>
            </a:extLst>
          </p:cNvPr>
          <p:cNvGraphicFramePr>
            <a:graphicFrameLocks noGrp="1"/>
          </p:cNvGraphicFramePr>
          <p:nvPr>
            <p:extLst>
              <p:ext uri="{D42A27DB-BD31-4B8C-83A1-F6EECF244321}">
                <p14:modId xmlns:p14="http://schemas.microsoft.com/office/powerpoint/2010/main" val="3433887374"/>
              </p:ext>
            </p:extLst>
          </p:nvPr>
        </p:nvGraphicFramePr>
        <p:xfrm>
          <a:off x="6119242" y="2995854"/>
          <a:ext cx="2888280" cy="341172"/>
        </p:xfrm>
        <a:graphic>
          <a:graphicData uri="http://schemas.openxmlformats.org/drawingml/2006/table">
            <a:tbl>
              <a:tblPr firstRow="1" bandRow="1">
                <a:tableStyleId>{5C22544A-7EE6-4342-B048-85BDC9FD1C3A}</a:tableStyleId>
              </a:tblPr>
              <a:tblGrid>
                <a:gridCol w="548640">
                  <a:extLst>
                    <a:ext uri="{9D8B030D-6E8A-4147-A177-3AD203B41FA5}">
                      <a16:colId xmlns:a16="http://schemas.microsoft.com/office/drawing/2014/main" val="1337622925"/>
                    </a:ext>
                  </a:extLst>
                </a:gridCol>
                <a:gridCol w="182880">
                  <a:extLst>
                    <a:ext uri="{9D8B030D-6E8A-4147-A177-3AD203B41FA5}">
                      <a16:colId xmlns:a16="http://schemas.microsoft.com/office/drawing/2014/main" val="1310154995"/>
                    </a:ext>
                  </a:extLst>
                </a:gridCol>
                <a:gridCol w="320040">
                  <a:extLst>
                    <a:ext uri="{9D8B030D-6E8A-4147-A177-3AD203B41FA5}">
                      <a16:colId xmlns:a16="http://schemas.microsoft.com/office/drawing/2014/main" val="1935046245"/>
                    </a:ext>
                  </a:extLst>
                </a:gridCol>
                <a:gridCol w="648000">
                  <a:extLst>
                    <a:ext uri="{9D8B030D-6E8A-4147-A177-3AD203B41FA5}">
                      <a16:colId xmlns:a16="http://schemas.microsoft.com/office/drawing/2014/main" val="127999419"/>
                    </a:ext>
                  </a:extLst>
                </a:gridCol>
                <a:gridCol w="365760">
                  <a:extLst>
                    <a:ext uri="{9D8B030D-6E8A-4147-A177-3AD203B41FA5}">
                      <a16:colId xmlns:a16="http://schemas.microsoft.com/office/drawing/2014/main" val="278259521"/>
                    </a:ext>
                  </a:extLst>
                </a:gridCol>
                <a:gridCol w="822960">
                  <a:extLst>
                    <a:ext uri="{9D8B030D-6E8A-4147-A177-3AD203B41FA5}">
                      <a16:colId xmlns:a16="http://schemas.microsoft.com/office/drawing/2014/main" val="1668902268"/>
                    </a:ext>
                  </a:extLst>
                </a:gridCol>
              </a:tblGrid>
              <a:tr h="0">
                <a:tc>
                  <a:txBody>
                    <a:bodyPr/>
                    <a:lstStyle/>
                    <a:p>
                      <a:pPr algn="ctr">
                        <a:lnSpc>
                          <a:spcPct val="85000"/>
                        </a:lnSpc>
                      </a:pPr>
                      <a:endParaRPr lang="en-GB" sz="600" dirty="0">
                        <a:solidFill>
                          <a:schemeClr val="tx1"/>
                        </a:solidFill>
                        <a:latin typeface="Arial" panose="020B0604020202020204" pitchFamily="34" charset="0"/>
                        <a:cs typeface="Arial" panose="020B0604020202020204" pitchFamily="34" charset="0"/>
                      </a:endParaRPr>
                    </a:p>
                  </a:txBody>
                  <a:tcPr marL="18000" marR="18000" marT="18000" marB="18000" anchor="b">
                    <a:lnL w="6350" cap="flat" cmpd="sng" algn="ctr">
                      <a:solidFill>
                        <a:schemeClr val="bg1">
                          <a:lumMod val="65000"/>
                        </a:schemeClr>
                      </a:solidFill>
                      <a:prstDash val="solid"/>
                      <a:round/>
                      <a:headEnd type="none" w="med" len="med"/>
                      <a:tailEnd type="none" w="med" len="med"/>
                    </a:lnL>
                    <a:lnR w="12700" cmpd="sng">
                      <a:noFill/>
                    </a:lnR>
                    <a:lnT w="6350" cap="flat" cmpd="sng" algn="ctr">
                      <a:solidFill>
                        <a:schemeClr val="bg1">
                          <a:lumMod val="65000"/>
                        </a:schemeClr>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F2F2F2"/>
                    </a:solidFill>
                  </a:tcPr>
                </a:tc>
                <a:tc>
                  <a:txBody>
                    <a:bodyPr/>
                    <a:lstStyle/>
                    <a:p>
                      <a:pPr algn="ctr">
                        <a:lnSpc>
                          <a:spcPct val="85000"/>
                        </a:lnSpc>
                      </a:pPr>
                      <a:r>
                        <a:rPr lang="en-US" sz="600" dirty="0">
                          <a:solidFill>
                            <a:schemeClr val="tx1"/>
                          </a:solidFill>
                          <a:latin typeface="Arial" panose="020B0604020202020204" pitchFamily="34" charset="0"/>
                          <a:cs typeface="Arial" panose="020B0604020202020204" pitchFamily="34" charset="0"/>
                        </a:rPr>
                        <a:t>N</a:t>
                      </a:r>
                      <a:endParaRPr lang="en-GB" sz="600" dirty="0">
                        <a:solidFill>
                          <a:schemeClr val="tx1"/>
                        </a:solidFill>
                        <a:latin typeface="Arial" panose="020B0604020202020204" pitchFamily="34" charset="0"/>
                        <a:cs typeface="Arial" panose="020B0604020202020204" pitchFamily="34" charset="0"/>
                      </a:endParaRPr>
                    </a:p>
                  </a:txBody>
                  <a:tcPr marL="18000" marR="18000" marT="18000" marB="18000" anchor="b">
                    <a:lnL w="12700" cmpd="sng">
                      <a:noFill/>
                    </a:lnL>
                    <a:lnR w="12700" cmpd="sng">
                      <a:noFill/>
                    </a:lnR>
                    <a:lnT w="6350" cap="flat" cmpd="sng" algn="ctr">
                      <a:solidFill>
                        <a:schemeClr val="bg1">
                          <a:lumMod val="65000"/>
                        </a:schemeClr>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F2F2F2"/>
                    </a:solidFill>
                  </a:tcPr>
                </a:tc>
                <a:tc>
                  <a:txBody>
                    <a:bodyPr/>
                    <a:lstStyle/>
                    <a:p>
                      <a:pPr algn="ctr">
                        <a:lnSpc>
                          <a:spcPct val="85000"/>
                        </a:lnSpc>
                      </a:pPr>
                      <a:r>
                        <a:rPr lang="en-US" sz="600" dirty="0">
                          <a:solidFill>
                            <a:schemeClr val="tx1"/>
                          </a:solidFill>
                          <a:latin typeface="Arial" panose="020B0604020202020204" pitchFamily="34" charset="0"/>
                          <a:cs typeface="Arial" panose="020B0604020202020204" pitchFamily="34" charset="0"/>
                        </a:rPr>
                        <a:t>Events</a:t>
                      </a:r>
                      <a:endParaRPr lang="en-GB" sz="600" dirty="0">
                        <a:solidFill>
                          <a:schemeClr val="tx1"/>
                        </a:solidFill>
                        <a:latin typeface="Arial" panose="020B0604020202020204" pitchFamily="34" charset="0"/>
                        <a:cs typeface="Arial" panose="020B0604020202020204" pitchFamily="34" charset="0"/>
                      </a:endParaRPr>
                    </a:p>
                  </a:txBody>
                  <a:tcPr marL="18000" marR="18000" marT="18000" marB="18000" anchor="b">
                    <a:lnL w="12700" cmpd="sng">
                      <a:noFill/>
                    </a:lnL>
                    <a:lnR w="12700" cmpd="sng">
                      <a:noFill/>
                    </a:lnR>
                    <a:lnT w="6350" cap="flat" cmpd="sng" algn="ctr">
                      <a:solidFill>
                        <a:schemeClr val="bg1">
                          <a:lumMod val="65000"/>
                        </a:schemeClr>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F2F2F2"/>
                    </a:solidFill>
                  </a:tcPr>
                </a:tc>
                <a:tc>
                  <a:txBody>
                    <a:bodyPr/>
                    <a:lstStyle/>
                    <a:p>
                      <a:pPr algn="ctr">
                        <a:lnSpc>
                          <a:spcPct val="85000"/>
                        </a:lnSpc>
                      </a:pPr>
                      <a:r>
                        <a:rPr lang="en-US" sz="600" dirty="0">
                          <a:solidFill>
                            <a:schemeClr val="tx1"/>
                          </a:solidFill>
                          <a:latin typeface="Arial" panose="020B0604020202020204" pitchFamily="34" charset="0"/>
                          <a:cs typeface="Arial" panose="020B0604020202020204" pitchFamily="34" charset="0"/>
                        </a:rPr>
                        <a:t>Median (months)</a:t>
                      </a:r>
                      <a:endParaRPr lang="en-GB" sz="600" dirty="0">
                        <a:solidFill>
                          <a:schemeClr val="tx1"/>
                        </a:solidFill>
                        <a:latin typeface="Arial" panose="020B0604020202020204" pitchFamily="34" charset="0"/>
                        <a:cs typeface="Arial" panose="020B0604020202020204" pitchFamily="34" charset="0"/>
                      </a:endParaRPr>
                    </a:p>
                  </a:txBody>
                  <a:tcPr marL="18000" marR="18000" marT="18000" marB="18000" anchor="b">
                    <a:lnL w="12700" cmpd="sng">
                      <a:noFill/>
                    </a:lnL>
                    <a:lnR w="12700" cmpd="sng">
                      <a:noFill/>
                    </a:lnR>
                    <a:lnT w="6350" cap="flat" cmpd="sng" algn="ctr">
                      <a:solidFill>
                        <a:schemeClr val="bg1">
                          <a:lumMod val="65000"/>
                        </a:schemeClr>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F2F2F2"/>
                    </a:solidFill>
                  </a:tcPr>
                </a:tc>
                <a:tc>
                  <a:txBody>
                    <a:bodyPr/>
                    <a:lstStyle/>
                    <a:p>
                      <a:pPr algn="ctr">
                        <a:lnSpc>
                          <a:spcPct val="85000"/>
                        </a:lnSpc>
                      </a:pPr>
                      <a:r>
                        <a:rPr lang="en-US" sz="600" dirty="0">
                          <a:solidFill>
                            <a:schemeClr val="tx1"/>
                          </a:solidFill>
                          <a:latin typeface="Arial" panose="020B0604020202020204" pitchFamily="34" charset="0"/>
                          <a:cs typeface="Arial" panose="020B0604020202020204" pitchFamily="34" charset="0"/>
                        </a:rPr>
                        <a:t>95% CI</a:t>
                      </a:r>
                      <a:endParaRPr lang="en-GB" sz="600" dirty="0">
                        <a:solidFill>
                          <a:schemeClr val="tx1"/>
                        </a:solidFill>
                        <a:latin typeface="Arial" panose="020B0604020202020204" pitchFamily="34" charset="0"/>
                        <a:cs typeface="Arial" panose="020B0604020202020204" pitchFamily="34" charset="0"/>
                      </a:endParaRPr>
                    </a:p>
                  </a:txBody>
                  <a:tcPr marL="18000" marR="18000" marT="18000" marB="18000" anchor="b">
                    <a:lnL w="12700" cmpd="sng">
                      <a:noFill/>
                    </a:lnL>
                    <a:lnR w="12700" cmpd="sng">
                      <a:noFill/>
                    </a:lnR>
                    <a:lnT w="6350" cap="flat" cmpd="sng" algn="ctr">
                      <a:solidFill>
                        <a:schemeClr val="bg1">
                          <a:lumMod val="65000"/>
                        </a:schemeClr>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F2F2F2"/>
                    </a:solidFill>
                  </a:tcPr>
                </a:tc>
                <a:tc>
                  <a:txBody>
                    <a:bodyPr/>
                    <a:lstStyle/>
                    <a:p>
                      <a:pPr marL="0" marR="0" lvl="0" indent="0" algn="ctr" defTabSz="685800" rtl="0" eaLnBrk="1" fontAlgn="auto" latinLnBrk="0" hangingPunct="1">
                        <a:lnSpc>
                          <a:spcPct val="85000"/>
                        </a:lnSpc>
                        <a:spcBef>
                          <a:spcPts val="0"/>
                        </a:spcBef>
                        <a:spcAft>
                          <a:spcPts val="0"/>
                        </a:spcAft>
                        <a:buClrTx/>
                        <a:buSzTx/>
                        <a:buFontTx/>
                        <a:buNone/>
                        <a:tabLst/>
                        <a:defRPr/>
                      </a:pPr>
                      <a:r>
                        <a:rPr lang="en-US" sz="600" dirty="0">
                          <a:solidFill>
                            <a:schemeClr val="tx1"/>
                          </a:solidFill>
                          <a:latin typeface="Arial" panose="020B0604020202020204" pitchFamily="34" charset="0"/>
                          <a:cs typeface="Arial" panose="020B0604020202020204" pitchFamily="34" charset="0"/>
                        </a:rPr>
                        <a:t>Stratified HR (95% CI</a:t>
                      </a:r>
                      <a:r>
                        <a:rPr lang="en-GB" sz="600" dirty="0">
                          <a:solidFill>
                            <a:schemeClr val="tx1"/>
                          </a:solidFill>
                          <a:latin typeface="Arial" panose="020B0604020202020204" pitchFamily="34" charset="0"/>
                          <a:cs typeface="Arial" panose="020B0604020202020204" pitchFamily="34" charset="0"/>
                        </a:rPr>
                        <a:t>)</a:t>
                      </a:r>
                    </a:p>
                  </a:txBody>
                  <a:tcPr marL="18000" marR="18000" marT="18000" marB="18000" anchor="b">
                    <a:lnL w="12700" cmpd="sng">
                      <a:noFill/>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3607572848"/>
                  </a:ext>
                </a:extLst>
              </a:tr>
              <a:tr h="0">
                <a:tc>
                  <a:txBody>
                    <a:bodyPr/>
                    <a:lstStyle/>
                    <a:p>
                      <a:pPr>
                        <a:lnSpc>
                          <a:spcPct val="85000"/>
                        </a:lnSpc>
                      </a:pPr>
                      <a:r>
                        <a:rPr lang="en-US" sz="600" dirty="0">
                          <a:solidFill>
                            <a:schemeClr val="tx1"/>
                          </a:solidFill>
                          <a:latin typeface="Arial" panose="020B0604020202020204" pitchFamily="34" charset="0"/>
                          <a:cs typeface="Arial" panose="020B0604020202020204" pitchFamily="34" charset="0"/>
                        </a:rPr>
                        <a:t>EV+P</a:t>
                      </a:r>
                      <a:endParaRPr lang="en-GB" sz="600" dirty="0">
                        <a:solidFill>
                          <a:schemeClr val="tx1"/>
                        </a:solidFill>
                        <a:latin typeface="Arial" panose="020B0604020202020204" pitchFamily="34" charset="0"/>
                        <a:cs typeface="Arial" panose="020B0604020202020204" pitchFamily="34" charset="0"/>
                      </a:endParaRPr>
                    </a:p>
                  </a:txBody>
                  <a:tcPr marL="18000" marR="18000" marT="18000" marB="18000" anchor="ctr">
                    <a:lnL w="6350" cap="flat" cmpd="sng" algn="ctr">
                      <a:solidFill>
                        <a:schemeClr val="bg1">
                          <a:lumMod val="65000"/>
                        </a:schemeClr>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lnSpc>
                          <a:spcPct val="85000"/>
                        </a:lnSpc>
                      </a:pPr>
                      <a:r>
                        <a:rPr lang="en-US" sz="600" dirty="0">
                          <a:solidFill>
                            <a:schemeClr val="tx1"/>
                          </a:solidFill>
                          <a:latin typeface="Arial" panose="020B0604020202020204" pitchFamily="34" charset="0"/>
                          <a:cs typeface="Arial" panose="020B0604020202020204" pitchFamily="34" charset="0"/>
                        </a:rPr>
                        <a:t>120</a:t>
                      </a:r>
                      <a:endParaRPr lang="en-GB" sz="600" dirty="0">
                        <a:solidFill>
                          <a:schemeClr val="tx1"/>
                        </a:solidFill>
                        <a:latin typeface="Arial" panose="020B0604020202020204" pitchFamily="34" charset="0"/>
                        <a:cs typeface="Arial" panose="020B0604020202020204" pitchFamily="34" charset="0"/>
                      </a:endParaRPr>
                    </a:p>
                  </a:txBody>
                  <a:tcPr marL="18000" marR="18000" marT="18000" marB="1800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lnSpc>
                          <a:spcPct val="85000"/>
                        </a:lnSpc>
                      </a:pPr>
                      <a:r>
                        <a:rPr lang="en-US" sz="600" dirty="0">
                          <a:solidFill>
                            <a:schemeClr val="tx1"/>
                          </a:solidFill>
                          <a:latin typeface="Arial" panose="020B0604020202020204" pitchFamily="34" charset="0"/>
                          <a:cs typeface="Arial" panose="020B0604020202020204" pitchFamily="34" charset="0"/>
                        </a:rPr>
                        <a:t>36</a:t>
                      </a:r>
                      <a:endParaRPr lang="en-GB" sz="600" dirty="0">
                        <a:solidFill>
                          <a:schemeClr val="tx1"/>
                        </a:solidFill>
                        <a:latin typeface="Arial" panose="020B0604020202020204" pitchFamily="34" charset="0"/>
                        <a:cs typeface="Arial" panose="020B0604020202020204" pitchFamily="34" charset="0"/>
                      </a:endParaRPr>
                    </a:p>
                  </a:txBody>
                  <a:tcPr marL="18000" marR="18000" marT="18000" marB="1800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lnSpc>
                          <a:spcPct val="85000"/>
                        </a:lnSpc>
                      </a:pPr>
                      <a:r>
                        <a:rPr lang="en-US" sz="600" dirty="0">
                          <a:solidFill>
                            <a:schemeClr val="tx1"/>
                          </a:solidFill>
                          <a:latin typeface="Arial" panose="020B0604020202020204" pitchFamily="34" charset="0"/>
                          <a:cs typeface="Arial" panose="020B0604020202020204" pitchFamily="34" charset="0"/>
                        </a:rPr>
                        <a:t>25.6</a:t>
                      </a:r>
                      <a:endParaRPr lang="en-GB" sz="600" dirty="0">
                        <a:solidFill>
                          <a:schemeClr val="tx1"/>
                        </a:solidFill>
                        <a:latin typeface="Arial" panose="020B0604020202020204" pitchFamily="34" charset="0"/>
                        <a:cs typeface="Arial" panose="020B0604020202020204" pitchFamily="34" charset="0"/>
                      </a:endParaRPr>
                    </a:p>
                  </a:txBody>
                  <a:tcPr marL="18000" marR="18000" marT="18000" marB="1800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lnSpc>
                          <a:spcPct val="85000"/>
                        </a:lnSpc>
                      </a:pPr>
                      <a:r>
                        <a:rPr lang="en-US" sz="600" dirty="0">
                          <a:solidFill>
                            <a:schemeClr val="tx1"/>
                          </a:solidFill>
                          <a:latin typeface="Arial" panose="020B0604020202020204" pitchFamily="34" charset="0"/>
                          <a:cs typeface="Arial" panose="020B0604020202020204" pitchFamily="34" charset="0"/>
                        </a:rPr>
                        <a:t>(21.2, –)</a:t>
                      </a:r>
                      <a:endParaRPr lang="en-GB" sz="600" dirty="0">
                        <a:solidFill>
                          <a:schemeClr val="tx1"/>
                        </a:solidFill>
                        <a:latin typeface="Arial" panose="020B0604020202020204" pitchFamily="34" charset="0"/>
                        <a:cs typeface="Arial" panose="020B0604020202020204" pitchFamily="34" charset="0"/>
                      </a:endParaRPr>
                    </a:p>
                  </a:txBody>
                  <a:tcPr marL="18000" marR="18000" marT="18000" marB="1800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rowSpan="2">
                  <a:txBody>
                    <a:bodyPr/>
                    <a:lstStyle/>
                    <a:p>
                      <a:pPr algn="ctr">
                        <a:lnSpc>
                          <a:spcPct val="85000"/>
                        </a:lnSpc>
                      </a:pPr>
                      <a:r>
                        <a:rPr lang="en-US" sz="600" dirty="0">
                          <a:solidFill>
                            <a:schemeClr val="tx1"/>
                          </a:solidFill>
                          <a:latin typeface="Arial" panose="020B0604020202020204" pitchFamily="34" charset="0"/>
                          <a:cs typeface="Arial" panose="020B0604020202020204" pitchFamily="34" charset="0"/>
                        </a:rPr>
                        <a:t>0.438</a:t>
                      </a:r>
                      <a:br>
                        <a:rPr lang="en-US" sz="600" dirty="0">
                          <a:solidFill>
                            <a:schemeClr val="tx1"/>
                          </a:solidFill>
                          <a:latin typeface="Arial" panose="020B0604020202020204" pitchFamily="34" charset="0"/>
                          <a:cs typeface="Arial" panose="020B0604020202020204" pitchFamily="34" charset="0"/>
                        </a:rPr>
                      </a:br>
                      <a:r>
                        <a:rPr lang="en-US" sz="600" dirty="0">
                          <a:solidFill>
                            <a:schemeClr val="tx1"/>
                          </a:solidFill>
                          <a:latin typeface="Arial" panose="020B0604020202020204" pitchFamily="34" charset="0"/>
                          <a:cs typeface="Arial" panose="020B0604020202020204" pitchFamily="34" charset="0"/>
                        </a:rPr>
                        <a:t>(0.279, 0.688)</a:t>
                      </a:r>
                      <a:endParaRPr lang="en-GB" sz="600" dirty="0">
                        <a:solidFill>
                          <a:schemeClr val="tx1"/>
                        </a:solidFill>
                        <a:latin typeface="Arial" panose="020B0604020202020204" pitchFamily="34" charset="0"/>
                        <a:cs typeface="Arial" panose="020B0604020202020204" pitchFamily="34" charset="0"/>
                      </a:endParaRPr>
                    </a:p>
                  </a:txBody>
                  <a:tcPr marL="18000" marR="18000" marT="18000" marB="18000" anchor="ctr">
                    <a:lnL w="12700" cmpd="sng">
                      <a:noFill/>
                    </a:lnL>
                    <a:lnR w="6350" cap="flat" cmpd="sng" algn="ctr">
                      <a:solidFill>
                        <a:schemeClr val="bg1">
                          <a:lumMod val="65000"/>
                        </a:schemeClr>
                      </a:solidFill>
                      <a:prstDash val="solid"/>
                      <a:round/>
                      <a:headEnd type="none" w="med" len="med"/>
                      <a:tailEnd type="none" w="med" len="med"/>
                    </a:lnR>
                    <a:lnT w="38100" cmpd="sng">
                      <a:noFill/>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88784701"/>
                  </a:ext>
                </a:extLst>
              </a:tr>
              <a:tr h="0">
                <a:tc>
                  <a:txBody>
                    <a:bodyPr/>
                    <a:lstStyle/>
                    <a:p>
                      <a:pPr>
                        <a:lnSpc>
                          <a:spcPct val="85000"/>
                        </a:lnSpc>
                      </a:pPr>
                      <a:r>
                        <a:rPr lang="en-US" sz="600" dirty="0">
                          <a:solidFill>
                            <a:schemeClr val="tx1"/>
                          </a:solidFill>
                          <a:latin typeface="Arial" panose="020B0604020202020204" pitchFamily="34" charset="0"/>
                          <a:cs typeface="Arial" panose="020B0604020202020204" pitchFamily="34" charset="0"/>
                        </a:rPr>
                        <a:t>Chemotherapy </a:t>
                      </a:r>
                      <a:endParaRPr lang="en-GB" sz="600" dirty="0">
                        <a:solidFill>
                          <a:schemeClr val="tx1"/>
                        </a:solidFill>
                        <a:latin typeface="Arial" panose="020B0604020202020204" pitchFamily="34" charset="0"/>
                        <a:cs typeface="Arial" panose="020B0604020202020204" pitchFamily="34" charset="0"/>
                      </a:endParaRPr>
                    </a:p>
                  </a:txBody>
                  <a:tcPr marL="18000" marR="18000" marT="18000" marB="18000" anchor="ctr">
                    <a:lnL w="6350" cap="flat" cmpd="sng" algn="ctr">
                      <a:solidFill>
                        <a:schemeClr val="bg1">
                          <a:lumMod val="65000"/>
                        </a:schemeClr>
                      </a:solidFill>
                      <a:prstDash val="solid"/>
                      <a:round/>
                      <a:headEnd type="none" w="med" len="med"/>
                      <a:tailEnd type="none" w="med" len="med"/>
                    </a:lnL>
                    <a:lnR w="12700" cmpd="sng">
                      <a:noFill/>
                    </a:lnR>
                    <a:lnT w="38100" cmpd="sng">
                      <a:noFill/>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85000"/>
                        </a:lnSpc>
                      </a:pPr>
                      <a:r>
                        <a:rPr lang="en-US" sz="600" dirty="0">
                          <a:solidFill>
                            <a:schemeClr val="tx1"/>
                          </a:solidFill>
                          <a:latin typeface="Arial" panose="020B0604020202020204" pitchFamily="34" charset="0"/>
                          <a:cs typeface="Arial" panose="020B0604020202020204" pitchFamily="34" charset="0"/>
                        </a:rPr>
                        <a:t>109</a:t>
                      </a:r>
                      <a:endParaRPr lang="en-GB" sz="600" dirty="0">
                        <a:solidFill>
                          <a:schemeClr val="tx1"/>
                        </a:solidFill>
                        <a:latin typeface="Arial" panose="020B0604020202020204" pitchFamily="34" charset="0"/>
                        <a:cs typeface="Arial" panose="020B0604020202020204" pitchFamily="34" charset="0"/>
                      </a:endParaRPr>
                    </a:p>
                  </a:txBody>
                  <a:tcPr marL="18000" marR="18000" marT="18000" marB="18000" anchor="ctr">
                    <a:lnL w="12700" cmpd="sng">
                      <a:noFill/>
                    </a:lnL>
                    <a:lnR w="12700" cmpd="sng">
                      <a:noFill/>
                    </a:lnR>
                    <a:lnT w="38100" cmpd="sng">
                      <a:noFill/>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85000"/>
                        </a:lnSpc>
                      </a:pPr>
                      <a:r>
                        <a:rPr lang="en-US" sz="600" dirty="0">
                          <a:solidFill>
                            <a:schemeClr val="tx1"/>
                          </a:solidFill>
                          <a:latin typeface="Arial" panose="020B0604020202020204" pitchFamily="34" charset="0"/>
                          <a:cs typeface="Arial" panose="020B0604020202020204" pitchFamily="34" charset="0"/>
                        </a:rPr>
                        <a:t>51</a:t>
                      </a:r>
                      <a:endParaRPr lang="en-GB" sz="600" dirty="0">
                        <a:solidFill>
                          <a:schemeClr val="tx1"/>
                        </a:solidFill>
                        <a:latin typeface="Arial" panose="020B0604020202020204" pitchFamily="34" charset="0"/>
                        <a:cs typeface="Arial" panose="020B0604020202020204" pitchFamily="34" charset="0"/>
                      </a:endParaRPr>
                    </a:p>
                  </a:txBody>
                  <a:tcPr marL="18000" marR="18000" marT="18000" marB="18000" anchor="ctr">
                    <a:lnL w="12700" cmpd="sng">
                      <a:noFill/>
                    </a:lnL>
                    <a:lnR w="12700" cmpd="sng">
                      <a:noFill/>
                    </a:lnR>
                    <a:lnT w="38100" cmpd="sng">
                      <a:noFill/>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85000"/>
                        </a:lnSpc>
                      </a:pPr>
                      <a:r>
                        <a:rPr lang="en-US" sz="600" dirty="0">
                          <a:solidFill>
                            <a:schemeClr val="tx1"/>
                          </a:solidFill>
                          <a:latin typeface="Arial" panose="020B0604020202020204" pitchFamily="34" charset="0"/>
                          <a:cs typeface="Arial" panose="020B0604020202020204" pitchFamily="34" charset="0"/>
                        </a:rPr>
                        <a:t>18.3</a:t>
                      </a:r>
                      <a:endParaRPr lang="en-GB" sz="600" dirty="0">
                        <a:solidFill>
                          <a:schemeClr val="tx1"/>
                        </a:solidFill>
                        <a:latin typeface="Arial" panose="020B0604020202020204" pitchFamily="34" charset="0"/>
                        <a:cs typeface="Arial" panose="020B0604020202020204" pitchFamily="34" charset="0"/>
                      </a:endParaRPr>
                    </a:p>
                  </a:txBody>
                  <a:tcPr marL="18000" marR="18000" marT="18000" marB="18000" anchor="ctr">
                    <a:lnL w="12700" cmpd="sng">
                      <a:noFill/>
                    </a:lnL>
                    <a:lnR w="12700" cmpd="sng">
                      <a:noFill/>
                    </a:lnR>
                    <a:lnT w="38100" cmpd="sng">
                      <a:noFill/>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85000"/>
                        </a:lnSpc>
                      </a:pPr>
                      <a:r>
                        <a:rPr lang="en-US" sz="600" dirty="0">
                          <a:solidFill>
                            <a:schemeClr val="tx1"/>
                          </a:solidFill>
                          <a:latin typeface="Arial" panose="020B0604020202020204" pitchFamily="34" charset="0"/>
                          <a:cs typeface="Arial" panose="020B0604020202020204" pitchFamily="34" charset="0"/>
                        </a:rPr>
                        <a:t>(13.1, –)</a:t>
                      </a:r>
                      <a:endParaRPr lang="en-GB" sz="600" dirty="0">
                        <a:solidFill>
                          <a:schemeClr val="tx1"/>
                        </a:solidFill>
                        <a:latin typeface="Arial" panose="020B0604020202020204" pitchFamily="34" charset="0"/>
                        <a:cs typeface="Arial" panose="020B0604020202020204" pitchFamily="34" charset="0"/>
                      </a:endParaRPr>
                    </a:p>
                  </a:txBody>
                  <a:tcPr marL="18000" marR="18000" marT="18000" marB="18000" anchor="ctr">
                    <a:lnL w="12700" cmpd="sng">
                      <a:noFill/>
                    </a:lnL>
                    <a:lnR w="12700" cmpd="sng">
                      <a:noFill/>
                    </a:lnR>
                    <a:lnT w="38100" cmpd="sng">
                      <a:noFill/>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algn="ctr"/>
                      <a:endParaRPr lang="en-GB" sz="700" dirty="0">
                        <a:solidFill>
                          <a:schemeClr val="tx1"/>
                        </a:solidFill>
                      </a:endParaRPr>
                    </a:p>
                  </a:txBody>
                  <a:tcPr marL="18000" marR="18000" marT="18000" marB="1800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00676706"/>
                  </a:ext>
                </a:extLst>
              </a:tr>
            </a:tbl>
          </a:graphicData>
        </a:graphic>
      </p:graphicFrame>
      <p:graphicFrame>
        <p:nvGraphicFramePr>
          <p:cNvPr id="22" name="Table 21">
            <a:extLst>
              <a:ext uri="{FF2B5EF4-FFF2-40B4-BE49-F238E27FC236}">
                <a16:creationId xmlns:a16="http://schemas.microsoft.com/office/drawing/2014/main" id="{D32F133C-6C0A-F463-E013-F2F599E3FECA}"/>
              </a:ext>
            </a:extLst>
          </p:cNvPr>
          <p:cNvGraphicFramePr>
            <a:graphicFrameLocks noGrp="1"/>
          </p:cNvGraphicFramePr>
          <p:nvPr>
            <p:extLst>
              <p:ext uri="{D42A27DB-BD31-4B8C-83A1-F6EECF244321}">
                <p14:modId xmlns:p14="http://schemas.microsoft.com/office/powerpoint/2010/main" val="700362715"/>
              </p:ext>
            </p:extLst>
          </p:nvPr>
        </p:nvGraphicFramePr>
        <p:xfrm>
          <a:off x="6027802" y="1093406"/>
          <a:ext cx="2979720" cy="341172"/>
        </p:xfrm>
        <a:graphic>
          <a:graphicData uri="http://schemas.openxmlformats.org/drawingml/2006/table">
            <a:tbl>
              <a:tblPr firstRow="1" bandRow="1">
                <a:tableStyleId>{5C22544A-7EE6-4342-B048-85BDC9FD1C3A}</a:tableStyleId>
              </a:tblPr>
              <a:tblGrid>
                <a:gridCol w="548640">
                  <a:extLst>
                    <a:ext uri="{9D8B030D-6E8A-4147-A177-3AD203B41FA5}">
                      <a16:colId xmlns:a16="http://schemas.microsoft.com/office/drawing/2014/main" val="1337622925"/>
                    </a:ext>
                  </a:extLst>
                </a:gridCol>
                <a:gridCol w="182880">
                  <a:extLst>
                    <a:ext uri="{9D8B030D-6E8A-4147-A177-3AD203B41FA5}">
                      <a16:colId xmlns:a16="http://schemas.microsoft.com/office/drawing/2014/main" val="1310154995"/>
                    </a:ext>
                  </a:extLst>
                </a:gridCol>
                <a:gridCol w="320040">
                  <a:extLst>
                    <a:ext uri="{9D8B030D-6E8A-4147-A177-3AD203B41FA5}">
                      <a16:colId xmlns:a16="http://schemas.microsoft.com/office/drawing/2014/main" val="1935046245"/>
                    </a:ext>
                  </a:extLst>
                </a:gridCol>
                <a:gridCol w="648000">
                  <a:extLst>
                    <a:ext uri="{9D8B030D-6E8A-4147-A177-3AD203B41FA5}">
                      <a16:colId xmlns:a16="http://schemas.microsoft.com/office/drawing/2014/main" val="127999419"/>
                    </a:ext>
                  </a:extLst>
                </a:gridCol>
                <a:gridCol w="457200">
                  <a:extLst>
                    <a:ext uri="{9D8B030D-6E8A-4147-A177-3AD203B41FA5}">
                      <a16:colId xmlns:a16="http://schemas.microsoft.com/office/drawing/2014/main" val="278259521"/>
                    </a:ext>
                  </a:extLst>
                </a:gridCol>
                <a:gridCol w="822960">
                  <a:extLst>
                    <a:ext uri="{9D8B030D-6E8A-4147-A177-3AD203B41FA5}">
                      <a16:colId xmlns:a16="http://schemas.microsoft.com/office/drawing/2014/main" val="1668902268"/>
                    </a:ext>
                  </a:extLst>
                </a:gridCol>
              </a:tblGrid>
              <a:tr h="0">
                <a:tc>
                  <a:txBody>
                    <a:bodyPr/>
                    <a:lstStyle/>
                    <a:p>
                      <a:pPr algn="ctr">
                        <a:lnSpc>
                          <a:spcPct val="85000"/>
                        </a:lnSpc>
                      </a:pPr>
                      <a:endParaRPr lang="en-GB" sz="600" dirty="0">
                        <a:solidFill>
                          <a:schemeClr val="tx1"/>
                        </a:solidFill>
                        <a:latin typeface="Arial" panose="020B0604020202020204" pitchFamily="34" charset="0"/>
                        <a:cs typeface="Arial" panose="020B0604020202020204" pitchFamily="34" charset="0"/>
                      </a:endParaRPr>
                    </a:p>
                  </a:txBody>
                  <a:tcPr marL="18000" marR="18000" marT="18000" marB="18000" anchor="b">
                    <a:lnL w="6350" cap="flat" cmpd="sng" algn="ctr">
                      <a:solidFill>
                        <a:schemeClr val="bg1">
                          <a:lumMod val="65000"/>
                        </a:schemeClr>
                      </a:solidFill>
                      <a:prstDash val="solid"/>
                      <a:round/>
                      <a:headEnd type="none" w="med" len="med"/>
                      <a:tailEnd type="none" w="med" len="med"/>
                    </a:lnL>
                    <a:lnR w="12700" cmpd="sng">
                      <a:noFill/>
                    </a:lnR>
                    <a:lnT w="6350" cap="flat" cmpd="sng" algn="ctr">
                      <a:solidFill>
                        <a:schemeClr val="bg1">
                          <a:lumMod val="65000"/>
                        </a:schemeClr>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F2F2F2"/>
                    </a:solidFill>
                  </a:tcPr>
                </a:tc>
                <a:tc>
                  <a:txBody>
                    <a:bodyPr/>
                    <a:lstStyle/>
                    <a:p>
                      <a:pPr algn="ctr">
                        <a:lnSpc>
                          <a:spcPct val="85000"/>
                        </a:lnSpc>
                      </a:pPr>
                      <a:r>
                        <a:rPr lang="en-US" sz="600" dirty="0">
                          <a:solidFill>
                            <a:schemeClr val="tx1"/>
                          </a:solidFill>
                          <a:latin typeface="Arial" panose="020B0604020202020204" pitchFamily="34" charset="0"/>
                          <a:cs typeface="Arial" panose="020B0604020202020204" pitchFamily="34" charset="0"/>
                        </a:rPr>
                        <a:t>N</a:t>
                      </a:r>
                      <a:endParaRPr lang="en-GB" sz="600" dirty="0">
                        <a:solidFill>
                          <a:schemeClr val="tx1"/>
                        </a:solidFill>
                        <a:latin typeface="Arial" panose="020B0604020202020204" pitchFamily="34" charset="0"/>
                        <a:cs typeface="Arial" panose="020B0604020202020204" pitchFamily="34" charset="0"/>
                      </a:endParaRPr>
                    </a:p>
                  </a:txBody>
                  <a:tcPr marL="18000" marR="18000" marT="18000" marB="18000" anchor="b">
                    <a:lnL w="12700" cmpd="sng">
                      <a:noFill/>
                    </a:lnL>
                    <a:lnR w="12700" cmpd="sng">
                      <a:noFill/>
                    </a:lnR>
                    <a:lnT w="6350" cap="flat" cmpd="sng" algn="ctr">
                      <a:solidFill>
                        <a:schemeClr val="bg1">
                          <a:lumMod val="65000"/>
                        </a:schemeClr>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F2F2F2"/>
                    </a:solidFill>
                  </a:tcPr>
                </a:tc>
                <a:tc>
                  <a:txBody>
                    <a:bodyPr/>
                    <a:lstStyle/>
                    <a:p>
                      <a:pPr algn="ctr">
                        <a:lnSpc>
                          <a:spcPct val="85000"/>
                        </a:lnSpc>
                      </a:pPr>
                      <a:r>
                        <a:rPr lang="en-US" sz="600" dirty="0">
                          <a:solidFill>
                            <a:schemeClr val="tx1"/>
                          </a:solidFill>
                          <a:latin typeface="Arial" panose="020B0604020202020204" pitchFamily="34" charset="0"/>
                          <a:cs typeface="Arial" panose="020B0604020202020204" pitchFamily="34" charset="0"/>
                        </a:rPr>
                        <a:t>Events</a:t>
                      </a:r>
                      <a:endParaRPr lang="en-GB" sz="600" dirty="0">
                        <a:solidFill>
                          <a:schemeClr val="tx1"/>
                        </a:solidFill>
                        <a:latin typeface="Arial" panose="020B0604020202020204" pitchFamily="34" charset="0"/>
                        <a:cs typeface="Arial" panose="020B0604020202020204" pitchFamily="34" charset="0"/>
                      </a:endParaRPr>
                    </a:p>
                  </a:txBody>
                  <a:tcPr marL="18000" marR="18000" marT="18000" marB="18000" anchor="b">
                    <a:lnL w="12700" cmpd="sng">
                      <a:noFill/>
                    </a:lnL>
                    <a:lnR w="12700" cmpd="sng">
                      <a:noFill/>
                    </a:lnR>
                    <a:lnT w="6350" cap="flat" cmpd="sng" algn="ctr">
                      <a:solidFill>
                        <a:schemeClr val="bg1">
                          <a:lumMod val="65000"/>
                        </a:schemeClr>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F2F2F2"/>
                    </a:solidFill>
                  </a:tcPr>
                </a:tc>
                <a:tc>
                  <a:txBody>
                    <a:bodyPr/>
                    <a:lstStyle/>
                    <a:p>
                      <a:pPr algn="ctr">
                        <a:lnSpc>
                          <a:spcPct val="85000"/>
                        </a:lnSpc>
                      </a:pPr>
                      <a:r>
                        <a:rPr lang="en-US" sz="600" dirty="0">
                          <a:solidFill>
                            <a:schemeClr val="tx1"/>
                          </a:solidFill>
                          <a:latin typeface="Arial" panose="020B0604020202020204" pitchFamily="34" charset="0"/>
                          <a:cs typeface="Arial" panose="020B0604020202020204" pitchFamily="34" charset="0"/>
                        </a:rPr>
                        <a:t>Median (months)</a:t>
                      </a:r>
                      <a:endParaRPr lang="en-GB" sz="600" dirty="0">
                        <a:solidFill>
                          <a:schemeClr val="tx1"/>
                        </a:solidFill>
                        <a:latin typeface="Arial" panose="020B0604020202020204" pitchFamily="34" charset="0"/>
                        <a:cs typeface="Arial" panose="020B0604020202020204" pitchFamily="34" charset="0"/>
                      </a:endParaRPr>
                    </a:p>
                  </a:txBody>
                  <a:tcPr marL="18000" marR="18000" marT="18000" marB="18000" anchor="b">
                    <a:lnL w="12700" cmpd="sng">
                      <a:noFill/>
                    </a:lnL>
                    <a:lnR w="12700" cmpd="sng">
                      <a:noFill/>
                    </a:lnR>
                    <a:lnT w="6350" cap="flat" cmpd="sng" algn="ctr">
                      <a:solidFill>
                        <a:schemeClr val="bg1">
                          <a:lumMod val="65000"/>
                        </a:schemeClr>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F2F2F2"/>
                    </a:solidFill>
                  </a:tcPr>
                </a:tc>
                <a:tc>
                  <a:txBody>
                    <a:bodyPr/>
                    <a:lstStyle/>
                    <a:p>
                      <a:pPr algn="ctr">
                        <a:lnSpc>
                          <a:spcPct val="85000"/>
                        </a:lnSpc>
                      </a:pPr>
                      <a:r>
                        <a:rPr lang="en-US" sz="600" dirty="0">
                          <a:solidFill>
                            <a:schemeClr val="tx1"/>
                          </a:solidFill>
                          <a:latin typeface="Arial" panose="020B0604020202020204" pitchFamily="34" charset="0"/>
                          <a:cs typeface="Arial" panose="020B0604020202020204" pitchFamily="34" charset="0"/>
                        </a:rPr>
                        <a:t>95% CI</a:t>
                      </a:r>
                      <a:endParaRPr lang="en-GB" sz="600" dirty="0">
                        <a:solidFill>
                          <a:schemeClr val="tx1"/>
                        </a:solidFill>
                        <a:latin typeface="Arial" panose="020B0604020202020204" pitchFamily="34" charset="0"/>
                        <a:cs typeface="Arial" panose="020B0604020202020204" pitchFamily="34" charset="0"/>
                      </a:endParaRPr>
                    </a:p>
                  </a:txBody>
                  <a:tcPr marL="18000" marR="18000" marT="18000" marB="18000" anchor="b">
                    <a:lnL w="12700" cmpd="sng">
                      <a:noFill/>
                    </a:lnL>
                    <a:lnR w="12700" cmpd="sng">
                      <a:noFill/>
                    </a:lnR>
                    <a:lnT w="6350" cap="flat" cmpd="sng" algn="ctr">
                      <a:solidFill>
                        <a:schemeClr val="bg1">
                          <a:lumMod val="65000"/>
                        </a:schemeClr>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F2F2F2"/>
                    </a:solidFill>
                  </a:tcPr>
                </a:tc>
                <a:tc>
                  <a:txBody>
                    <a:bodyPr/>
                    <a:lstStyle/>
                    <a:p>
                      <a:pPr marL="0" marR="0" lvl="0" indent="0" algn="ctr" defTabSz="685800" rtl="0" eaLnBrk="1" fontAlgn="auto" latinLnBrk="0" hangingPunct="1">
                        <a:lnSpc>
                          <a:spcPct val="85000"/>
                        </a:lnSpc>
                        <a:spcBef>
                          <a:spcPts val="0"/>
                        </a:spcBef>
                        <a:spcAft>
                          <a:spcPts val="0"/>
                        </a:spcAft>
                        <a:buClrTx/>
                        <a:buSzTx/>
                        <a:buFontTx/>
                        <a:buNone/>
                        <a:tabLst/>
                        <a:defRPr/>
                      </a:pPr>
                      <a:r>
                        <a:rPr lang="en-US" sz="600" dirty="0">
                          <a:solidFill>
                            <a:schemeClr val="tx1"/>
                          </a:solidFill>
                          <a:latin typeface="Arial" panose="020B0604020202020204" pitchFamily="34" charset="0"/>
                          <a:cs typeface="Arial" panose="020B0604020202020204" pitchFamily="34" charset="0"/>
                        </a:rPr>
                        <a:t>Stratified HR (95% CI</a:t>
                      </a:r>
                      <a:r>
                        <a:rPr lang="en-GB" sz="600" dirty="0">
                          <a:solidFill>
                            <a:schemeClr val="tx1"/>
                          </a:solidFill>
                          <a:latin typeface="Arial" panose="020B0604020202020204" pitchFamily="34" charset="0"/>
                          <a:cs typeface="Arial" panose="020B0604020202020204" pitchFamily="34" charset="0"/>
                        </a:rPr>
                        <a:t>)</a:t>
                      </a:r>
                    </a:p>
                  </a:txBody>
                  <a:tcPr marL="18000" marR="18000" marT="18000" marB="18000" anchor="b">
                    <a:lnL w="12700" cmpd="sng">
                      <a:noFill/>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3607572848"/>
                  </a:ext>
                </a:extLst>
              </a:tr>
              <a:tr h="0">
                <a:tc>
                  <a:txBody>
                    <a:bodyPr/>
                    <a:lstStyle/>
                    <a:p>
                      <a:pPr>
                        <a:lnSpc>
                          <a:spcPct val="85000"/>
                        </a:lnSpc>
                      </a:pPr>
                      <a:r>
                        <a:rPr lang="en-US" sz="600" dirty="0">
                          <a:solidFill>
                            <a:schemeClr val="tx1"/>
                          </a:solidFill>
                          <a:latin typeface="Arial" panose="020B0604020202020204" pitchFamily="34" charset="0"/>
                          <a:cs typeface="Arial" panose="020B0604020202020204" pitchFamily="34" charset="0"/>
                        </a:rPr>
                        <a:t>EV+P</a:t>
                      </a:r>
                      <a:endParaRPr lang="en-GB" sz="600" dirty="0">
                        <a:solidFill>
                          <a:schemeClr val="tx1"/>
                        </a:solidFill>
                        <a:latin typeface="Arial" panose="020B0604020202020204" pitchFamily="34" charset="0"/>
                        <a:cs typeface="Arial" panose="020B0604020202020204" pitchFamily="34" charset="0"/>
                      </a:endParaRPr>
                    </a:p>
                  </a:txBody>
                  <a:tcPr marL="18000" marR="18000" marT="18000" marB="18000" anchor="ctr">
                    <a:lnL w="6350" cap="flat" cmpd="sng" algn="ctr">
                      <a:solidFill>
                        <a:schemeClr val="bg1">
                          <a:lumMod val="65000"/>
                        </a:schemeClr>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lnSpc>
                          <a:spcPct val="85000"/>
                        </a:lnSpc>
                      </a:pPr>
                      <a:r>
                        <a:rPr lang="en-US" sz="600" dirty="0">
                          <a:solidFill>
                            <a:schemeClr val="tx1"/>
                          </a:solidFill>
                          <a:latin typeface="Arial" panose="020B0604020202020204" pitchFamily="34" charset="0"/>
                          <a:cs typeface="Arial" panose="020B0604020202020204" pitchFamily="34" charset="0"/>
                        </a:rPr>
                        <a:t>107</a:t>
                      </a:r>
                      <a:endParaRPr lang="en-GB" sz="600" dirty="0">
                        <a:solidFill>
                          <a:schemeClr val="tx1"/>
                        </a:solidFill>
                        <a:latin typeface="Arial" panose="020B0604020202020204" pitchFamily="34" charset="0"/>
                        <a:cs typeface="Arial" panose="020B0604020202020204" pitchFamily="34" charset="0"/>
                      </a:endParaRPr>
                    </a:p>
                  </a:txBody>
                  <a:tcPr marL="18000" marR="18000" marT="18000" marB="1800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lnSpc>
                          <a:spcPct val="85000"/>
                        </a:lnSpc>
                      </a:pPr>
                      <a:r>
                        <a:rPr lang="en-US" sz="600" dirty="0">
                          <a:solidFill>
                            <a:schemeClr val="tx1"/>
                          </a:solidFill>
                          <a:latin typeface="Arial" panose="020B0604020202020204" pitchFamily="34" charset="0"/>
                          <a:cs typeface="Arial" panose="020B0604020202020204" pitchFamily="34" charset="0"/>
                        </a:rPr>
                        <a:t>35</a:t>
                      </a:r>
                      <a:endParaRPr lang="en-GB" sz="600" dirty="0">
                        <a:solidFill>
                          <a:schemeClr val="tx1"/>
                        </a:solidFill>
                        <a:latin typeface="Arial" panose="020B0604020202020204" pitchFamily="34" charset="0"/>
                        <a:cs typeface="Arial" panose="020B0604020202020204" pitchFamily="34" charset="0"/>
                      </a:endParaRPr>
                    </a:p>
                  </a:txBody>
                  <a:tcPr marL="18000" marR="18000" marT="18000" marB="1800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lnSpc>
                          <a:spcPct val="85000"/>
                        </a:lnSpc>
                      </a:pPr>
                      <a:r>
                        <a:rPr lang="en-US" sz="600" dirty="0">
                          <a:solidFill>
                            <a:schemeClr val="tx1"/>
                          </a:solidFill>
                          <a:latin typeface="Arial" panose="020B0604020202020204" pitchFamily="34" charset="0"/>
                          <a:cs typeface="Arial" panose="020B0604020202020204" pitchFamily="34" charset="0"/>
                        </a:rPr>
                        <a:t>31.5</a:t>
                      </a:r>
                      <a:endParaRPr lang="en-GB" sz="600" dirty="0">
                        <a:solidFill>
                          <a:schemeClr val="tx1"/>
                        </a:solidFill>
                        <a:latin typeface="Arial" panose="020B0604020202020204" pitchFamily="34" charset="0"/>
                        <a:cs typeface="Arial" panose="020B0604020202020204" pitchFamily="34" charset="0"/>
                      </a:endParaRPr>
                    </a:p>
                  </a:txBody>
                  <a:tcPr marL="18000" marR="18000" marT="18000" marB="1800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lnSpc>
                          <a:spcPct val="85000"/>
                        </a:lnSpc>
                      </a:pPr>
                      <a:r>
                        <a:rPr lang="en-US" sz="600" dirty="0">
                          <a:solidFill>
                            <a:schemeClr val="tx1"/>
                          </a:solidFill>
                          <a:latin typeface="Arial" panose="020B0604020202020204" pitchFamily="34" charset="0"/>
                          <a:cs typeface="Arial" panose="020B0604020202020204" pitchFamily="34" charset="0"/>
                        </a:rPr>
                        <a:t>(25.4, –)</a:t>
                      </a:r>
                      <a:endParaRPr lang="en-GB" sz="600" dirty="0">
                        <a:solidFill>
                          <a:schemeClr val="tx1"/>
                        </a:solidFill>
                        <a:latin typeface="Arial" panose="020B0604020202020204" pitchFamily="34" charset="0"/>
                        <a:cs typeface="Arial" panose="020B0604020202020204" pitchFamily="34" charset="0"/>
                      </a:endParaRPr>
                    </a:p>
                  </a:txBody>
                  <a:tcPr marL="18000" marR="18000" marT="18000" marB="1800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rowSpan="2">
                  <a:txBody>
                    <a:bodyPr/>
                    <a:lstStyle/>
                    <a:p>
                      <a:pPr algn="ctr">
                        <a:lnSpc>
                          <a:spcPct val="85000"/>
                        </a:lnSpc>
                      </a:pPr>
                      <a:r>
                        <a:rPr lang="en-US" sz="600" dirty="0">
                          <a:solidFill>
                            <a:schemeClr val="tx1"/>
                          </a:solidFill>
                          <a:latin typeface="Arial" panose="020B0604020202020204" pitchFamily="34" charset="0"/>
                          <a:cs typeface="Arial" panose="020B0604020202020204" pitchFamily="34" charset="0"/>
                        </a:rPr>
                        <a:t>0.516</a:t>
                      </a:r>
                      <a:br>
                        <a:rPr lang="en-US" sz="600" dirty="0">
                          <a:solidFill>
                            <a:schemeClr val="tx1"/>
                          </a:solidFill>
                          <a:latin typeface="Arial" panose="020B0604020202020204" pitchFamily="34" charset="0"/>
                          <a:cs typeface="Arial" panose="020B0604020202020204" pitchFamily="34" charset="0"/>
                        </a:rPr>
                      </a:br>
                      <a:r>
                        <a:rPr lang="en-US" sz="600" dirty="0">
                          <a:solidFill>
                            <a:schemeClr val="tx1"/>
                          </a:solidFill>
                          <a:latin typeface="Arial" panose="020B0604020202020204" pitchFamily="34" charset="0"/>
                          <a:cs typeface="Arial" panose="020B0604020202020204" pitchFamily="34" charset="0"/>
                        </a:rPr>
                        <a:t>(0.337, 0.790)</a:t>
                      </a:r>
                      <a:endParaRPr lang="en-GB" sz="600" dirty="0">
                        <a:solidFill>
                          <a:schemeClr val="tx1"/>
                        </a:solidFill>
                        <a:latin typeface="Arial" panose="020B0604020202020204" pitchFamily="34" charset="0"/>
                        <a:cs typeface="Arial" panose="020B0604020202020204" pitchFamily="34" charset="0"/>
                      </a:endParaRPr>
                    </a:p>
                  </a:txBody>
                  <a:tcPr marL="18000" marR="18000" marT="18000" marB="18000" anchor="ctr">
                    <a:lnL w="12700" cmpd="sng">
                      <a:noFill/>
                    </a:lnL>
                    <a:lnR w="6350" cap="flat" cmpd="sng" algn="ctr">
                      <a:solidFill>
                        <a:schemeClr val="bg1">
                          <a:lumMod val="65000"/>
                        </a:schemeClr>
                      </a:solidFill>
                      <a:prstDash val="solid"/>
                      <a:round/>
                      <a:headEnd type="none" w="med" len="med"/>
                      <a:tailEnd type="none" w="med" len="med"/>
                    </a:lnR>
                    <a:lnT w="38100" cmpd="sng">
                      <a:noFill/>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88784701"/>
                  </a:ext>
                </a:extLst>
              </a:tr>
              <a:tr h="0">
                <a:tc>
                  <a:txBody>
                    <a:bodyPr/>
                    <a:lstStyle/>
                    <a:p>
                      <a:pPr>
                        <a:lnSpc>
                          <a:spcPct val="85000"/>
                        </a:lnSpc>
                      </a:pPr>
                      <a:r>
                        <a:rPr lang="en-US" sz="600" dirty="0">
                          <a:solidFill>
                            <a:schemeClr val="tx1"/>
                          </a:solidFill>
                          <a:latin typeface="Arial" panose="020B0604020202020204" pitchFamily="34" charset="0"/>
                          <a:cs typeface="Arial" panose="020B0604020202020204" pitchFamily="34" charset="0"/>
                        </a:rPr>
                        <a:t>Chemotherapy </a:t>
                      </a:r>
                      <a:endParaRPr lang="en-GB" sz="600" dirty="0">
                        <a:solidFill>
                          <a:schemeClr val="tx1"/>
                        </a:solidFill>
                        <a:latin typeface="Arial" panose="020B0604020202020204" pitchFamily="34" charset="0"/>
                        <a:cs typeface="Arial" panose="020B0604020202020204" pitchFamily="34" charset="0"/>
                      </a:endParaRPr>
                    </a:p>
                  </a:txBody>
                  <a:tcPr marL="18000" marR="18000" marT="18000" marB="18000" anchor="ctr">
                    <a:lnL w="6350" cap="flat" cmpd="sng" algn="ctr">
                      <a:solidFill>
                        <a:schemeClr val="bg1">
                          <a:lumMod val="65000"/>
                        </a:schemeClr>
                      </a:solidFill>
                      <a:prstDash val="solid"/>
                      <a:round/>
                      <a:headEnd type="none" w="med" len="med"/>
                      <a:tailEnd type="none" w="med" len="med"/>
                    </a:lnL>
                    <a:lnR w="12700" cmpd="sng">
                      <a:noFill/>
                    </a:lnR>
                    <a:lnT w="38100" cmpd="sng">
                      <a:noFill/>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85000"/>
                        </a:lnSpc>
                      </a:pPr>
                      <a:r>
                        <a:rPr lang="en-US" sz="600" dirty="0">
                          <a:solidFill>
                            <a:schemeClr val="tx1"/>
                          </a:solidFill>
                          <a:latin typeface="Arial" panose="020B0604020202020204" pitchFamily="34" charset="0"/>
                          <a:cs typeface="Arial" panose="020B0604020202020204" pitchFamily="34" charset="0"/>
                        </a:rPr>
                        <a:t>126</a:t>
                      </a:r>
                      <a:endParaRPr lang="en-GB" sz="600" dirty="0">
                        <a:solidFill>
                          <a:schemeClr val="tx1"/>
                        </a:solidFill>
                        <a:latin typeface="Arial" panose="020B0604020202020204" pitchFamily="34" charset="0"/>
                        <a:cs typeface="Arial" panose="020B0604020202020204" pitchFamily="34" charset="0"/>
                      </a:endParaRPr>
                    </a:p>
                  </a:txBody>
                  <a:tcPr marL="18000" marR="18000" marT="18000" marB="18000" anchor="ctr">
                    <a:lnL w="12700" cmpd="sng">
                      <a:noFill/>
                    </a:lnL>
                    <a:lnR w="12700" cmpd="sng">
                      <a:noFill/>
                    </a:lnR>
                    <a:lnT w="38100" cmpd="sng">
                      <a:noFill/>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85000"/>
                        </a:lnSpc>
                      </a:pPr>
                      <a:r>
                        <a:rPr lang="en-US" sz="600" dirty="0">
                          <a:solidFill>
                            <a:schemeClr val="tx1"/>
                          </a:solidFill>
                          <a:latin typeface="Arial" panose="020B0604020202020204" pitchFamily="34" charset="0"/>
                          <a:cs typeface="Arial" panose="020B0604020202020204" pitchFamily="34" charset="0"/>
                        </a:rPr>
                        <a:t>64</a:t>
                      </a:r>
                      <a:endParaRPr lang="en-GB" sz="600" dirty="0">
                        <a:solidFill>
                          <a:schemeClr val="tx1"/>
                        </a:solidFill>
                        <a:latin typeface="Arial" panose="020B0604020202020204" pitchFamily="34" charset="0"/>
                        <a:cs typeface="Arial" panose="020B0604020202020204" pitchFamily="34" charset="0"/>
                      </a:endParaRPr>
                    </a:p>
                  </a:txBody>
                  <a:tcPr marL="18000" marR="18000" marT="18000" marB="18000" anchor="ctr">
                    <a:lnL w="12700" cmpd="sng">
                      <a:noFill/>
                    </a:lnL>
                    <a:lnR w="12700" cmpd="sng">
                      <a:noFill/>
                    </a:lnR>
                    <a:lnT w="38100" cmpd="sng">
                      <a:noFill/>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85000"/>
                        </a:lnSpc>
                      </a:pPr>
                      <a:r>
                        <a:rPr lang="en-US" sz="600" dirty="0">
                          <a:solidFill>
                            <a:schemeClr val="tx1"/>
                          </a:solidFill>
                          <a:latin typeface="Arial" panose="020B0604020202020204" pitchFamily="34" charset="0"/>
                          <a:cs typeface="Arial" panose="020B0604020202020204" pitchFamily="34" charset="0"/>
                        </a:rPr>
                        <a:t>13.9</a:t>
                      </a:r>
                      <a:endParaRPr lang="en-GB" sz="600" dirty="0">
                        <a:solidFill>
                          <a:schemeClr val="tx1"/>
                        </a:solidFill>
                        <a:latin typeface="Arial" panose="020B0604020202020204" pitchFamily="34" charset="0"/>
                        <a:cs typeface="Arial" panose="020B0604020202020204" pitchFamily="34" charset="0"/>
                      </a:endParaRPr>
                    </a:p>
                  </a:txBody>
                  <a:tcPr marL="18000" marR="18000" marT="18000" marB="18000" anchor="ctr">
                    <a:lnL w="12700" cmpd="sng">
                      <a:noFill/>
                    </a:lnL>
                    <a:lnR w="12700" cmpd="sng">
                      <a:noFill/>
                    </a:lnR>
                    <a:lnT w="38100" cmpd="sng">
                      <a:noFill/>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85000"/>
                        </a:lnSpc>
                      </a:pPr>
                      <a:r>
                        <a:rPr lang="en-US" sz="600" dirty="0">
                          <a:solidFill>
                            <a:schemeClr val="tx1"/>
                          </a:solidFill>
                          <a:latin typeface="Arial" panose="020B0604020202020204" pitchFamily="34" charset="0"/>
                          <a:cs typeface="Arial" panose="020B0604020202020204" pitchFamily="34" charset="0"/>
                        </a:rPr>
                        <a:t>(11.0, 20.6)</a:t>
                      </a:r>
                      <a:endParaRPr lang="en-GB" sz="600" dirty="0">
                        <a:solidFill>
                          <a:schemeClr val="tx1"/>
                        </a:solidFill>
                        <a:latin typeface="Arial" panose="020B0604020202020204" pitchFamily="34" charset="0"/>
                        <a:cs typeface="Arial" panose="020B0604020202020204" pitchFamily="34" charset="0"/>
                      </a:endParaRPr>
                    </a:p>
                  </a:txBody>
                  <a:tcPr marL="18000" marR="18000" marT="18000" marB="18000" anchor="ctr">
                    <a:lnL w="12700" cmpd="sng">
                      <a:noFill/>
                    </a:lnL>
                    <a:lnR w="12700" cmpd="sng">
                      <a:noFill/>
                    </a:lnR>
                    <a:lnT w="38100" cmpd="sng">
                      <a:noFill/>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algn="ctr"/>
                      <a:endParaRPr lang="en-GB" sz="700" dirty="0">
                        <a:solidFill>
                          <a:schemeClr val="tx1"/>
                        </a:solidFill>
                      </a:endParaRPr>
                    </a:p>
                  </a:txBody>
                  <a:tcPr marL="18000" marR="18000" marT="18000" marB="1800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00676706"/>
                  </a:ext>
                </a:extLst>
              </a:tr>
            </a:tbl>
          </a:graphicData>
        </a:graphic>
      </p:graphicFrame>
      <p:graphicFrame>
        <p:nvGraphicFramePr>
          <p:cNvPr id="23" name="Table 22">
            <a:extLst>
              <a:ext uri="{FF2B5EF4-FFF2-40B4-BE49-F238E27FC236}">
                <a16:creationId xmlns:a16="http://schemas.microsoft.com/office/drawing/2014/main" id="{ADF4690C-7795-7570-F993-6B9CA885EE44}"/>
              </a:ext>
            </a:extLst>
          </p:cNvPr>
          <p:cNvGraphicFramePr>
            <a:graphicFrameLocks noGrp="1"/>
          </p:cNvGraphicFramePr>
          <p:nvPr>
            <p:extLst>
              <p:ext uri="{D42A27DB-BD31-4B8C-83A1-F6EECF244321}">
                <p14:modId xmlns:p14="http://schemas.microsoft.com/office/powerpoint/2010/main" val="3898154678"/>
              </p:ext>
            </p:extLst>
          </p:nvPr>
        </p:nvGraphicFramePr>
        <p:xfrm>
          <a:off x="1569600" y="2994156"/>
          <a:ext cx="2934000" cy="341172"/>
        </p:xfrm>
        <a:graphic>
          <a:graphicData uri="http://schemas.openxmlformats.org/drawingml/2006/table">
            <a:tbl>
              <a:tblPr firstRow="1" bandRow="1">
                <a:tableStyleId>{5C22544A-7EE6-4342-B048-85BDC9FD1C3A}</a:tableStyleId>
              </a:tblPr>
              <a:tblGrid>
                <a:gridCol w="548640">
                  <a:extLst>
                    <a:ext uri="{9D8B030D-6E8A-4147-A177-3AD203B41FA5}">
                      <a16:colId xmlns:a16="http://schemas.microsoft.com/office/drawing/2014/main" val="1337622925"/>
                    </a:ext>
                  </a:extLst>
                </a:gridCol>
                <a:gridCol w="137160">
                  <a:extLst>
                    <a:ext uri="{9D8B030D-6E8A-4147-A177-3AD203B41FA5}">
                      <a16:colId xmlns:a16="http://schemas.microsoft.com/office/drawing/2014/main" val="1310154995"/>
                    </a:ext>
                  </a:extLst>
                </a:gridCol>
                <a:gridCol w="320040">
                  <a:extLst>
                    <a:ext uri="{9D8B030D-6E8A-4147-A177-3AD203B41FA5}">
                      <a16:colId xmlns:a16="http://schemas.microsoft.com/office/drawing/2014/main" val="1935046245"/>
                    </a:ext>
                  </a:extLst>
                </a:gridCol>
                <a:gridCol w="648000">
                  <a:extLst>
                    <a:ext uri="{9D8B030D-6E8A-4147-A177-3AD203B41FA5}">
                      <a16:colId xmlns:a16="http://schemas.microsoft.com/office/drawing/2014/main" val="127999419"/>
                    </a:ext>
                  </a:extLst>
                </a:gridCol>
                <a:gridCol w="457200">
                  <a:extLst>
                    <a:ext uri="{9D8B030D-6E8A-4147-A177-3AD203B41FA5}">
                      <a16:colId xmlns:a16="http://schemas.microsoft.com/office/drawing/2014/main" val="278259521"/>
                    </a:ext>
                  </a:extLst>
                </a:gridCol>
                <a:gridCol w="822960">
                  <a:extLst>
                    <a:ext uri="{9D8B030D-6E8A-4147-A177-3AD203B41FA5}">
                      <a16:colId xmlns:a16="http://schemas.microsoft.com/office/drawing/2014/main" val="1668902268"/>
                    </a:ext>
                  </a:extLst>
                </a:gridCol>
              </a:tblGrid>
              <a:tr h="0">
                <a:tc>
                  <a:txBody>
                    <a:bodyPr/>
                    <a:lstStyle/>
                    <a:p>
                      <a:pPr algn="ctr">
                        <a:lnSpc>
                          <a:spcPct val="85000"/>
                        </a:lnSpc>
                      </a:pPr>
                      <a:endParaRPr lang="en-GB" sz="600" dirty="0">
                        <a:solidFill>
                          <a:schemeClr val="tx1"/>
                        </a:solidFill>
                        <a:latin typeface="Arial" panose="020B0604020202020204" pitchFamily="34" charset="0"/>
                        <a:cs typeface="Arial" panose="020B0604020202020204" pitchFamily="34" charset="0"/>
                      </a:endParaRPr>
                    </a:p>
                  </a:txBody>
                  <a:tcPr marL="18000" marR="18000" marT="18000" marB="18000" anchor="b">
                    <a:lnL w="6350" cap="flat" cmpd="sng" algn="ctr">
                      <a:solidFill>
                        <a:schemeClr val="bg1">
                          <a:lumMod val="65000"/>
                        </a:schemeClr>
                      </a:solidFill>
                      <a:prstDash val="solid"/>
                      <a:round/>
                      <a:headEnd type="none" w="med" len="med"/>
                      <a:tailEnd type="none" w="med" len="med"/>
                    </a:lnL>
                    <a:lnR w="12700" cmpd="sng">
                      <a:noFill/>
                    </a:lnR>
                    <a:lnT w="6350" cap="flat" cmpd="sng" algn="ctr">
                      <a:solidFill>
                        <a:schemeClr val="bg1">
                          <a:lumMod val="65000"/>
                        </a:schemeClr>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F2F2F2"/>
                    </a:solidFill>
                  </a:tcPr>
                </a:tc>
                <a:tc>
                  <a:txBody>
                    <a:bodyPr/>
                    <a:lstStyle/>
                    <a:p>
                      <a:pPr algn="ctr">
                        <a:lnSpc>
                          <a:spcPct val="85000"/>
                        </a:lnSpc>
                      </a:pPr>
                      <a:r>
                        <a:rPr lang="en-US" sz="600" dirty="0">
                          <a:solidFill>
                            <a:schemeClr val="tx1"/>
                          </a:solidFill>
                          <a:latin typeface="Arial" panose="020B0604020202020204" pitchFamily="34" charset="0"/>
                          <a:cs typeface="Arial" panose="020B0604020202020204" pitchFamily="34" charset="0"/>
                        </a:rPr>
                        <a:t>N</a:t>
                      </a:r>
                      <a:endParaRPr lang="en-GB" sz="600" dirty="0">
                        <a:solidFill>
                          <a:schemeClr val="tx1"/>
                        </a:solidFill>
                        <a:latin typeface="Arial" panose="020B0604020202020204" pitchFamily="34" charset="0"/>
                        <a:cs typeface="Arial" panose="020B0604020202020204" pitchFamily="34" charset="0"/>
                      </a:endParaRPr>
                    </a:p>
                  </a:txBody>
                  <a:tcPr marL="18000" marR="18000" marT="18000" marB="18000" anchor="b">
                    <a:lnL w="12700" cmpd="sng">
                      <a:noFill/>
                    </a:lnL>
                    <a:lnR w="12700" cmpd="sng">
                      <a:noFill/>
                    </a:lnR>
                    <a:lnT w="6350" cap="flat" cmpd="sng" algn="ctr">
                      <a:solidFill>
                        <a:schemeClr val="bg1">
                          <a:lumMod val="65000"/>
                        </a:schemeClr>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F2F2F2"/>
                    </a:solidFill>
                  </a:tcPr>
                </a:tc>
                <a:tc>
                  <a:txBody>
                    <a:bodyPr/>
                    <a:lstStyle/>
                    <a:p>
                      <a:pPr algn="ctr">
                        <a:lnSpc>
                          <a:spcPct val="85000"/>
                        </a:lnSpc>
                      </a:pPr>
                      <a:r>
                        <a:rPr lang="en-US" sz="600" dirty="0">
                          <a:solidFill>
                            <a:schemeClr val="tx1"/>
                          </a:solidFill>
                          <a:latin typeface="Arial" panose="020B0604020202020204" pitchFamily="34" charset="0"/>
                          <a:cs typeface="Arial" panose="020B0604020202020204" pitchFamily="34" charset="0"/>
                        </a:rPr>
                        <a:t>Events</a:t>
                      </a:r>
                      <a:endParaRPr lang="en-GB" sz="600" dirty="0">
                        <a:solidFill>
                          <a:schemeClr val="tx1"/>
                        </a:solidFill>
                        <a:latin typeface="Arial" panose="020B0604020202020204" pitchFamily="34" charset="0"/>
                        <a:cs typeface="Arial" panose="020B0604020202020204" pitchFamily="34" charset="0"/>
                      </a:endParaRPr>
                    </a:p>
                  </a:txBody>
                  <a:tcPr marL="18000" marR="18000" marT="18000" marB="18000" anchor="b">
                    <a:lnL w="12700" cmpd="sng">
                      <a:noFill/>
                    </a:lnL>
                    <a:lnR w="12700" cmpd="sng">
                      <a:noFill/>
                    </a:lnR>
                    <a:lnT w="6350" cap="flat" cmpd="sng" algn="ctr">
                      <a:solidFill>
                        <a:schemeClr val="bg1">
                          <a:lumMod val="65000"/>
                        </a:schemeClr>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F2F2F2"/>
                    </a:solidFill>
                  </a:tcPr>
                </a:tc>
                <a:tc>
                  <a:txBody>
                    <a:bodyPr/>
                    <a:lstStyle/>
                    <a:p>
                      <a:pPr algn="ctr">
                        <a:lnSpc>
                          <a:spcPct val="85000"/>
                        </a:lnSpc>
                      </a:pPr>
                      <a:r>
                        <a:rPr lang="en-US" sz="600" dirty="0">
                          <a:solidFill>
                            <a:schemeClr val="tx1"/>
                          </a:solidFill>
                          <a:latin typeface="Arial" panose="020B0604020202020204" pitchFamily="34" charset="0"/>
                          <a:cs typeface="Arial" panose="020B0604020202020204" pitchFamily="34" charset="0"/>
                        </a:rPr>
                        <a:t>Median (months)</a:t>
                      </a:r>
                      <a:endParaRPr lang="en-GB" sz="600" dirty="0">
                        <a:solidFill>
                          <a:schemeClr val="tx1"/>
                        </a:solidFill>
                        <a:latin typeface="Arial" panose="020B0604020202020204" pitchFamily="34" charset="0"/>
                        <a:cs typeface="Arial" panose="020B0604020202020204" pitchFamily="34" charset="0"/>
                      </a:endParaRPr>
                    </a:p>
                  </a:txBody>
                  <a:tcPr marL="18000" marR="18000" marT="18000" marB="18000" anchor="b">
                    <a:lnL w="12700" cmpd="sng">
                      <a:noFill/>
                    </a:lnL>
                    <a:lnR w="12700" cmpd="sng">
                      <a:noFill/>
                    </a:lnR>
                    <a:lnT w="6350" cap="flat" cmpd="sng" algn="ctr">
                      <a:solidFill>
                        <a:schemeClr val="bg1">
                          <a:lumMod val="65000"/>
                        </a:schemeClr>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F2F2F2"/>
                    </a:solidFill>
                  </a:tcPr>
                </a:tc>
                <a:tc>
                  <a:txBody>
                    <a:bodyPr/>
                    <a:lstStyle/>
                    <a:p>
                      <a:pPr algn="ctr">
                        <a:lnSpc>
                          <a:spcPct val="85000"/>
                        </a:lnSpc>
                      </a:pPr>
                      <a:r>
                        <a:rPr lang="en-US" sz="600" dirty="0">
                          <a:solidFill>
                            <a:schemeClr val="tx1"/>
                          </a:solidFill>
                          <a:latin typeface="Arial" panose="020B0604020202020204" pitchFamily="34" charset="0"/>
                          <a:cs typeface="Arial" panose="020B0604020202020204" pitchFamily="34" charset="0"/>
                        </a:rPr>
                        <a:t>95% CI</a:t>
                      </a:r>
                      <a:endParaRPr lang="en-GB" sz="600" dirty="0">
                        <a:solidFill>
                          <a:schemeClr val="tx1"/>
                        </a:solidFill>
                        <a:latin typeface="Arial" panose="020B0604020202020204" pitchFamily="34" charset="0"/>
                        <a:cs typeface="Arial" panose="020B0604020202020204" pitchFamily="34" charset="0"/>
                      </a:endParaRPr>
                    </a:p>
                  </a:txBody>
                  <a:tcPr marL="18000" marR="18000" marT="18000" marB="18000" anchor="b">
                    <a:lnL w="12700" cmpd="sng">
                      <a:noFill/>
                    </a:lnL>
                    <a:lnR w="12700" cmpd="sng">
                      <a:noFill/>
                    </a:lnR>
                    <a:lnT w="6350" cap="flat" cmpd="sng" algn="ctr">
                      <a:solidFill>
                        <a:schemeClr val="bg1">
                          <a:lumMod val="65000"/>
                        </a:schemeClr>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F2F2F2"/>
                    </a:solidFill>
                  </a:tcPr>
                </a:tc>
                <a:tc>
                  <a:txBody>
                    <a:bodyPr/>
                    <a:lstStyle/>
                    <a:p>
                      <a:pPr marL="0" marR="0" lvl="0" indent="0" algn="ctr" defTabSz="685800" rtl="0" eaLnBrk="1" fontAlgn="auto" latinLnBrk="0" hangingPunct="1">
                        <a:lnSpc>
                          <a:spcPct val="85000"/>
                        </a:lnSpc>
                        <a:spcBef>
                          <a:spcPts val="0"/>
                        </a:spcBef>
                        <a:spcAft>
                          <a:spcPts val="0"/>
                        </a:spcAft>
                        <a:buClrTx/>
                        <a:buSzTx/>
                        <a:buFontTx/>
                        <a:buNone/>
                        <a:tabLst/>
                        <a:defRPr/>
                      </a:pPr>
                      <a:r>
                        <a:rPr lang="en-US" sz="600" dirty="0">
                          <a:solidFill>
                            <a:schemeClr val="tx1"/>
                          </a:solidFill>
                          <a:latin typeface="Arial" panose="020B0604020202020204" pitchFamily="34" charset="0"/>
                          <a:cs typeface="Arial" panose="020B0604020202020204" pitchFamily="34" charset="0"/>
                        </a:rPr>
                        <a:t>Stratified HR (95% CI</a:t>
                      </a:r>
                      <a:r>
                        <a:rPr lang="en-GB" sz="600" dirty="0">
                          <a:solidFill>
                            <a:schemeClr val="tx1"/>
                          </a:solidFill>
                          <a:latin typeface="Arial" panose="020B0604020202020204" pitchFamily="34" charset="0"/>
                          <a:cs typeface="Arial" panose="020B0604020202020204" pitchFamily="34" charset="0"/>
                        </a:rPr>
                        <a:t>)</a:t>
                      </a:r>
                    </a:p>
                  </a:txBody>
                  <a:tcPr marL="18000" marR="18000" marT="18000" marB="18000" anchor="b">
                    <a:lnL w="12700" cmpd="sng">
                      <a:noFill/>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3607572848"/>
                  </a:ext>
                </a:extLst>
              </a:tr>
              <a:tr h="0">
                <a:tc>
                  <a:txBody>
                    <a:bodyPr/>
                    <a:lstStyle/>
                    <a:p>
                      <a:pPr>
                        <a:lnSpc>
                          <a:spcPct val="85000"/>
                        </a:lnSpc>
                      </a:pPr>
                      <a:r>
                        <a:rPr lang="en-US" sz="600" dirty="0">
                          <a:solidFill>
                            <a:schemeClr val="tx1"/>
                          </a:solidFill>
                          <a:latin typeface="Arial" panose="020B0604020202020204" pitchFamily="34" charset="0"/>
                          <a:cs typeface="Arial" panose="020B0604020202020204" pitchFamily="34" charset="0"/>
                        </a:rPr>
                        <a:t>EV+P</a:t>
                      </a:r>
                      <a:endParaRPr lang="en-GB" sz="600" dirty="0">
                        <a:solidFill>
                          <a:schemeClr val="tx1"/>
                        </a:solidFill>
                        <a:latin typeface="Arial" panose="020B0604020202020204" pitchFamily="34" charset="0"/>
                        <a:cs typeface="Arial" panose="020B0604020202020204" pitchFamily="34" charset="0"/>
                      </a:endParaRPr>
                    </a:p>
                  </a:txBody>
                  <a:tcPr marL="18000" marR="18000" marT="18000" marB="18000" anchor="ctr">
                    <a:lnL w="6350" cap="flat" cmpd="sng" algn="ctr">
                      <a:solidFill>
                        <a:schemeClr val="bg1">
                          <a:lumMod val="65000"/>
                        </a:schemeClr>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lnSpc>
                          <a:spcPct val="85000"/>
                        </a:lnSpc>
                      </a:pPr>
                      <a:r>
                        <a:rPr lang="en-US" sz="600" dirty="0">
                          <a:solidFill>
                            <a:schemeClr val="tx1"/>
                          </a:solidFill>
                          <a:latin typeface="Arial" panose="020B0604020202020204" pitchFamily="34" charset="0"/>
                          <a:cs typeface="Arial" panose="020B0604020202020204" pitchFamily="34" charset="0"/>
                        </a:rPr>
                        <a:t>97</a:t>
                      </a:r>
                      <a:endParaRPr lang="en-GB" sz="600" dirty="0">
                        <a:solidFill>
                          <a:schemeClr val="tx1"/>
                        </a:solidFill>
                        <a:latin typeface="Arial" panose="020B0604020202020204" pitchFamily="34" charset="0"/>
                        <a:cs typeface="Arial" panose="020B0604020202020204" pitchFamily="34" charset="0"/>
                      </a:endParaRPr>
                    </a:p>
                  </a:txBody>
                  <a:tcPr marL="18000" marR="18000" marT="18000" marB="1800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lnSpc>
                          <a:spcPct val="85000"/>
                        </a:lnSpc>
                      </a:pPr>
                      <a:r>
                        <a:rPr lang="en-US" sz="600" dirty="0">
                          <a:solidFill>
                            <a:schemeClr val="tx1"/>
                          </a:solidFill>
                          <a:latin typeface="Arial" panose="020B0604020202020204" pitchFamily="34" charset="0"/>
                          <a:cs typeface="Arial" panose="020B0604020202020204" pitchFamily="34" charset="0"/>
                        </a:rPr>
                        <a:t>26</a:t>
                      </a:r>
                      <a:endParaRPr lang="en-GB" sz="600" dirty="0">
                        <a:solidFill>
                          <a:schemeClr val="tx1"/>
                        </a:solidFill>
                        <a:latin typeface="Arial" panose="020B0604020202020204" pitchFamily="34" charset="0"/>
                        <a:cs typeface="Arial" panose="020B0604020202020204" pitchFamily="34" charset="0"/>
                      </a:endParaRPr>
                    </a:p>
                  </a:txBody>
                  <a:tcPr marL="18000" marR="18000" marT="18000" marB="1800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lnSpc>
                          <a:spcPct val="85000"/>
                        </a:lnSpc>
                      </a:pPr>
                      <a:r>
                        <a:rPr lang="en-US" sz="600" dirty="0">
                          <a:solidFill>
                            <a:schemeClr val="tx1"/>
                          </a:solidFill>
                          <a:latin typeface="Arial" panose="020B0604020202020204" pitchFamily="34" charset="0"/>
                          <a:cs typeface="Arial" panose="020B0604020202020204" pitchFamily="34" charset="0"/>
                        </a:rPr>
                        <a:t>–</a:t>
                      </a:r>
                      <a:endParaRPr lang="en-GB" sz="600" dirty="0">
                        <a:solidFill>
                          <a:schemeClr val="tx1"/>
                        </a:solidFill>
                        <a:latin typeface="Arial" panose="020B0604020202020204" pitchFamily="34" charset="0"/>
                        <a:cs typeface="Arial" panose="020B0604020202020204" pitchFamily="34" charset="0"/>
                      </a:endParaRPr>
                    </a:p>
                  </a:txBody>
                  <a:tcPr marL="18000" marR="18000" marT="18000" marB="1800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lnSpc>
                          <a:spcPct val="85000"/>
                        </a:lnSpc>
                      </a:pPr>
                      <a:r>
                        <a:rPr lang="en-US" sz="600" dirty="0">
                          <a:solidFill>
                            <a:schemeClr val="tx1"/>
                          </a:solidFill>
                          <a:latin typeface="Arial" panose="020B0604020202020204" pitchFamily="34" charset="0"/>
                          <a:cs typeface="Arial" panose="020B0604020202020204" pitchFamily="34" charset="0"/>
                        </a:rPr>
                        <a:t>(–, –)</a:t>
                      </a:r>
                      <a:endParaRPr lang="en-GB" sz="600" dirty="0">
                        <a:solidFill>
                          <a:schemeClr val="tx1"/>
                        </a:solidFill>
                        <a:latin typeface="Arial" panose="020B0604020202020204" pitchFamily="34" charset="0"/>
                        <a:cs typeface="Arial" panose="020B0604020202020204" pitchFamily="34" charset="0"/>
                      </a:endParaRPr>
                    </a:p>
                  </a:txBody>
                  <a:tcPr marL="18000" marR="18000" marT="18000" marB="1800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rowSpan="2">
                  <a:txBody>
                    <a:bodyPr/>
                    <a:lstStyle/>
                    <a:p>
                      <a:pPr algn="ctr">
                        <a:lnSpc>
                          <a:spcPct val="85000"/>
                        </a:lnSpc>
                      </a:pPr>
                      <a:r>
                        <a:rPr lang="en-US" sz="600" dirty="0">
                          <a:solidFill>
                            <a:schemeClr val="tx1"/>
                          </a:solidFill>
                          <a:latin typeface="Arial" panose="020B0604020202020204" pitchFamily="34" charset="0"/>
                          <a:cs typeface="Arial" panose="020B0604020202020204" pitchFamily="34" charset="0"/>
                        </a:rPr>
                        <a:t>0.410</a:t>
                      </a:r>
                      <a:br>
                        <a:rPr lang="en-US" sz="600" dirty="0">
                          <a:solidFill>
                            <a:schemeClr val="tx1"/>
                          </a:solidFill>
                          <a:latin typeface="Arial" panose="020B0604020202020204" pitchFamily="34" charset="0"/>
                          <a:cs typeface="Arial" panose="020B0604020202020204" pitchFamily="34" charset="0"/>
                        </a:rPr>
                      </a:br>
                      <a:r>
                        <a:rPr lang="en-US" sz="600" dirty="0">
                          <a:solidFill>
                            <a:schemeClr val="tx1"/>
                          </a:solidFill>
                          <a:latin typeface="Arial" panose="020B0604020202020204" pitchFamily="34" charset="0"/>
                          <a:cs typeface="Arial" panose="020B0604020202020204" pitchFamily="34" charset="0"/>
                        </a:rPr>
                        <a:t>(0.250, 0.675)</a:t>
                      </a:r>
                      <a:endParaRPr lang="en-GB" sz="600" dirty="0">
                        <a:solidFill>
                          <a:schemeClr val="tx1"/>
                        </a:solidFill>
                        <a:latin typeface="Arial" panose="020B0604020202020204" pitchFamily="34" charset="0"/>
                        <a:cs typeface="Arial" panose="020B0604020202020204" pitchFamily="34" charset="0"/>
                      </a:endParaRPr>
                    </a:p>
                  </a:txBody>
                  <a:tcPr marL="18000" marR="18000" marT="18000" marB="18000" anchor="ctr">
                    <a:lnL w="12700" cmpd="sng">
                      <a:noFill/>
                    </a:lnL>
                    <a:lnR w="6350" cap="flat" cmpd="sng" algn="ctr">
                      <a:solidFill>
                        <a:schemeClr val="bg1">
                          <a:lumMod val="65000"/>
                        </a:schemeClr>
                      </a:solidFill>
                      <a:prstDash val="solid"/>
                      <a:round/>
                      <a:headEnd type="none" w="med" len="med"/>
                      <a:tailEnd type="none" w="med" len="med"/>
                    </a:lnR>
                    <a:lnT w="38100" cmpd="sng">
                      <a:noFill/>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88784701"/>
                  </a:ext>
                </a:extLst>
              </a:tr>
              <a:tr h="0">
                <a:tc>
                  <a:txBody>
                    <a:bodyPr/>
                    <a:lstStyle/>
                    <a:p>
                      <a:pPr>
                        <a:lnSpc>
                          <a:spcPct val="85000"/>
                        </a:lnSpc>
                      </a:pPr>
                      <a:r>
                        <a:rPr lang="en-US" sz="600" dirty="0">
                          <a:solidFill>
                            <a:schemeClr val="tx1"/>
                          </a:solidFill>
                          <a:latin typeface="Arial" panose="020B0604020202020204" pitchFamily="34" charset="0"/>
                          <a:cs typeface="Arial" panose="020B0604020202020204" pitchFamily="34" charset="0"/>
                        </a:rPr>
                        <a:t>Chemotherapy </a:t>
                      </a:r>
                      <a:endParaRPr lang="en-GB" sz="600" dirty="0">
                        <a:solidFill>
                          <a:schemeClr val="tx1"/>
                        </a:solidFill>
                        <a:latin typeface="Arial" panose="020B0604020202020204" pitchFamily="34" charset="0"/>
                        <a:cs typeface="Arial" panose="020B0604020202020204" pitchFamily="34" charset="0"/>
                      </a:endParaRPr>
                    </a:p>
                  </a:txBody>
                  <a:tcPr marL="18000" marR="18000" marT="18000" marB="18000" anchor="ctr">
                    <a:lnL w="6350" cap="flat" cmpd="sng" algn="ctr">
                      <a:solidFill>
                        <a:schemeClr val="bg1">
                          <a:lumMod val="65000"/>
                        </a:schemeClr>
                      </a:solidFill>
                      <a:prstDash val="solid"/>
                      <a:round/>
                      <a:headEnd type="none" w="med" len="med"/>
                      <a:tailEnd type="none" w="med" len="med"/>
                    </a:lnL>
                    <a:lnR w="12700" cmpd="sng">
                      <a:noFill/>
                    </a:lnR>
                    <a:lnT w="38100" cmpd="sng">
                      <a:noFill/>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85000"/>
                        </a:lnSpc>
                      </a:pPr>
                      <a:r>
                        <a:rPr lang="en-US" sz="600" dirty="0">
                          <a:solidFill>
                            <a:schemeClr val="tx1"/>
                          </a:solidFill>
                          <a:latin typeface="Arial" panose="020B0604020202020204" pitchFamily="34" charset="0"/>
                          <a:cs typeface="Arial" panose="020B0604020202020204" pitchFamily="34" charset="0"/>
                        </a:rPr>
                        <a:t>84</a:t>
                      </a:r>
                      <a:endParaRPr lang="en-GB" sz="600" dirty="0">
                        <a:solidFill>
                          <a:schemeClr val="tx1"/>
                        </a:solidFill>
                        <a:latin typeface="Arial" panose="020B0604020202020204" pitchFamily="34" charset="0"/>
                        <a:cs typeface="Arial" panose="020B0604020202020204" pitchFamily="34" charset="0"/>
                      </a:endParaRPr>
                    </a:p>
                  </a:txBody>
                  <a:tcPr marL="18000" marR="18000" marT="18000" marB="18000" anchor="ctr">
                    <a:lnL w="12700" cmpd="sng">
                      <a:noFill/>
                    </a:lnL>
                    <a:lnR w="12700" cmpd="sng">
                      <a:noFill/>
                    </a:lnR>
                    <a:lnT w="38100" cmpd="sng">
                      <a:noFill/>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85000"/>
                        </a:lnSpc>
                      </a:pPr>
                      <a:r>
                        <a:rPr lang="en-US" sz="600" dirty="0">
                          <a:solidFill>
                            <a:schemeClr val="tx1"/>
                          </a:solidFill>
                          <a:latin typeface="Arial" panose="020B0604020202020204" pitchFamily="34" charset="0"/>
                          <a:cs typeface="Arial" panose="020B0604020202020204" pitchFamily="34" charset="0"/>
                        </a:rPr>
                        <a:t>44</a:t>
                      </a:r>
                      <a:endParaRPr lang="en-GB" sz="600" dirty="0">
                        <a:solidFill>
                          <a:schemeClr val="tx1"/>
                        </a:solidFill>
                        <a:latin typeface="Arial" panose="020B0604020202020204" pitchFamily="34" charset="0"/>
                        <a:cs typeface="Arial" panose="020B0604020202020204" pitchFamily="34" charset="0"/>
                      </a:endParaRPr>
                    </a:p>
                  </a:txBody>
                  <a:tcPr marL="18000" marR="18000" marT="18000" marB="18000" anchor="ctr">
                    <a:lnL w="12700" cmpd="sng">
                      <a:noFill/>
                    </a:lnL>
                    <a:lnR w="12700" cmpd="sng">
                      <a:noFill/>
                    </a:lnR>
                    <a:lnT w="38100" cmpd="sng">
                      <a:noFill/>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85000"/>
                        </a:lnSpc>
                      </a:pPr>
                      <a:r>
                        <a:rPr lang="en-US" sz="600" dirty="0">
                          <a:solidFill>
                            <a:schemeClr val="tx1"/>
                          </a:solidFill>
                          <a:latin typeface="Arial" panose="020B0604020202020204" pitchFamily="34" charset="0"/>
                          <a:cs typeface="Arial" panose="020B0604020202020204" pitchFamily="34" charset="0"/>
                        </a:rPr>
                        <a:t>16.4</a:t>
                      </a:r>
                      <a:endParaRPr lang="en-GB" sz="600" dirty="0">
                        <a:solidFill>
                          <a:schemeClr val="tx1"/>
                        </a:solidFill>
                        <a:latin typeface="Arial" panose="020B0604020202020204" pitchFamily="34" charset="0"/>
                        <a:cs typeface="Arial" panose="020B0604020202020204" pitchFamily="34" charset="0"/>
                      </a:endParaRPr>
                    </a:p>
                  </a:txBody>
                  <a:tcPr marL="18000" marR="18000" marT="18000" marB="18000" anchor="ctr">
                    <a:lnL w="12700" cmpd="sng">
                      <a:noFill/>
                    </a:lnL>
                    <a:lnR w="12700" cmpd="sng">
                      <a:noFill/>
                    </a:lnR>
                    <a:lnT w="38100" cmpd="sng">
                      <a:noFill/>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85000"/>
                        </a:lnSpc>
                      </a:pPr>
                      <a:r>
                        <a:rPr lang="en-US" sz="600" dirty="0">
                          <a:solidFill>
                            <a:schemeClr val="tx1"/>
                          </a:solidFill>
                          <a:latin typeface="Arial" panose="020B0604020202020204" pitchFamily="34" charset="0"/>
                          <a:cs typeface="Arial" panose="020B0604020202020204" pitchFamily="34" charset="0"/>
                        </a:rPr>
                        <a:t>(14.5, 19.3)</a:t>
                      </a:r>
                      <a:endParaRPr lang="en-GB" sz="600" dirty="0">
                        <a:solidFill>
                          <a:schemeClr val="tx1"/>
                        </a:solidFill>
                        <a:latin typeface="Arial" panose="020B0604020202020204" pitchFamily="34" charset="0"/>
                        <a:cs typeface="Arial" panose="020B0604020202020204" pitchFamily="34" charset="0"/>
                      </a:endParaRPr>
                    </a:p>
                  </a:txBody>
                  <a:tcPr marL="18000" marR="18000" marT="18000" marB="18000" anchor="ctr">
                    <a:lnL w="12700" cmpd="sng">
                      <a:noFill/>
                    </a:lnL>
                    <a:lnR w="12700" cmpd="sng">
                      <a:noFill/>
                    </a:lnR>
                    <a:lnT w="38100" cmpd="sng">
                      <a:noFill/>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algn="ctr"/>
                      <a:endParaRPr lang="en-GB" sz="700" dirty="0">
                        <a:solidFill>
                          <a:schemeClr val="tx1"/>
                        </a:solidFill>
                      </a:endParaRPr>
                    </a:p>
                  </a:txBody>
                  <a:tcPr marL="18000" marR="18000" marT="18000" marB="1800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00676706"/>
                  </a:ext>
                </a:extLst>
              </a:tr>
            </a:tbl>
          </a:graphicData>
        </a:graphic>
      </p:graphicFrame>
      <p:graphicFrame>
        <p:nvGraphicFramePr>
          <p:cNvPr id="24" name="Table 23">
            <a:extLst>
              <a:ext uri="{FF2B5EF4-FFF2-40B4-BE49-F238E27FC236}">
                <a16:creationId xmlns:a16="http://schemas.microsoft.com/office/drawing/2014/main" id="{E614E3CB-59BF-95BB-B16C-5C13EE889687}"/>
              </a:ext>
            </a:extLst>
          </p:cNvPr>
          <p:cNvGraphicFramePr>
            <a:graphicFrameLocks noGrp="1"/>
          </p:cNvGraphicFramePr>
          <p:nvPr>
            <p:extLst>
              <p:ext uri="{D42A27DB-BD31-4B8C-83A1-F6EECF244321}">
                <p14:modId xmlns:p14="http://schemas.microsoft.com/office/powerpoint/2010/main" val="2344095551"/>
              </p:ext>
            </p:extLst>
          </p:nvPr>
        </p:nvGraphicFramePr>
        <p:xfrm>
          <a:off x="1569600" y="1093406"/>
          <a:ext cx="2934000" cy="341172"/>
        </p:xfrm>
        <a:graphic>
          <a:graphicData uri="http://schemas.openxmlformats.org/drawingml/2006/table">
            <a:tbl>
              <a:tblPr firstRow="1" bandRow="1">
                <a:tableStyleId>{5C22544A-7EE6-4342-B048-85BDC9FD1C3A}</a:tableStyleId>
              </a:tblPr>
              <a:tblGrid>
                <a:gridCol w="548640">
                  <a:extLst>
                    <a:ext uri="{9D8B030D-6E8A-4147-A177-3AD203B41FA5}">
                      <a16:colId xmlns:a16="http://schemas.microsoft.com/office/drawing/2014/main" val="1337622925"/>
                    </a:ext>
                  </a:extLst>
                </a:gridCol>
                <a:gridCol w="137160">
                  <a:extLst>
                    <a:ext uri="{9D8B030D-6E8A-4147-A177-3AD203B41FA5}">
                      <a16:colId xmlns:a16="http://schemas.microsoft.com/office/drawing/2014/main" val="1310154995"/>
                    </a:ext>
                  </a:extLst>
                </a:gridCol>
                <a:gridCol w="320040">
                  <a:extLst>
                    <a:ext uri="{9D8B030D-6E8A-4147-A177-3AD203B41FA5}">
                      <a16:colId xmlns:a16="http://schemas.microsoft.com/office/drawing/2014/main" val="1935046245"/>
                    </a:ext>
                  </a:extLst>
                </a:gridCol>
                <a:gridCol w="648000">
                  <a:extLst>
                    <a:ext uri="{9D8B030D-6E8A-4147-A177-3AD203B41FA5}">
                      <a16:colId xmlns:a16="http://schemas.microsoft.com/office/drawing/2014/main" val="127999419"/>
                    </a:ext>
                  </a:extLst>
                </a:gridCol>
                <a:gridCol w="457200">
                  <a:extLst>
                    <a:ext uri="{9D8B030D-6E8A-4147-A177-3AD203B41FA5}">
                      <a16:colId xmlns:a16="http://schemas.microsoft.com/office/drawing/2014/main" val="278259521"/>
                    </a:ext>
                  </a:extLst>
                </a:gridCol>
                <a:gridCol w="822960">
                  <a:extLst>
                    <a:ext uri="{9D8B030D-6E8A-4147-A177-3AD203B41FA5}">
                      <a16:colId xmlns:a16="http://schemas.microsoft.com/office/drawing/2014/main" val="1668902268"/>
                    </a:ext>
                  </a:extLst>
                </a:gridCol>
              </a:tblGrid>
              <a:tr h="0">
                <a:tc>
                  <a:txBody>
                    <a:bodyPr/>
                    <a:lstStyle/>
                    <a:p>
                      <a:pPr algn="ctr">
                        <a:lnSpc>
                          <a:spcPct val="85000"/>
                        </a:lnSpc>
                      </a:pPr>
                      <a:endParaRPr lang="en-GB" sz="600" dirty="0">
                        <a:solidFill>
                          <a:schemeClr val="tx1"/>
                        </a:solidFill>
                        <a:latin typeface="Arial" panose="020B0604020202020204" pitchFamily="34" charset="0"/>
                        <a:cs typeface="Arial" panose="020B0604020202020204" pitchFamily="34" charset="0"/>
                      </a:endParaRPr>
                    </a:p>
                  </a:txBody>
                  <a:tcPr marL="18000" marR="18000" marT="18000" marB="18000" anchor="b">
                    <a:lnL w="6350" cap="flat" cmpd="sng" algn="ctr">
                      <a:solidFill>
                        <a:schemeClr val="bg1">
                          <a:lumMod val="65000"/>
                        </a:schemeClr>
                      </a:solidFill>
                      <a:prstDash val="solid"/>
                      <a:round/>
                      <a:headEnd type="none" w="med" len="med"/>
                      <a:tailEnd type="none" w="med" len="med"/>
                    </a:lnL>
                    <a:lnR w="12700" cmpd="sng">
                      <a:noFill/>
                    </a:lnR>
                    <a:lnT w="6350" cap="flat" cmpd="sng" algn="ctr">
                      <a:solidFill>
                        <a:schemeClr val="bg1">
                          <a:lumMod val="65000"/>
                        </a:schemeClr>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F2F2F2"/>
                    </a:solidFill>
                  </a:tcPr>
                </a:tc>
                <a:tc>
                  <a:txBody>
                    <a:bodyPr/>
                    <a:lstStyle/>
                    <a:p>
                      <a:pPr algn="ctr">
                        <a:lnSpc>
                          <a:spcPct val="85000"/>
                        </a:lnSpc>
                      </a:pPr>
                      <a:r>
                        <a:rPr lang="en-US" sz="600" dirty="0">
                          <a:solidFill>
                            <a:schemeClr val="tx1"/>
                          </a:solidFill>
                          <a:latin typeface="Arial" panose="020B0604020202020204" pitchFamily="34" charset="0"/>
                          <a:cs typeface="Arial" panose="020B0604020202020204" pitchFamily="34" charset="0"/>
                        </a:rPr>
                        <a:t>N</a:t>
                      </a:r>
                      <a:endParaRPr lang="en-GB" sz="600" dirty="0">
                        <a:solidFill>
                          <a:schemeClr val="tx1"/>
                        </a:solidFill>
                        <a:latin typeface="Arial" panose="020B0604020202020204" pitchFamily="34" charset="0"/>
                        <a:cs typeface="Arial" panose="020B0604020202020204" pitchFamily="34" charset="0"/>
                      </a:endParaRPr>
                    </a:p>
                  </a:txBody>
                  <a:tcPr marL="18000" marR="18000" marT="18000" marB="18000" anchor="b">
                    <a:lnL w="12700" cmpd="sng">
                      <a:noFill/>
                    </a:lnL>
                    <a:lnR w="12700" cmpd="sng">
                      <a:noFill/>
                    </a:lnR>
                    <a:lnT w="6350" cap="flat" cmpd="sng" algn="ctr">
                      <a:solidFill>
                        <a:schemeClr val="bg1">
                          <a:lumMod val="65000"/>
                        </a:schemeClr>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F2F2F2"/>
                    </a:solidFill>
                  </a:tcPr>
                </a:tc>
                <a:tc>
                  <a:txBody>
                    <a:bodyPr/>
                    <a:lstStyle/>
                    <a:p>
                      <a:pPr algn="ctr">
                        <a:lnSpc>
                          <a:spcPct val="85000"/>
                        </a:lnSpc>
                      </a:pPr>
                      <a:r>
                        <a:rPr lang="en-US" sz="600" dirty="0">
                          <a:solidFill>
                            <a:schemeClr val="tx1"/>
                          </a:solidFill>
                          <a:latin typeface="Arial" panose="020B0604020202020204" pitchFamily="34" charset="0"/>
                          <a:cs typeface="Arial" panose="020B0604020202020204" pitchFamily="34" charset="0"/>
                        </a:rPr>
                        <a:t>Events</a:t>
                      </a:r>
                      <a:endParaRPr lang="en-GB" sz="600" dirty="0">
                        <a:solidFill>
                          <a:schemeClr val="tx1"/>
                        </a:solidFill>
                        <a:latin typeface="Arial" panose="020B0604020202020204" pitchFamily="34" charset="0"/>
                        <a:cs typeface="Arial" panose="020B0604020202020204" pitchFamily="34" charset="0"/>
                      </a:endParaRPr>
                    </a:p>
                  </a:txBody>
                  <a:tcPr marL="18000" marR="18000" marT="18000" marB="18000" anchor="b">
                    <a:lnL w="12700" cmpd="sng">
                      <a:noFill/>
                    </a:lnL>
                    <a:lnR w="12700" cmpd="sng">
                      <a:noFill/>
                    </a:lnR>
                    <a:lnT w="6350" cap="flat" cmpd="sng" algn="ctr">
                      <a:solidFill>
                        <a:schemeClr val="bg1">
                          <a:lumMod val="65000"/>
                        </a:schemeClr>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F2F2F2"/>
                    </a:solidFill>
                  </a:tcPr>
                </a:tc>
                <a:tc>
                  <a:txBody>
                    <a:bodyPr/>
                    <a:lstStyle/>
                    <a:p>
                      <a:pPr algn="ctr">
                        <a:lnSpc>
                          <a:spcPct val="85000"/>
                        </a:lnSpc>
                      </a:pPr>
                      <a:r>
                        <a:rPr lang="en-US" sz="600" dirty="0">
                          <a:solidFill>
                            <a:schemeClr val="tx1"/>
                          </a:solidFill>
                          <a:latin typeface="Arial" panose="020B0604020202020204" pitchFamily="34" charset="0"/>
                          <a:cs typeface="Arial" panose="020B0604020202020204" pitchFamily="34" charset="0"/>
                        </a:rPr>
                        <a:t>Median (months)</a:t>
                      </a:r>
                      <a:endParaRPr lang="en-GB" sz="600" dirty="0">
                        <a:solidFill>
                          <a:schemeClr val="tx1"/>
                        </a:solidFill>
                        <a:latin typeface="Arial" panose="020B0604020202020204" pitchFamily="34" charset="0"/>
                        <a:cs typeface="Arial" panose="020B0604020202020204" pitchFamily="34" charset="0"/>
                      </a:endParaRPr>
                    </a:p>
                  </a:txBody>
                  <a:tcPr marL="18000" marR="18000" marT="18000" marB="18000" anchor="b">
                    <a:lnL w="12700" cmpd="sng">
                      <a:noFill/>
                    </a:lnL>
                    <a:lnR w="12700" cmpd="sng">
                      <a:noFill/>
                    </a:lnR>
                    <a:lnT w="6350" cap="flat" cmpd="sng" algn="ctr">
                      <a:solidFill>
                        <a:schemeClr val="bg1">
                          <a:lumMod val="65000"/>
                        </a:schemeClr>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F2F2F2"/>
                    </a:solidFill>
                  </a:tcPr>
                </a:tc>
                <a:tc>
                  <a:txBody>
                    <a:bodyPr/>
                    <a:lstStyle/>
                    <a:p>
                      <a:pPr algn="ctr">
                        <a:lnSpc>
                          <a:spcPct val="85000"/>
                        </a:lnSpc>
                      </a:pPr>
                      <a:r>
                        <a:rPr lang="en-US" sz="600" dirty="0">
                          <a:solidFill>
                            <a:schemeClr val="tx1"/>
                          </a:solidFill>
                          <a:latin typeface="Arial" panose="020B0604020202020204" pitchFamily="34" charset="0"/>
                          <a:cs typeface="Arial" panose="020B0604020202020204" pitchFamily="34" charset="0"/>
                        </a:rPr>
                        <a:t>95% CI</a:t>
                      </a:r>
                      <a:endParaRPr lang="en-GB" sz="600" dirty="0">
                        <a:solidFill>
                          <a:schemeClr val="tx1"/>
                        </a:solidFill>
                        <a:latin typeface="Arial" panose="020B0604020202020204" pitchFamily="34" charset="0"/>
                        <a:cs typeface="Arial" panose="020B0604020202020204" pitchFamily="34" charset="0"/>
                      </a:endParaRPr>
                    </a:p>
                  </a:txBody>
                  <a:tcPr marL="18000" marR="18000" marT="18000" marB="18000" anchor="b">
                    <a:lnL w="12700" cmpd="sng">
                      <a:noFill/>
                    </a:lnL>
                    <a:lnR w="12700" cmpd="sng">
                      <a:noFill/>
                    </a:lnR>
                    <a:lnT w="6350" cap="flat" cmpd="sng" algn="ctr">
                      <a:solidFill>
                        <a:schemeClr val="bg1">
                          <a:lumMod val="65000"/>
                        </a:schemeClr>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F2F2F2"/>
                    </a:solidFill>
                  </a:tcPr>
                </a:tc>
                <a:tc>
                  <a:txBody>
                    <a:bodyPr/>
                    <a:lstStyle/>
                    <a:p>
                      <a:pPr marL="0" marR="0" lvl="0" indent="0" algn="ctr" defTabSz="685800" rtl="0" eaLnBrk="1" fontAlgn="auto" latinLnBrk="0" hangingPunct="1">
                        <a:lnSpc>
                          <a:spcPct val="85000"/>
                        </a:lnSpc>
                        <a:spcBef>
                          <a:spcPts val="0"/>
                        </a:spcBef>
                        <a:spcAft>
                          <a:spcPts val="0"/>
                        </a:spcAft>
                        <a:buClrTx/>
                        <a:buSzTx/>
                        <a:buFontTx/>
                        <a:buNone/>
                        <a:tabLst/>
                        <a:defRPr/>
                      </a:pPr>
                      <a:r>
                        <a:rPr lang="en-US" sz="600" dirty="0">
                          <a:solidFill>
                            <a:schemeClr val="tx1"/>
                          </a:solidFill>
                          <a:latin typeface="Arial" panose="020B0604020202020204" pitchFamily="34" charset="0"/>
                          <a:cs typeface="Arial" panose="020B0604020202020204" pitchFamily="34" charset="0"/>
                        </a:rPr>
                        <a:t>Stratified HR (95% CI</a:t>
                      </a:r>
                      <a:r>
                        <a:rPr lang="en-GB" sz="600" dirty="0">
                          <a:solidFill>
                            <a:schemeClr val="tx1"/>
                          </a:solidFill>
                          <a:latin typeface="Arial" panose="020B0604020202020204" pitchFamily="34" charset="0"/>
                          <a:cs typeface="Arial" panose="020B0604020202020204" pitchFamily="34" charset="0"/>
                        </a:rPr>
                        <a:t>)</a:t>
                      </a:r>
                    </a:p>
                  </a:txBody>
                  <a:tcPr marL="18000" marR="18000" marT="18000" marB="18000" anchor="b">
                    <a:lnL w="12700" cmpd="sng">
                      <a:noFill/>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3607572848"/>
                  </a:ext>
                </a:extLst>
              </a:tr>
              <a:tr h="0">
                <a:tc>
                  <a:txBody>
                    <a:bodyPr/>
                    <a:lstStyle/>
                    <a:p>
                      <a:pPr>
                        <a:lnSpc>
                          <a:spcPct val="85000"/>
                        </a:lnSpc>
                      </a:pPr>
                      <a:r>
                        <a:rPr lang="en-US" sz="600" dirty="0">
                          <a:solidFill>
                            <a:schemeClr val="tx1"/>
                          </a:solidFill>
                          <a:latin typeface="Arial" panose="020B0604020202020204" pitchFamily="34" charset="0"/>
                          <a:cs typeface="Arial" panose="020B0604020202020204" pitchFamily="34" charset="0"/>
                        </a:rPr>
                        <a:t>EV+P</a:t>
                      </a:r>
                      <a:endParaRPr lang="en-GB" sz="600" dirty="0">
                        <a:solidFill>
                          <a:schemeClr val="tx1"/>
                        </a:solidFill>
                        <a:latin typeface="Arial" panose="020B0604020202020204" pitchFamily="34" charset="0"/>
                        <a:cs typeface="Arial" panose="020B0604020202020204" pitchFamily="34" charset="0"/>
                      </a:endParaRPr>
                    </a:p>
                  </a:txBody>
                  <a:tcPr marL="18000" marR="18000" marT="18000" marB="18000" anchor="ctr">
                    <a:lnL w="6350" cap="flat" cmpd="sng" algn="ctr">
                      <a:solidFill>
                        <a:schemeClr val="bg1">
                          <a:lumMod val="65000"/>
                        </a:schemeClr>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lnSpc>
                          <a:spcPct val="85000"/>
                        </a:lnSpc>
                      </a:pPr>
                      <a:r>
                        <a:rPr lang="en-US" sz="600" dirty="0">
                          <a:solidFill>
                            <a:schemeClr val="tx1"/>
                          </a:solidFill>
                          <a:latin typeface="Arial" panose="020B0604020202020204" pitchFamily="34" charset="0"/>
                          <a:cs typeface="Arial" panose="020B0604020202020204" pitchFamily="34" charset="0"/>
                        </a:rPr>
                        <a:t>70</a:t>
                      </a:r>
                      <a:endParaRPr lang="en-GB" sz="600" dirty="0">
                        <a:solidFill>
                          <a:schemeClr val="tx1"/>
                        </a:solidFill>
                        <a:latin typeface="Arial" panose="020B0604020202020204" pitchFamily="34" charset="0"/>
                        <a:cs typeface="Arial" panose="020B0604020202020204" pitchFamily="34" charset="0"/>
                      </a:endParaRPr>
                    </a:p>
                  </a:txBody>
                  <a:tcPr marL="18000" marR="18000" marT="18000" marB="1800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lnSpc>
                          <a:spcPct val="85000"/>
                        </a:lnSpc>
                      </a:pPr>
                      <a:r>
                        <a:rPr lang="en-US" sz="600" dirty="0">
                          <a:solidFill>
                            <a:schemeClr val="tx1"/>
                          </a:solidFill>
                          <a:latin typeface="Arial" panose="020B0604020202020204" pitchFamily="34" charset="0"/>
                          <a:cs typeface="Arial" panose="020B0604020202020204" pitchFamily="34" charset="0"/>
                        </a:rPr>
                        <a:t>22</a:t>
                      </a:r>
                      <a:endParaRPr lang="en-GB" sz="600" dirty="0">
                        <a:solidFill>
                          <a:schemeClr val="tx1"/>
                        </a:solidFill>
                        <a:latin typeface="Arial" panose="020B0604020202020204" pitchFamily="34" charset="0"/>
                        <a:cs typeface="Arial" panose="020B0604020202020204" pitchFamily="34" charset="0"/>
                      </a:endParaRPr>
                    </a:p>
                  </a:txBody>
                  <a:tcPr marL="18000" marR="18000" marT="18000" marB="1800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lnSpc>
                          <a:spcPct val="85000"/>
                        </a:lnSpc>
                      </a:pPr>
                      <a:r>
                        <a:rPr lang="en-US" sz="600" dirty="0">
                          <a:solidFill>
                            <a:schemeClr val="tx1"/>
                          </a:solidFill>
                          <a:latin typeface="Arial" panose="020B0604020202020204" pitchFamily="34" charset="0"/>
                          <a:cs typeface="Arial" panose="020B0604020202020204" pitchFamily="34" charset="0"/>
                        </a:rPr>
                        <a:t>22.3</a:t>
                      </a:r>
                      <a:endParaRPr lang="en-GB" sz="600" dirty="0">
                        <a:solidFill>
                          <a:schemeClr val="tx1"/>
                        </a:solidFill>
                        <a:latin typeface="Arial" panose="020B0604020202020204" pitchFamily="34" charset="0"/>
                        <a:cs typeface="Arial" panose="020B0604020202020204" pitchFamily="34" charset="0"/>
                      </a:endParaRPr>
                    </a:p>
                  </a:txBody>
                  <a:tcPr marL="18000" marR="18000" marT="18000" marB="1800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lnSpc>
                          <a:spcPct val="85000"/>
                        </a:lnSpc>
                      </a:pPr>
                      <a:r>
                        <a:rPr lang="en-US" sz="600" dirty="0">
                          <a:solidFill>
                            <a:schemeClr val="tx1"/>
                          </a:solidFill>
                          <a:latin typeface="Arial" panose="020B0604020202020204" pitchFamily="34" charset="0"/>
                          <a:cs typeface="Arial" panose="020B0604020202020204" pitchFamily="34" charset="0"/>
                        </a:rPr>
                        <a:t>(17.0, –)</a:t>
                      </a:r>
                      <a:endParaRPr lang="en-GB" sz="600" dirty="0">
                        <a:solidFill>
                          <a:schemeClr val="tx1"/>
                        </a:solidFill>
                        <a:latin typeface="Arial" panose="020B0604020202020204" pitchFamily="34" charset="0"/>
                        <a:cs typeface="Arial" panose="020B0604020202020204" pitchFamily="34" charset="0"/>
                      </a:endParaRPr>
                    </a:p>
                  </a:txBody>
                  <a:tcPr marL="18000" marR="18000" marT="18000" marB="1800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rowSpan="2">
                  <a:txBody>
                    <a:bodyPr/>
                    <a:lstStyle/>
                    <a:p>
                      <a:pPr algn="ctr">
                        <a:lnSpc>
                          <a:spcPct val="85000"/>
                        </a:lnSpc>
                      </a:pPr>
                      <a:r>
                        <a:rPr lang="en-US" sz="600" dirty="0">
                          <a:solidFill>
                            <a:schemeClr val="tx1"/>
                          </a:solidFill>
                          <a:latin typeface="Arial" panose="020B0604020202020204" pitchFamily="34" charset="0"/>
                          <a:cs typeface="Arial" panose="020B0604020202020204" pitchFamily="34" charset="0"/>
                        </a:rPr>
                        <a:t>0.522</a:t>
                      </a:r>
                      <a:br>
                        <a:rPr lang="en-US" sz="600" dirty="0">
                          <a:solidFill>
                            <a:schemeClr val="tx1"/>
                          </a:solidFill>
                          <a:latin typeface="Arial" panose="020B0604020202020204" pitchFamily="34" charset="0"/>
                          <a:cs typeface="Arial" panose="020B0604020202020204" pitchFamily="34" charset="0"/>
                        </a:rPr>
                      </a:br>
                      <a:r>
                        <a:rPr lang="en-US" sz="600" dirty="0">
                          <a:solidFill>
                            <a:schemeClr val="tx1"/>
                          </a:solidFill>
                          <a:latin typeface="Arial" panose="020B0604020202020204" pitchFamily="34" charset="0"/>
                          <a:cs typeface="Arial" panose="020B0604020202020204" pitchFamily="34" charset="0"/>
                        </a:rPr>
                        <a:t>(0.310, 0.880)</a:t>
                      </a:r>
                      <a:endParaRPr lang="en-GB" sz="600" dirty="0">
                        <a:solidFill>
                          <a:schemeClr val="tx1"/>
                        </a:solidFill>
                        <a:latin typeface="Arial" panose="020B0604020202020204" pitchFamily="34" charset="0"/>
                        <a:cs typeface="Arial" panose="020B0604020202020204" pitchFamily="34" charset="0"/>
                      </a:endParaRPr>
                    </a:p>
                  </a:txBody>
                  <a:tcPr marL="18000" marR="18000" marT="18000" marB="18000" anchor="ctr">
                    <a:lnL w="12700" cmpd="sng">
                      <a:noFill/>
                    </a:lnL>
                    <a:lnR w="6350" cap="flat" cmpd="sng" algn="ctr">
                      <a:solidFill>
                        <a:schemeClr val="bg1">
                          <a:lumMod val="65000"/>
                        </a:schemeClr>
                      </a:solidFill>
                      <a:prstDash val="solid"/>
                      <a:round/>
                      <a:headEnd type="none" w="med" len="med"/>
                      <a:tailEnd type="none" w="med" len="med"/>
                    </a:lnR>
                    <a:lnT w="38100" cmpd="sng">
                      <a:noFill/>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88784701"/>
                  </a:ext>
                </a:extLst>
              </a:tr>
              <a:tr h="0">
                <a:tc>
                  <a:txBody>
                    <a:bodyPr/>
                    <a:lstStyle/>
                    <a:p>
                      <a:pPr>
                        <a:lnSpc>
                          <a:spcPct val="85000"/>
                        </a:lnSpc>
                      </a:pPr>
                      <a:r>
                        <a:rPr lang="en-US" sz="600" dirty="0">
                          <a:solidFill>
                            <a:schemeClr val="tx1"/>
                          </a:solidFill>
                          <a:latin typeface="Arial" panose="020B0604020202020204" pitchFamily="34" charset="0"/>
                          <a:cs typeface="Arial" panose="020B0604020202020204" pitchFamily="34" charset="0"/>
                        </a:rPr>
                        <a:t>Chemotherapy </a:t>
                      </a:r>
                      <a:endParaRPr lang="en-GB" sz="600" dirty="0">
                        <a:solidFill>
                          <a:schemeClr val="tx1"/>
                        </a:solidFill>
                        <a:latin typeface="Arial" panose="020B0604020202020204" pitchFamily="34" charset="0"/>
                        <a:cs typeface="Arial" panose="020B0604020202020204" pitchFamily="34" charset="0"/>
                      </a:endParaRPr>
                    </a:p>
                  </a:txBody>
                  <a:tcPr marL="18000" marR="18000" marT="18000" marB="18000" anchor="ctr">
                    <a:lnL w="6350" cap="flat" cmpd="sng" algn="ctr">
                      <a:solidFill>
                        <a:schemeClr val="bg1">
                          <a:lumMod val="65000"/>
                        </a:schemeClr>
                      </a:solidFill>
                      <a:prstDash val="solid"/>
                      <a:round/>
                      <a:headEnd type="none" w="med" len="med"/>
                      <a:tailEnd type="none" w="med" len="med"/>
                    </a:lnL>
                    <a:lnR w="12700" cmpd="sng">
                      <a:noFill/>
                    </a:lnR>
                    <a:lnT w="38100" cmpd="sng">
                      <a:noFill/>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85000"/>
                        </a:lnSpc>
                      </a:pPr>
                      <a:r>
                        <a:rPr lang="en-US" sz="600" dirty="0">
                          <a:solidFill>
                            <a:schemeClr val="tx1"/>
                          </a:solidFill>
                          <a:latin typeface="Arial" panose="020B0604020202020204" pitchFamily="34" charset="0"/>
                          <a:cs typeface="Arial" panose="020B0604020202020204" pitchFamily="34" charset="0"/>
                        </a:rPr>
                        <a:t>86</a:t>
                      </a:r>
                      <a:endParaRPr lang="en-GB" sz="600" dirty="0">
                        <a:solidFill>
                          <a:schemeClr val="tx1"/>
                        </a:solidFill>
                        <a:latin typeface="Arial" panose="020B0604020202020204" pitchFamily="34" charset="0"/>
                        <a:cs typeface="Arial" panose="020B0604020202020204" pitchFamily="34" charset="0"/>
                      </a:endParaRPr>
                    </a:p>
                  </a:txBody>
                  <a:tcPr marL="18000" marR="18000" marT="18000" marB="18000" anchor="ctr">
                    <a:lnL w="12700" cmpd="sng">
                      <a:noFill/>
                    </a:lnL>
                    <a:lnR w="12700" cmpd="sng">
                      <a:noFill/>
                    </a:lnR>
                    <a:lnT w="38100" cmpd="sng">
                      <a:noFill/>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85000"/>
                        </a:lnSpc>
                      </a:pPr>
                      <a:r>
                        <a:rPr lang="en-US" sz="600" dirty="0">
                          <a:solidFill>
                            <a:schemeClr val="tx1"/>
                          </a:solidFill>
                          <a:latin typeface="Arial" panose="020B0604020202020204" pitchFamily="34" charset="0"/>
                          <a:cs typeface="Arial" panose="020B0604020202020204" pitchFamily="34" charset="0"/>
                        </a:rPr>
                        <a:t>44</a:t>
                      </a:r>
                      <a:endParaRPr lang="en-GB" sz="600" dirty="0">
                        <a:solidFill>
                          <a:schemeClr val="tx1"/>
                        </a:solidFill>
                        <a:latin typeface="Arial" panose="020B0604020202020204" pitchFamily="34" charset="0"/>
                        <a:cs typeface="Arial" panose="020B0604020202020204" pitchFamily="34" charset="0"/>
                      </a:endParaRPr>
                    </a:p>
                  </a:txBody>
                  <a:tcPr marL="18000" marR="18000" marT="18000" marB="18000" anchor="ctr">
                    <a:lnL w="12700" cmpd="sng">
                      <a:noFill/>
                    </a:lnL>
                    <a:lnR w="12700" cmpd="sng">
                      <a:noFill/>
                    </a:lnR>
                    <a:lnT w="38100" cmpd="sng">
                      <a:noFill/>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85000"/>
                        </a:lnSpc>
                      </a:pPr>
                      <a:r>
                        <a:rPr lang="en-US" sz="600" dirty="0">
                          <a:solidFill>
                            <a:schemeClr val="tx1"/>
                          </a:solidFill>
                          <a:latin typeface="Arial" panose="020B0604020202020204" pitchFamily="34" charset="0"/>
                          <a:cs typeface="Arial" panose="020B0604020202020204" pitchFamily="34" charset="0"/>
                        </a:rPr>
                        <a:t>15.5</a:t>
                      </a:r>
                      <a:endParaRPr lang="en-GB" sz="600" dirty="0">
                        <a:solidFill>
                          <a:schemeClr val="tx1"/>
                        </a:solidFill>
                        <a:latin typeface="Arial" panose="020B0604020202020204" pitchFamily="34" charset="0"/>
                        <a:cs typeface="Arial" panose="020B0604020202020204" pitchFamily="34" charset="0"/>
                      </a:endParaRPr>
                    </a:p>
                  </a:txBody>
                  <a:tcPr marL="18000" marR="18000" marT="18000" marB="18000" anchor="ctr">
                    <a:lnL w="12700" cmpd="sng">
                      <a:noFill/>
                    </a:lnL>
                    <a:lnR w="12700" cmpd="sng">
                      <a:noFill/>
                    </a:lnR>
                    <a:lnT w="38100" cmpd="sng">
                      <a:noFill/>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85000"/>
                        </a:lnSpc>
                      </a:pPr>
                      <a:r>
                        <a:rPr lang="en-US" sz="600" dirty="0">
                          <a:solidFill>
                            <a:schemeClr val="tx1"/>
                          </a:solidFill>
                          <a:latin typeface="Arial" panose="020B0604020202020204" pitchFamily="34" charset="0"/>
                          <a:cs typeface="Arial" panose="020B0604020202020204" pitchFamily="34" charset="0"/>
                        </a:rPr>
                        <a:t>(10.1, 27.5)</a:t>
                      </a:r>
                      <a:endParaRPr lang="en-GB" sz="600" dirty="0">
                        <a:solidFill>
                          <a:schemeClr val="tx1"/>
                        </a:solidFill>
                        <a:latin typeface="Arial" panose="020B0604020202020204" pitchFamily="34" charset="0"/>
                        <a:cs typeface="Arial" panose="020B0604020202020204" pitchFamily="34" charset="0"/>
                      </a:endParaRPr>
                    </a:p>
                  </a:txBody>
                  <a:tcPr marL="18000" marR="18000" marT="18000" marB="18000" anchor="ctr">
                    <a:lnL w="12700" cmpd="sng">
                      <a:noFill/>
                    </a:lnL>
                    <a:lnR w="12700" cmpd="sng">
                      <a:noFill/>
                    </a:lnR>
                    <a:lnT w="38100" cmpd="sng">
                      <a:noFill/>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algn="ctr"/>
                      <a:endParaRPr lang="en-GB" sz="700" dirty="0">
                        <a:solidFill>
                          <a:schemeClr val="tx1"/>
                        </a:solidFill>
                      </a:endParaRPr>
                    </a:p>
                  </a:txBody>
                  <a:tcPr marL="18000" marR="18000" marT="18000" marB="1800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00676706"/>
                  </a:ext>
                </a:extLst>
              </a:tr>
            </a:tbl>
          </a:graphicData>
        </a:graphic>
      </p:graphicFrame>
    </p:spTree>
    <p:extLst>
      <p:ext uri="{BB962C8B-B14F-4D97-AF65-F5344CB8AC3E}">
        <p14:creationId xmlns:p14="http://schemas.microsoft.com/office/powerpoint/2010/main" val="21395583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514D052-FF5E-ACD5-00DB-1E03512882EF}"/>
              </a:ext>
            </a:extLst>
          </p:cNvPr>
          <p:cNvSpPr txBox="1">
            <a:spLocks/>
          </p:cNvSpPr>
          <p:nvPr/>
        </p:nvSpPr>
        <p:spPr>
          <a:xfrm>
            <a:off x="352802" y="280800"/>
            <a:ext cx="8594695" cy="626400"/>
          </a:xfrm>
          <a:prstGeom prst="rect">
            <a:avLst/>
          </a:prstGeom>
        </p:spPr>
        <p:txBody>
          <a:bodyPr vert="horz" lIns="91440" tIns="45720" rIns="91440" bIns="45720" rtlCol="0" anchor="t">
            <a:noAutofit/>
          </a:bodyPr>
          <a:lstStyle>
            <a:lvl1pPr algn="l" defTabSz="914354"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914354" rtl="0" eaLnBrk="1" fontAlgn="auto" latinLnBrk="0" hangingPunct="1">
              <a:lnSpc>
                <a:spcPct val="90000"/>
              </a:lnSpc>
              <a:spcBef>
                <a:spcPct val="0"/>
              </a:spcBef>
              <a:spcAft>
                <a:spcPts val="0"/>
              </a:spcAft>
              <a:buClrTx/>
              <a:buSzTx/>
              <a:buFontTx/>
              <a:buNone/>
              <a:tabLst/>
              <a:defRPr/>
            </a:pPr>
            <a:r>
              <a:rPr lang="en-GB" sz="2000" b="1" dirty="0">
                <a:latin typeface="Arial" panose="020B0604020202020204" pitchFamily="34" charset="0"/>
                <a:cs typeface="Arial" panose="020B0604020202020204" pitchFamily="34" charset="0"/>
              </a:rPr>
              <a:t>Conclusions</a:t>
            </a:r>
            <a:endParaRPr kumimoji="0" lang="en-GB" sz="2000" b="1" i="0" u="none" strike="noStrike" kern="1200" cap="none" spc="0" normalizeH="0" baseline="0" noProof="0" dirty="0">
              <a:ln>
                <a:noFill/>
              </a:ln>
              <a:solidFill>
                <a:sysClr val="windowText" lastClr="000000"/>
              </a:solidFill>
              <a:effectLst/>
              <a:uLnTx/>
              <a:uFillTx/>
              <a:latin typeface="Arial" panose="020B0604020202020204" pitchFamily="34" charset="0"/>
              <a:ea typeface="+mj-ea"/>
              <a:cs typeface="Arial" panose="020B0604020202020204" pitchFamily="34" charset="0"/>
            </a:endParaRPr>
          </a:p>
        </p:txBody>
      </p:sp>
      <p:sp>
        <p:nvSpPr>
          <p:cNvPr id="12" name="Content Placeholder 6">
            <a:extLst>
              <a:ext uri="{FF2B5EF4-FFF2-40B4-BE49-F238E27FC236}">
                <a16:creationId xmlns:a16="http://schemas.microsoft.com/office/drawing/2014/main" id="{8B00B041-2A85-0F94-A639-CEEF3A36877D}"/>
              </a:ext>
            </a:extLst>
          </p:cNvPr>
          <p:cNvSpPr txBox="1">
            <a:spLocks/>
          </p:cNvSpPr>
          <p:nvPr/>
        </p:nvSpPr>
        <p:spPr>
          <a:xfrm>
            <a:off x="350989" y="1116106"/>
            <a:ext cx="8413952" cy="3182428"/>
          </a:xfrm>
          <a:prstGeom prst="rect">
            <a:avLst/>
          </a:prstGeom>
        </p:spPr>
        <p:txBody>
          <a:bodyPr vert="horz" lIns="91440" tIns="45720" rIns="91440" bIns="45720" rtlCol="0" anchor="t">
            <a:noAutofit/>
          </a:bodyPr>
          <a:lstStyle>
            <a:lvl1pPr marL="228589" indent="-228589" algn="l" defTabSz="914354" rtl="0" eaLnBrk="1" latinLnBrk="0" hangingPunct="1">
              <a:lnSpc>
                <a:spcPct val="100000"/>
              </a:lnSpc>
              <a:spcBef>
                <a:spcPts val="1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1pPr>
            <a:lvl2pPr marL="457178" indent="-228589" algn="l" defTabSz="914354"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2pPr>
            <a:lvl3pPr marL="683966" indent="-228589" algn="l" defTabSz="914354" rtl="0" eaLnBrk="1" latinLnBrk="0" hangingPunct="1">
              <a:lnSpc>
                <a:spcPct val="10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910755" indent="-228589" algn="l" defTabSz="914354" rtl="0" eaLnBrk="1" latinLnBrk="0" hangingPunct="1">
              <a:lnSpc>
                <a:spcPct val="100000"/>
              </a:lnSpc>
              <a:spcBef>
                <a:spcPts val="5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4pPr>
            <a:lvl5pPr marL="1137544" indent="-228589" algn="l" defTabSz="914354" rtl="0" eaLnBrk="1" latinLnBrk="0" hangingPunct="1">
              <a:lnSpc>
                <a:spcPct val="100000"/>
              </a:lnSpc>
              <a:spcBef>
                <a:spcPts val="5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7965" marR="0" lvl="0" indent="-227965" algn="l" defTabSz="914354">
              <a:lnSpc>
                <a:spcPct val="100000"/>
              </a:lnSpc>
              <a:spcBef>
                <a:spcPts val="600"/>
              </a:spcBef>
              <a:spcAft>
                <a:spcPts val="1200"/>
              </a:spcAft>
              <a:buClrTx/>
              <a:buSzTx/>
              <a:buFont typeface="Arial,Sans-Serif" panose="020B0604020202020204" pitchFamily="34" charset="0"/>
              <a:buChar char="•"/>
              <a:tabLst/>
              <a:defRPr/>
            </a:pPr>
            <a:r>
              <a:rPr lang="en-US" sz="1400" dirty="0">
                <a:latin typeface="Arial"/>
                <a:cs typeface="Arial"/>
              </a:rPr>
              <a:t>Nectin-4</a:t>
            </a:r>
            <a:r>
              <a:rPr kumimoji="0" lang="en-US" sz="1400" b="0" i="0" u="none" strike="noStrike" kern="1200" cap="none" spc="0" normalizeH="0" baseline="0" noProof="0" dirty="0">
                <a:ln>
                  <a:noFill/>
                </a:ln>
                <a:effectLst/>
                <a:uLnTx/>
                <a:uFillTx/>
                <a:latin typeface="Arial"/>
                <a:cs typeface="Arial"/>
              </a:rPr>
              <a:t> is highly expressed in nearly all available EV-302 patient tumor samples and shows consistency between primary and metastatic sites of origin</a:t>
            </a:r>
            <a:endParaRPr lang="en-US" sz="1400" dirty="0"/>
          </a:p>
          <a:p>
            <a:pPr marL="227965" marR="0" lvl="0" indent="-227965" algn="l" defTabSz="914354" rtl="0" eaLnBrk="1" fontAlgn="auto" latinLnBrk="0" hangingPunct="1">
              <a:lnSpc>
                <a:spcPct val="100000"/>
              </a:lnSpc>
              <a:spcBef>
                <a:spcPts val="600"/>
              </a:spcBef>
              <a:spcAft>
                <a:spcPts val="1200"/>
              </a:spcAft>
              <a:buClrTx/>
              <a:buSzTx/>
              <a:buFont typeface="Arial" panose="020B0604020202020204" pitchFamily="34" charset="0"/>
              <a:buChar char="•"/>
              <a:tabLst/>
              <a:defRPr/>
            </a:pPr>
            <a:r>
              <a:rPr kumimoji="0" lang="en-GB" sz="1400" b="0" i="0" u="none" strike="noStrike" kern="1200" cap="none" spc="0" normalizeH="0" baseline="0" noProof="0" dirty="0">
                <a:ln>
                  <a:noFill/>
                </a:ln>
                <a:effectLst/>
                <a:uLnTx/>
                <a:uFillTx/>
                <a:latin typeface="Arial"/>
                <a:cs typeface="Arial"/>
              </a:rPr>
              <a:t>This </a:t>
            </a:r>
            <a:r>
              <a:rPr lang="en-GB" sz="1400" dirty="0">
                <a:latin typeface="Arial"/>
                <a:cs typeface="Arial"/>
              </a:rPr>
              <a:t>is the first comprehensive assessment to demonstrate a consistent benefit of EV+P vs chemotherapy across all Nectin-4 subgroups and evaluated endpoints (PFS, OS, and ORR)</a:t>
            </a:r>
          </a:p>
          <a:p>
            <a:pPr marL="227965" indent="-227965">
              <a:spcBef>
                <a:spcPts val="600"/>
              </a:spcBef>
              <a:spcAft>
                <a:spcPts val="1200"/>
              </a:spcAft>
              <a:defRPr/>
            </a:pPr>
            <a:r>
              <a:rPr lang="en-GB" sz="1400" dirty="0">
                <a:latin typeface="Arial"/>
                <a:cs typeface="Arial"/>
              </a:rPr>
              <a:t>The observed benefit of EV+P remains regardless of Nectin-4 expression and PD-L1 status</a:t>
            </a:r>
          </a:p>
          <a:p>
            <a:pPr marL="227965" marR="0" lvl="0" indent="-227965" algn="l" defTabSz="914354">
              <a:lnSpc>
                <a:spcPct val="100000"/>
              </a:lnSpc>
              <a:spcBef>
                <a:spcPts val="600"/>
              </a:spcBef>
              <a:spcAft>
                <a:spcPts val="1200"/>
              </a:spcAft>
              <a:buClrTx/>
              <a:buSzTx/>
              <a:buFont typeface="Arial" panose="020B0604020202020204" pitchFamily="34" charset="0"/>
              <a:buChar char="•"/>
              <a:tabLst/>
              <a:defRPr/>
            </a:pPr>
            <a:r>
              <a:rPr lang="en-GB" sz="1400" dirty="0">
                <a:latin typeface="Arial"/>
                <a:cs typeface="Arial"/>
              </a:rPr>
              <a:t>These data further establish EV+P as the SOC in 1L across the overall la/</a:t>
            </a:r>
            <a:r>
              <a:rPr lang="en-GB" sz="1400" dirty="0" err="1">
                <a:latin typeface="Arial"/>
                <a:cs typeface="Arial"/>
              </a:rPr>
              <a:t>mUC</a:t>
            </a:r>
            <a:r>
              <a:rPr lang="en-GB" sz="1400" dirty="0">
                <a:latin typeface="Arial"/>
                <a:cs typeface="Arial"/>
              </a:rPr>
              <a:t> population and evaluated subgroups, and confirm that testing for Nectin-4 expression or PD-L1 status is not required</a:t>
            </a:r>
          </a:p>
        </p:txBody>
      </p:sp>
      <p:sp>
        <p:nvSpPr>
          <p:cNvPr id="5" name="Slide Number Placeholder 2">
            <a:extLst>
              <a:ext uri="{FF2B5EF4-FFF2-40B4-BE49-F238E27FC236}">
                <a16:creationId xmlns:a16="http://schemas.microsoft.com/office/drawing/2014/main" id="{5F933B67-73C4-4759-79C7-A8E066A4A80A}"/>
              </a:ext>
            </a:extLst>
          </p:cNvPr>
          <p:cNvSpPr txBox="1">
            <a:spLocks/>
          </p:cNvSpPr>
          <p:nvPr/>
        </p:nvSpPr>
        <p:spPr>
          <a:xfrm>
            <a:off x="6863577" y="4763026"/>
            <a:ext cx="2057400" cy="273844"/>
          </a:xfrm>
          <a:prstGeom prst="rect">
            <a:avLst/>
          </a:prstGeom>
        </p:spPr>
        <p:txBody>
          <a:bodyPr anchor="b"/>
          <a:lstStyle>
            <a:defPPr>
              <a:defRPr lang="en-US"/>
            </a:defPPr>
            <a:lvl1pPr marL="0" algn="l" defTabSz="685766" rtl="0" eaLnBrk="1" latinLnBrk="0" hangingPunct="1">
              <a:defRPr sz="1350" kern="1200">
                <a:solidFill>
                  <a:schemeClr val="tx1"/>
                </a:solidFill>
                <a:latin typeface="+mn-lt"/>
                <a:ea typeface="+mn-ea"/>
                <a:cs typeface="+mn-cs"/>
              </a:defRPr>
            </a:lvl1pPr>
            <a:lvl2pPr marL="342884" algn="l" defTabSz="685766" rtl="0" eaLnBrk="1" latinLnBrk="0" hangingPunct="1">
              <a:defRPr sz="1350" kern="1200">
                <a:solidFill>
                  <a:schemeClr val="tx1"/>
                </a:solidFill>
                <a:latin typeface="+mn-lt"/>
                <a:ea typeface="+mn-ea"/>
                <a:cs typeface="+mn-cs"/>
              </a:defRPr>
            </a:lvl2pPr>
            <a:lvl3pPr marL="685766" algn="l" defTabSz="685766" rtl="0" eaLnBrk="1" latinLnBrk="0" hangingPunct="1">
              <a:defRPr sz="1350" kern="1200">
                <a:solidFill>
                  <a:schemeClr val="tx1"/>
                </a:solidFill>
                <a:latin typeface="+mn-lt"/>
                <a:ea typeface="+mn-ea"/>
                <a:cs typeface="+mn-cs"/>
              </a:defRPr>
            </a:lvl3pPr>
            <a:lvl4pPr marL="1028649" algn="l" defTabSz="685766" rtl="0" eaLnBrk="1" latinLnBrk="0" hangingPunct="1">
              <a:defRPr sz="1350" kern="1200">
                <a:solidFill>
                  <a:schemeClr val="tx1"/>
                </a:solidFill>
                <a:latin typeface="+mn-lt"/>
                <a:ea typeface="+mn-ea"/>
                <a:cs typeface="+mn-cs"/>
              </a:defRPr>
            </a:lvl4pPr>
            <a:lvl5pPr marL="1371532" algn="l" defTabSz="685766" rtl="0" eaLnBrk="1" latinLnBrk="0" hangingPunct="1">
              <a:defRPr sz="1350" kern="1200">
                <a:solidFill>
                  <a:schemeClr val="tx1"/>
                </a:solidFill>
                <a:latin typeface="+mn-lt"/>
                <a:ea typeface="+mn-ea"/>
                <a:cs typeface="+mn-cs"/>
              </a:defRPr>
            </a:lvl5pPr>
            <a:lvl6pPr marL="1714415" algn="l" defTabSz="685766" rtl="0" eaLnBrk="1" latinLnBrk="0" hangingPunct="1">
              <a:defRPr sz="1350" kern="1200">
                <a:solidFill>
                  <a:schemeClr val="tx1"/>
                </a:solidFill>
                <a:latin typeface="+mn-lt"/>
                <a:ea typeface="+mn-ea"/>
                <a:cs typeface="+mn-cs"/>
              </a:defRPr>
            </a:lvl6pPr>
            <a:lvl7pPr marL="2057297" algn="l" defTabSz="685766" rtl="0" eaLnBrk="1" latinLnBrk="0" hangingPunct="1">
              <a:defRPr sz="1350" kern="1200">
                <a:solidFill>
                  <a:schemeClr val="tx1"/>
                </a:solidFill>
                <a:latin typeface="+mn-lt"/>
                <a:ea typeface="+mn-ea"/>
                <a:cs typeface="+mn-cs"/>
              </a:defRPr>
            </a:lvl7pPr>
            <a:lvl8pPr marL="2400180" algn="l" defTabSz="685766" rtl="0" eaLnBrk="1" latinLnBrk="0" hangingPunct="1">
              <a:defRPr sz="1350" kern="1200">
                <a:solidFill>
                  <a:schemeClr val="tx1"/>
                </a:solidFill>
                <a:latin typeface="+mn-lt"/>
                <a:ea typeface="+mn-ea"/>
                <a:cs typeface="+mn-cs"/>
              </a:defRPr>
            </a:lvl8pPr>
            <a:lvl9pPr marL="2743064" algn="l" defTabSz="685766" rtl="0" eaLnBrk="1" latinLnBrk="0" hangingPunct="1">
              <a:defRPr sz="1350" kern="1200">
                <a:solidFill>
                  <a:schemeClr val="tx1"/>
                </a:solidFill>
                <a:latin typeface="+mn-lt"/>
                <a:ea typeface="+mn-ea"/>
                <a:cs typeface="+mn-cs"/>
              </a:defRPr>
            </a:lvl9pPr>
          </a:lstStyle>
          <a:p>
            <a:pPr algn="r" defTabSz="914333">
              <a:buClr>
                <a:srgbClr val="000000"/>
              </a:buClr>
              <a:defRPr/>
            </a:pPr>
            <a:fld id="{28C8C536-3D86-1B45-902E-B4A85A14D5F5}" type="slidenum">
              <a:rPr lang="en-GB" sz="900" smtClean="0">
                <a:latin typeface="Arial" panose="020B0604020202020204" pitchFamily="34" charset="0"/>
                <a:cs typeface="Arial" panose="020B0604020202020204" pitchFamily="34" charset="0"/>
              </a:rPr>
              <a:pPr algn="r" defTabSz="914333">
                <a:buClr>
                  <a:srgbClr val="000000"/>
                </a:buClr>
                <a:defRPr/>
              </a:pPr>
              <a:t>14</a:t>
            </a:fld>
            <a:endParaRPr lang="en-GB" sz="900">
              <a:latin typeface="Arial" panose="020B0604020202020204" pitchFamily="34" charset="0"/>
              <a:cs typeface="Arial" panose="020B0604020202020204" pitchFamily="34" charset="0"/>
            </a:endParaRPr>
          </a:p>
        </p:txBody>
      </p:sp>
      <p:sp>
        <p:nvSpPr>
          <p:cNvPr id="7" name="Footer Placeholder 3">
            <a:extLst>
              <a:ext uri="{FF2B5EF4-FFF2-40B4-BE49-F238E27FC236}">
                <a16:creationId xmlns:a16="http://schemas.microsoft.com/office/drawing/2014/main" id="{AEF86278-0776-8980-F1A6-AC0578134F4D}"/>
              </a:ext>
            </a:extLst>
          </p:cNvPr>
          <p:cNvSpPr>
            <a:spLocks noGrp="1"/>
          </p:cNvSpPr>
          <p:nvPr>
            <p:ph type="ftr" sz="quarter" idx="11"/>
          </p:nvPr>
        </p:nvSpPr>
        <p:spPr>
          <a:xfrm>
            <a:off x="271376" y="4626187"/>
            <a:ext cx="8594695" cy="461092"/>
          </a:xfrm>
        </p:spPr>
        <p:txBody>
          <a:bodyPr anchor="b"/>
          <a:lstStyle/>
          <a:p>
            <a:pPr algn="l">
              <a:lnSpc>
                <a:spcPct val="95000"/>
              </a:lnSpc>
            </a:pPr>
            <a:r>
              <a:rPr lang="en-US" sz="800" dirty="0">
                <a:solidFill>
                  <a:schemeClr val="tx1"/>
                </a:solidFill>
                <a:latin typeface="Arial" panose="020B0604020202020204" pitchFamily="34" charset="0"/>
                <a:cs typeface="Arial" panose="020B0604020202020204" pitchFamily="34" charset="0"/>
              </a:rPr>
              <a:t>1L, first-line; EV, enfortumab vedotin; la/</a:t>
            </a:r>
            <a:r>
              <a:rPr lang="en-US" sz="800" dirty="0" err="1">
                <a:solidFill>
                  <a:schemeClr val="tx1"/>
                </a:solidFill>
                <a:latin typeface="Arial" panose="020B0604020202020204" pitchFamily="34" charset="0"/>
                <a:cs typeface="Arial" panose="020B0604020202020204" pitchFamily="34" charset="0"/>
              </a:rPr>
              <a:t>mUC</a:t>
            </a:r>
            <a:r>
              <a:rPr lang="en-US" sz="800" dirty="0">
                <a:solidFill>
                  <a:schemeClr val="tx1"/>
                </a:solidFill>
                <a:latin typeface="Arial" panose="020B0604020202020204" pitchFamily="34" charset="0"/>
                <a:cs typeface="Arial" panose="020B0604020202020204" pitchFamily="34" charset="0"/>
              </a:rPr>
              <a:t>, locally advanced or metastatic urothelial cancer; P, pembrolizumab; PD-L1, programmed death ligand 1; SOC, standard of care; </a:t>
            </a:r>
            <a:br>
              <a:rPr lang="en-US" sz="800" dirty="0">
                <a:solidFill>
                  <a:schemeClr val="tx1"/>
                </a:solidFill>
                <a:latin typeface="Arial" panose="020B0604020202020204" pitchFamily="34" charset="0"/>
                <a:cs typeface="Arial" panose="020B0604020202020204" pitchFamily="34" charset="0"/>
              </a:rPr>
            </a:br>
            <a:r>
              <a:rPr lang="en-US" sz="800" dirty="0">
                <a:solidFill>
                  <a:schemeClr val="tx1"/>
                </a:solidFill>
                <a:latin typeface="Arial" panose="020B0604020202020204" pitchFamily="34" charset="0"/>
                <a:cs typeface="Arial" panose="020B0604020202020204" pitchFamily="34" charset="0"/>
              </a:rPr>
              <a:t>UC, urothelial cancer.</a:t>
            </a:r>
            <a:endParaRPr lang="en-US" sz="800" strike="sngStrike"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652055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6">
            <a:extLst>
              <a:ext uri="{FF2B5EF4-FFF2-40B4-BE49-F238E27FC236}">
                <a16:creationId xmlns:a16="http://schemas.microsoft.com/office/drawing/2014/main" id="{8B00B041-2A85-0F94-A639-CEEF3A36877D}"/>
              </a:ext>
            </a:extLst>
          </p:cNvPr>
          <p:cNvSpPr txBox="1">
            <a:spLocks/>
          </p:cNvSpPr>
          <p:nvPr/>
        </p:nvSpPr>
        <p:spPr>
          <a:xfrm>
            <a:off x="350989" y="907200"/>
            <a:ext cx="8413952" cy="3391334"/>
          </a:xfrm>
          <a:prstGeom prst="rect">
            <a:avLst/>
          </a:prstGeom>
        </p:spPr>
        <p:txBody>
          <a:bodyPr vert="horz" lIns="91440" tIns="45720" rIns="91440" bIns="45720" rtlCol="0" anchor="t">
            <a:noAutofit/>
          </a:bodyPr>
          <a:lstStyle>
            <a:lvl1pPr marL="228589" indent="-228589" algn="l" defTabSz="914354" rtl="0" eaLnBrk="1" latinLnBrk="0" hangingPunct="1">
              <a:lnSpc>
                <a:spcPct val="100000"/>
              </a:lnSpc>
              <a:spcBef>
                <a:spcPts val="1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1pPr>
            <a:lvl2pPr marL="457178" indent="-228589" algn="l" defTabSz="914354"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2pPr>
            <a:lvl3pPr marL="683966" indent="-228589" algn="l" defTabSz="914354" rtl="0" eaLnBrk="1" latinLnBrk="0" hangingPunct="1">
              <a:lnSpc>
                <a:spcPct val="10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910755" indent="-228589" algn="l" defTabSz="914354" rtl="0" eaLnBrk="1" latinLnBrk="0" hangingPunct="1">
              <a:lnSpc>
                <a:spcPct val="100000"/>
              </a:lnSpc>
              <a:spcBef>
                <a:spcPts val="5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4pPr>
            <a:lvl5pPr marL="1137544" indent="-228589" algn="l" defTabSz="914354" rtl="0" eaLnBrk="1" latinLnBrk="0" hangingPunct="1">
              <a:lnSpc>
                <a:spcPct val="100000"/>
              </a:lnSpc>
              <a:spcBef>
                <a:spcPts val="5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marR="0" lvl="0" indent="-342900" algn="l" defTabSz="914354">
              <a:lnSpc>
                <a:spcPct val="100000"/>
              </a:lnSpc>
              <a:spcBef>
                <a:spcPts val="0"/>
              </a:spcBef>
              <a:spcAft>
                <a:spcPts val="600"/>
              </a:spcAft>
              <a:buClrTx/>
              <a:buSzTx/>
              <a:buAutoNum type="arabicPeriod"/>
              <a:tabLst/>
              <a:defRPr/>
            </a:pPr>
            <a:r>
              <a:rPr lang="en-US" sz="1200" dirty="0">
                <a:latin typeface="Arial"/>
                <a:cs typeface="Arial"/>
              </a:rPr>
              <a:t>Heath EI &amp; Rosenberg JE. Nat Rev Urol. 2021;18(2):93-103. </a:t>
            </a:r>
          </a:p>
          <a:p>
            <a:pPr marL="342900" marR="0" lvl="0" indent="-342900" algn="l" defTabSz="914354">
              <a:lnSpc>
                <a:spcPct val="100000"/>
              </a:lnSpc>
              <a:spcBef>
                <a:spcPts val="0"/>
              </a:spcBef>
              <a:spcAft>
                <a:spcPts val="600"/>
              </a:spcAft>
              <a:buClrTx/>
              <a:buSzTx/>
              <a:buAutoNum type="arabicPeriod"/>
              <a:tabLst/>
              <a:defRPr/>
            </a:pPr>
            <a:r>
              <a:rPr lang="en-US" sz="1200" dirty="0" err="1">
                <a:latin typeface="Arial"/>
                <a:cs typeface="Arial"/>
              </a:rPr>
              <a:t>Challita</a:t>
            </a:r>
            <a:r>
              <a:rPr lang="en-US" sz="1200" dirty="0">
                <a:latin typeface="Arial"/>
                <a:cs typeface="Arial"/>
              </a:rPr>
              <a:t>-Eid PM, et al. Cancer Res. 2016;76(10):3003-13. </a:t>
            </a:r>
          </a:p>
          <a:p>
            <a:pPr marL="342900" marR="0" lvl="0" indent="-342900" algn="l" defTabSz="914354">
              <a:lnSpc>
                <a:spcPct val="100000"/>
              </a:lnSpc>
              <a:spcBef>
                <a:spcPts val="0"/>
              </a:spcBef>
              <a:spcAft>
                <a:spcPts val="600"/>
              </a:spcAft>
              <a:buClrTx/>
              <a:buSzTx/>
              <a:buAutoNum type="arabicPeriod"/>
              <a:tabLst/>
              <a:defRPr/>
            </a:pPr>
            <a:r>
              <a:rPr lang="en-US" sz="1200" dirty="0">
                <a:latin typeface="Arial"/>
                <a:cs typeface="Arial"/>
              </a:rPr>
              <a:t>Rosenberg J, et al. J Clin Oncol. 2020;38(10):1041-49. </a:t>
            </a:r>
          </a:p>
          <a:p>
            <a:pPr marL="342900" marR="0" lvl="0" indent="-342900" algn="l" defTabSz="914354">
              <a:lnSpc>
                <a:spcPct val="100000"/>
              </a:lnSpc>
              <a:spcBef>
                <a:spcPts val="0"/>
              </a:spcBef>
              <a:spcAft>
                <a:spcPts val="600"/>
              </a:spcAft>
              <a:buClrTx/>
              <a:buSzTx/>
              <a:buAutoNum type="arabicPeriod"/>
              <a:tabLst/>
              <a:defRPr/>
            </a:pPr>
            <a:r>
              <a:rPr lang="en-US" sz="1200" dirty="0">
                <a:latin typeface="Arial"/>
                <a:cs typeface="Arial"/>
              </a:rPr>
              <a:t>Rosenberg J, et al. J Clin Oncol. 2019;37(29):2592-600. </a:t>
            </a:r>
          </a:p>
          <a:p>
            <a:pPr marL="342900" marR="0" lvl="0" indent="-342900" algn="l" defTabSz="914354">
              <a:lnSpc>
                <a:spcPct val="100000"/>
              </a:lnSpc>
              <a:spcBef>
                <a:spcPts val="0"/>
              </a:spcBef>
              <a:spcAft>
                <a:spcPts val="600"/>
              </a:spcAft>
              <a:buClrTx/>
              <a:buSzTx/>
              <a:buAutoNum type="arabicPeriod"/>
              <a:tabLst/>
              <a:defRPr/>
            </a:pPr>
            <a:r>
              <a:rPr lang="en-US" sz="1200" dirty="0">
                <a:latin typeface="Arial"/>
                <a:cs typeface="Arial"/>
              </a:rPr>
              <a:t>O'Donnell PH, et al. J Clin Oncol. 2023;41(25):4107-17. </a:t>
            </a:r>
          </a:p>
          <a:p>
            <a:pPr marL="342900" marR="0" lvl="0" indent="-342900" algn="l" defTabSz="914354">
              <a:lnSpc>
                <a:spcPct val="100000"/>
              </a:lnSpc>
              <a:spcBef>
                <a:spcPts val="0"/>
              </a:spcBef>
              <a:spcAft>
                <a:spcPts val="600"/>
              </a:spcAft>
              <a:buClrTx/>
              <a:buSzTx/>
              <a:buAutoNum type="arabicPeriod"/>
              <a:tabLst/>
              <a:defRPr/>
            </a:pPr>
            <a:r>
              <a:rPr lang="en-US" sz="1200" dirty="0" err="1">
                <a:latin typeface="Arial"/>
                <a:cs typeface="Arial"/>
              </a:rPr>
              <a:t>Hoimes</a:t>
            </a:r>
            <a:r>
              <a:rPr lang="en-US" sz="1200" dirty="0">
                <a:latin typeface="Arial"/>
                <a:cs typeface="Arial"/>
              </a:rPr>
              <a:t> CJ, et al. J Clin Oncol. 2022;41(1):22-31. </a:t>
            </a:r>
          </a:p>
          <a:p>
            <a:pPr marL="342900" marR="0" lvl="0" indent="-342900" algn="l" defTabSz="914354">
              <a:lnSpc>
                <a:spcPct val="100000"/>
              </a:lnSpc>
              <a:spcBef>
                <a:spcPts val="0"/>
              </a:spcBef>
              <a:spcAft>
                <a:spcPts val="600"/>
              </a:spcAft>
              <a:buClrTx/>
              <a:buSzTx/>
              <a:buAutoNum type="arabicPeriod"/>
              <a:tabLst/>
              <a:defRPr/>
            </a:pPr>
            <a:r>
              <a:rPr lang="en-US" sz="1200" dirty="0">
                <a:latin typeface="Arial"/>
                <a:cs typeface="Arial"/>
              </a:rPr>
              <a:t>Powles T, et al. N Engl J Med. 2024;390(10):875-88.</a:t>
            </a:r>
          </a:p>
          <a:p>
            <a:pPr marL="342900" marR="0" lvl="0" indent="-342900" algn="l" defTabSz="914354">
              <a:lnSpc>
                <a:spcPct val="100000"/>
              </a:lnSpc>
              <a:spcBef>
                <a:spcPts val="0"/>
              </a:spcBef>
              <a:spcAft>
                <a:spcPts val="600"/>
              </a:spcAft>
              <a:buClrTx/>
              <a:buSzTx/>
              <a:buAutoNum type="arabicPeriod"/>
              <a:tabLst/>
              <a:defRPr/>
            </a:pPr>
            <a:r>
              <a:rPr lang="en-US" sz="1200" dirty="0">
                <a:latin typeface="Arial"/>
                <a:cs typeface="Arial"/>
              </a:rPr>
              <a:t>Powles T, et al. N Engl J Med. 2021;382(12):1125-35. </a:t>
            </a:r>
          </a:p>
          <a:p>
            <a:pPr marL="342900" marR="0" lvl="0" indent="-342900" algn="l" defTabSz="914354">
              <a:lnSpc>
                <a:spcPct val="100000"/>
              </a:lnSpc>
              <a:spcBef>
                <a:spcPts val="0"/>
              </a:spcBef>
              <a:spcAft>
                <a:spcPts val="600"/>
              </a:spcAft>
              <a:buClrTx/>
              <a:buSzTx/>
              <a:buAutoNum type="arabicPeriod"/>
              <a:tabLst/>
              <a:defRPr/>
            </a:pPr>
            <a:r>
              <a:rPr lang="en-US" sz="1200" dirty="0" err="1">
                <a:latin typeface="Arial"/>
                <a:cs typeface="Arial"/>
              </a:rPr>
              <a:t>Rodler</a:t>
            </a:r>
            <a:r>
              <a:rPr lang="en-US" sz="1200" dirty="0">
                <a:latin typeface="Arial"/>
                <a:cs typeface="Arial"/>
              </a:rPr>
              <a:t> S, et al. Cancers (Basel). 2022;14(18):441. </a:t>
            </a:r>
          </a:p>
          <a:p>
            <a:pPr marL="342900" marR="0" lvl="0" indent="-342900" algn="l" defTabSz="914354">
              <a:lnSpc>
                <a:spcPct val="100000"/>
              </a:lnSpc>
              <a:spcBef>
                <a:spcPts val="0"/>
              </a:spcBef>
              <a:spcAft>
                <a:spcPts val="600"/>
              </a:spcAft>
              <a:buClrTx/>
              <a:buSzTx/>
              <a:buAutoNum type="arabicPeriod"/>
              <a:tabLst/>
              <a:defRPr/>
            </a:pPr>
            <a:r>
              <a:rPr lang="en-US" sz="1200" dirty="0" err="1">
                <a:latin typeface="Arial"/>
                <a:cs typeface="Arial"/>
              </a:rPr>
              <a:t>Klümper</a:t>
            </a:r>
            <a:r>
              <a:rPr lang="en-US" sz="1200" dirty="0">
                <a:latin typeface="Arial"/>
                <a:cs typeface="Arial"/>
              </a:rPr>
              <a:t> N, et al. Clin Cancer Res. 2023;29(8):1496-505. </a:t>
            </a:r>
          </a:p>
          <a:p>
            <a:pPr marL="342900" marR="0" lvl="0" indent="-342900" algn="l" defTabSz="914354">
              <a:lnSpc>
                <a:spcPct val="100000"/>
              </a:lnSpc>
              <a:spcBef>
                <a:spcPts val="0"/>
              </a:spcBef>
              <a:spcAft>
                <a:spcPts val="600"/>
              </a:spcAft>
              <a:buClrTx/>
              <a:buSzTx/>
              <a:buAutoNum type="arabicPeriod"/>
              <a:tabLst/>
              <a:defRPr/>
            </a:pPr>
            <a:r>
              <a:rPr lang="en-US" sz="1200" dirty="0" err="1">
                <a:latin typeface="Arial"/>
                <a:cs typeface="Arial"/>
              </a:rPr>
              <a:t>Klümper</a:t>
            </a:r>
            <a:r>
              <a:rPr lang="en-US" sz="1200" dirty="0">
                <a:latin typeface="Arial"/>
                <a:cs typeface="Arial"/>
              </a:rPr>
              <a:t> N, et al. J Clin Oncol. 2024;42(20):2446-55.</a:t>
            </a:r>
          </a:p>
          <a:p>
            <a:pPr marL="342900" marR="0" lvl="0" indent="-342900" algn="l" defTabSz="914354">
              <a:lnSpc>
                <a:spcPct val="100000"/>
              </a:lnSpc>
              <a:spcBef>
                <a:spcPts val="0"/>
              </a:spcBef>
              <a:spcAft>
                <a:spcPts val="600"/>
              </a:spcAft>
              <a:buClrTx/>
              <a:buSzTx/>
              <a:buAutoNum type="arabicPeriod"/>
              <a:tabLst/>
              <a:defRPr/>
            </a:pPr>
            <a:r>
              <a:rPr lang="en-US" sz="1200" dirty="0">
                <a:latin typeface="Arial"/>
                <a:cs typeface="Arial"/>
              </a:rPr>
              <a:t>Powles T, et al. Ann Oncol. 2024;35(6):485-90. </a:t>
            </a:r>
          </a:p>
          <a:p>
            <a:pPr marL="342900" marR="0" lvl="0" indent="-342900" algn="l" defTabSz="914354">
              <a:lnSpc>
                <a:spcPct val="100000"/>
              </a:lnSpc>
              <a:spcBef>
                <a:spcPts val="0"/>
              </a:spcBef>
              <a:spcAft>
                <a:spcPts val="600"/>
              </a:spcAft>
              <a:buClrTx/>
              <a:buSzTx/>
              <a:buAutoNum type="arabicPeriod"/>
              <a:tabLst/>
              <a:defRPr/>
            </a:pPr>
            <a:r>
              <a:rPr lang="en-US" sz="1200" dirty="0">
                <a:latin typeface="Arial"/>
                <a:cs typeface="Arial"/>
              </a:rPr>
              <a:t>Astellas. European Commission Approves Astellas’ PADCEV</a:t>
            </a:r>
            <a:r>
              <a:rPr lang="en-US" sz="1200" baseline="30000" dirty="0">
                <a:latin typeface="Arial"/>
                <a:cs typeface="Arial"/>
              </a:rPr>
              <a:t>TM</a:t>
            </a:r>
            <a:r>
              <a:rPr lang="en-US" sz="1200" dirty="0">
                <a:latin typeface="Arial"/>
                <a:cs typeface="Arial"/>
              </a:rPr>
              <a:t> (enfortumab vedotin) in Combination with KEYTRUDA</a:t>
            </a:r>
            <a:r>
              <a:rPr lang="en-US" sz="1200" baseline="30000" dirty="0">
                <a:latin typeface="Arial"/>
                <a:cs typeface="Arial"/>
              </a:rPr>
              <a:t>®</a:t>
            </a:r>
            <a:r>
              <a:rPr lang="en-US" sz="1200" dirty="0">
                <a:latin typeface="Arial"/>
                <a:cs typeface="Arial"/>
              </a:rPr>
              <a:t> (pembrolizumab) for First-Line Treatment of Advanced Urothelial Cancer. Accessed Aug 29, 2024. https://www.astellas.com/en/news/29371.</a:t>
            </a:r>
            <a:endParaRPr lang="en-GB" sz="1200" dirty="0">
              <a:latin typeface="Arial"/>
              <a:cs typeface="Arial"/>
            </a:endParaRPr>
          </a:p>
        </p:txBody>
      </p:sp>
      <p:sp>
        <p:nvSpPr>
          <p:cNvPr id="5" name="Slide Number Placeholder 2">
            <a:extLst>
              <a:ext uri="{FF2B5EF4-FFF2-40B4-BE49-F238E27FC236}">
                <a16:creationId xmlns:a16="http://schemas.microsoft.com/office/drawing/2014/main" id="{5F933B67-73C4-4759-79C7-A8E066A4A80A}"/>
              </a:ext>
            </a:extLst>
          </p:cNvPr>
          <p:cNvSpPr txBox="1">
            <a:spLocks/>
          </p:cNvSpPr>
          <p:nvPr/>
        </p:nvSpPr>
        <p:spPr>
          <a:xfrm>
            <a:off x="6863577" y="4763026"/>
            <a:ext cx="2057400" cy="273844"/>
          </a:xfrm>
          <a:prstGeom prst="rect">
            <a:avLst/>
          </a:prstGeom>
        </p:spPr>
        <p:txBody>
          <a:bodyPr anchor="b"/>
          <a:lstStyle>
            <a:defPPr>
              <a:defRPr lang="en-US"/>
            </a:defPPr>
            <a:lvl1pPr marL="0" algn="l" defTabSz="685766" rtl="0" eaLnBrk="1" latinLnBrk="0" hangingPunct="1">
              <a:defRPr sz="1350" kern="1200">
                <a:solidFill>
                  <a:schemeClr val="tx1"/>
                </a:solidFill>
                <a:latin typeface="+mn-lt"/>
                <a:ea typeface="+mn-ea"/>
                <a:cs typeface="+mn-cs"/>
              </a:defRPr>
            </a:lvl1pPr>
            <a:lvl2pPr marL="342884" algn="l" defTabSz="685766" rtl="0" eaLnBrk="1" latinLnBrk="0" hangingPunct="1">
              <a:defRPr sz="1350" kern="1200">
                <a:solidFill>
                  <a:schemeClr val="tx1"/>
                </a:solidFill>
                <a:latin typeface="+mn-lt"/>
                <a:ea typeface="+mn-ea"/>
                <a:cs typeface="+mn-cs"/>
              </a:defRPr>
            </a:lvl2pPr>
            <a:lvl3pPr marL="685766" algn="l" defTabSz="685766" rtl="0" eaLnBrk="1" latinLnBrk="0" hangingPunct="1">
              <a:defRPr sz="1350" kern="1200">
                <a:solidFill>
                  <a:schemeClr val="tx1"/>
                </a:solidFill>
                <a:latin typeface="+mn-lt"/>
                <a:ea typeface="+mn-ea"/>
                <a:cs typeface="+mn-cs"/>
              </a:defRPr>
            </a:lvl3pPr>
            <a:lvl4pPr marL="1028649" algn="l" defTabSz="685766" rtl="0" eaLnBrk="1" latinLnBrk="0" hangingPunct="1">
              <a:defRPr sz="1350" kern="1200">
                <a:solidFill>
                  <a:schemeClr val="tx1"/>
                </a:solidFill>
                <a:latin typeface="+mn-lt"/>
                <a:ea typeface="+mn-ea"/>
                <a:cs typeface="+mn-cs"/>
              </a:defRPr>
            </a:lvl4pPr>
            <a:lvl5pPr marL="1371532" algn="l" defTabSz="685766" rtl="0" eaLnBrk="1" latinLnBrk="0" hangingPunct="1">
              <a:defRPr sz="1350" kern="1200">
                <a:solidFill>
                  <a:schemeClr val="tx1"/>
                </a:solidFill>
                <a:latin typeface="+mn-lt"/>
                <a:ea typeface="+mn-ea"/>
                <a:cs typeface="+mn-cs"/>
              </a:defRPr>
            </a:lvl5pPr>
            <a:lvl6pPr marL="1714415" algn="l" defTabSz="685766" rtl="0" eaLnBrk="1" latinLnBrk="0" hangingPunct="1">
              <a:defRPr sz="1350" kern="1200">
                <a:solidFill>
                  <a:schemeClr val="tx1"/>
                </a:solidFill>
                <a:latin typeface="+mn-lt"/>
                <a:ea typeface="+mn-ea"/>
                <a:cs typeface="+mn-cs"/>
              </a:defRPr>
            </a:lvl6pPr>
            <a:lvl7pPr marL="2057297" algn="l" defTabSz="685766" rtl="0" eaLnBrk="1" latinLnBrk="0" hangingPunct="1">
              <a:defRPr sz="1350" kern="1200">
                <a:solidFill>
                  <a:schemeClr val="tx1"/>
                </a:solidFill>
                <a:latin typeface="+mn-lt"/>
                <a:ea typeface="+mn-ea"/>
                <a:cs typeface="+mn-cs"/>
              </a:defRPr>
            </a:lvl7pPr>
            <a:lvl8pPr marL="2400180" algn="l" defTabSz="685766" rtl="0" eaLnBrk="1" latinLnBrk="0" hangingPunct="1">
              <a:defRPr sz="1350" kern="1200">
                <a:solidFill>
                  <a:schemeClr val="tx1"/>
                </a:solidFill>
                <a:latin typeface="+mn-lt"/>
                <a:ea typeface="+mn-ea"/>
                <a:cs typeface="+mn-cs"/>
              </a:defRPr>
            </a:lvl8pPr>
            <a:lvl9pPr marL="2743064" algn="l" defTabSz="685766" rtl="0" eaLnBrk="1" latinLnBrk="0" hangingPunct="1">
              <a:defRPr sz="1350" kern="1200">
                <a:solidFill>
                  <a:schemeClr val="tx1"/>
                </a:solidFill>
                <a:latin typeface="+mn-lt"/>
                <a:ea typeface="+mn-ea"/>
                <a:cs typeface="+mn-cs"/>
              </a:defRPr>
            </a:lvl9pPr>
          </a:lstStyle>
          <a:p>
            <a:pPr algn="r" defTabSz="914333">
              <a:buClr>
                <a:srgbClr val="000000"/>
              </a:buClr>
              <a:defRPr/>
            </a:pPr>
            <a:fld id="{28C8C536-3D86-1B45-902E-B4A85A14D5F5}" type="slidenum">
              <a:rPr lang="en-GB" sz="900" smtClean="0">
                <a:latin typeface="Arial" panose="020B0604020202020204" pitchFamily="34" charset="0"/>
                <a:cs typeface="Arial" panose="020B0604020202020204" pitchFamily="34" charset="0"/>
              </a:rPr>
              <a:pPr algn="r" defTabSz="914333">
                <a:buClr>
                  <a:srgbClr val="000000"/>
                </a:buClr>
                <a:defRPr/>
              </a:pPr>
              <a:t>15</a:t>
            </a:fld>
            <a:endParaRPr lang="en-GB" sz="900">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7B9F419D-42E2-9194-6223-217AF35F89F5}"/>
              </a:ext>
            </a:extLst>
          </p:cNvPr>
          <p:cNvSpPr txBox="1">
            <a:spLocks/>
          </p:cNvSpPr>
          <p:nvPr/>
        </p:nvSpPr>
        <p:spPr>
          <a:xfrm>
            <a:off x="352802" y="280800"/>
            <a:ext cx="8594695" cy="626400"/>
          </a:xfrm>
          <a:prstGeom prst="rect">
            <a:avLst/>
          </a:prstGeom>
        </p:spPr>
        <p:txBody>
          <a:bodyPr vert="horz" lIns="91440" tIns="45720" rIns="91440" bIns="45720" rtlCol="0" anchor="t">
            <a:noAutofit/>
          </a:bodyPr>
          <a:lstStyle>
            <a:lvl1pPr algn="l" defTabSz="914354"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914354" rtl="0" eaLnBrk="1" fontAlgn="auto" latinLnBrk="0" hangingPunct="1">
              <a:lnSpc>
                <a:spcPct val="90000"/>
              </a:lnSpc>
              <a:spcBef>
                <a:spcPct val="0"/>
              </a:spcBef>
              <a:spcAft>
                <a:spcPts val="0"/>
              </a:spcAft>
              <a:buClrTx/>
              <a:buSzTx/>
              <a:buFontTx/>
              <a:buNone/>
              <a:tabLst/>
              <a:defRPr/>
            </a:pPr>
            <a:r>
              <a:rPr lang="en-GB" sz="2000" b="1" dirty="0">
                <a:latin typeface="Arial" panose="020B0604020202020204" pitchFamily="34" charset="0"/>
                <a:cs typeface="Arial" panose="020B0604020202020204" pitchFamily="34" charset="0"/>
              </a:rPr>
              <a:t>References</a:t>
            </a:r>
            <a:endParaRPr kumimoji="0" lang="en-GB" sz="2000" b="1" i="0" u="none" strike="noStrike" kern="1200" cap="none" spc="0" normalizeH="0" baseline="0" noProof="0" dirty="0">
              <a:ln>
                <a:noFill/>
              </a:ln>
              <a:solidFill>
                <a:sysClr val="windowText" lastClr="000000"/>
              </a:solidFill>
              <a:effectLst/>
              <a:uLnTx/>
              <a:uFillTx/>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23105945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6B4DC09-3EF8-E1FB-A557-9789D8B34838}"/>
              </a:ext>
            </a:extLst>
          </p:cNvPr>
          <p:cNvSpPr txBox="1"/>
          <p:nvPr/>
        </p:nvSpPr>
        <p:spPr>
          <a:xfrm>
            <a:off x="1705821" y="2432244"/>
            <a:ext cx="1670738" cy="338554"/>
          </a:xfrm>
          <a:prstGeom prst="rect">
            <a:avLst/>
          </a:prstGeom>
          <a:noFill/>
        </p:spPr>
        <p:txBody>
          <a:bodyPr wrap="square" rtlCol="0">
            <a:spAutoFit/>
          </a:bodyPr>
          <a:lstStyle/>
          <a:p>
            <a:pPr algn="ctr">
              <a:defRPr/>
            </a:pPr>
            <a:r>
              <a:rPr lang="en-US" sz="1600" b="1">
                <a:solidFill>
                  <a:prstClr val="black"/>
                </a:solidFill>
                <a:latin typeface="Arial" panose="020B0604020202020204" pitchFamily="34" charset="0"/>
                <a:cs typeface="Arial" panose="020B0604020202020204" pitchFamily="34" charset="0"/>
              </a:rPr>
              <a:t>Presentation</a:t>
            </a:r>
          </a:p>
        </p:txBody>
      </p:sp>
      <p:sp>
        <p:nvSpPr>
          <p:cNvPr id="6" name="TextBox 5">
            <a:extLst>
              <a:ext uri="{FF2B5EF4-FFF2-40B4-BE49-F238E27FC236}">
                <a16:creationId xmlns:a16="http://schemas.microsoft.com/office/drawing/2014/main" id="{42E92549-C7C4-11B7-6E3D-F1AD3B8AF63D}"/>
              </a:ext>
            </a:extLst>
          </p:cNvPr>
          <p:cNvSpPr txBox="1"/>
          <p:nvPr/>
        </p:nvSpPr>
        <p:spPr>
          <a:xfrm>
            <a:off x="5655540" y="2432244"/>
            <a:ext cx="1907445" cy="338554"/>
          </a:xfrm>
          <a:prstGeom prst="rect">
            <a:avLst/>
          </a:prstGeom>
          <a:noFill/>
        </p:spPr>
        <p:txBody>
          <a:bodyPr wrap="square" rtlCol="0">
            <a:spAutoFit/>
          </a:bodyPr>
          <a:lstStyle/>
          <a:p>
            <a:pPr algn="ctr">
              <a:defRPr/>
            </a:pPr>
            <a:r>
              <a:rPr lang="en-US" sz="1600" b="1" dirty="0">
                <a:solidFill>
                  <a:prstClr val="black"/>
                </a:solidFill>
                <a:latin typeface="Arial" panose="020B0604020202020204" pitchFamily="34" charset="0"/>
                <a:cs typeface="Arial" panose="020B0604020202020204" pitchFamily="34" charset="0"/>
              </a:rPr>
              <a:t>Abstract PLS</a:t>
            </a:r>
          </a:p>
        </p:txBody>
      </p:sp>
      <p:sp>
        <p:nvSpPr>
          <p:cNvPr id="11" name="TextBox 10">
            <a:extLst>
              <a:ext uri="{FF2B5EF4-FFF2-40B4-BE49-F238E27FC236}">
                <a16:creationId xmlns:a16="http://schemas.microsoft.com/office/drawing/2014/main" id="{ABC7ACB8-B391-5A05-E2A3-BA3DDFC8CE86}"/>
              </a:ext>
            </a:extLst>
          </p:cNvPr>
          <p:cNvSpPr txBox="1"/>
          <p:nvPr/>
        </p:nvSpPr>
        <p:spPr>
          <a:xfrm>
            <a:off x="536928" y="4417690"/>
            <a:ext cx="4008527" cy="553998"/>
          </a:xfrm>
          <a:prstGeom prst="rect">
            <a:avLst/>
          </a:prstGeom>
          <a:noFill/>
        </p:spPr>
        <p:txBody>
          <a:bodyPr wrap="square">
            <a:spAutoFit/>
          </a:bodyPr>
          <a:lstStyle/>
          <a:p>
            <a:pPr algn="ctr"/>
            <a:r>
              <a:rPr lang="en-US" sz="1000">
                <a:solidFill>
                  <a:srgbClr val="000000"/>
                </a:solidFill>
                <a:latin typeface="Arial" panose="020B0604020202020204" pitchFamily="34" charset="0"/>
                <a:cs typeface="Arial" panose="020B0604020202020204" pitchFamily="34" charset="0"/>
              </a:rPr>
              <a:t>Copies of this presentation obtained through the Quick Response (QR) code are for personal use only and may not be reproduced without permission from the author of this poster.</a:t>
            </a:r>
            <a:endParaRPr lang="en-GB" sz="1000">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E956BB3C-0455-400B-D09B-6449F9BCCF3B}"/>
              </a:ext>
            </a:extLst>
          </p:cNvPr>
          <p:cNvSpPr txBox="1"/>
          <p:nvPr/>
        </p:nvSpPr>
        <p:spPr>
          <a:xfrm>
            <a:off x="4736851" y="4417688"/>
            <a:ext cx="3744824" cy="415498"/>
          </a:xfrm>
          <a:prstGeom prst="rect">
            <a:avLst/>
          </a:prstGeom>
          <a:noFill/>
        </p:spPr>
        <p:txBody>
          <a:bodyPr wrap="square">
            <a:spAutoFit/>
          </a:bodyPr>
          <a:lstStyle/>
          <a:p>
            <a:pPr algn="ctr"/>
            <a:r>
              <a:rPr lang="en-GB" sz="1000">
                <a:solidFill>
                  <a:srgbClr val="000000"/>
                </a:solidFill>
                <a:latin typeface="Arial" panose="020B0604020202020204" pitchFamily="34" charset="0"/>
                <a:cs typeface="Arial" panose="020B0604020202020204" pitchFamily="34" charset="0"/>
              </a:rPr>
              <a:t>Please scan this QR Code with your smartphone to view a plain language summary.</a:t>
            </a:r>
          </a:p>
        </p:txBody>
      </p:sp>
      <p:sp>
        <p:nvSpPr>
          <p:cNvPr id="8" name="Title 1">
            <a:extLst>
              <a:ext uri="{FF2B5EF4-FFF2-40B4-BE49-F238E27FC236}">
                <a16:creationId xmlns:a16="http://schemas.microsoft.com/office/drawing/2014/main" id="{BF6F465D-AE73-0805-48BE-ECBCE16D906E}"/>
              </a:ext>
            </a:extLst>
          </p:cNvPr>
          <p:cNvSpPr txBox="1">
            <a:spLocks/>
          </p:cNvSpPr>
          <p:nvPr/>
        </p:nvSpPr>
        <p:spPr>
          <a:xfrm>
            <a:off x="352803" y="280800"/>
            <a:ext cx="8568174" cy="626400"/>
          </a:xfrm>
          <a:prstGeom prst="rect">
            <a:avLst/>
          </a:prstGeom>
        </p:spPr>
        <p:txBody>
          <a:bodyPr vert="horz" lIns="91440" tIns="45720" rIns="91440" bIns="45720" rtlCol="0" anchor="t">
            <a:noAutofit/>
          </a:bodyPr>
          <a:lstStyle>
            <a:lvl1pPr algn="l" defTabSz="914354"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914354" rtl="0" eaLnBrk="1" fontAlgn="auto" latinLnBrk="0" hangingPunct="1">
              <a:lnSpc>
                <a:spcPct val="90000"/>
              </a:lnSpc>
              <a:spcBef>
                <a:spcPct val="0"/>
              </a:spcBef>
              <a:spcAft>
                <a:spcPts val="0"/>
              </a:spcAft>
              <a:buClrTx/>
              <a:buSzTx/>
              <a:buFontTx/>
              <a:buNone/>
              <a:tabLst/>
              <a:defRPr/>
            </a:pPr>
            <a:r>
              <a:rPr lang="en-GB" sz="2000" b="1" dirty="0">
                <a:latin typeface="Arial" panose="020B0604020202020204" pitchFamily="34" charset="0"/>
                <a:cs typeface="Arial" panose="020B0604020202020204" pitchFamily="34" charset="0"/>
              </a:rPr>
              <a:t>Acknowledgments</a:t>
            </a:r>
            <a:endParaRPr kumimoji="0" lang="en-GB" sz="2000" b="1" i="0" u="none" strike="noStrike" kern="1200" cap="none" spc="0" normalizeH="0" baseline="0" noProof="0" dirty="0">
              <a:ln>
                <a:noFill/>
              </a:ln>
              <a:solidFill>
                <a:sysClr val="windowText" lastClr="000000"/>
              </a:solidFill>
              <a:effectLst/>
              <a:uLnTx/>
              <a:uFillTx/>
              <a:latin typeface="Arial" panose="020B0604020202020204" pitchFamily="34" charset="0"/>
              <a:ea typeface="+mj-ea"/>
              <a:cs typeface="Arial" panose="020B0604020202020204" pitchFamily="34" charset="0"/>
            </a:endParaRPr>
          </a:p>
        </p:txBody>
      </p:sp>
      <p:sp>
        <p:nvSpPr>
          <p:cNvPr id="14" name="Content Placeholder 6">
            <a:extLst>
              <a:ext uri="{FF2B5EF4-FFF2-40B4-BE49-F238E27FC236}">
                <a16:creationId xmlns:a16="http://schemas.microsoft.com/office/drawing/2014/main" id="{D643D176-3A04-B699-4FE2-846A01491116}"/>
              </a:ext>
            </a:extLst>
          </p:cNvPr>
          <p:cNvSpPr txBox="1">
            <a:spLocks/>
          </p:cNvSpPr>
          <p:nvPr/>
        </p:nvSpPr>
        <p:spPr>
          <a:xfrm>
            <a:off x="379564" y="778934"/>
            <a:ext cx="8385377" cy="1909910"/>
          </a:xfrm>
          <a:prstGeom prst="rect">
            <a:avLst/>
          </a:prstGeom>
        </p:spPr>
        <p:txBody>
          <a:bodyPr vert="horz" lIns="91440" tIns="45720" rIns="91440" bIns="45720" rtlCol="0">
            <a:noAutofit/>
          </a:bodyPr>
          <a:lstStyle>
            <a:lvl1pPr marL="228589" indent="-228589" algn="l" defTabSz="914354" rtl="0" eaLnBrk="1" latinLnBrk="0" hangingPunct="1">
              <a:lnSpc>
                <a:spcPct val="100000"/>
              </a:lnSpc>
              <a:spcBef>
                <a:spcPts val="1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1pPr>
            <a:lvl2pPr marL="457178" indent="-228589" algn="l" defTabSz="914354"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2pPr>
            <a:lvl3pPr marL="683966" indent="-228589" algn="l" defTabSz="914354" rtl="0" eaLnBrk="1" latinLnBrk="0" hangingPunct="1">
              <a:lnSpc>
                <a:spcPct val="10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910755" indent="-228589" algn="l" defTabSz="914354" rtl="0" eaLnBrk="1" latinLnBrk="0" hangingPunct="1">
              <a:lnSpc>
                <a:spcPct val="100000"/>
              </a:lnSpc>
              <a:spcBef>
                <a:spcPts val="5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4pPr>
            <a:lvl5pPr marL="1137544" indent="-228589" algn="l" defTabSz="914354" rtl="0" eaLnBrk="1" latinLnBrk="0" hangingPunct="1">
              <a:lnSpc>
                <a:spcPct val="100000"/>
              </a:lnSpc>
              <a:spcBef>
                <a:spcPts val="5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589" marR="0" lvl="0" indent="-228589" algn="l" defTabSz="914354"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The authors would like to thank participants and their families, as well as all the staff at the participating sites</a:t>
            </a:r>
          </a:p>
          <a:p>
            <a:pPr marL="228589" marR="0" lvl="0" indent="-228589" algn="l" defTabSz="914354"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The EV-302 study (NCT04223856) was funded by Astellas Pharma Inc., Northbrook, IL, USA; Merck Sharp &amp; Dohme LLC, a subsidiary of Merck &amp; Co., Inc., Rahway, NJ, USA; and </a:t>
            </a:r>
            <a:r>
              <a:rPr kumimoji="0" lang="en-US" sz="1200" b="0" i="0" u="none" strike="noStrike" kern="1200" cap="none" spc="0" normalizeH="0" baseline="0" noProof="0" dirty="0" err="1">
                <a:ln>
                  <a:noFill/>
                </a:ln>
                <a:solidFill>
                  <a:sysClr val="windowText" lastClr="000000"/>
                </a:solidFill>
                <a:effectLst/>
                <a:uLnTx/>
                <a:uFillTx/>
                <a:latin typeface="Arial" panose="020B0604020202020204" pitchFamily="34" charset="0"/>
                <a:ea typeface="+mn-ea"/>
                <a:cs typeface="Arial" panose="020B0604020202020204" pitchFamily="34" charset="0"/>
              </a:rPr>
              <a:t>Seagen</a:t>
            </a:r>
            <a:r>
              <a:rPr kumimoji="0" lang="en-US" sz="12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 Inc., Bothell, WA, USA, which was acquired by Pfizer in December 2023 </a:t>
            </a:r>
          </a:p>
          <a:p>
            <a:pPr marL="228589" marR="0" lvl="0" indent="-228589" algn="l" defTabSz="914354"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The authors would like to thank Keith Earley of Pfizer for his contribution to data analysis strategy and interpretation. Medical writing support was provided by Ed Carter, MSc, of Nucleus Global, an </a:t>
            </a:r>
            <a:r>
              <a:rPr kumimoji="0" lang="en-GB" sz="1200" b="0" i="0" u="none" strike="noStrike" kern="1200" cap="none" spc="0" normalizeH="0" baseline="0" noProof="0" dirty="0" err="1">
                <a:ln>
                  <a:noFill/>
                </a:ln>
                <a:solidFill>
                  <a:sysClr val="windowText" lastClr="000000"/>
                </a:solidFill>
                <a:effectLst/>
                <a:uLnTx/>
                <a:uFillTx/>
                <a:latin typeface="Arial" panose="020B0604020202020204" pitchFamily="34" charset="0"/>
                <a:ea typeface="+mn-ea"/>
                <a:cs typeface="Arial" panose="020B0604020202020204" pitchFamily="34" charset="0"/>
              </a:rPr>
              <a:t>Inizio</a:t>
            </a:r>
            <a:r>
              <a:rPr kumimoji="0" lang="en-GB" sz="12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 Company, and was funded by Pfizer and Astellas Pharma Inc</a:t>
            </a:r>
          </a:p>
        </p:txBody>
      </p:sp>
      <p:pic>
        <p:nvPicPr>
          <p:cNvPr id="4" name="Picture 3" descr="A qr code with black squares&#10;&#10;Description automatically generated">
            <a:extLst>
              <a:ext uri="{FF2B5EF4-FFF2-40B4-BE49-F238E27FC236}">
                <a16:creationId xmlns:a16="http://schemas.microsoft.com/office/drawing/2014/main" id="{62878F96-6C51-7340-4758-BDD23A609C1C}"/>
              </a:ext>
            </a:extLst>
          </p:cNvPr>
          <p:cNvPicPr>
            <a:picLocks noChangeAspect="1"/>
          </p:cNvPicPr>
          <p:nvPr/>
        </p:nvPicPr>
        <p:blipFill>
          <a:blip r:embed="rId2"/>
          <a:stretch>
            <a:fillRect/>
          </a:stretch>
        </p:blipFill>
        <p:spPr>
          <a:xfrm>
            <a:off x="1753407" y="2759418"/>
            <a:ext cx="1575567" cy="1577171"/>
          </a:xfrm>
          <a:prstGeom prst="rect">
            <a:avLst/>
          </a:prstGeom>
        </p:spPr>
      </p:pic>
      <p:pic>
        <p:nvPicPr>
          <p:cNvPr id="7" name="Picture 6" descr="A qr code with black squares&#10;&#10;Description automatically generated">
            <a:extLst>
              <a:ext uri="{FF2B5EF4-FFF2-40B4-BE49-F238E27FC236}">
                <a16:creationId xmlns:a16="http://schemas.microsoft.com/office/drawing/2014/main" id="{272C6E8D-E06B-5BE2-2300-C780873C0766}"/>
              </a:ext>
            </a:extLst>
          </p:cNvPr>
          <p:cNvPicPr>
            <a:picLocks noChangeAspect="1"/>
          </p:cNvPicPr>
          <p:nvPr/>
        </p:nvPicPr>
        <p:blipFill>
          <a:blip r:embed="rId3"/>
          <a:stretch>
            <a:fillRect/>
          </a:stretch>
        </p:blipFill>
        <p:spPr>
          <a:xfrm>
            <a:off x="5815028" y="2758190"/>
            <a:ext cx="1550998" cy="1552552"/>
          </a:xfrm>
          <a:prstGeom prst="rect">
            <a:avLst/>
          </a:prstGeom>
        </p:spPr>
      </p:pic>
      <p:sp>
        <p:nvSpPr>
          <p:cNvPr id="12" name="Slide Number Placeholder 2">
            <a:extLst>
              <a:ext uri="{FF2B5EF4-FFF2-40B4-BE49-F238E27FC236}">
                <a16:creationId xmlns:a16="http://schemas.microsoft.com/office/drawing/2014/main" id="{84B1E29B-1C38-7362-5C43-C4BE64847853}"/>
              </a:ext>
            </a:extLst>
          </p:cNvPr>
          <p:cNvSpPr txBox="1">
            <a:spLocks/>
          </p:cNvSpPr>
          <p:nvPr/>
        </p:nvSpPr>
        <p:spPr>
          <a:xfrm>
            <a:off x="6863577" y="4763026"/>
            <a:ext cx="2057400" cy="273844"/>
          </a:xfrm>
          <a:prstGeom prst="rect">
            <a:avLst/>
          </a:prstGeom>
        </p:spPr>
        <p:txBody>
          <a:bodyPr anchor="b"/>
          <a:lstStyle>
            <a:defPPr>
              <a:defRPr lang="en-US"/>
            </a:defPPr>
            <a:lvl1pPr marL="0" algn="l" defTabSz="685766" rtl="0" eaLnBrk="1" latinLnBrk="0" hangingPunct="1">
              <a:defRPr sz="1350" kern="1200">
                <a:solidFill>
                  <a:schemeClr val="tx1"/>
                </a:solidFill>
                <a:latin typeface="+mn-lt"/>
                <a:ea typeface="+mn-ea"/>
                <a:cs typeface="+mn-cs"/>
              </a:defRPr>
            </a:lvl1pPr>
            <a:lvl2pPr marL="342884" algn="l" defTabSz="685766" rtl="0" eaLnBrk="1" latinLnBrk="0" hangingPunct="1">
              <a:defRPr sz="1350" kern="1200">
                <a:solidFill>
                  <a:schemeClr val="tx1"/>
                </a:solidFill>
                <a:latin typeface="+mn-lt"/>
                <a:ea typeface="+mn-ea"/>
                <a:cs typeface="+mn-cs"/>
              </a:defRPr>
            </a:lvl2pPr>
            <a:lvl3pPr marL="685766" algn="l" defTabSz="685766" rtl="0" eaLnBrk="1" latinLnBrk="0" hangingPunct="1">
              <a:defRPr sz="1350" kern="1200">
                <a:solidFill>
                  <a:schemeClr val="tx1"/>
                </a:solidFill>
                <a:latin typeface="+mn-lt"/>
                <a:ea typeface="+mn-ea"/>
                <a:cs typeface="+mn-cs"/>
              </a:defRPr>
            </a:lvl3pPr>
            <a:lvl4pPr marL="1028649" algn="l" defTabSz="685766" rtl="0" eaLnBrk="1" latinLnBrk="0" hangingPunct="1">
              <a:defRPr sz="1350" kern="1200">
                <a:solidFill>
                  <a:schemeClr val="tx1"/>
                </a:solidFill>
                <a:latin typeface="+mn-lt"/>
                <a:ea typeface="+mn-ea"/>
                <a:cs typeface="+mn-cs"/>
              </a:defRPr>
            </a:lvl4pPr>
            <a:lvl5pPr marL="1371532" algn="l" defTabSz="685766" rtl="0" eaLnBrk="1" latinLnBrk="0" hangingPunct="1">
              <a:defRPr sz="1350" kern="1200">
                <a:solidFill>
                  <a:schemeClr val="tx1"/>
                </a:solidFill>
                <a:latin typeface="+mn-lt"/>
                <a:ea typeface="+mn-ea"/>
                <a:cs typeface="+mn-cs"/>
              </a:defRPr>
            </a:lvl5pPr>
            <a:lvl6pPr marL="1714415" algn="l" defTabSz="685766" rtl="0" eaLnBrk="1" latinLnBrk="0" hangingPunct="1">
              <a:defRPr sz="1350" kern="1200">
                <a:solidFill>
                  <a:schemeClr val="tx1"/>
                </a:solidFill>
                <a:latin typeface="+mn-lt"/>
                <a:ea typeface="+mn-ea"/>
                <a:cs typeface="+mn-cs"/>
              </a:defRPr>
            </a:lvl6pPr>
            <a:lvl7pPr marL="2057297" algn="l" defTabSz="685766" rtl="0" eaLnBrk="1" latinLnBrk="0" hangingPunct="1">
              <a:defRPr sz="1350" kern="1200">
                <a:solidFill>
                  <a:schemeClr val="tx1"/>
                </a:solidFill>
                <a:latin typeface="+mn-lt"/>
                <a:ea typeface="+mn-ea"/>
                <a:cs typeface="+mn-cs"/>
              </a:defRPr>
            </a:lvl7pPr>
            <a:lvl8pPr marL="2400180" algn="l" defTabSz="685766" rtl="0" eaLnBrk="1" latinLnBrk="0" hangingPunct="1">
              <a:defRPr sz="1350" kern="1200">
                <a:solidFill>
                  <a:schemeClr val="tx1"/>
                </a:solidFill>
                <a:latin typeface="+mn-lt"/>
                <a:ea typeface="+mn-ea"/>
                <a:cs typeface="+mn-cs"/>
              </a:defRPr>
            </a:lvl8pPr>
            <a:lvl9pPr marL="2743064" algn="l" defTabSz="685766" rtl="0" eaLnBrk="1" latinLnBrk="0" hangingPunct="1">
              <a:defRPr sz="1350" kern="1200">
                <a:solidFill>
                  <a:schemeClr val="tx1"/>
                </a:solidFill>
                <a:latin typeface="+mn-lt"/>
                <a:ea typeface="+mn-ea"/>
                <a:cs typeface="+mn-cs"/>
              </a:defRPr>
            </a:lvl9pPr>
          </a:lstStyle>
          <a:p>
            <a:pPr algn="r" defTabSz="914333">
              <a:buClr>
                <a:srgbClr val="000000"/>
              </a:buClr>
              <a:defRPr/>
            </a:pPr>
            <a:fld id="{28C8C536-3D86-1B45-902E-B4A85A14D5F5}" type="slidenum">
              <a:rPr lang="en-GB" sz="900" smtClean="0">
                <a:latin typeface="Arial" panose="020B0604020202020204" pitchFamily="34" charset="0"/>
                <a:cs typeface="Arial" panose="020B0604020202020204" pitchFamily="34" charset="0"/>
              </a:rPr>
              <a:pPr algn="r" defTabSz="914333">
                <a:buClr>
                  <a:srgbClr val="000000"/>
                </a:buClr>
                <a:defRPr/>
              </a:pPr>
              <a:t>16</a:t>
            </a:fld>
            <a:endParaRPr lang="en-GB" sz="9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881355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5A431BB8-E399-9DE9-D2EE-ECFD6A9A4399}"/>
              </a:ext>
            </a:extLst>
          </p:cNvPr>
          <p:cNvSpPr txBox="1">
            <a:spLocks/>
          </p:cNvSpPr>
          <p:nvPr/>
        </p:nvSpPr>
        <p:spPr>
          <a:xfrm>
            <a:off x="352803" y="280800"/>
            <a:ext cx="7991098" cy="626400"/>
          </a:xfrm>
          <a:prstGeom prst="rect">
            <a:avLst/>
          </a:prstGeom>
        </p:spPr>
        <p:txBody>
          <a:bodyPr vert="horz" lIns="91440" tIns="45720" rIns="91440" bIns="45720" rtlCol="0" anchor="t">
            <a:noAutofit/>
          </a:bodyPr>
          <a:lstStyle>
            <a:lvl1pPr algn="l" defTabSz="914354"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914354"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ysClr val="windowText" lastClr="000000"/>
                </a:solidFill>
                <a:effectLst/>
                <a:uLnTx/>
                <a:uFillTx/>
                <a:latin typeface="Arial" panose="020B0604020202020204" pitchFamily="34" charset="0"/>
                <a:ea typeface="+mj-ea"/>
                <a:cs typeface="Arial" panose="020B0604020202020204" pitchFamily="34" charset="0"/>
              </a:rPr>
              <a:t>Declaration of Interests</a:t>
            </a:r>
          </a:p>
        </p:txBody>
      </p:sp>
      <p:sp>
        <p:nvSpPr>
          <p:cNvPr id="14" name="Content Placeholder 2">
            <a:extLst>
              <a:ext uri="{FF2B5EF4-FFF2-40B4-BE49-F238E27FC236}">
                <a16:creationId xmlns:a16="http://schemas.microsoft.com/office/drawing/2014/main" id="{AD5072C0-40B9-E216-0128-B2C0F621A28C}"/>
              </a:ext>
            </a:extLst>
          </p:cNvPr>
          <p:cNvSpPr txBox="1">
            <a:spLocks/>
          </p:cNvSpPr>
          <p:nvPr/>
        </p:nvSpPr>
        <p:spPr>
          <a:xfrm>
            <a:off x="379565" y="1143177"/>
            <a:ext cx="8241922" cy="3398087"/>
          </a:xfrm>
          <a:prstGeom prst="rect">
            <a:avLst/>
          </a:prstGeom>
        </p:spPr>
        <p:txBody>
          <a:bodyPr vert="horz" lIns="91440" tIns="45720" rIns="91440" bIns="45720" rtlCol="0">
            <a:noAutofit/>
          </a:bodyPr>
          <a:lstStyle>
            <a:lvl1pPr marL="228589" indent="-228589" algn="l" defTabSz="914354" rtl="0" eaLnBrk="1" latinLnBrk="0" hangingPunct="1">
              <a:lnSpc>
                <a:spcPct val="100000"/>
              </a:lnSpc>
              <a:spcBef>
                <a:spcPts val="1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1pPr>
            <a:lvl2pPr marL="457178" indent="-228589" algn="l" defTabSz="914354"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2pPr>
            <a:lvl3pPr marL="683966" indent="-228589" algn="l" defTabSz="914354" rtl="0" eaLnBrk="1" latinLnBrk="0" hangingPunct="1">
              <a:lnSpc>
                <a:spcPct val="10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910755" indent="-228589" algn="l" defTabSz="914354" rtl="0" eaLnBrk="1" latinLnBrk="0" hangingPunct="1">
              <a:lnSpc>
                <a:spcPct val="100000"/>
              </a:lnSpc>
              <a:spcBef>
                <a:spcPts val="5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4pPr>
            <a:lvl5pPr marL="1137544" indent="-228589" algn="l" defTabSz="914354" rtl="0" eaLnBrk="1" latinLnBrk="0" hangingPunct="1">
              <a:lnSpc>
                <a:spcPct val="100000"/>
              </a:lnSpc>
              <a:spcBef>
                <a:spcPts val="5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589" marR="0" lvl="0" indent="-228589" algn="l" defTabSz="914354"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The authors were responsible for all content and editorial decisions </a:t>
            </a:r>
          </a:p>
          <a:p>
            <a:pPr marL="228589" marR="0" lvl="0" indent="-228589" algn="l" defTabSz="914354"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Prof Tom Powles has the following to disclose:</a:t>
            </a:r>
          </a:p>
          <a:p>
            <a:pPr marL="457178" marR="0" lvl="1" indent="-228589" algn="l" defTabSz="914354" rtl="0" eaLnBrk="1" fontAlgn="auto" latinLnBrk="0" hangingPunct="1">
              <a:lnSpc>
                <a:spcPct val="100000"/>
              </a:lnSpc>
              <a:spcBef>
                <a:spcPts val="50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Research grants (institution) from Astellas Pharma, AstraZeneca, Bristol-Myers Squibb, Eisai, EMD Serono Inc., </a:t>
            </a:r>
            <a:r>
              <a:rPr kumimoji="0" lang="en-US" sz="1200" b="0" i="0" u="none" strike="noStrike" kern="1200" cap="none" spc="0" normalizeH="0" baseline="0" noProof="0" dirty="0" err="1">
                <a:ln>
                  <a:noFill/>
                </a:ln>
                <a:solidFill>
                  <a:sysClr val="windowText" lastClr="000000"/>
                </a:solidFill>
                <a:effectLst/>
                <a:uLnTx/>
                <a:uFillTx/>
                <a:latin typeface="Arial" panose="020B0604020202020204" pitchFamily="34" charset="0"/>
                <a:ea typeface="+mn-ea"/>
                <a:cs typeface="Arial" panose="020B0604020202020204" pitchFamily="34" charset="0"/>
              </a:rPr>
              <a:t>Exelixis</a:t>
            </a:r>
            <a:r>
              <a:rPr kumimoji="0" lang="en-US" sz="12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 F. Hoffmann-La Roche, Gilead Sciences Inc., Ipsen </a:t>
            </a:r>
            <a:r>
              <a:rPr kumimoji="0" lang="en-US" sz="1200" b="0" i="0" u="none" strike="noStrike" kern="1200" cap="none" spc="0" normalizeH="0" baseline="0" noProof="0" dirty="0" err="1">
                <a:ln>
                  <a:noFill/>
                </a:ln>
                <a:solidFill>
                  <a:sysClr val="windowText" lastClr="000000"/>
                </a:solidFill>
                <a:effectLst/>
                <a:uLnTx/>
                <a:uFillTx/>
                <a:latin typeface="Arial" panose="020B0604020202020204" pitchFamily="34" charset="0"/>
                <a:ea typeface="+mn-ea"/>
                <a:cs typeface="Arial" panose="020B0604020202020204" pitchFamily="34" charset="0"/>
              </a:rPr>
              <a:t>Biopharm</a:t>
            </a:r>
            <a:r>
              <a:rPr kumimoji="0" lang="en-US" sz="12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 Limited, </a:t>
            </a:r>
            <a:r>
              <a:rPr kumimoji="0" lang="en-GB" sz="12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Johnson &amp; Johnson Health Care Systems Inc., Merck, MSD, Novartis, Pfizer, </a:t>
            </a:r>
            <a:r>
              <a:rPr kumimoji="0" lang="en-GB" sz="1200" b="0" i="0" u="none" strike="noStrike" kern="1200" cap="none" spc="0" normalizeH="0" baseline="0" noProof="0" dirty="0" err="1">
                <a:ln>
                  <a:noFill/>
                </a:ln>
                <a:solidFill>
                  <a:sysClr val="windowText" lastClr="000000"/>
                </a:solidFill>
                <a:effectLst/>
                <a:uLnTx/>
                <a:uFillTx/>
                <a:latin typeface="Arial" panose="020B0604020202020204" pitchFamily="34" charset="0"/>
                <a:ea typeface="+mn-ea"/>
                <a:cs typeface="Arial" panose="020B0604020202020204" pitchFamily="34" charset="0"/>
              </a:rPr>
              <a:t>Seagen</a:t>
            </a:r>
            <a:endParaRPr kumimoji="0" lang="en-GB" sz="12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457178" marR="0" lvl="1" indent="-228589" algn="l" defTabSz="914354" rtl="0" eaLnBrk="1" fontAlgn="auto" latinLnBrk="0" hangingPunct="1">
              <a:lnSpc>
                <a:spcPct val="100000"/>
              </a:lnSpc>
              <a:spcBef>
                <a:spcPts val="50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Research grants (individual) from Mashup Communications</a:t>
            </a:r>
            <a:endParaRPr kumimoji="0" lang="en-US" sz="12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457178" marR="0" lvl="1" indent="-228589" algn="l" defTabSz="914354" rtl="0" eaLnBrk="1" fontAlgn="auto" latinLnBrk="0" hangingPunct="1">
              <a:lnSpc>
                <a:spcPct val="100000"/>
              </a:lnSpc>
              <a:spcBef>
                <a:spcPts val="50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Consultancy/honoraria for Astellas Pharma, AstraZeneca, Bristol-Myers Squibb, Eisai, EMD Serono Inc., </a:t>
            </a:r>
            <a:r>
              <a:rPr kumimoji="0" lang="en-US" sz="1200" b="0" i="0" u="none" strike="noStrike" kern="1200" cap="none" spc="0" normalizeH="0" baseline="0" noProof="0" dirty="0" err="1">
                <a:ln>
                  <a:noFill/>
                </a:ln>
                <a:solidFill>
                  <a:sysClr val="windowText" lastClr="000000"/>
                </a:solidFill>
                <a:effectLst/>
                <a:uLnTx/>
                <a:uFillTx/>
                <a:latin typeface="Arial" panose="020B0604020202020204" pitchFamily="34" charset="0"/>
                <a:ea typeface="+mn-ea"/>
                <a:cs typeface="Arial" panose="020B0604020202020204" pitchFamily="34" charset="0"/>
              </a:rPr>
              <a:t>Exelixis</a:t>
            </a:r>
            <a:r>
              <a:rPr kumimoji="0" lang="en-US" sz="12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 F. Hoffmann-La Roche, Gilead Sciences Inc., Incyte Corporation, Ipsen </a:t>
            </a:r>
            <a:r>
              <a:rPr kumimoji="0" lang="en-US" sz="1200" b="0" i="0" u="none" strike="noStrike" kern="1200" cap="none" spc="0" normalizeH="0" baseline="0" noProof="0" dirty="0" err="1">
                <a:ln>
                  <a:noFill/>
                </a:ln>
                <a:solidFill>
                  <a:sysClr val="windowText" lastClr="000000"/>
                </a:solidFill>
                <a:effectLst/>
                <a:uLnTx/>
                <a:uFillTx/>
                <a:latin typeface="Arial" panose="020B0604020202020204" pitchFamily="34" charset="0"/>
                <a:ea typeface="+mn-ea"/>
                <a:cs typeface="Arial" panose="020B0604020202020204" pitchFamily="34" charset="0"/>
              </a:rPr>
              <a:t>Biopharm</a:t>
            </a:r>
            <a:r>
              <a:rPr kumimoji="0" lang="en-US" sz="12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 Limited, </a:t>
            </a:r>
            <a:r>
              <a:rPr kumimoji="0" lang="en-GB" sz="12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Johnson &amp; Johnson Health Care Systems Inc., Mashup Communications, Merck, MSD, Novartis, Pfizer, </a:t>
            </a:r>
            <a:r>
              <a:rPr kumimoji="0" lang="en-US" sz="1200" b="0" i="0" u="none" strike="noStrike" kern="1200" cap="none" spc="0" normalizeH="0" baseline="0" noProof="0" dirty="0" err="1">
                <a:ln>
                  <a:noFill/>
                </a:ln>
                <a:solidFill>
                  <a:sysClr val="windowText" lastClr="000000"/>
                </a:solidFill>
                <a:effectLst/>
                <a:uLnTx/>
                <a:uFillTx/>
                <a:latin typeface="Arial" panose="020B0604020202020204" pitchFamily="34" charset="0"/>
                <a:ea typeface="+mn-ea"/>
                <a:cs typeface="Arial" panose="020B0604020202020204" pitchFamily="34" charset="0"/>
              </a:rPr>
              <a:t>Seagen</a:t>
            </a:r>
            <a:endParaRPr kumimoji="0" lang="en-US" sz="12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457178" marR="0" lvl="1" indent="-228589" algn="l" defTabSz="914354" rtl="0" eaLnBrk="1" fontAlgn="auto" latinLnBrk="0" hangingPunct="1">
              <a:lnSpc>
                <a:spcPct val="100000"/>
              </a:lnSpc>
              <a:spcBef>
                <a:spcPts val="50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Travel and accommodation expenses from AstraZeneca, F. Hoffmann-La Roche, Gilead Sciences Inc, Ipsen </a:t>
            </a:r>
            <a:r>
              <a:rPr kumimoji="0" lang="en-US" sz="1200" b="0" i="0" u="none" strike="noStrike" kern="1200" cap="none" spc="0" normalizeH="0" baseline="0" noProof="0" dirty="0" err="1">
                <a:ln>
                  <a:noFill/>
                </a:ln>
                <a:solidFill>
                  <a:sysClr val="windowText" lastClr="000000"/>
                </a:solidFill>
                <a:effectLst/>
                <a:uLnTx/>
                <a:uFillTx/>
                <a:latin typeface="Arial" panose="020B0604020202020204" pitchFamily="34" charset="0"/>
                <a:ea typeface="+mn-ea"/>
                <a:cs typeface="Arial" panose="020B0604020202020204" pitchFamily="34" charset="0"/>
              </a:rPr>
              <a:t>Biopharm</a:t>
            </a:r>
            <a:r>
              <a:rPr kumimoji="0" lang="en-US" sz="12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 Limited, Mashup Communications, Merck, MSD, Pfizer</a:t>
            </a:r>
          </a:p>
          <a:p>
            <a:pPr marL="228589" marR="0" lvl="0" indent="-228589" algn="l" defTabSz="914354"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The EV-302 study was funded by Astellas Pharma Inc., Northbrook, IL, USA; Merck Sharp &amp; Dohme LLC, a subsidiary of Merck &amp; Co., Inc., Rahway, NJ, USA; and </a:t>
            </a:r>
            <a:r>
              <a:rPr kumimoji="0" lang="en-US" sz="1200" b="0" i="0" u="none" strike="noStrike" kern="1200" cap="none" spc="0" normalizeH="0" baseline="0" noProof="0" dirty="0" err="1">
                <a:ln>
                  <a:noFill/>
                </a:ln>
                <a:solidFill>
                  <a:sysClr val="windowText" lastClr="000000"/>
                </a:solidFill>
                <a:effectLst/>
                <a:uLnTx/>
                <a:uFillTx/>
                <a:latin typeface="Arial" panose="020B0604020202020204" pitchFamily="34" charset="0"/>
                <a:ea typeface="+mn-ea"/>
                <a:cs typeface="Arial" panose="020B0604020202020204" pitchFamily="34" charset="0"/>
              </a:rPr>
              <a:t>Seagen</a:t>
            </a:r>
            <a:r>
              <a:rPr kumimoji="0" lang="en-US" sz="12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 Inc., Bothell, WA, USA, which was acquired by Pfizer in December 2023 </a:t>
            </a:r>
          </a:p>
          <a:p>
            <a:pPr marL="228589" marR="0" lvl="0" indent="-228589" algn="l" defTabSz="914354" rtl="0" eaLnBrk="1" fontAlgn="auto" latinLnBrk="0" hangingPunct="1">
              <a:lnSpc>
                <a:spcPct val="100000"/>
              </a:lnSpc>
              <a:spcBef>
                <a:spcPts val="100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457178" marR="0" lvl="1" indent="-228589" algn="l" defTabSz="914354" rtl="0" eaLnBrk="1" fontAlgn="auto" latinLnBrk="0" hangingPunct="1">
              <a:lnSpc>
                <a:spcPct val="100000"/>
              </a:lnSpc>
              <a:spcBef>
                <a:spcPts val="500"/>
              </a:spcBef>
              <a:spcAft>
                <a:spcPts val="0"/>
              </a:spcAft>
              <a:buClrTx/>
              <a:buSzTx/>
              <a:buFont typeface="Arial" panose="020B0604020202020204" pitchFamily="34" charset="0"/>
              <a:buChar char="−"/>
              <a:tabLst/>
              <a:defRPr/>
            </a:pPr>
            <a:endParaRPr kumimoji="0" lang="en-US" sz="11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228589" marR="0" lvl="0" indent="-228589" algn="l" defTabSz="914354" rtl="0" eaLnBrk="1" fontAlgn="auto" latinLnBrk="0" hangingPunct="1">
              <a:lnSpc>
                <a:spcPct val="100000"/>
              </a:lnSpc>
              <a:spcBef>
                <a:spcPts val="1000"/>
              </a:spcBef>
              <a:spcAft>
                <a:spcPts val="0"/>
              </a:spcAft>
              <a:buClrTx/>
              <a:buSzTx/>
              <a:buFont typeface="Arial" panose="020B0604020202020204" pitchFamily="34" charset="0"/>
              <a:buChar char="•"/>
              <a:tabLst/>
              <a:defRPr/>
            </a:pPr>
            <a:endParaRPr kumimoji="0" lang="en-GB" sz="12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p:txBody>
      </p:sp>
      <p:sp>
        <p:nvSpPr>
          <p:cNvPr id="3" name="Slide Number Placeholder 2">
            <a:extLst>
              <a:ext uri="{FF2B5EF4-FFF2-40B4-BE49-F238E27FC236}">
                <a16:creationId xmlns:a16="http://schemas.microsoft.com/office/drawing/2014/main" id="{FFE07D49-63D8-78B5-EE9E-BD4EDE9D417A}"/>
              </a:ext>
            </a:extLst>
          </p:cNvPr>
          <p:cNvSpPr txBox="1">
            <a:spLocks/>
          </p:cNvSpPr>
          <p:nvPr/>
        </p:nvSpPr>
        <p:spPr>
          <a:xfrm>
            <a:off x="6863577" y="4782557"/>
            <a:ext cx="2057400" cy="273844"/>
          </a:xfrm>
          <a:prstGeom prst="rect">
            <a:avLst/>
          </a:prstGeom>
        </p:spPr>
        <p:txBody>
          <a:bodyPr vert="horz" lIns="91440" tIns="45720" rIns="91440" bIns="45720" rtlCol="0" anchor="ctr"/>
          <a:lstStyle>
            <a:defPPr>
              <a:defRPr lang="en-US"/>
            </a:defPPr>
            <a:lvl1pPr marL="0" algn="r" defTabSz="685766" rtl="0" eaLnBrk="1" latinLnBrk="0" hangingPunct="1">
              <a:defRPr sz="900" kern="1200">
                <a:solidFill>
                  <a:schemeClr val="tx1">
                    <a:tint val="75000"/>
                  </a:schemeClr>
                </a:solidFill>
                <a:latin typeface="+mn-lt"/>
                <a:ea typeface="+mn-ea"/>
                <a:cs typeface="+mn-cs"/>
              </a:defRPr>
            </a:lvl1pPr>
            <a:lvl2pPr marL="342884" algn="l" defTabSz="685766" rtl="0" eaLnBrk="1" latinLnBrk="0" hangingPunct="1">
              <a:defRPr sz="1350" kern="1200">
                <a:solidFill>
                  <a:schemeClr val="tx1"/>
                </a:solidFill>
                <a:latin typeface="+mn-lt"/>
                <a:ea typeface="+mn-ea"/>
                <a:cs typeface="+mn-cs"/>
              </a:defRPr>
            </a:lvl2pPr>
            <a:lvl3pPr marL="685766" algn="l" defTabSz="685766" rtl="0" eaLnBrk="1" latinLnBrk="0" hangingPunct="1">
              <a:defRPr sz="1350" kern="1200">
                <a:solidFill>
                  <a:schemeClr val="tx1"/>
                </a:solidFill>
                <a:latin typeface="+mn-lt"/>
                <a:ea typeface="+mn-ea"/>
                <a:cs typeface="+mn-cs"/>
              </a:defRPr>
            </a:lvl3pPr>
            <a:lvl4pPr marL="1028649" algn="l" defTabSz="685766" rtl="0" eaLnBrk="1" latinLnBrk="0" hangingPunct="1">
              <a:defRPr sz="1350" kern="1200">
                <a:solidFill>
                  <a:schemeClr val="tx1"/>
                </a:solidFill>
                <a:latin typeface="+mn-lt"/>
                <a:ea typeface="+mn-ea"/>
                <a:cs typeface="+mn-cs"/>
              </a:defRPr>
            </a:lvl4pPr>
            <a:lvl5pPr marL="1371532" algn="l" defTabSz="685766" rtl="0" eaLnBrk="1" latinLnBrk="0" hangingPunct="1">
              <a:defRPr sz="1350" kern="1200">
                <a:solidFill>
                  <a:schemeClr val="tx1"/>
                </a:solidFill>
                <a:latin typeface="+mn-lt"/>
                <a:ea typeface="+mn-ea"/>
                <a:cs typeface="+mn-cs"/>
              </a:defRPr>
            </a:lvl5pPr>
            <a:lvl6pPr marL="1714415" algn="l" defTabSz="685766" rtl="0" eaLnBrk="1" latinLnBrk="0" hangingPunct="1">
              <a:defRPr sz="1350" kern="1200">
                <a:solidFill>
                  <a:schemeClr val="tx1"/>
                </a:solidFill>
                <a:latin typeface="+mn-lt"/>
                <a:ea typeface="+mn-ea"/>
                <a:cs typeface="+mn-cs"/>
              </a:defRPr>
            </a:lvl6pPr>
            <a:lvl7pPr marL="2057297" algn="l" defTabSz="685766" rtl="0" eaLnBrk="1" latinLnBrk="0" hangingPunct="1">
              <a:defRPr sz="1350" kern="1200">
                <a:solidFill>
                  <a:schemeClr val="tx1"/>
                </a:solidFill>
                <a:latin typeface="+mn-lt"/>
                <a:ea typeface="+mn-ea"/>
                <a:cs typeface="+mn-cs"/>
              </a:defRPr>
            </a:lvl7pPr>
            <a:lvl8pPr marL="2400180" algn="l" defTabSz="685766" rtl="0" eaLnBrk="1" latinLnBrk="0" hangingPunct="1">
              <a:defRPr sz="1350" kern="1200">
                <a:solidFill>
                  <a:schemeClr val="tx1"/>
                </a:solidFill>
                <a:latin typeface="+mn-lt"/>
                <a:ea typeface="+mn-ea"/>
                <a:cs typeface="+mn-cs"/>
              </a:defRPr>
            </a:lvl8pPr>
            <a:lvl9pPr marL="2743064" algn="l" defTabSz="685766" rtl="0" eaLnBrk="1" latinLnBrk="0" hangingPunct="1">
              <a:defRPr sz="1350" kern="1200">
                <a:solidFill>
                  <a:schemeClr val="tx1"/>
                </a:solidFill>
                <a:latin typeface="+mn-lt"/>
                <a:ea typeface="+mn-ea"/>
                <a:cs typeface="+mn-cs"/>
              </a:defRPr>
            </a:lvl9pPr>
          </a:lstStyle>
          <a:p>
            <a:pPr defTabSz="914333">
              <a:buClr>
                <a:srgbClr val="000000"/>
              </a:buClr>
              <a:defRPr/>
            </a:pPr>
            <a:fld id="{28C8C536-3D86-1B45-902E-B4A85A14D5F5}" type="slidenum">
              <a:rPr lang="en-GB" smtClean="0">
                <a:solidFill>
                  <a:schemeClr val="tx1"/>
                </a:solidFill>
                <a:latin typeface="Arial" panose="020B0604020202020204" pitchFamily="34" charset="0"/>
                <a:cs typeface="Arial" panose="020B0604020202020204" pitchFamily="34" charset="0"/>
              </a:rPr>
              <a:pPr defTabSz="914333">
                <a:buClr>
                  <a:srgbClr val="000000"/>
                </a:buClr>
                <a:defRPr/>
              </a:pPr>
              <a:t>2</a:t>
            </a:fld>
            <a:endParaRPr lang="en-GB">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604510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Content Placeholder 6">
            <a:extLst>
              <a:ext uri="{FF2B5EF4-FFF2-40B4-BE49-F238E27FC236}">
                <a16:creationId xmlns:a16="http://schemas.microsoft.com/office/drawing/2014/main" id="{B31B6223-8151-2576-2959-8E108C8FD023}"/>
              </a:ext>
            </a:extLst>
          </p:cNvPr>
          <p:cNvSpPr txBox="1">
            <a:spLocks/>
          </p:cNvSpPr>
          <p:nvPr/>
        </p:nvSpPr>
        <p:spPr>
          <a:xfrm>
            <a:off x="284672" y="792481"/>
            <a:ext cx="8338901" cy="3464560"/>
          </a:xfrm>
          <a:prstGeom prst="rect">
            <a:avLst/>
          </a:prstGeom>
        </p:spPr>
        <p:txBody>
          <a:bodyPr vert="horz" lIns="68580" tIns="34290" rIns="68580" bIns="3429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1pPr>
            <a:lvl2pPr marL="6876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2pPr>
            <a:lvl3pPr marL="1144800" indent="-228600" algn="l" defTabSz="914400" rtl="0" eaLnBrk="1" latinLnBrk="0" hangingPunct="1">
              <a:lnSpc>
                <a:spcPct val="10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2000" indent="-228600" algn="l" defTabSz="914400" rtl="0" eaLnBrk="1" latinLnBrk="0" hangingPunct="1">
              <a:lnSpc>
                <a:spcPct val="100000"/>
              </a:lnSpc>
              <a:spcBef>
                <a:spcPts val="5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4pPr>
            <a:lvl5pPr marL="2059200" indent="-228600" algn="l" defTabSz="914400" rtl="0" eaLnBrk="1" latinLnBrk="0" hangingPunct="1">
              <a:lnSpc>
                <a:spcPct val="100000"/>
              </a:lnSpc>
              <a:spcBef>
                <a:spcPts val="5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400"/>
              </a:spcAft>
            </a:pPr>
            <a:r>
              <a:rPr lang="en-GB" sz="1400" dirty="0"/>
              <a:t>Nectin-4 is a cell-adhesion molecule involved in multiple cellular processes associated with oncogenesis, and is highly expressed on the surface of most UC cells across EV UC clinical trials</a:t>
            </a:r>
            <a:r>
              <a:rPr lang="en-GB" sz="1400" baseline="30000" dirty="0"/>
              <a:t>1–9</a:t>
            </a:r>
          </a:p>
          <a:p>
            <a:pPr>
              <a:spcBef>
                <a:spcPts val="0"/>
              </a:spcBef>
              <a:spcAft>
                <a:spcPts val="400"/>
              </a:spcAft>
            </a:pPr>
            <a:r>
              <a:rPr lang="en-GB" sz="1400" dirty="0"/>
              <a:t>Data on the correlation between Nectin-4 expression and response to EV to date are limited to  prospective single arm trials and retrospective real-world analyses</a:t>
            </a:r>
            <a:r>
              <a:rPr lang="en-GB" sz="1400" baseline="30000" dirty="0"/>
              <a:t>5,6,10,11</a:t>
            </a:r>
          </a:p>
          <a:p>
            <a:pPr marL="230400" indent="-230400">
              <a:spcBef>
                <a:spcPts val="0"/>
              </a:spcBef>
              <a:spcAft>
                <a:spcPts val="400"/>
              </a:spcAft>
            </a:pPr>
            <a:r>
              <a:rPr lang="en-GB" sz="1400" dirty="0"/>
              <a:t>In the phase 3 EV-302 study of patients with previously untreated la/</a:t>
            </a:r>
            <a:r>
              <a:rPr lang="en-GB" sz="1400" dirty="0" err="1"/>
              <a:t>mUC</a:t>
            </a:r>
            <a:r>
              <a:rPr lang="en-GB" sz="1400" dirty="0"/>
              <a:t>, EV+P nearly doubled median PFS and OS vs chemotherapy (gemcitabine + cisplatin/carboplatin),</a:t>
            </a:r>
            <a:r>
              <a:rPr lang="en-GB" sz="1400" baseline="30000" dirty="0"/>
              <a:t>7</a:t>
            </a:r>
            <a:r>
              <a:rPr lang="en-GB" sz="1400" dirty="0"/>
              <a:t> and is the new SOC </a:t>
            </a:r>
            <a:br>
              <a:rPr lang="en-GB" sz="1400" dirty="0"/>
            </a:br>
            <a:r>
              <a:rPr lang="en-GB" sz="1400" dirty="0"/>
              <a:t>in la/mUC</a:t>
            </a:r>
            <a:r>
              <a:rPr lang="en-GB" sz="1400" baseline="30000" dirty="0"/>
              <a:t>12</a:t>
            </a:r>
            <a:endParaRPr lang="en-GB" sz="1400" dirty="0"/>
          </a:p>
          <a:p>
            <a:pPr marL="457200" lvl="1" indent="-227013">
              <a:spcBef>
                <a:spcPts val="0"/>
              </a:spcBef>
              <a:spcAft>
                <a:spcPts val="400"/>
              </a:spcAft>
            </a:pPr>
            <a:r>
              <a:rPr lang="en-GB" sz="1400" dirty="0"/>
              <a:t>Superior EV+P efficacy vs chemotherapy was consistently demonstrated across prespecified subgroups, including </a:t>
            </a:r>
            <a:r>
              <a:rPr lang="en-US" sz="1400" dirty="0"/>
              <a:t>PD-L1 expression (high/low)</a:t>
            </a:r>
            <a:r>
              <a:rPr lang="en-US" sz="1400" baseline="30000" dirty="0"/>
              <a:t>a</a:t>
            </a:r>
            <a:r>
              <a:rPr lang="en-US" sz="1400" dirty="0"/>
              <a:t>, </a:t>
            </a:r>
            <a:r>
              <a:rPr lang="en-GB" sz="1400" dirty="0"/>
              <a:t>cisplatin eligibility, and presence/absence </a:t>
            </a:r>
            <a:br>
              <a:rPr lang="en-GB" sz="1400" dirty="0"/>
            </a:br>
            <a:r>
              <a:rPr lang="en-GB" sz="1400" dirty="0"/>
              <a:t>of liver metastases</a:t>
            </a:r>
            <a:r>
              <a:rPr lang="en-GB" sz="1400" baseline="30000" dirty="0"/>
              <a:t>7</a:t>
            </a:r>
          </a:p>
          <a:p>
            <a:pPr marL="230400" indent="-228813">
              <a:spcBef>
                <a:spcPts val="0"/>
              </a:spcBef>
              <a:spcAft>
                <a:spcPts val="400"/>
              </a:spcAft>
            </a:pPr>
            <a:r>
              <a:rPr lang="en-GB" sz="1400" dirty="0"/>
              <a:t>EV+P was approved by the EC in August 2024 for the 1L treatment of patients with la/mUC</a:t>
            </a:r>
            <a:r>
              <a:rPr lang="en-GB" sz="1400" baseline="30000" dirty="0"/>
              <a:t>13</a:t>
            </a:r>
          </a:p>
          <a:p>
            <a:pPr marL="0" indent="-172792">
              <a:spcBef>
                <a:spcPts val="450"/>
              </a:spcBef>
              <a:spcAft>
                <a:spcPts val="400"/>
              </a:spcAft>
            </a:pPr>
            <a:endParaRPr lang="en-GB" sz="1350" baseline="30000" dirty="0"/>
          </a:p>
        </p:txBody>
      </p:sp>
      <p:sp>
        <p:nvSpPr>
          <p:cNvPr id="17" name="Title 1">
            <a:extLst>
              <a:ext uri="{FF2B5EF4-FFF2-40B4-BE49-F238E27FC236}">
                <a16:creationId xmlns:a16="http://schemas.microsoft.com/office/drawing/2014/main" id="{1C669DF8-AE71-8E50-1058-40D4A39466FC}"/>
              </a:ext>
            </a:extLst>
          </p:cNvPr>
          <p:cNvSpPr txBox="1">
            <a:spLocks/>
          </p:cNvSpPr>
          <p:nvPr/>
        </p:nvSpPr>
        <p:spPr>
          <a:xfrm>
            <a:off x="352803" y="280800"/>
            <a:ext cx="8506526" cy="626400"/>
          </a:xfrm>
          <a:prstGeom prst="rect">
            <a:avLst/>
          </a:prstGeom>
        </p:spPr>
        <p:txBody>
          <a:bodyPr vert="horz" lIns="91440" tIns="45720" rIns="91440" bIns="45720" rtlCol="0" anchor="t">
            <a:noAutofit/>
          </a:bodyPr>
          <a:lstStyle>
            <a:lvl1pPr algn="l" defTabSz="914354"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914354" rtl="0" eaLnBrk="1" fontAlgn="auto" latinLnBrk="0" hangingPunct="1">
              <a:lnSpc>
                <a:spcPct val="90000"/>
              </a:lnSpc>
              <a:spcBef>
                <a:spcPct val="0"/>
              </a:spcBef>
              <a:spcAft>
                <a:spcPts val="0"/>
              </a:spcAft>
              <a:buClrTx/>
              <a:buSzTx/>
              <a:buFontTx/>
              <a:buNone/>
              <a:tabLst/>
              <a:defRPr/>
            </a:pPr>
            <a:r>
              <a:rPr lang="en-GB" sz="2000" b="1" dirty="0">
                <a:latin typeface="Arial" panose="020B0604020202020204" pitchFamily="34" charset="0"/>
                <a:cs typeface="Arial" panose="020B0604020202020204" pitchFamily="34" charset="0"/>
              </a:rPr>
              <a:t>Background</a:t>
            </a:r>
            <a:endParaRPr kumimoji="0" lang="en-GB" sz="2000" b="1" i="0" u="none" strike="noStrike" kern="1200" cap="none" spc="0" normalizeH="0" baseline="0" noProof="0" dirty="0">
              <a:ln>
                <a:noFill/>
              </a:ln>
              <a:solidFill>
                <a:sysClr val="windowText" lastClr="000000"/>
              </a:solidFill>
              <a:effectLst/>
              <a:uLnTx/>
              <a:uFillTx/>
              <a:latin typeface="Arial" panose="020B0604020202020204" pitchFamily="34" charset="0"/>
              <a:ea typeface="+mj-ea"/>
              <a:cs typeface="Arial" panose="020B0604020202020204" pitchFamily="34" charset="0"/>
            </a:endParaRPr>
          </a:p>
        </p:txBody>
      </p:sp>
      <p:sp>
        <p:nvSpPr>
          <p:cNvPr id="5" name="Slide Number Placeholder 2">
            <a:extLst>
              <a:ext uri="{FF2B5EF4-FFF2-40B4-BE49-F238E27FC236}">
                <a16:creationId xmlns:a16="http://schemas.microsoft.com/office/drawing/2014/main" id="{67BCD6B8-4B85-1EEF-DBB1-0FD9E4889147}"/>
              </a:ext>
            </a:extLst>
          </p:cNvPr>
          <p:cNvSpPr txBox="1">
            <a:spLocks/>
          </p:cNvSpPr>
          <p:nvPr/>
        </p:nvSpPr>
        <p:spPr>
          <a:xfrm>
            <a:off x="6863577" y="4782557"/>
            <a:ext cx="2057400" cy="273844"/>
          </a:xfrm>
          <a:prstGeom prst="rect">
            <a:avLst/>
          </a:prstGeom>
        </p:spPr>
        <p:txBody>
          <a:bodyPr vert="horz" lIns="91440" tIns="45720" rIns="91440" bIns="45720" rtlCol="0" anchor="ctr"/>
          <a:lstStyle>
            <a:defPPr>
              <a:defRPr lang="en-US"/>
            </a:defPPr>
            <a:lvl1pPr marL="0" algn="r" defTabSz="685766" rtl="0" eaLnBrk="1" latinLnBrk="0" hangingPunct="1">
              <a:defRPr sz="900" kern="1200">
                <a:solidFill>
                  <a:schemeClr val="tx1">
                    <a:tint val="75000"/>
                  </a:schemeClr>
                </a:solidFill>
                <a:latin typeface="+mn-lt"/>
                <a:ea typeface="+mn-ea"/>
                <a:cs typeface="+mn-cs"/>
              </a:defRPr>
            </a:lvl1pPr>
            <a:lvl2pPr marL="342884" algn="l" defTabSz="685766" rtl="0" eaLnBrk="1" latinLnBrk="0" hangingPunct="1">
              <a:defRPr sz="1350" kern="1200">
                <a:solidFill>
                  <a:schemeClr val="tx1"/>
                </a:solidFill>
                <a:latin typeface="+mn-lt"/>
                <a:ea typeface="+mn-ea"/>
                <a:cs typeface="+mn-cs"/>
              </a:defRPr>
            </a:lvl2pPr>
            <a:lvl3pPr marL="685766" algn="l" defTabSz="685766" rtl="0" eaLnBrk="1" latinLnBrk="0" hangingPunct="1">
              <a:defRPr sz="1350" kern="1200">
                <a:solidFill>
                  <a:schemeClr val="tx1"/>
                </a:solidFill>
                <a:latin typeface="+mn-lt"/>
                <a:ea typeface="+mn-ea"/>
                <a:cs typeface="+mn-cs"/>
              </a:defRPr>
            </a:lvl3pPr>
            <a:lvl4pPr marL="1028649" algn="l" defTabSz="685766" rtl="0" eaLnBrk="1" latinLnBrk="0" hangingPunct="1">
              <a:defRPr sz="1350" kern="1200">
                <a:solidFill>
                  <a:schemeClr val="tx1"/>
                </a:solidFill>
                <a:latin typeface="+mn-lt"/>
                <a:ea typeface="+mn-ea"/>
                <a:cs typeface="+mn-cs"/>
              </a:defRPr>
            </a:lvl4pPr>
            <a:lvl5pPr marL="1371532" algn="l" defTabSz="685766" rtl="0" eaLnBrk="1" latinLnBrk="0" hangingPunct="1">
              <a:defRPr sz="1350" kern="1200">
                <a:solidFill>
                  <a:schemeClr val="tx1"/>
                </a:solidFill>
                <a:latin typeface="+mn-lt"/>
                <a:ea typeface="+mn-ea"/>
                <a:cs typeface="+mn-cs"/>
              </a:defRPr>
            </a:lvl5pPr>
            <a:lvl6pPr marL="1714415" algn="l" defTabSz="685766" rtl="0" eaLnBrk="1" latinLnBrk="0" hangingPunct="1">
              <a:defRPr sz="1350" kern="1200">
                <a:solidFill>
                  <a:schemeClr val="tx1"/>
                </a:solidFill>
                <a:latin typeface="+mn-lt"/>
                <a:ea typeface="+mn-ea"/>
                <a:cs typeface="+mn-cs"/>
              </a:defRPr>
            </a:lvl6pPr>
            <a:lvl7pPr marL="2057297" algn="l" defTabSz="685766" rtl="0" eaLnBrk="1" latinLnBrk="0" hangingPunct="1">
              <a:defRPr sz="1350" kern="1200">
                <a:solidFill>
                  <a:schemeClr val="tx1"/>
                </a:solidFill>
                <a:latin typeface="+mn-lt"/>
                <a:ea typeface="+mn-ea"/>
                <a:cs typeface="+mn-cs"/>
              </a:defRPr>
            </a:lvl7pPr>
            <a:lvl8pPr marL="2400180" algn="l" defTabSz="685766" rtl="0" eaLnBrk="1" latinLnBrk="0" hangingPunct="1">
              <a:defRPr sz="1350" kern="1200">
                <a:solidFill>
                  <a:schemeClr val="tx1"/>
                </a:solidFill>
                <a:latin typeface="+mn-lt"/>
                <a:ea typeface="+mn-ea"/>
                <a:cs typeface="+mn-cs"/>
              </a:defRPr>
            </a:lvl8pPr>
            <a:lvl9pPr marL="2743064" algn="l" defTabSz="685766" rtl="0" eaLnBrk="1" latinLnBrk="0" hangingPunct="1">
              <a:defRPr sz="1350" kern="1200">
                <a:solidFill>
                  <a:schemeClr val="tx1"/>
                </a:solidFill>
                <a:latin typeface="+mn-lt"/>
                <a:ea typeface="+mn-ea"/>
                <a:cs typeface="+mn-cs"/>
              </a:defRPr>
            </a:lvl9pPr>
          </a:lstStyle>
          <a:p>
            <a:pPr defTabSz="914333">
              <a:buClr>
                <a:srgbClr val="000000"/>
              </a:buClr>
              <a:defRPr/>
            </a:pPr>
            <a:fld id="{28C8C536-3D86-1B45-902E-B4A85A14D5F5}" type="slidenum">
              <a:rPr lang="en-GB" smtClean="0">
                <a:solidFill>
                  <a:schemeClr val="tx1"/>
                </a:solidFill>
                <a:latin typeface="Arial" panose="020B0604020202020204" pitchFamily="34" charset="0"/>
                <a:cs typeface="Arial" panose="020B0604020202020204" pitchFamily="34" charset="0"/>
              </a:rPr>
              <a:pPr defTabSz="914333">
                <a:buClr>
                  <a:srgbClr val="000000"/>
                </a:buClr>
                <a:defRPr/>
              </a:pPr>
              <a:t>3</a:t>
            </a:fld>
            <a:endParaRPr lang="en-GB">
              <a:solidFill>
                <a:schemeClr val="tx1"/>
              </a:solidFill>
              <a:latin typeface="Arial" panose="020B0604020202020204" pitchFamily="34" charset="0"/>
              <a:cs typeface="Arial" panose="020B0604020202020204" pitchFamily="34" charset="0"/>
            </a:endParaRPr>
          </a:p>
        </p:txBody>
      </p:sp>
      <p:grpSp>
        <p:nvGrpSpPr>
          <p:cNvPr id="2" name="Group 1">
            <a:extLst>
              <a:ext uri="{FF2B5EF4-FFF2-40B4-BE49-F238E27FC236}">
                <a16:creationId xmlns:a16="http://schemas.microsoft.com/office/drawing/2014/main" id="{8B71E57F-86DF-7FCF-DD78-9AFACABA6EFD}"/>
              </a:ext>
            </a:extLst>
          </p:cNvPr>
          <p:cNvGrpSpPr/>
          <p:nvPr/>
        </p:nvGrpSpPr>
        <p:grpSpPr>
          <a:xfrm>
            <a:off x="352803" y="3747624"/>
            <a:ext cx="8093545" cy="501676"/>
            <a:chOff x="520431" y="4316518"/>
            <a:chExt cx="7696807" cy="272740"/>
          </a:xfrm>
        </p:grpSpPr>
        <p:sp>
          <p:nvSpPr>
            <p:cNvPr id="10" name="TextBox 9">
              <a:extLst>
                <a:ext uri="{FF2B5EF4-FFF2-40B4-BE49-F238E27FC236}">
                  <a16:creationId xmlns:a16="http://schemas.microsoft.com/office/drawing/2014/main" id="{63990EFE-D583-D1A8-A455-8E9115E7E440}"/>
                </a:ext>
              </a:extLst>
            </p:cNvPr>
            <p:cNvSpPr txBox="1"/>
            <p:nvPr/>
          </p:nvSpPr>
          <p:spPr>
            <a:xfrm>
              <a:off x="758380" y="4316518"/>
              <a:ext cx="7458858" cy="272740"/>
            </a:xfrm>
            <a:prstGeom prst="rect">
              <a:avLst/>
            </a:prstGeom>
            <a:solidFill>
              <a:schemeClr val="bg1"/>
            </a:solidFill>
            <a:ln w="28575">
              <a:solidFill>
                <a:schemeClr val="tx1"/>
              </a:solidFill>
            </a:ln>
          </p:spPr>
          <p:txBody>
            <a:bodyPr wrap="square" anchor="ctr">
              <a:spAutoFit/>
            </a:bodyPr>
            <a:lstStyle/>
            <a:p>
              <a:pPr>
                <a:lnSpc>
                  <a:spcPct val="95000"/>
                </a:lnSpc>
                <a:spcAft>
                  <a:spcPts val="450"/>
                </a:spcAft>
              </a:pPr>
              <a:r>
                <a:rPr lang="en-US" sz="1400" b="1" dirty="0">
                  <a:solidFill>
                    <a:schemeClr val="accent1">
                      <a:lumMod val="50000"/>
                    </a:schemeClr>
                  </a:solidFill>
                  <a:latin typeface="Arial" panose="020B0604020202020204" pitchFamily="34" charset="0"/>
                </a:rPr>
                <a:t>Here, we explore the relationship between Nectin-4 expression and outcomes using data from the large randomized phase 3 EV-302 study of 1L EV+P</a:t>
              </a:r>
            </a:p>
          </p:txBody>
        </p:sp>
        <p:sp>
          <p:nvSpPr>
            <p:cNvPr id="11" name="TextBox 25">
              <a:extLst>
                <a:ext uri="{FF2B5EF4-FFF2-40B4-BE49-F238E27FC236}">
                  <a16:creationId xmlns:a16="http://schemas.microsoft.com/office/drawing/2014/main" id="{B6E695C5-6A74-29F5-E362-786CEC1E4EA0}"/>
                </a:ext>
              </a:extLst>
            </p:cNvPr>
            <p:cNvSpPr txBox="1"/>
            <p:nvPr/>
          </p:nvSpPr>
          <p:spPr>
            <a:xfrm>
              <a:off x="520431" y="4316518"/>
              <a:ext cx="167624" cy="271881"/>
            </a:xfrm>
            <a:prstGeom prst="homePlate">
              <a:avLst>
                <a:gd name="adj" fmla="val 73637"/>
              </a:avLst>
            </a:prstGeom>
            <a:solidFill>
              <a:srgbClr val="EDEDED">
                <a:lumMod val="75000"/>
              </a:srgbClr>
            </a:solidFill>
          </p:spPr>
          <p:txBody>
            <a:bodyPr wrap="square" lIns="38582" tIns="19291" rIns="38582" bIns="19291" rtlCol="0">
              <a:noAutofit/>
            </a:bodyPr>
            <a:lstStyle/>
            <a:p>
              <a:pPr algn="ctr" defTabSz="514313">
                <a:defRPr/>
              </a:pPr>
              <a:endParaRPr lang="en-US" sz="675" b="1" kern="0">
                <a:solidFill>
                  <a:prstClr val="black"/>
                </a:solidFill>
                <a:latin typeface="Arial" panose="020B0604020202020204"/>
              </a:endParaRPr>
            </a:p>
          </p:txBody>
        </p:sp>
      </p:grpSp>
      <p:sp>
        <p:nvSpPr>
          <p:cNvPr id="4" name="Footer Placeholder 18">
            <a:extLst>
              <a:ext uri="{FF2B5EF4-FFF2-40B4-BE49-F238E27FC236}">
                <a16:creationId xmlns:a16="http://schemas.microsoft.com/office/drawing/2014/main" id="{FD0C3FF4-C3AA-B11E-E38C-61F3E2C1A998}"/>
              </a:ext>
            </a:extLst>
          </p:cNvPr>
          <p:cNvSpPr>
            <a:spLocks noGrp="1"/>
          </p:cNvSpPr>
          <p:nvPr>
            <p:ph type="ftr" sz="quarter" idx="11"/>
          </p:nvPr>
        </p:nvSpPr>
        <p:spPr>
          <a:xfrm>
            <a:off x="271376" y="4862700"/>
            <a:ext cx="8621490" cy="223940"/>
          </a:xfrm>
        </p:spPr>
        <p:txBody>
          <a:bodyPr anchor="b"/>
          <a:lstStyle/>
          <a:p>
            <a:pPr marL="0" marR="0" lvl="0" indent="0" algn="l" defTabSz="685766" rtl="0" eaLnBrk="1" fontAlgn="auto" latinLnBrk="0" hangingPunct="1">
              <a:lnSpc>
                <a:spcPct val="100000"/>
              </a:lnSpc>
              <a:spcBef>
                <a:spcPts val="0"/>
              </a:spcBef>
              <a:spcAft>
                <a:spcPts val="0"/>
              </a:spcAft>
              <a:buClrTx/>
              <a:buSzTx/>
              <a:buFontTx/>
              <a:buNone/>
              <a:tabLst/>
              <a:defRPr/>
            </a:pPr>
            <a:r>
              <a:rPr lang="en-US" sz="800" dirty="0">
                <a:solidFill>
                  <a:schemeClr val="tx1"/>
                </a:solidFill>
                <a:latin typeface="Arial" panose="020B0604020202020204" pitchFamily="34" charset="0"/>
                <a:cs typeface="Arial" panose="020B0604020202020204" pitchFamily="34" charset="0"/>
              </a:rPr>
              <a:t>1L, first-line; CPS, combined positive score; EC, European Commission; EV, enfortumab vedotin; la/</a:t>
            </a:r>
            <a:r>
              <a:rPr lang="en-US" sz="800" dirty="0" err="1">
                <a:solidFill>
                  <a:schemeClr val="tx1"/>
                </a:solidFill>
                <a:latin typeface="Arial" panose="020B0604020202020204" pitchFamily="34" charset="0"/>
                <a:cs typeface="Arial" panose="020B0604020202020204" pitchFamily="34" charset="0"/>
              </a:rPr>
              <a:t>mUC</a:t>
            </a:r>
            <a:r>
              <a:rPr lang="en-US" sz="800" dirty="0">
                <a:solidFill>
                  <a:schemeClr val="tx1"/>
                </a:solidFill>
                <a:latin typeface="Arial" panose="020B0604020202020204" pitchFamily="34" charset="0"/>
                <a:cs typeface="Arial" panose="020B0604020202020204" pitchFamily="34" charset="0"/>
              </a:rPr>
              <a:t>, locally advanced or metastatic urothelial cancer; P, pembrolizumab; </a:t>
            </a:r>
            <a:br>
              <a:rPr lang="en-US" sz="800" dirty="0">
                <a:solidFill>
                  <a:schemeClr val="tx1"/>
                </a:solidFill>
                <a:latin typeface="Arial" panose="020B0604020202020204" pitchFamily="34" charset="0"/>
                <a:cs typeface="Arial" panose="020B0604020202020204" pitchFamily="34" charset="0"/>
              </a:rPr>
            </a:br>
            <a:r>
              <a:rPr lang="en-US" sz="800" dirty="0">
                <a:solidFill>
                  <a:schemeClr val="tx1"/>
                </a:solidFill>
                <a:latin typeface="Arial" panose="020B0604020202020204" pitchFamily="34" charset="0"/>
                <a:cs typeface="Arial" panose="020B0604020202020204" pitchFamily="34" charset="0"/>
              </a:rPr>
              <a:t>PD-L1, programmed death ligand 1; SOC, standard of care; UC, urothelial cancer. </a:t>
            </a:r>
            <a:br>
              <a:rPr lang="en-US" sz="800" dirty="0">
                <a:solidFill>
                  <a:schemeClr val="tx1"/>
                </a:solidFill>
                <a:latin typeface="Arial" panose="020B0604020202020204" pitchFamily="34" charset="0"/>
                <a:cs typeface="Arial" panose="020B0604020202020204" pitchFamily="34" charset="0"/>
              </a:rPr>
            </a:br>
            <a:r>
              <a:rPr lang="en-US" sz="800" baseline="30000" dirty="0">
                <a:solidFill>
                  <a:schemeClr val="tx1"/>
                </a:solidFill>
                <a:latin typeface="Arial" panose="020B0604020202020204" pitchFamily="34" charset="0"/>
                <a:cs typeface="Arial" panose="020B0604020202020204" pitchFamily="34" charset="0"/>
              </a:rPr>
              <a:t>a</a:t>
            </a:r>
            <a:r>
              <a:rPr lang="en-US" sz="800" dirty="0">
                <a:solidFill>
                  <a:schemeClr val="tx1"/>
                </a:solidFill>
                <a:latin typeface="Arial" panose="020B0604020202020204" pitchFamily="34" charset="0"/>
                <a:cs typeface="Arial" panose="020B0604020202020204" pitchFamily="34" charset="0"/>
              </a:rPr>
              <a:t>PD-L1 high was defined as CPS ≥10, and PD-L1 low was defined as CPS &lt;10.</a:t>
            </a:r>
            <a:r>
              <a:rPr lang="en-US" sz="800" baseline="30000" dirty="0">
                <a:solidFill>
                  <a:schemeClr val="tx1"/>
                </a:solidFill>
                <a:latin typeface="Arial" panose="020B0604020202020204" pitchFamily="34" charset="0"/>
                <a:cs typeface="Arial" panose="020B0604020202020204" pitchFamily="34" charset="0"/>
              </a:rPr>
              <a:t>7 </a:t>
            </a:r>
            <a:endParaRPr lang="en-US" sz="8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578854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494E3090-D1A9-3F08-0227-1045E0DD6D55}"/>
              </a:ext>
            </a:extLst>
          </p:cNvPr>
          <p:cNvSpPr txBox="1">
            <a:spLocks/>
          </p:cNvSpPr>
          <p:nvPr/>
        </p:nvSpPr>
        <p:spPr>
          <a:xfrm>
            <a:off x="352802" y="280800"/>
            <a:ext cx="5887469" cy="626400"/>
          </a:xfrm>
          <a:prstGeom prst="rect">
            <a:avLst/>
          </a:prstGeom>
        </p:spPr>
        <p:txBody>
          <a:bodyPr vert="horz" lIns="91440" tIns="45720" rIns="91440" bIns="45720" rtlCol="0" anchor="t">
            <a:noAutofit/>
          </a:bodyPr>
          <a:lstStyle>
            <a:lvl1pPr algn="l" defTabSz="914354"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914354" rtl="0" eaLnBrk="1" fontAlgn="auto" latinLnBrk="0" hangingPunct="1">
              <a:lnSpc>
                <a:spcPct val="90000"/>
              </a:lnSpc>
              <a:spcBef>
                <a:spcPct val="0"/>
              </a:spcBef>
              <a:spcAft>
                <a:spcPts val="0"/>
              </a:spcAft>
              <a:buClrTx/>
              <a:buSzTx/>
              <a:buFontTx/>
              <a:buNone/>
              <a:tabLst/>
              <a:defRPr/>
            </a:pPr>
            <a:r>
              <a:rPr lang="en-GB" sz="2000" b="1">
                <a:latin typeface="Arial" panose="020B0604020202020204" pitchFamily="34" charset="0"/>
                <a:cs typeface="Arial" panose="020B0604020202020204" pitchFamily="34" charset="0"/>
              </a:rPr>
              <a:t>Study Design and Methods</a:t>
            </a:r>
            <a:endParaRPr kumimoji="0" lang="en-GB" sz="2000" b="1" i="0" u="none" strike="noStrike" kern="1200" cap="none" spc="0" normalizeH="0" baseline="0" noProof="0">
              <a:ln>
                <a:noFill/>
              </a:ln>
              <a:solidFill>
                <a:sysClr val="windowText" lastClr="000000"/>
              </a:solidFill>
              <a:effectLst/>
              <a:uLnTx/>
              <a:uFillTx/>
              <a:latin typeface="Arial" panose="020B0604020202020204" pitchFamily="34" charset="0"/>
              <a:ea typeface="+mj-ea"/>
              <a:cs typeface="Arial" panose="020B0604020202020204" pitchFamily="34" charset="0"/>
            </a:endParaRPr>
          </a:p>
        </p:txBody>
      </p:sp>
      <p:grpSp>
        <p:nvGrpSpPr>
          <p:cNvPr id="21" name="Group 20">
            <a:extLst>
              <a:ext uri="{FF2B5EF4-FFF2-40B4-BE49-F238E27FC236}">
                <a16:creationId xmlns:a16="http://schemas.microsoft.com/office/drawing/2014/main" id="{F3352BE4-42FE-1CCC-6256-905AB5EBD000}"/>
              </a:ext>
            </a:extLst>
          </p:cNvPr>
          <p:cNvGrpSpPr/>
          <p:nvPr/>
        </p:nvGrpSpPr>
        <p:grpSpPr>
          <a:xfrm>
            <a:off x="246063" y="806172"/>
            <a:ext cx="8701510" cy="3106449"/>
            <a:chOff x="246062" y="605741"/>
            <a:chExt cx="11727397" cy="4414538"/>
          </a:xfrm>
        </p:grpSpPr>
        <p:sp>
          <p:nvSpPr>
            <p:cNvPr id="12" name="TextBox 11">
              <a:extLst>
                <a:ext uri="{FF2B5EF4-FFF2-40B4-BE49-F238E27FC236}">
                  <a16:creationId xmlns:a16="http://schemas.microsoft.com/office/drawing/2014/main" id="{9B167BA9-1779-DDF4-AD1C-02EFE589D355}"/>
                </a:ext>
              </a:extLst>
            </p:cNvPr>
            <p:cNvSpPr txBox="1"/>
            <p:nvPr/>
          </p:nvSpPr>
          <p:spPr>
            <a:xfrm>
              <a:off x="246062" y="605741"/>
              <a:ext cx="7069415" cy="4414538"/>
            </a:xfrm>
            <a:prstGeom prst="rect">
              <a:avLst/>
            </a:prstGeom>
            <a:solidFill>
              <a:schemeClr val="accent5">
                <a:lumMod val="40000"/>
                <a:lumOff val="60000"/>
              </a:schemeClr>
            </a:solidFill>
          </p:spPr>
          <p:txBody>
            <a:bodyPr wrap="square" tIns="54000" bIns="91440" anchor="t">
              <a:noAutofit/>
            </a:bodyPr>
            <a:lstStyle/>
            <a:p>
              <a:pPr algn="ctr"/>
              <a:r>
                <a:rPr lang="en-GB" sz="1400" b="1" dirty="0">
                  <a:latin typeface="Arial" panose="020B0604020202020204" pitchFamily="34" charset="0"/>
                  <a:cs typeface="Arial" panose="020B0604020202020204" pitchFamily="34" charset="0"/>
                </a:rPr>
                <a:t>EV-302: Global, Open-Label, Randomized, Phase 3 Study</a:t>
              </a:r>
              <a:r>
                <a:rPr lang="en-GB" sz="1400" b="1" baseline="30000" dirty="0">
                  <a:latin typeface="Arial" panose="020B0604020202020204" pitchFamily="34" charset="0"/>
                  <a:cs typeface="Arial" panose="020B0604020202020204" pitchFamily="34" charset="0"/>
                </a:rPr>
                <a:t>7</a:t>
              </a:r>
            </a:p>
          </p:txBody>
        </p:sp>
        <p:sp>
          <p:nvSpPr>
            <p:cNvPr id="16" name="TextBox 15">
              <a:extLst>
                <a:ext uri="{FF2B5EF4-FFF2-40B4-BE49-F238E27FC236}">
                  <a16:creationId xmlns:a16="http://schemas.microsoft.com/office/drawing/2014/main" id="{5DBC7A88-BDD3-4D2C-D310-BA983C16FB32}"/>
                </a:ext>
              </a:extLst>
            </p:cNvPr>
            <p:cNvSpPr txBox="1"/>
            <p:nvPr/>
          </p:nvSpPr>
          <p:spPr>
            <a:xfrm>
              <a:off x="246062" y="4436563"/>
              <a:ext cx="7069415" cy="568592"/>
            </a:xfrm>
            <a:prstGeom prst="rect">
              <a:avLst/>
            </a:prstGeom>
            <a:noFill/>
          </p:spPr>
          <p:txBody>
            <a:bodyPr wrap="square">
              <a:spAutoFit/>
            </a:bodyPr>
            <a:lstStyle/>
            <a:p>
              <a:pPr algn="l"/>
              <a:r>
                <a:rPr lang="en-US" sz="1000" i="1" dirty="0">
                  <a:latin typeface="ArialMT"/>
                </a:rPr>
                <a:t>Stratification factors: cisplatin eligibility (eligible/ineligible), PD-L1 expression (high/low), liver metastases (present/absent)</a:t>
              </a:r>
            </a:p>
          </p:txBody>
        </p:sp>
        <p:sp>
          <p:nvSpPr>
            <p:cNvPr id="18" name="Content Placeholder 6">
              <a:extLst>
                <a:ext uri="{FF2B5EF4-FFF2-40B4-BE49-F238E27FC236}">
                  <a16:creationId xmlns:a16="http://schemas.microsoft.com/office/drawing/2014/main" id="{81D42B40-9C5D-6C82-D1C2-329B014AF5D1}"/>
                </a:ext>
              </a:extLst>
            </p:cNvPr>
            <p:cNvSpPr txBox="1">
              <a:spLocks/>
            </p:cNvSpPr>
            <p:nvPr/>
          </p:nvSpPr>
          <p:spPr>
            <a:xfrm>
              <a:off x="7745160" y="605741"/>
              <a:ext cx="4228299" cy="4399413"/>
            </a:xfrm>
            <a:prstGeom prst="rect">
              <a:avLst/>
            </a:prstGeom>
            <a:ln w="12700">
              <a:solidFill>
                <a:schemeClr val="tx1"/>
              </a:solidFill>
            </a:ln>
          </p:spPr>
          <p:txBody>
            <a:bodyPr vert="horz" lIns="91440" tIns="45720" rIns="91440" bIns="45720" rtlCol="0" anchor="ctr">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1pPr>
              <a:lvl2pPr marL="457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2pPr>
              <a:lvl3pPr marL="684000" indent="-228600" algn="l" defTabSz="914400" rtl="0" eaLnBrk="1" latinLnBrk="0" hangingPunct="1">
                <a:lnSpc>
                  <a:spcPct val="10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910800" indent="-228600" algn="l" defTabSz="914400" rtl="0" eaLnBrk="1" latinLnBrk="0" hangingPunct="1">
                <a:lnSpc>
                  <a:spcPct val="100000"/>
                </a:lnSpc>
                <a:spcBef>
                  <a:spcPts val="5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4pPr>
              <a:lvl5pPr marL="1137600" indent="-228600" algn="l" defTabSz="914400" rtl="0" eaLnBrk="1" latinLnBrk="0" hangingPunct="1">
                <a:lnSpc>
                  <a:spcPct val="100000"/>
                </a:lnSpc>
                <a:spcBef>
                  <a:spcPts val="5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1100" b="1" dirty="0"/>
                <a:t>Exploratory Nectin-4 Biomarker Analysis</a:t>
              </a:r>
            </a:p>
            <a:p>
              <a:r>
                <a:rPr lang="en-GB" sz="1100" dirty="0"/>
                <a:t>Retrospective assessment of Nectin-4 </a:t>
              </a:r>
              <a:r>
                <a:rPr lang="en-GB" sz="1100" dirty="0" err="1"/>
                <a:t>expression</a:t>
              </a:r>
              <a:r>
                <a:rPr lang="en-GB" sz="1100" baseline="30000" dirty="0" err="1"/>
                <a:t>a</a:t>
              </a:r>
              <a:r>
                <a:rPr lang="en-GB" sz="1100" dirty="0"/>
                <a:t> by </a:t>
              </a:r>
              <a:r>
                <a:rPr lang="en-US" sz="1100" dirty="0"/>
                <a:t>a CAP/CLIA validated Nectin-4 </a:t>
              </a:r>
              <a:r>
                <a:rPr lang="en-GB" sz="1100" dirty="0"/>
                <a:t>IHC assay in primary </a:t>
              </a:r>
              <a:br>
                <a:rPr lang="en-GB" sz="1100" dirty="0"/>
              </a:br>
              <a:r>
                <a:rPr lang="en-GB" sz="1100" dirty="0"/>
                <a:t>or metastatic </a:t>
              </a:r>
              <a:r>
                <a:rPr lang="en-GB" sz="1100" dirty="0" err="1"/>
                <a:t>tumor</a:t>
              </a:r>
              <a:r>
                <a:rPr lang="en-GB" sz="1100" dirty="0"/>
                <a:t> </a:t>
              </a:r>
              <a:r>
                <a:rPr lang="en-GB" sz="1100" dirty="0" err="1"/>
                <a:t>tissue</a:t>
              </a:r>
              <a:r>
                <a:rPr lang="en-GB" sz="1100" baseline="30000" dirty="0" err="1"/>
                <a:t>b</a:t>
              </a:r>
              <a:endParaRPr lang="en-GB" sz="1100" baseline="30000" dirty="0"/>
            </a:p>
            <a:p>
              <a:pPr lvl="1"/>
              <a:r>
                <a:rPr kumimoji="0" lang="en-US" sz="105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Nectin-4 expression and Nectin-4/PD-L1 expression were available for 800 of 886 randomized patients (EV+P: n=394; chemotherapy: n=406) </a:t>
              </a:r>
            </a:p>
            <a:p>
              <a:pPr lvl="1"/>
              <a:r>
                <a:rPr lang="en-GB" sz="1050" dirty="0"/>
                <a:t>PD-L1 expression status was determined as high (CPS ≥10) or low (CPS &lt;10) using a validated PD-L1 IHC </a:t>
              </a:r>
              <a:r>
                <a:rPr lang="en-GB" sz="1050" dirty="0" err="1"/>
                <a:t>assay</a:t>
              </a:r>
              <a:r>
                <a:rPr lang="en-GB" sz="1050" baseline="30000" dirty="0" err="1"/>
                <a:t>c</a:t>
              </a:r>
              <a:endParaRPr lang="en-GB" sz="1050" baseline="30000" dirty="0"/>
            </a:p>
            <a:p>
              <a:r>
                <a:rPr lang="en-GB" sz="1100" dirty="0"/>
                <a:t>Clinical efficacy (PFS, OS, and ORR) was assessed in Nectin-4 expression subgroups </a:t>
              </a:r>
            </a:p>
          </p:txBody>
        </p:sp>
        <p:sp>
          <p:nvSpPr>
            <p:cNvPr id="20" name="TextBox 25">
              <a:extLst>
                <a:ext uri="{FF2B5EF4-FFF2-40B4-BE49-F238E27FC236}">
                  <a16:creationId xmlns:a16="http://schemas.microsoft.com/office/drawing/2014/main" id="{8F32F4CA-E2EF-B7C5-475C-3ECE8624EDF6}"/>
                </a:ext>
              </a:extLst>
            </p:cNvPr>
            <p:cNvSpPr txBox="1"/>
            <p:nvPr/>
          </p:nvSpPr>
          <p:spPr>
            <a:xfrm>
              <a:off x="7431671" y="2376362"/>
              <a:ext cx="244047" cy="701573"/>
            </a:xfrm>
            <a:prstGeom prst="homePlate">
              <a:avLst>
                <a:gd name="adj" fmla="val 73637"/>
              </a:avLst>
            </a:prstGeom>
            <a:solidFill>
              <a:srgbClr val="EDEDED">
                <a:lumMod val="75000"/>
              </a:srgbClr>
            </a:solidFill>
          </p:spPr>
          <p:txBody>
            <a:bodyPr wrap="square" lIns="51443" tIns="25721" rIns="51443" bIns="25721" rtlCol="0">
              <a:noAutofit/>
            </a:bodyPr>
            <a:lstStyle/>
            <a:p>
              <a:pPr algn="ctr" defTabSz="685750">
                <a:defRPr/>
              </a:pPr>
              <a:endParaRPr lang="en-US" sz="700" b="1" kern="0">
                <a:solidFill>
                  <a:prstClr val="black"/>
                </a:solidFill>
                <a:latin typeface="Arial" panose="020B0604020202020204"/>
              </a:endParaRPr>
            </a:p>
          </p:txBody>
        </p:sp>
      </p:grpSp>
      <p:sp>
        <p:nvSpPr>
          <p:cNvPr id="3" name="Slide Number Placeholder 2">
            <a:extLst>
              <a:ext uri="{FF2B5EF4-FFF2-40B4-BE49-F238E27FC236}">
                <a16:creationId xmlns:a16="http://schemas.microsoft.com/office/drawing/2014/main" id="{97514508-6397-BDCC-DA3E-1AB2327CD36B}"/>
              </a:ext>
            </a:extLst>
          </p:cNvPr>
          <p:cNvSpPr>
            <a:spLocks noGrp="1"/>
          </p:cNvSpPr>
          <p:nvPr>
            <p:ph type="sldNum" sz="quarter" idx="12"/>
          </p:nvPr>
        </p:nvSpPr>
        <p:spPr>
          <a:xfrm>
            <a:off x="6863577" y="4782557"/>
            <a:ext cx="2057400" cy="273844"/>
          </a:xfrm>
        </p:spPr>
        <p:txBody>
          <a:bodyPr/>
          <a:lstStyle/>
          <a:p>
            <a:pPr defTabSz="914333">
              <a:buClr>
                <a:srgbClr val="000000"/>
              </a:buClr>
              <a:defRPr/>
            </a:pPr>
            <a:fld id="{28C8C536-3D86-1B45-902E-B4A85A14D5F5}" type="slidenum">
              <a:rPr lang="en-GB" smtClean="0">
                <a:solidFill>
                  <a:schemeClr val="tx1"/>
                </a:solidFill>
                <a:latin typeface="Arial" panose="020B0604020202020204" pitchFamily="34" charset="0"/>
                <a:cs typeface="Arial" panose="020B0604020202020204" pitchFamily="34" charset="0"/>
              </a:rPr>
              <a:pPr defTabSz="914333">
                <a:buClr>
                  <a:srgbClr val="000000"/>
                </a:buClr>
                <a:defRPr/>
              </a:pPr>
              <a:t>4</a:t>
            </a:fld>
            <a:endParaRPr lang="en-GB">
              <a:solidFill>
                <a:schemeClr val="tx1"/>
              </a:solidFill>
              <a:latin typeface="Arial" panose="020B0604020202020204" pitchFamily="34" charset="0"/>
              <a:cs typeface="Arial" panose="020B0604020202020204" pitchFamily="34" charset="0"/>
            </a:endParaRPr>
          </a:p>
        </p:txBody>
      </p:sp>
      <p:sp>
        <p:nvSpPr>
          <p:cNvPr id="4" name="Footer Placeholder 3">
            <a:extLst>
              <a:ext uri="{FF2B5EF4-FFF2-40B4-BE49-F238E27FC236}">
                <a16:creationId xmlns:a16="http://schemas.microsoft.com/office/drawing/2014/main" id="{A68757CB-E23B-F1DB-BB1C-9CAC36AF8B4B}"/>
              </a:ext>
            </a:extLst>
          </p:cNvPr>
          <p:cNvSpPr>
            <a:spLocks noGrp="1"/>
          </p:cNvSpPr>
          <p:nvPr>
            <p:ph type="ftr" sz="quarter" idx="11"/>
          </p:nvPr>
        </p:nvSpPr>
        <p:spPr>
          <a:xfrm>
            <a:off x="271376" y="4196425"/>
            <a:ext cx="8594018" cy="889420"/>
          </a:xfrm>
        </p:spPr>
        <p:txBody>
          <a:bodyPr anchor="b"/>
          <a:lstStyle/>
          <a:p>
            <a:pPr algn="l">
              <a:lnSpc>
                <a:spcPct val="95000"/>
              </a:lnSpc>
            </a:pPr>
            <a:r>
              <a:rPr lang="en-US" sz="800" dirty="0">
                <a:solidFill>
                  <a:schemeClr val="tx1"/>
                </a:solidFill>
                <a:latin typeface="Arial" panose="020B0604020202020204" pitchFamily="34" charset="0"/>
                <a:cs typeface="Arial" panose="020B0604020202020204" pitchFamily="34" charset="0"/>
              </a:rPr>
              <a:t>BICR, blinded independent central review; CAP, College of American Pathologists; CLIA, Clinical Laboratory Improvement Amendments; CPS, combined positive score; </a:t>
            </a:r>
            <a:br>
              <a:rPr lang="en-US" sz="800" dirty="0">
                <a:solidFill>
                  <a:schemeClr val="tx1"/>
                </a:solidFill>
                <a:latin typeface="Arial" panose="020B0604020202020204" pitchFamily="34" charset="0"/>
                <a:cs typeface="Arial" panose="020B0604020202020204" pitchFamily="34" charset="0"/>
              </a:rPr>
            </a:br>
            <a:r>
              <a:rPr lang="en-US" sz="800" dirty="0">
                <a:solidFill>
                  <a:schemeClr val="tx1"/>
                </a:solidFill>
                <a:latin typeface="Arial" panose="020B0604020202020204" pitchFamily="34" charset="0"/>
                <a:cs typeface="Arial" panose="020B0604020202020204" pitchFamily="34" charset="0"/>
              </a:rPr>
              <a:t>EV, </a:t>
            </a:r>
            <a:r>
              <a:rPr lang="en-US" sz="800" dirty="0" err="1">
                <a:solidFill>
                  <a:schemeClr val="tx1"/>
                </a:solidFill>
                <a:latin typeface="Arial" panose="020B0604020202020204" pitchFamily="34" charset="0"/>
                <a:cs typeface="Arial" panose="020B0604020202020204" pitchFamily="34" charset="0"/>
              </a:rPr>
              <a:t>enfortumab</a:t>
            </a:r>
            <a:r>
              <a:rPr lang="en-US" sz="800" dirty="0">
                <a:solidFill>
                  <a:schemeClr val="tx1"/>
                </a:solidFill>
                <a:latin typeface="Arial" panose="020B0604020202020204" pitchFamily="34" charset="0"/>
                <a:cs typeface="Arial" panose="020B0604020202020204" pitchFamily="34" charset="0"/>
              </a:rPr>
              <a:t> </a:t>
            </a:r>
            <a:r>
              <a:rPr lang="en-US" sz="800" dirty="0" err="1">
                <a:solidFill>
                  <a:schemeClr val="tx1"/>
                </a:solidFill>
                <a:latin typeface="Arial" panose="020B0604020202020204" pitchFamily="34" charset="0"/>
                <a:cs typeface="Arial" panose="020B0604020202020204" pitchFamily="34" charset="0"/>
              </a:rPr>
              <a:t>vedotin</a:t>
            </a:r>
            <a:r>
              <a:rPr lang="en-US" sz="800" dirty="0">
                <a:solidFill>
                  <a:schemeClr val="tx1"/>
                </a:solidFill>
                <a:latin typeface="Arial" panose="020B0604020202020204" pitchFamily="34" charset="0"/>
                <a:cs typeface="Arial" panose="020B0604020202020204" pitchFamily="34" charset="0"/>
              </a:rPr>
              <a:t>; GFR, glomerular filtration rate; IV, intravenous infusion; IHC, immunohistochemistry; ITT, intent-to-treat; la/</a:t>
            </a:r>
            <a:r>
              <a:rPr lang="en-US" sz="800" dirty="0" err="1">
                <a:solidFill>
                  <a:schemeClr val="tx1"/>
                </a:solidFill>
                <a:latin typeface="Arial" panose="020B0604020202020204" pitchFamily="34" charset="0"/>
                <a:cs typeface="Arial" panose="020B0604020202020204" pitchFamily="34" charset="0"/>
              </a:rPr>
              <a:t>mUC</a:t>
            </a:r>
            <a:r>
              <a:rPr lang="en-US" sz="800" dirty="0">
                <a:solidFill>
                  <a:schemeClr val="tx1"/>
                </a:solidFill>
                <a:latin typeface="Arial" panose="020B0604020202020204" pitchFamily="34" charset="0"/>
                <a:cs typeface="Arial" panose="020B0604020202020204" pitchFamily="34" charset="0"/>
              </a:rPr>
              <a:t>, locally advanced or metastatic urothelial cancer; P, pembrolizumab; Q3W, once every 3 weeks; RECIST, Response Evaluation Criteria in Solid Tumors. </a:t>
            </a:r>
            <a:br>
              <a:rPr lang="en-US" sz="800" dirty="0">
                <a:solidFill>
                  <a:schemeClr val="tx1"/>
                </a:solidFill>
                <a:latin typeface="Arial" panose="020B0604020202020204" pitchFamily="34" charset="0"/>
                <a:cs typeface="Arial" panose="020B0604020202020204" pitchFamily="34" charset="0"/>
              </a:rPr>
            </a:br>
            <a:r>
              <a:rPr lang="en-US" sz="800" baseline="30000" dirty="0">
                <a:solidFill>
                  <a:schemeClr val="tx1"/>
                </a:solidFill>
                <a:latin typeface="Arial" panose="020B0604020202020204" pitchFamily="34" charset="0"/>
                <a:cs typeface="Arial" panose="020B0604020202020204" pitchFamily="34" charset="0"/>
              </a:rPr>
              <a:t>a</a:t>
            </a:r>
            <a:r>
              <a:rPr lang="en-US" sz="800" dirty="0">
                <a:solidFill>
                  <a:schemeClr val="tx1"/>
                </a:solidFill>
                <a:latin typeface="Arial" panose="020B0604020202020204" pitchFamily="34" charset="0"/>
                <a:cs typeface="Arial" panose="020B0604020202020204" pitchFamily="34" charset="0"/>
              </a:rPr>
              <a:t>Nectin-4 expression in tumor samples was measured retrospectively by IHC using a validated assay with a Nectin-4 antibody (clone M22-321b41.1) as previously described.</a:t>
            </a:r>
            <a:r>
              <a:rPr lang="en-US" sz="800" baseline="30000" dirty="0">
                <a:solidFill>
                  <a:schemeClr val="tx1"/>
                </a:solidFill>
                <a:latin typeface="Arial" panose="020B0604020202020204" pitchFamily="34" charset="0"/>
                <a:cs typeface="Arial" panose="020B0604020202020204" pitchFamily="34" charset="0"/>
              </a:rPr>
              <a:t>3,5,10</a:t>
            </a:r>
            <a:r>
              <a:rPr lang="en-US" sz="800" dirty="0">
                <a:solidFill>
                  <a:schemeClr val="tx1"/>
                </a:solidFill>
                <a:latin typeface="Arial" panose="020B0604020202020204" pitchFamily="34" charset="0"/>
                <a:cs typeface="Arial" panose="020B0604020202020204" pitchFamily="34" charset="0"/>
              </a:rPr>
              <a:t> </a:t>
            </a:r>
          </a:p>
          <a:p>
            <a:pPr algn="l">
              <a:lnSpc>
                <a:spcPct val="95000"/>
              </a:lnSpc>
            </a:pPr>
            <a:r>
              <a:rPr lang="en-US" sz="800" baseline="30000" dirty="0" err="1">
                <a:solidFill>
                  <a:schemeClr val="tx1"/>
                </a:solidFill>
                <a:latin typeface="Arial" panose="020B0604020202020204" pitchFamily="34" charset="0"/>
                <a:cs typeface="Arial" panose="020B0604020202020204" pitchFamily="34" charset="0"/>
              </a:rPr>
              <a:t>b</a:t>
            </a:r>
            <a:r>
              <a:rPr lang="en-US" sz="800" dirty="0" err="1">
                <a:solidFill>
                  <a:schemeClr val="tx1"/>
                </a:solidFill>
                <a:latin typeface="Arial" panose="020B0604020202020204" pitchFamily="34" charset="0"/>
                <a:cs typeface="Arial" panose="020B0604020202020204" pitchFamily="34" charset="0"/>
              </a:rPr>
              <a:t>Fresh</a:t>
            </a:r>
            <a:r>
              <a:rPr lang="en-US" sz="800" dirty="0">
                <a:solidFill>
                  <a:schemeClr val="tx1"/>
                </a:solidFill>
                <a:latin typeface="Arial" panose="020B0604020202020204" pitchFamily="34" charset="0"/>
                <a:cs typeface="Arial" panose="020B0604020202020204" pitchFamily="34" charset="0"/>
              </a:rPr>
              <a:t> or archival tumor tissue was collected from either the primary or metastatic biopsies after completion of most recent prior systemic therapy.</a:t>
            </a:r>
            <a:br>
              <a:rPr lang="en-US" sz="800" dirty="0">
                <a:solidFill>
                  <a:schemeClr val="tx1"/>
                </a:solidFill>
                <a:latin typeface="Arial" panose="020B0604020202020204" pitchFamily="34" charset="0"/>
                <a:cs typeface="Arial" panose="020B0604020202020204" pitchFamily="34" charset="0"/>
              </a:rPr>
            </a:br>
            <a:r>
              <a:rPr lang="en-US" sz="800" baseline="30000" dirty="0">
                <a:solidFill>
                  <a:schemeClr val="tx1"/>
                </a:solidFill>
                <a:latin typeface="Arial" panose="020B0604020202020204" pitchFamily="34" charset="0"/>
                <a:cs typeface="Arial" panose="020B0604020202020204" pitchFamily="34" charset="0"/>
              </a:rPr>
              <a:t>c</a:t>
            </a:r>
            <a:r>
              <a:rPr lang="en-US" sz="800" dirty="0">
                <a:solidFill>
                  <a:schemeClr val="tx1"/>
                </a:solidFill>
                <a:latin typeface="Arial" panose="020B0604020202020204" pitchFamily="34" charset="0"/>
                <a:cs typeface="Arial" panose="020B0604020202020204" pitchFamily="34" charset="0"/>
              </a:rPr>
              <a:t>PD-L1 expression was assessed using the PD-L1 IHC 22C3 </a:t>
            </a:r>
            <a:r>
              <a:rPr lang="en-US" sz="800" dirty="0" err="1">
                <a:solidFill>
                  <a:schemeClr val="tx1"/>
                </a:solidFill>
                <a:latin typeface="Arial" panose="020B0604020202020204" pitchFamily="34" charset="0"/>
                <a:cs typeface="Arial" panose="020B0604020202020204" pitchFamily="34" charset="0"/>
              </a:rPr>
              <a:t>pharmDx</a:t>
            </a:r>
            <a:r>
              <a:rPr lang="en-US" sz="800" dirty="0">
                <a:solidFill>
                  <a:schemeClr val="tx1"/>
                </a:solidFill>
                <a:latin typeface="Arial" panose="020B0604020202020204" pitchFamily="34" charset="0"/>
                <a:cs typeface="Arial" panose="020B0604020202020204" pitchFamily="34" charset="0"/>
              </a:rPr>
              <a:t> assay (Agilent Technologies). </a:t>
            </a:r>
          </a:p>
        </p:txBody>
      </p:sp>
      <p:grpSp>
        <p:nvGrpSpPr>
          <p:cNvPr id="55" name="Group 54">
            <a:extLst>
              <a:ext uri="{FF2B5EF4-FFF2-40B4-BE49-F238E27FC236}">
                <a16:creationId xmlns:a16="http://schemas.microsoft.com/office/drawing/2014/main" id="{EB7C4208-C763-AACE-6D81-7F21093DD0B7}"/>
              </a:ext>
            </a:extLst>
          </p:cNvPr>
          <p:cNvGrpSpPr/>
          <p:nvPr/>
        </p:nvGrpSpPr>
        <p:grpSpPr>
          <a:xfrm>
            <a:off x="302828" y="1131140"/>
            <a:ext cx="5122015" cy="2370727"/>
            <a:chOff x="323134" y="1164541"/>
            <a:chExt cx="5122015" cy="2370727"/>
          </a:xfrm>
        </p:grpSpPr>
        <p:sp>
          <p:nvSpPr>
            <p:cNvPr id="27" name="Rectangle 26">
              <a:extLst>
                <a:ext uri="{FF2B5EF4-FFF2-40B4-BE49-F238E27FC236}">
                  <a16:creationId xmlns:a16="http://schemas.microsoft.com/office/drawing/2014/main" id="{F90CDCB9-536C-225D-E6DF-776371790C96}"/>
                </a:ext>
              </a:extLst>
            </p:cNvPr>
            <p:cNvSpPr/>
            <p:nvPr/>
          </p:nvSpPr>
          <p:spPr>
            <a:xfrm>
              <a:off x="323134" y="1164541"/>
              <a:ext cx="5122015" cy="237072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extLst>
                <a:ext uri="{FF2B5EF4-FFF2-40B4-BE49-F238E27FC236}">
                  <a16:creationId xmlns:a16="http://schemas.microsoft.com/office/drawing/2014/main" id="{EF3EE0D2-B973-2259-6D24-24E2C9063EA8}"/>
                </a:ext>
              </a:extLst>
            </p:cNvPr>
            <p:cNvSpPr/>
            <p:nvPr/>
          </p:nvSpPr>
          <p:spPr>
            <a:xfrm>
              <a:off x="3963508" y="1302455"/>
              <a:ext cx="1436835" cy="1981831"/>
            </a:xfrm>
            <a:prstGeom prst="rect">
              <a:avLst/>
            </a:prstGeom>
            <a:solidFill>
              <a:srgbClr val="E5E6E6"/>
            </a:solidFill>
            <a:ln>
              <a:noFill/>
            </a:ln>
          </p:spPr>
          <p:style>
            <a:lnRef idx="2">
              <a:schemeClr val="accent1">
                <a:shade val="15000"/>
              </a:schemeClr>
            </a:lnRef>
            <a:fillRef idx="1">
              <a:schemeClr val="accent1"/>
            </a:fillRef>
            <a:effectRef idx="0">
              <a:schemeClr val="accent1"/>
            </a:effectRef>
            <a:fontRef idx="minor">
              <a:schemeClr val="lt1"/>
            </a:fontRef>
          </p:style>
          <p:txBody>
            <a:bodyPr lIns="90000" tIns="0" rIns="0" bIns="0" rtlCol="0" anchor="ctr"/>
            <a:lstStyle/>
            <a:p>
              <a:r>
                <a:rPr lang="en-GB" sz="900" b="1" dirty="0">
                  <a:solidFill>
                    <a:schemeClr val="tx1"/>
                  </a:solidFill>
                  <a:latin typeface="Arial" panose="020B0604020202020204" pitchFamily="34" charset="0"/>
                  <a:cs typeface="Arial" panose="020B0604020202020204" pitchFamily="34" charset="0"/>
                </a:rPr>
                <a:t>Dual primary endpoints:</a:t>
              </a:r>
            </a:p>
            <a:p>
              <a:pPr marL="114300" indent="-114300">
                <a:buFont typeface="Arial" panose="020B0604020202020204" pitchFamily="34" charset="0"/>
                <a:buChar char="•"/>
              </a:pPr>
              <a:r>
                <a:rPr lang="en-GB" sz="900" dirty="0">
                  <a:solidFill>
                    <a:schemeClr val="tx1"/>
                  </a:solidFill>
                  <a:latin typeface="Arial" panose="020B0604020202020204" pitchFamily="34" charset="0"/>
                  <a:cs typeface="Arial" panose="020B0604020202020204" pitchFamily="34" charset="0"/>
                </a:rPr>
                <a:t>PFS by BICR</a:t>
              </a:r>
            </a:p>
            <a:p>
              <a:pPr marL="114300" indent="-114300">
                <a:buFont typeface="Arial" panose="020B0604020202020204" pitchFamily="34" charset="0"/>
                <a:buChar char="•"/>
              </a:pPr>
              <a:r>
                <a:rPr lang="en-GB" sz="900" dirty="0">
                  <a:solidFill>
                    <a:schemeClr val="tx1"/>
                  </a:solidFill>
                  <a:latin typeface="Arial" panose="020B0604020202020204" pitchFamily="34" charset="0"/>
                  <a:cs typeface="Arial" panose="020B0604020202020204" pitchFamily="34" charset="0"/>
                </a:rPr>
                <a:t>OS</a:t>
              </a:r>
            </a:p>
            <a:p>
              <a:endParaRPr lang="en-GB" sz="900" b="1" dirty="0">
                <a:solidFill>
                  <a:schemeClr val="tx1"/>
                </a:solidFill>
                <a:latin typeface="Arial" panose="020B0604020202020204" pitchFamily="34" charset="0"/>
                <a:cs typeface="Arial" panose="020B0604020202020204" pitchFamily="34" charset="0"/>
              </a:endParaRPr>
            </a:p>
            <a:p>
              <a:r>
                <a:rPr lang="en-GB" sz="900" b="1" dirty="0">
                  <a:solidFill>
                    <a:schemeClr val="tx1"/>
                  </a:solidFill>
                  <a:latin typeface="Arial" panose="020B0604020202020204" pitchFamily="34" charset="0"/>
                  <a:cs typeface="Arial" panose="020B0604020202020204" pitchFamily="34" charset="0"/>
                </a:rPr>
                <a:t>Select secondary endpoints:</a:t>
              </a:r>
            </a:p>
            <a:p>
              <a:pPr marL="114300" indent="-114300">
                <a:buFont typeface="Arial" panose="020B0604020202020204" pitchFamily="34" charset="0"/>
                <a:buChar char="•"/>
              </a:pPr>
              <a:r>
                <a:rPr lang="en-GB" sz="900" dirty="0">
                  <a:solidFill>
                    <a:schemeClr val="tx1"/>
                  </a:solidFill>
                  <a:latin typeface="Arial" panose="020B0604020202020204" pitchFamily="34" charset="0"/>
                  <a:cs typeface="Arial" panose="020B0604020202020204" pitchFamily="34" charset="0"/>
                </a:rPr>
                <a:t>ORR per RECIST </a:t>
              </a:r>
              <a:br>
                <a:rPr lang="en-GB" sz="900" dirty="0">
                  <a:solidFill>
                    <a:schemeClr val="tx1"/>
                  </a:solidFill>
                  <a:latin typeface="Arial" panose="020B0604020202020204" pitchFamily="34" charset="0"/>
                  <a:cs typeface="Arial" panose="020B0604020202020204" pitchFamily="34" charset="0"/>
                </a:rPr>
              </a:br>
              <a:r>
                <a:rPr lang="en-GB" sz="900" dirty="0">
                  <a:solidFill>
                    <a:schemeClr val="tx1"/>
                  </a:solidFill>
                  <a:latin typeface="Arial" panose="020B0604020202020204" pitchFamily="34" charset="0"/>
                  <a:cs typeface="Arial" panose="020B0604020202020204" pitchFamily="34" charset="0"/>
                </a:rPr>
                <a:t>1.1 by BICR </a:t>
              </a:r>
              <a:br>
                <a:rPr lang="en-GB" sz="900" dirty="0">
                  <a:solidFill>
                    <a:schemeClr val="tx1"/>
                  </a:solidFill>
                  <a:latin typeface="Arial" panose="020B0604020202020204" pitchFamily="34" charset="0"/>
                  <a:cs typeface="Arial" panose="020B0604020202020204" pitchFamily="34" charset="0"/>
                </a:rPr>
              </a:br>
              <a:r>
                <a:rPr lang="en-GB" sz="900" dirty="0">
                  <a:solidFill>
                    <a:schemeClr val="tx1"/>
                  </a:solidFill>
                  <a:latin typeface="Arial" panose="020B0604020202020204" pitchFamily="34" charset="0"/>
                  <a:cs typeface="Arial" panose="020B0604020202020204" pitchFamily="34" charset="0"/>
                </a:rPr>
                <a:t>and investigator assessment</a:t>
              </a:r>
            </a:p>
            <a:p>
              <a:pPr marL="114300" indent="-114300">
                <a:buFont typeface="Arial" panose="020B0604020202020204" pitchFamily="34" charset="0"/>
                <a:buChar char="•"/>
              </a:pPr>
              <a:r>
                <a:rPr lang="en-GB" sz="900" dirty="0">
                  <a:solidFill>
                    <a:schemeClr val="tx1"/>
                  </a:solidFill>
                  <a:latin typeface="Arial" panose="020B0604020202020204" pitchFamily="34" charset="0"/>
                  <a:cs typeface="Arial" panose="020B0604020202020204" pitchFamily="34" charset="0"/>
                </a:rPr>
                <a:t>Safety</a:t>
              </a:r>
              <a:endParaRPr lang="en-GB" sz="900" b="1" dirty="0">
                <a:solidFill>
                  <a:schemeClr val="tx1"/>
                </a:solidFill>
                <a:latin typeface="Arial" panose="020B0604020202020204" pitchFamily="34" charset="0"/>
                <a:cs typeface="Arial" panose="020B0604020202020204" pitchFamily="34" charset="0"/>
              </a:endParaRPr>
            </a:p>
          </p:txBody>
        </p:sp>
        <p:sp>
          <p:nvSpPr>
            <p:cNvPr id="31" name="Rectangle 30">
              <a:extLst>
                <a:ext uri="{FF2B5EF4-FFF2-40B4-BE49-F238E27FC236}">
                  <a16:creationId xmlns:a16="http://schemas.microsoft.com/office/drawing/2014/main" id="{C76704DE-6AB5-1982-B784-72BFC83CAA11}"/>
                </a:ext>
              </a:extLst>
            </p:cNvPr>
            <p:cNvSpPr/>
            <p:nvPr/>
          </p:nvSpPr>
          <p:spPr>
            <a:xfrm>
              <a:off x="356630" y="1302455"/>
              <a:ext cx="1433577" cy="1981831"/>
            </a:xfrm>
            <a:prstGeom prst="rect">
              <a:avLst/>
            </a:prstGeom>
            <a:solidFill>
              <a:srgbClr val="E5E6E6"/>
            </a:solidFill>
            <a:ln>
              <a:noFill/>
            </a:ln>
          </p:spPr>
          <p:style>
            <a:lnRef idx="2">
              <a:schemeClr val="accent1">
                <a:shade val="15000"/>
              </a:schemeClr>
            </a:lnRef>
            <a:fillRef idx="1">
              <a:schemeClr val="accent1"/>
            </a:fillRef>
            <a:effectRef idx="0">
              <a:schemeClr val="accent1"/>
            </a:effectRef>
            <a:fontRef idx="minor">
              <a:schemeClr val="lt1"/>
            </a:fontRef>
          </p:style>
          <p:txBody>
            <a:bodyPr tIns="0" rIns="0" bIns="0" rtlCol="0" anchor="ctr"/>
            <a:lstStyle/>
            <a:p>
              <a:pPr algn="ctr"/>
              <a:r>
                <a:rPr lang="en-GB" sz="1050" b="1" dirty="0">
                  <a:solidFill>
                    <a:schemeClr val="tx1"/>
                  </a:solidFill>
                  <a:latin typeface="Arial" panose="020B0604020202020204" pitchFamily="34" charset="0"/>
                  <a:cs typeface="Arial" panose="020B0604020202020204" pitchFamily="34" charset="0"/>
                </a:rPr>
                <a:t>ITT Patient Population (N=886)</a:t>
              </a:r>
            </a:p>
            <a:p>
              <a:pPr algn="ctr"/>
              <a:endParaRPr lang="en-GB" sz="1050" dirty="0">
                <a:solidFill>
                  <a:schemeClr val="tx1"/>
                </a:solidFill>
                <a:latin typeface="Arial" panose="020B0604020202020204" pitchFamily="34" charset="0"/>
                <a:cs typeface="Arial" panose="020B0604020202020204" pitchFamily="34" charset="0"/>
              </a:endParaRPr>
            </a:p>
            <a:p>
              <a:pPr marL="114300" indent="-114300">
                <a:buFont typeface="Arial" panose="020B0604020202020204" pitchFamily="34" charset="0"/>
                <a:buChar char="•"/>
              </a:pPr>
              <a:r>
                <a:rPr lang="en-GB" sz="900" dirty="0">
                  <a:solidFill>
                    <a:schemeClr val="tx1"/>
                  </a:solidFill>
                  <a:latin typeface="Arial" panose="020B0604020202020204" pitchFamily="34" charset="0"/>
                  <a:cs typeface="Arial" panose="020B0604020202020204" pitchFamily="34" charset="0"/>
                </a:rPr>
                <a:t>Previously untreated la/</a:t>
              </a:r>
              <a:r>
                <a:rPr lang="en-GB" sz="900" dirty="0" err="1">
                  <a:solidFill>
                    <a:schemeClr val="tx1"/>
                  </a:solidFill>
                  <a:latin typeface="Arial" panose="020B0604020202020204" pitchFamily="34" charset="0"/>
                  <a:cs typeface="Arial" panose="020B0604020202020204" pitchFamily="34" charset="0"/>
                </a:rPr>
                <a:t>mUC</a:t>
              </a:r>
              <a:endParaRPr lang="en-GB" sz="900" dirty="0">
                <a:solidFill>
                  <a:schemeClr val="tx1"/>
                </a:solidFill>
                <a:latin typeface="Arial" panose="020B0604020202020204" pitchFamily="34" charset="0"/>
                <a:cs typeface="Arial" panose="020B0604020202020204" pitchFamily="34" charset="0"/>
              </a:endParaRPr>
            </a:p>
            <a:p>
              <a:pPr marL="114300" indent="-114300">
                <a:buFont typeface="Arial" panose="020B0604020202020204" pitchFamily="34" charset="0"/>
                <a:buChar char="•"/>
              </a:pPr>
              <a:r>
                <a:rPr lang="en-GB" sz="900" dirty="0">
                  <a:solidFill>
                    <a:schemeClr val="tx1"/>
                  </a:solidFill>
                  <a:latin typeface="Arial" panose="020B0604020202020204" pitchFamily="34" charset="0"/>
                  <a:cs typeface="Arial" panose="020B0604020202020204" pitchFamily="34" charset="0"/>
                </a:rPr>
                <a:t>Eligible for platinum, EV, and P</a:t>
              </a:r>
            </a:p>
            <a:p>
              <a:pPr marL="114300" indent="-114300">
                <a:buFont typeface="Arial" panose="020B0604020202020204" pitchFamily="34" charset="0"/>
                <a:buChar char="•"/>
              </a:pPr>
              <a:r>
                <a:rPr lang="en-GB" sz="900" dirty="0">
                  <a:solidFill>
                    <a:schemeClr val="tx1"/>
                  </a:solidFill>
                  <a:latin typeface="Arial" panose="020B0604020202020204" pitchFamily="34" charset="0"/>
                  <a:cs typeface="Arial" panose="020B0604020202020204" pitchFamily="34" charset="0"/>
                </a:rPr>
                <a:t>PD-L(1) inhibitor-naive</a:t>
              </a:r>
            </a:p>
            <a:p>
              <a:pPr marL="114300" indent="-114300">
                <a:buFont typeface="Arial" panose="020B0604020202020204" pitchFamily="34" charset="0"/>
                <a:buChar char="•"/>
              </a:pPr>
              <a:r>
                <a:rPr lang="en-GB" sz="900" dirty="0">
                  <a:solidFill>
                    <a:schemeClr val="tx1"/>
                  </a:solidFill>
                  <a:latin typeface="Arial" panose="020B0604020202020204" pitchFamily="34" charset="0"/>
                  <a:cs typeface="Arial" panose="020B0604020202020204" pitchFamily="34" charset="0"/>
                </a:rPr>
                <a:t>GFR ≥30 mL/min</a:t>
              </a:r>
              <a:endParaRPr lang="en-GB" sz="900" baseline="30000" dirty="0">
                <a:solidFill>
                  <a:schemeClr val="tx1"/>
                </a:solidFill>
                <a:latin typeface="Arial" panose="020B0604020202020204" pitchFamily="34" charset="0"/>
                <a:cs typeface="Arial" panose="020B0604020202020204" pitchFamily="34" charset="0"/>
              </a:endParaRPr>
            </a:p>
            <a:p>
              <a:pPr marL="114300" indent="-114300">
                <a:buFont typeface="Arial" panose="020B0604020202020204" pitchFamily="34" charset="0"/>
                <a:buChar char="•"/>
              </a:pPr>
              <a:r>
                <a:rPr lang="en-GB" sz="900" dirty="0">
                  <a:solidFill>
                    <a:schemeClr val="tx1"/>
                  </a:solidFill>
                  <a:latin typeface="Arial" panose="020B0604020202020204" pitchFamily="34" charset="0"/>
                  <a:cs typeface="Arial" panose="020B0604020202020204" pitchFamily="34" charset="0"/>
                </a:rPr>
                <a:t>ECOG PS ≤2</a:t>
              </a:r>
              <a:endParaRPr lang="en-GB" sz="900" baseline="30000" dirty="0">
                <a:solidFill>
                  <a:schemeClr val="tx1"/>
                </a:solidFill>
                <a:latin typeface="Arial" panose="020B0604020202020204" pitchFamily="34" charset="0"/>
                <a:cs typeface="Arial" panose="020B0604020202020204" pitchFamily="34" charset="0"/>
              </a:endParaRPr>
            </a:p>
          </p:txBody>
        </p:sp>
        <p:sp>
          <p:nvSpPr>
            <p:cNvPr id="32" name="Rectangle 31">
              <a:extLst>
                <a:ext uri="{FF2B5EF4-FFF2-40B4-BE49-F238E27FC236}">
                  <a16:creationId xmlns:a16="http://schemas.microsoft.com/office/drawing/2014/main" id="{F5D95A19-431D-9561-034B-9CBD6315CC2E}"/>
                </a:ext>
              </a:extLst>
            </p:cNvPr>
            <p:cNvSpPr/>
            <p:nvPr/>
          </p:nvSpPr>
          <p:spPr>
            <a:xfrm>
              <a:off x="2166379" y="1302455"/>
              <a:ext cx="1694051" cy="760925"/>
            </a:xfrm>
            <a:prstGeom prst="rect">
              <a:avLst/>
            </a:prstGeom>
            <a:solidFill>
              <a:srgbClr val="18365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50" b="1" dirty="0">
                  <a:latin typeface="Arial" panose="020B0604020202020204" pitchFamily="34" charset="0"/>
                  <a:cs typeface="Arial" panose="020B0604020202020204" pitchFamily="34" charset="0"/>
                </a:rPr>
                <a:t>EV+P</a:t>
              </a:r>
            </a:p>
            <a:p>
              <a:pPr algn="ctr"/>
              <a:r>
                <a:rPr lang="en-GB" sz="900" dirty="0">
                  <a:latin typeface="Arial" panose="020B0604020202020204" pitchFamily="34" charset="0"/>
                  <a:cs typeface="Arial" panose="020B0604020202020204" pitchFamily="34" charset="0"/>
                </a:rPr>
                <a:t>No maximum treatment </a:t>
              </a:r>
              <a:br>
                <a:rPr lang="en-GB" sz="900" dirty="0">
                  <a:latin typeface="Arial" panose="020B0604020202020204" pitchFamily="34" charset="0"/>
                  <a:cs typeface="Arial" panose="020B0604020202020204" pitchFamily="34" charset="0"/>
                </a:rPr>
              </a:br>
              <a:r>
                <a:rPr lang="en-GB" sz="900" dirty="0">
                  <a:latin typeface="Arial" panose="020B0604020202020204" pitchFamily="34" charset="0"/>
                  <a:cs typeface="Arial" panose="020B0604020202020204" pitchFamily="34" charset="0"/>
                </a:rPr>
                <a:t>cycles for EV</a:t>
              </a:r>
            </a:p>
            <a:p>
              <a:pPr algn="ctr"/>
              <a:r>
                <a:rPr lang="en-GB" sz="900" dirty="0">
                  <a:latin typeface="Arial" panose="020B0604020202020204" pitchFamily="34" charset="0"/>
                  <a:cs typeface="Arial" panose="020B0604020202020204" pitchFamily="34" charset="0"/>
                </a:rPr>
                <a:t>Maximum 35 cycles for P</a:t>
              </a:r>
            </a:p>
          </p:txBody>
        </p:sp>
        <p:sp>
          <p:nvSpPr>
            <p:cNvPr id="33" name="Rectangle 32">
              <a:extLst>
                <a:ext uri="{FF2B5EF4-FFF2-40B4-BE49-F238E27FC236}">
                  <a16:creationId xmlns:a16="http://schemas.microsoft.com/office/drawing/2014/main" id="{7DDC5E31-4184-C193-3B46-D5F798B8DA2C}"/>
                </a:ext>
              </a:extLst>
            </p:cNvPr>
            <p:cNvSpPr/>
            <p:nvPr/>
          </p:nvSpPr>
          <p:spPr>
            <a:xfrm>
              <a:off x="2166379" y="2523361"/>
              <a:ext cx="1694051" cy="760925"/>
            </a:xfrm>
            <a:prstGeom prst="rect">
              <a:avLst/>
            </a:prstGeom>
            <a:solidFill>
              <a:srgbClr val="7F81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50" b="1">
                  <a:latin typeface="Arial" panose="020B0604020202020204" pitchFamily="34" charset="0"/>
                  <a:cs typeface="Arial" panose="020B0604020202020204" pitchFamily="34" charset="0"/>
                </a:rPr>
                <a:t>Chemotherapy</a:t>
              </a:r>
            </a:p>
            <a:p>
              <a:pPr algn="ctr"/>
              <a:r>
                <a:rPr lang="en-GB" sz="900">
                  <a:latin typeface="Arial" panose="020B0604020202020204" pitchFamily="34" charset="0"/>
                  <a:cs typeface="Arial" panose="020B0604020202020204" pitchFamily="34" charset="0"/>
                </a:rPr>
                <a:t>(Cisplatin or carboplatin + gemcitabine)</a:t>
              </a:r>
            </a:p>
            <a:p>
              <a:pPr algn="ctr"/>
              <a:r>
                <a:rPr lang="en-GB" sz="900">
                  <a:latin typeface="Arial" panose="020B0604020202020204" pitchFamily="34" charset="0"/>
                  <a:cs typeface="Arial" panose="020B0604020202020204" pitchFamily="34" charset="0"/>
                </a:rPr>
                <a:t>Maximum 6 cycles</a:t>
              </a:r>
              <a:endParaRPr lang="en-GB" sz="1050">
                <a:latin typeface="Arial" panose="020B0604020202020204" pitchFamily="34" charset="0"/>
                <a:cs typeface="Arial" panose="020B0604020202020204" pitchFamily="34" charset="0"/>
              </a:endParaRPr>
            </a:p>
          </p:txBody>
        </p:sp>
        <p:cxnSp>
          <p:nvCxnSpPr>
            <p:cNvPr id="42" name="Connector: Elbow 41">
              <a:extLst>
                <a:ext uri="{FF2B5EF4-FFF2-40B4-BE49-F238E27FC236}">
                  <a16:creationId xmlns:a16="http://schemas.microsoft.com/office/drawing/2014/main" id="{A1E9F8CB-446A-B260-80A0-0E88F82344F8}"/>
                </a:ext>
              </a:extLst>
            </p:cNvPr>
            <p:cNvCxnSpPr>
              <a:cxnSpLocks/>
              <a:stCxn id="31" idx="3"/>
              <a:endCxn id="32" idx="1"/>
            </p:cNvCxnSpPr>
            <p:nvPr/>
          </p:nvCxnSpPr>
          <p:spPr>
            <a:xfrm flipV="1">
              <a:off x="1790207" y="1682918"/>
              <a:ext cx="376172" cy="610453"/>
            </a:xfrm>
            <a:prstGeom prst="bentConnector3">
              <a:avLst>
                <a:gd name="adj1" fmla="val 50000"/>
              </a:avLst>
            </a:prstGeom>
            <a:noFill/>
            <a:ln>
              <a:solidFill>
                <a:srgbClr val="18365A"/>
              </a:solidFill>
              <a:headEnd type="none" w="med" len="med"/>
              <a:tailEnd type="triangle" w="med" len="med"/>
            </a:ln>
          </p:spPr>
          <p:style>
            <a:lnRef idx="2">
              <a:schemeClr val="accent1">
                <a:shade val="15000"/>
              </a:schemeClr>
            </a:lnRef>
            <a:fillRef idx="1">
              <a:schemeClr val="accent1"/>
            </a:fillRef>
            <a:effectRef idx="0">
              <a:schemeClr val="accent1"/>
            </a:effectRef>
            <a:fontRef idx="minor">
              <a:schemeClr val="lt1"/>
            </a:fontRef>
          </p:style>
        </p:cxnSp>
        <p:cxnSp>
          <p:nvCxnSpPr>
            <p:cNvPr id="45" name="Connector: Elbow 44">
              <a:extLst>
                <a:ext uri="{FF2B5EF4-FFF2-40B4-BE49-F238E27FC236}">
                  <a16:creationId xmlns:a16="http://schemas.microsoft.com/office/drawing/2014/main" id="{55120B01-37A9-6ECD-C1D9-FDA7F5B13CD5}"/>
                </a:ext>
              </a:extLst>
            </p:cNvPr>
            <p:cNvCxnSpPr>
              <a:cxnSpLocks/>
              <a:stCxn id="31" idx="3"/>
              <a:endCxn id="33" idx="1"/>
            </p:cNvCxnSpPr>
            <p:nvPr/>
          </p:nvCxnSpPr>
          <p:spPr>
            <a:xfrm>
              <a:off x="1790207" y="2293371"/>
              <a:ext cx="376172" cy="610453"/>
            </a:xfrm>
            <a:prstGeom prst="bentConnector3">
              <a:avLst>
                <a:gd name="adj1" fmla="val 50000"/>
              </a:avLst>
            </a:prstGeom>
            <a:noFill/>
            <a:ln>
              <a:solidFill>
                <a:srgbClr val="18365A"/>
              </a:solidFill>
              <a:headEnd type="none" w="med" len="med"/>
              <a:tailEnd type="triangle" w="med" len="med"/>
            </a:ln>
          </p:spPr>
          <p:style>
            <a:lnRef idx="2">
              <a:schemeClr val="accent1">
                <a:shade val="15000"/>
              </a:schemeClr>
            </a:lnRef>
            <a:fillRef idx="1">
              <a:schemeClr val="accent1"/>
            </a:fillRef>
            <a:effectRef idx="0">
              <a:schemeClr val="accent1"/>
            </a:effectRef>
            <a:fontRef idx="minor">
              <a:schemeClr val="lt1"/>
            </a:fontRef>
          </p:style>
        </p:cxnSp>
        <p:sp>
          <p:nvSpPr>
            <p:cNvPr id="36" name="Oval 35">
              <a:extLst>
                <a:ext uri="{FF2B5EF4-FFF2-40B4-BE49-F238E27FC236}">
                  <a16:creationId xmlns:a16="http://schemas.microsoft.com/office/drawing/2014/main" id="{CD0BA25D-8B37-7FF1-7ED5-5908A2647A6C}"/>
                </a:ext>
              </a:extLst>
            </p:cNvPr>
            <p:cNvSpPr/>
            <p:nvPr/>
          </p:nvSpPr>
          <p:spPr>
            <a:xfrm>
              <a:off x="1821167" y="2116105"/>
              <a:ext cx="351547" cy="351547"/>
            </a:xfrm>
            <a:prstGeom prst="ellipse">
              <a:avLst/>
            </a:prstGeom>
            <a:solidFill>
              <a:srgbClr val="8B9AAC"/>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GB" sz="900" dirty="0">
                  <a:latin typeface="Arial" panose="020B0604020202020204" pitchFamily="34" charset="0"/>
                  <a:cs typeface="Arial" panose="020B0604020202020204" pitchFamily="34" charset="0"/>
                </a:rPr>
                <a:t>R</a:t>
              </a:r>
            </a:p>
            <a:p>
              <a:pPr algn="ctr"/>
              <a:r>
                <a:rPr lang="en-GB" sz="900" dirty="0">
                  <a:latin typeface="Arial" panose="020B0604020202020204" pitchFamily="34" charset="0"/>
                  <a:cs typeface="Arial" panose="020B0604020202020204" pitchFamily="34" charset="0"/>
                </a:rPr>
                <a:t>1:1</a:t>
              </a:r>
            </a:p>
          </p:txBody>
        </p:sp>
      </p:grpSp>
    </p:spTree>
    <p:extLst>
      <p:ext uri="{BB962C8B-B14F-4D97-AF65-F5344CB8AC3E}">
        <p14:creationId xmlns:p14="http://schemas.microsoft.com/office/powerpoint/2010/main" val="13803870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yellow square with green lines&#10;&#10;Description automatically generated">
            <a:extLst>
              <a:ext uri="{FF2B5EF4-FFF2-40B4-BE49-F238E27FC236}">
                <a16:creationId xmlns:a16="http://schemas.microsoft.com/office/drawing/2014/main" id="{5AE35C66-0CF0-1DED-4453-F43D68B9CC25}"/>
              </a:ext>
            </a:extLst>
          </p:cNvPr>
          <p:cNvPicPr>
            <a:picLocks noChangeAspect="1"/>
          </p:cNvPicPr>
          <p:nvPr/>
        </p:nvPicPr>
        <p:blipFill rotWithShape="1">
          <a:blip r:embed="rId2"/>
          <a:srcRect t="28199" r="43104" b="13256"/>
          <a:stretch/>
        </p:blipFill>
        <p:spPr>
          <a:xfrm>
            <a:off x="-2" y="1450428"/>
            <a:ext cx="5202623" cy="3011213"/>
          </a:xfrm>
          <a:prstGeom prst="rect">
            <a:avLst/>
          </a:prstGeom>
        </p:spPr>
      </p:pic>
      <p:sp>
        <p:nvSpPr>
          <p:cNvPr id="9" name="Title 1">
            <a:extLst>
              <a:ext uri="{FF2B5EF4-FFF2-40B4-BE49-F238E27FC236}">
                <a16:creationId xmlns:a16="http://schemas.microsoft.com/office/drawing/2014/main" id="{2018434E-E8E9-B997-B3B9-6B6B7FEC00B4}"/>
              </a:ext>
            </a:extLst>
          </p:cNvPr>
          <p:cNvSpPr txBox="1">
            <a:spLocks/>
          </p:cNvSpPr>
          <p:nvPr/>
        </p:nvSpPr>
        <p:spPr>
          <a:xfrm>
            <a:off x="352803" y="280800"/>
            <a:ext cx="7176710" cy="626400"/>
          </a:xfrm>
          <a:prstGeom prst="rect">
            <a:avLst/>
          </a:prstGeom>
        </p:spPr>
        <p:txBody>
          <a:bodyPr vert="horz" lIns="91440" tIns="45720" rIns="91440" bIns="45720" rtlCol="0" anchor="t">
            <a:noAutofit/>
          </a:bodyPr>
          <a:lstStyle>
            <a:lvl1pPr algn="l" defTabSz="914354"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914354" rtl="0" eaLnBrk="1" fontAlgn="auto" latinLnBrk="0" hangingPunct="1">
              <a:lnSpc>
                <a:spcPct val="90000"/>
              </a:lnSpc>
              <a:spcBef>
                <a:spcPct val="0"/>
              </a:spcBef>
              <a:spcAft>
                <a:spcPts val="0"/>
              </a:spcAft>
              <a:buClrTx/>
              <a:buSzTx/>
              <a:buFontTx/>
              <a:buNone/>
              <a:tabLst/>
              <a:defRPr/>
            </a:pPr>
            <a:r>
              <a:rPr lang="en-US" sz="2000" b="1" dirty="0">
                <a:latin typeface="Arial" panose="020B0604020202020204" pitchFamily="34" charset="0"/>
                <a:cs typeface="Arial" panose="020B0604020202020204" pitchFamily="34" charset="0"/>
              </a:rPr>
              <a:t>Distribution of Nectin</a:t>
            </a:r>
            <a:r>
              <a:rPr lang="en-US" sz="2000" dirty="0"/>
              <a:t>-</a:t>
            </a:r>
            <a:r>
              <a:rPr lang="en-US" sz="2000" b="1" dirty="0">
                <a:latin typeface="Arial" panose="020B0604020202020204" pitchFamily="34" charset="0"/>
                <a:cs typeface="Arial" panose="020B0604020202020204" pitchFamily="34" charset="0"/>
              </a:rPr>
              <a:t>4 H-Scores Was Skewed Toward High Expression</a:t>
            </a:r>
          </a:p>
        </p:txBody>
      </p:sp>
      <p:sp>
        <p:nvSpPr>
          <p:cNvPr id="21" name="Footer Placeholder 3">
            <a:extLst>
              <a:ext uri="{FF2B5EF4-FFF2-40B4-BE49-F238E27FC236}">
                <a16:creationId xmlns:a16="http://schemas.microsoft.com/office/drawing/2014/main" id="{97809311-DF28-9315-663D-2120AF521FC7}"/>
              </a:ext>
            </a:extLst>
          </p:cNvPr>
          <p:cNvSpPr txBox="1">
            <a:spLocks/>
          </p:cNvSpPr>
          <p:nvPr/>
        </p:nvSpPr>
        <p:spPr>
          <a:xfrm>
            <a:off x="269829" y="4636682"/>
            <a:ext cx="8867398" cy="450091"/>
          </a:xfrm>
          <a:prstGeom prst="rect">
            <a:avLst/>
          </a:prstGeom>
        </p:spPr>
        <p:txBody>
          <a:bodyPr anchor="b"/>
          <a:lstStyle>
            <a:defPPr>
              <a:defRPr lang="en-US"/>
            </a:defPPr>
            <a:lvl1pPr marL="0" algn="l" defTabSz="685766" rtl="0" eaLnBrk="1" latinLnBrk="0" hangingPunct="1">
              <a:defRPr sz="1350" kern="1200">
                <a:solidFill>
                  <a:schemeClr val="tx1"/>
                </a:solidFill>
                <a:latin typeface="+mn-lt"/>
                <a:ea typeface="+mn-ea"/>
                <a:cs typeface="+mn-cs"/>
              </a:defRPr>
            </a:lvl1pPr>
            <a:lvl2pPr marL="342884" algn="l" defTabSz="685766" rtl="0" eaLnBrk="1" latinLnBrk="0" hangingPunct="1">
              <a:defRPr sz="1350" kern="1200">
                <a:solidFill>
                  <a:schemeClr val="tx1"/>
                </a:solidFill>
                <a:latin typeface="+mn-lt"/>
                <a:ea typeface="+mn-ea"/>
                <a:cs typeface="+mn-cs"/>
              </a:defRPr>
            </a:lvl2pPr>
            <a:lvl3pPr marL="685766" algn="l" defTabSz="685766" rtl="0" eaLnBrk="1" latinLnBrk="0" hangingPunct="1">
              <a:defRPr sz="1350" kern="1200">
                <a:solidFill>
                  <a:schemeClr val="tx1"/>
                </a:solidFill>
                <a:latin typeface="+mn-lt"/>
                <a:ea typeface="+mn-ea"/>
                <a:cs typeface="+mn-cs"/>
              </a:defRPr>
            </a:lvl3pPr>
            <a:lvl4pPr marL="1028649" algn="l" defTabSz="685766" rtl="0" eaLnBrk="1" latinLnBrk="0" hangingPunct="1">
              <a:defRPr sz="1350" kern="1200">
                <a:solidFill>
                  <a:schemeClr val="tx1"/>
                </a:solidFill>
                <a:latin typeface="+mn-lt"/>
                <a:ea typeface="+mn-ea"/>
                <a:cs typeface="+mn-cs"/>
              </a:defRPr>
            </a:lvl4pPr>
            <a:lvl5pPr marL="1371532" algn="l" defTabSz="685766" rtl="0" eaLnBrk="1" latinLnBrk="0" hangingPunct="1">
              <a:defRPr sz="1350" kern="1200">
                <a:solidFill>
                  <a:schemeClr val="tx1"/>
                </a:solidFill>
                <a:latin typeface="+mn-lt"/>
                <a:ea typeface="+mn-ea"/>
                <a:cs typeface="+mn-cs"/>
              </a:defRPr>
            </a:lvl5pPr>
            <a:lvl6pPr marL="1714415" algn="l" defTabSz="685766" rtl="0" eaLnBrk="1" latinLnBrk="0" hangingPunct="1">
              <a:defRPr sz="1350" kern="1200">
                <a:solidFill>
                  <a:schemeClr val="tx1"/>
                </a:solidFill>
                <a:latin typeface="+mn-lt"/>
                <a:ea typeface="+mn-ea"/>
                <a:cs typeface="+mn-cs"/>
              </a:defRPr>
            </a:lvl6pPr>
            <a:lvl7pPr marL="2057297" algn="l" defTabSz="685766" rtl="0" eaLnBrk="1" latinLnBrk="0" hangingPunct="1">
              <a:defRPr sz="1350" kern="1200">
                <a:solidFill>
                  <a:schemeClr val="tx1"/>
                </a:solidFill>
                <a:latin typeface="+mn-lt"/>
                <a:ea typeface="+mn-ea"/>
                <a:cs typeface="+mn-cs"/>
              </a:defRPr>
            </a:lvl7pPr>
            <a:lvl8pPr marL="2400180" algn="l" defTabSz="685766" rtl="0" eaLnBrk="1" latinLnBrk="0" hangingPunct="1">
              <a:defRPr sz="1350" kern="1200">
                <a:solidFill>
                  <a:schemeClr val="tx1"/>
                </a:solidFill>
                <a:latin typeface="+mn-lt"/>
                <a:ea typeface="+mn-ea"/>
                <a:cs typeface="+mn-cs"/>
              </a:defRPr>
            </a:lvl8pPr>
            <a:lvl9pPr marL="2743064" algn="l" defTabSz="685766" rtl="0" eaLnBrk="1" latinLnBrk="0" hangingPunct="1">
              <a:defRPr sz="1350" kern="1200">
                <a:solidFill>
                  <a:schemeClr val="tx1"/>
                </a:solidFill>
                <a:latin typeface="+mn-lt"/>
                <a:ea typeface="+mn-ea"/>
                <a:cs typeface="+mn-cs"/>
              </a:defRPr>
            </a:lvl9pPr>
          </a:lstStyle>
          <a:p>
            <a:pPr>
              <a:lnSpc>
                <a:spcPct val="95000"/>
              </a:lnSpc>
            </a:pPr>
            <a:r>
              <a:rPr lang="en-US" sz="800" b="1" dirty="0">
                <a:latin typeface="Arial" panose="020B0604020202020204" pitchFamily="34" charset="0"/>
                <a:cs typeface="Arial" panose="020B0604020202020204" pitchFamily="34" charset="0"/>
              </a:rPr>
              <a:t>Data cutoff: 8 August 2023. </a:t>
            </a:r>
            <a:endParaRPr lang="en-US" sz="800" dirty="0">
              <a:latin typeface="Arial" panose="020B0604020202020204" pitchFamily="34" charset="0"/>
              <a:cs typeface="Arial" panose="020B0604020202020204" pitchFamily="34" charset="0"/>
            </a:endParaRPr>
          </a:p>
          <a:p>
            <a:pPr>
              <a:lnSpc>
                <a:spcPct val="95000"/>
              </a:lnSpc>
            </a:pPr>
            <a:r>
              <a:rPr lang="en-US" sz="800" dirty="0">
                <a:latin typeface="Arial" panose="020B0604020202020204" pitchFamily="34" charset="0"/>
                <a:cs typeface="Arial" panose="020B0604020202020204" pitchFamily="34" charset="0"/>
              </a:rPr>
              <a:t>EV, </a:t>
            </a:r>
            <a:r>
              <a:rPr lang="en-US" sz="800" dirty="0" err="1">
                <a:latin typeface="Arial" panose="020B0604020202020204" pitchFamily="34" charset="0"/>
                <a:cs typeface="Arial" panose="020B0604020202020204" pitchFamily="34" charset="0"/>
              </a:rPr>
              <a:t>enfortumab</a:t>
            </a:r>
            <a:r>
              <a:rPr lang="en-US" sz="800" dirty="0">
                <a:latin typeface="Arial" panose="020B0604020202020204" pitchFamily="34" charset="0"/>
                <a:cs typeface="Arial" panose="020B0604020202020204" pitchFamily="34" charset="0"/>
              </a:rPr>
              <a:t> </a:t>
            </a:r>
            <a:r>
              <a:rPr lang="en-US" sz="800" dirty="0" err="1">
                <a:latin typeface="Arial" panose="020B0604020202020204" pitchFamily="34" charset="0"/>
                <a:cs typeface="Arial" panose="020B0604020202020204" pitchFamily="34" charset="0"/>
              </a:rPr>
              <a:t>vedotin</a:t>
            </a:r>
            <a:r>
              <a:rPr lang="en-US" sz="800" dirty="0">
                <a:latin typeface="Arial" panose="020B0604020202020204" pitchFamily="34" charset="0"/>
                <a:cs typeface="Arial" panose="020B0604020202020204" pitchFamily="34" charset="0"/>
              </a:rPr>
              <a:t>; IQR, interquartile range; P, pembrolizumab.</a:t>
            </a:r>
          </a:p>
          <a:p>
            <a:pPr>
              <a:lnSpc>
                <a:spcPct val="95000"/>
              </a:lnSpc>
            </a:pPr>
            <a:r>
              <a:rPr lang="en-US" sz="800" baseline="30000" dirty="0" err="1">
                <a:latin typeface="Arial" panose="020B0604020202020204" pitchFamily="34" charset="0"/>
                <a:cs typeface="Arial" panose="020B0604020202020204" pitchFamily="34" charset="0"/>
              </a:rPr>
              <a:t>a</a:t>
            </a:r>
            <a:r>
              <a:rPr lang="en-US" sz="800" dirty="0" err="1">
                <a:latin typeface="Arial" panose="020B0604020202020204" pitchFamily="34" charset="0"/>
                <a:cs typeface="Arial" panose="020B0604020202020204" pitchFamily="34" charset="0"/>
              </a:rPr>
              <a:t>Including</a:t>
            </a:r>
            <a:r>
              <a:rPr lang="en-US" sz="800" dirty="0">
                <a:latin typeface="Arial" panose="020B0604020202020204" pitchFamily="34" charset="0"/>
                <a:cs typeface="Arial" panose="020B0604020202020204" pitchFamily="34" charset="0"/>
              </a:rPr>
              <a:t> all patients across both arms. </a:t>
            </a:r>
            <a:endParaRPr lang="en-US" sz="800" baseline="30000" dirty="0">
              <a:latin typeface="Arial" panose="020B0604020202020204" pitchFamily="34" charset="0"/>
              <a:cs typeface="Arial" panose="020B0604020202020204" pitchFamily="34" charset="0"/>
            </a:endParaRPr>
          </a:p>
        </p:txBody>
      </p:sp>
      <p:sp>
        <p:nvSpPr>
          <p:cNvPr id="31" name="TextBox 30">
            <a:extLst>
              <a:ext uri="{FF2B5EF4-FFF2-40B4-BE49-F238E27FC236}">
                <a16:creationId xmlns:a16="http://schemas.microsoft.com/office/drawing/2014/main" id="{34E9A4A7-6D37-1CFC-59D5-931E7CEC7141}"/>
              </a:ext>
            </a:extLst>
          </p:cNvPr>
          <p:cNvSpPr txBox="1"/>
          <p:nvPr/>
        </p:nvSpPr>
        <p:spPr>
          <a:xfrm>
            <a:off x="528905" y="1073093"/>
            <a:ext cx="3733714" cy="430887"/>
          </a:xfrm>
          <a:prstGeom prst="rect">
            <a:avLst/>
          </a:prstGeom>
          <a:solidFill>
            <a:schemeClr val="bg1"/>
          </a:solidFill>
        </p:spPr>
        <p:txBody>
          <a:bodyPr wrap="none" rtlCol="0">
            <a:spAutoFit/>
          </a:bodyPr>
          <a:lstStyle/>
          <a:p>
            <a:pPr algn="ctr"/>
            <a:r>
              <a:rPr lang="en-US" sz="1100" b="1" dirty="0">
                <a:latin typeface="Arial" panose="020B0604020202020204" pitchFamily="34" charset="0"/>
                <a:cs typeface="Arial" panose="020B0604020202020204" pitchFamily="34" charset="0"/>
              </a:rPr>
              <a:t>H-Score of Nectin-4 Expression at Across Both Arms</a:t>
            </a:r>
            <a:br>
              <a:rPr lang="en-US" sz="1100" b="1" dirty="0">
                <a:latin typeface="Arial" panose="020B0604020202020204" pitchFamily="34" charset="0"/>
                <a:cs typeface="Arial" panose="020B0604020202020204" pitchFamily="34" charset="0"/>
              </a:rPr>
            </a:br>
            <a:r>
              <a:rPr lang="en-US" sz="1100" b="1" dirty="0">
                <a:latin typeface="Arial" panose="020B0604020202020204" pitchFamily="34" charset="0"/>
                <a:cs typeface="Arial" panose="020B0604020202020204" pitchFamily="34" charset="0"/>
              </a:rPr>
              <a:t>(N=800)</a:t>
            </a:r>
            <a:endParaRPr lang="en-GB" sz="1100" b="1" dirty="0">
              <a:latin typeface="Arial" panose="020B0604020202020204" pitchFamily="34" charset="0"/>
              <a:cs typeface="Arial" panose="020B0604020202020204" pitchFamily="34" charset="0"/>
            </a:endParaRPr>
          </a:p>
        </p:txBody>
      </p:sp>
      <p:sp>
        <p:nvSpPr>
          <p:cNvPr id="33" name="Slide Number Placeholder 2">
            <a:extLst>
              <a:ext uri="{FF2B5EF4-FFF2-40B4-BE49-F238E27FC236}">
                <a16:creationId xmlns:a16="http://schemas.microsoft.com/office/drawing/2014/main" id="{37B467AC-9A3A-F7D8-BEBD-2C4063C08EB0}"/>
              </a:ext>
            </a:extLst>
          </p:cNvPr>
          <p:cNvSpPr>
            <a:spLocks noGrp="1"/>
          </p:cNvSpPr>
          <p:nvPr>
            <p:ph type="sldNum" sz="quarter" idx="12"/>
          </p:nvPr>
        </p:nvSpPr>
        <p:spPr>
          <a:xfrm>
            <a:off x="6863577" y="4782557"/>
            <a:ext cx="2057400" cy="273844"/>
          </a:xfrm>
        </p:spPr>
        <p:txBody>
          <a:bodyPr/>
          <a:lstStyle/>
          <a:p>
            <a:pPr defTabSz="914333">
              <a:buClr>
                <a:srgbClr val="000000"/>
              </a:buClr>
              <a:defRPr/>
            </a:pPr>
            <a:fld id="{28C8C536-3D86-1B45-902E-B4A85A14D5F5}" type="slidenum">
              <a:rPr lang="en-GB" smtClean="0">
                <a:solidFill>
                  <a:schemeClr val="tx1"/>
                </a:solidFill>
                <a:latin typeface="Arial" panose="020B0604020202020204" pitchFamily="34" charset="0"/>
                <a:cs typeface="Arial" panose="020B0604020202020204" pitchFamily="34" charset="0"/>
              </a:rPr>
              <a:pPr defTabSz="914333">
                <a:buClr>
                  <a:srgbClr val="000000"/>
                </a:buClr>
                <a:defRPr/>
              </a:pPr>
              <a:t>5</a:t>
            </a:fld>
            <a:endParaRPr lang="en-GB">
              <a:solidFill>
                <a:schemeClr val="tx1"/>
              </a:solidFill>
              <a:latin typeface="Arial" panose="020B0604020202020204" pitchFamily="34" charset="0"/>
              <a:cs typeface="Arial" panose="020B0604020202020204" pitchFamily="34" charset="0"/>
            </a:endParaRPr>
          </a:p>
        </p:txBody>
      </p:sp>
      <p:graphicFrame>
        <p:nvGraphicFramePr>
          <p:cNvPr id="6" name="Table 9">
            <a:extLst>
              <a:ext uri="{FF2B5EF4-FFF2-40B4-BE49-F238E27FC236}">
                <a16:creationId xmlns:a16="http://schemas.microsoft.com/office/drawing/2014/main" id="{DE97DC56-9F8C-94B8-F05D-DE6CD18AD660}"/>
              </a:ext>
            </a:extLst>
          </p:cNvPr>
          <p:cNvGraphicFramePr>
            <a:graphicFrameLocks noGrp="1"/>
          </p:cNvGraphicFramePr>
          <p:nvPr>
            <p:extLst>
              <p:ext uri="{D42A27DB-BD31-4B8C-83A1-F6EECF244321}">
                <p14:modId xmlns:p14="http://schemas.microsoft.com/office/powerpoint/2010/main" val="1395798020"/>
              </p:ext>
            </p:extLst>
          </p:nvPr>
        </p:nvGraphicFramePr>
        <p:xfrm>
          <a:off x="5290263" y="1610393"/>
          <a:ext cx="3656398" cy="1641117"/>
        </p:xfrm>
        <a:graphic>
          <a:graphicData uri="http://schemas.openxmlformats.org/drawingml/2006/table">
            <a:tbl>
              <a:tblPr firstRow="1" bandRow="1">
                <a:tableStyleId>{793D81CF-94F2-401A-BA57-92F5A7B2D0C5}</a:tableStyleId>
              </a:tblPr>
              <a:tblGrid>
                <a:gridCol w="1828800">
                  <a:extLst>
                    <a:ext uri="{9D8B030D-6E8A-4147-A177-3AD203B41FA5}">
                      <a16:colId xmlns:a16="http://schemas.microsoft.com/office/drawing/2014/main" val="3858989374"/>
                    </a:ext>
                  </a:extLst>
                </a:gridCol>
                <a:gridCol w="876622">
                  <a:extLst>
                    <a:ext uri="{9D8B030D-6E8A-4147-A177-3AD203B41FA5}">
                      <a16:colId xmlns:a16="http://schemas.microsoft.com/office/drawing/2014/main" val="2212256770"/>
                    </a:ext>
                  </a:extLst>
                </a:gridCol>
                <a:gridCol w="950976">
                  <a:extLst>
                    <a:ext uri="{9D8B030D-6E8A-4147-A177-3AD203B41FA5}">
                      <a16:colId xmlns:a16="http://schemas.microsoft.com/office/drawing/2014/main" val="1752709297"/>
                    </a:ext>
                  </a:extLst>
                </a:gridCol>
              </a:tblGrid>
              <a:tr h="328223">
                <a:tc>
                  <a:txBody>
                    <a:bodyPr/>
                    <a:lstStyle/>
                    <a:p>
                      <a:pPr>
                        <a:lnSpc>
                          <a:spcPct val="90000"/>
                        </a:lnSpc>
                      </a:pPr>
                      <a:r>
                        <a:rPr lang="en-GB" sz="1000" dirty="0">
                          <a:solidFill>
                            <a:schemeClr val="bg1"/>
                          </a:solidFill>
                          <a:latin typeface="Arial" panose="020B0604020202020204" pitchFamily="34" charset="0"/>
                          <a:cs typeface="Arial" panose="020B0604020202020204" pitchFamily="34" charset="0"/>
                        </a:rPr>
                        <a:t>Variable</a:t>
                      </a:r>
                    </a:p>
                  </a:txBody>
                  <a:tcPr marL="18288" marR="18288" marT="0" marB="0" anchor="ctr">
                    <a:lnL w="12700" cap="flat" cmpd="sng" algn="ctr">
                      <a:noFill/>
                      <a:prstDash val="solid"/>
                      <a:round/>
                      <a:headEnd type="none" w="med" len="med"/>
                      <a:tailEnd type="none" w="med" len="med"/>
                    </a:lnL>
                    <a:lnR>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50000"/>
                      </a:schemeClr>
                    </a:solidFill>
                  </a:tcPr>
                </a:tc>
                <a:tc>
                  <a:txBody>
                    <a:bodyPr/>
                    <a:lstStyle/>
                    <a:p>
                      <a:pPr algn="ctr">
                        <a:lnSpc>
                          <a:spcPct val="90000"/>
                        </a:lnSpc>
                      </a:pPr>
                      <a:r>
                        <a:rPr lang="en-GB" sz="1000">
                          <a:solidFill>
                            <a:schemeClr val="bg1"/>
                          </a:solidFill>
                          <a:latin typeface="Arial" panose="020B0604020202020204" pitchFamily="34" charset="0"/>
                          <a:cs typeface="Arial" panose="020B0604020202020204" pitchFamily="34" charset="0"/>
                        </a:rPr>
                        <a:t>EV+P </a:t>
                      </a:r>
                    </a:p>
                    <a:p>
                      <a:pPr algn="ctr">
                        <a:lnSpc>
                          <a:spcPct val="90000"/>
                        </a:lnSpc>
                      </a:pPr>
                      <a:r>
                        <a:rPr lang="en-GB" sz="1000">
                          <a:solidFill>
                            <a:schemeClr val="bg1"/>
                          </a:solidFill>
                          <a:latin typeface="Arial" panose="020B0604020202020204" pitchFamily="34" charset="0"/>
                          <a:cs typeface="Arial" panose="020B0604020202020204" pitchFamily="34" charset="0"/>
                        </a:rPr>
                        <a:t>(n=394)</a:t>
                      </a:r>
                    </a:p>
                  </a:txBody>
                  <a:tcPr marL="18288" marR="18288" marT="0" marB="0" anchor="ctr">
                    <a:lnL>
                      <a:noFill/>
                    </a:lnL>
                    <a:lnR>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50000"/>
                      </a:schemeClr>
                    </a:solidFill>
                  </a:tcPr>
                </a:tc>
                <a:tc>
                  <a:txBody>
                    <a:bodyPr/>
                    <a:lstStyle/>
                    <a:p>
                      <a:pPr algn="ctr">
                        <a:lnSpc>
                          <a:spcPct val="90000"/>
                        </a:lnSpc>
                      </a:pPr>
                      <a:r>
                        <a:rPr lang="en-GB" sz="1000">
                          <a:solidFill>
                            <a:schemeClr val="bg1"/>
                          </a:solidFill>
                          <a:latin typeface="Arial" panose="020B0604020202020204" pitchFamily="34" charset="0"/>
                          <a:cs typeface="Arial" panose="020B0604020202020204" pitchFamily="34" charset="0"/>
                        </a:rPr>
                        <a:t>Chemotherapy (n=406)</a:t>
                      </a:r>
                      <a:endParaRPr lang="en-GB" sz="1000" baseline="30000">
                        <a:solidFill>
                          <a:schemeClr val="bg1"/>
                        </a:solidFill>
                        <a:latin typeface="Arial" panose="020B0604020202020204" pitchFamily="34" charset="0"/>
                        <a:cs typeface="Arial" panose="020B0604020202020204" pitchFamily="34" charset="0"/>
                      </a:endParaRPr>
                    </a:p>
                  </a:txBody>
                  <a:tcPr marL="18288" marR="18288" marT="0" marB="0" anchor="ctr">
                    <a:lnL>
                      <a:noFill/>
                    </a:lnL>
                    <a:lnR>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50000"/>
                      </a:schemeClr>
                    </a:solidFill>
                  </a:tcPr>
                </a:tc>
                <a:extLst>
                  <a:ext uri="{0D108BD9-81ED-4DB2-BD59-A6C34878D82A}">
                    <a16:rowId xmlns:a16="http://schemas.microsoft.com/office/drawing/2014/main" val="3276044697"/>
                  </a:ext>
                </a:extLst>
              </a:tr>
              <a:tr h="328223">
                <a:tc>
                  <a:txBody>
                    <a:bodyPr/>
                    <a:lstStyle/>
                    <a:p>
                      <a:pPr>
                        <a:lnSpc>
                          <a:spcPct val="90000"/>
                        </a:lnSpc>
                      </a:pPr>
                      <a:r>
                        <a:rPr lang="en-GB" sz="1000" b="1">
                          <a:latin typeface="Arial" panose="020B0604020202020204" pitchFamily="34" charset="0"/>
                          <a:cs typeface="Arial" panose="020B0604020202020204" pitchFamily="34" charset="0"/>
                        </a:rPr>
                        <a:t>H-score, </a:t>
                      </a:r>
                      <a:r>
                        <a:rPr lang="en-GB" sz="1000" b="0">
                          <a:latin typeface="Arial" panose="020B0604020202020204" pitchFamily="34" charset="0"/>
                          <a:cs typeface="Arial" panose="020B0604020202020204" pitchFamily="34" charset="0"/>
                        </a:rPr>
                        <a:t>median (IQR)</a:t>
                      </a:r>
                    </a:p>
                  </a:txBody>
                  <a:tcPr marL="18288" marR="18288" marT="0" marB="0" anchor="ctr">
                    <a:lnL w="1905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90000"/>
                        </a:lnSpc>
                        <a:spcBef>
                          <a:spcPts val="0"/>
                        </a:spcBef>
                        <a:spcAft>
                          <a:spcPts val="0"/>
                        </a:spcAft>
                        <a:tabLst>
                          <a:tab pos="274320" algn="l"/>
                        </a:tabLst>
                      </a:pPr>
                      <a:r>
                        <a:rPr lang="en-US" sz="10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280 (230-298)</a:t>
                      </a:r>
                    </a:p>
                  </a:txBody>
                  <a:tcPr marL="18288" marR="18288" marT="0" marB="0" anchor="ctr">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90000"/>
                        </a:lnSpc>
                        <a:spcBef>
                          <a:spcPts val="0"/>
                        </a:spcBef>
                        <a:spcAft>
                          <a:spcPts val="0"/>
                        </a:spcAft>
                        <a:tabLst>
                          <a:tab pos="274320" algn="l"/>
                        </a:tabLst>
                      </a:pPr>
                      <a:r>
                        <a:rPr lang="en-US" sz="10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270 (215-297)</a:t>
                      </a:r>
                    </a:p>
                  </a:txBody>
                  <a:tcPr marL="18288" marR="18288" marT="0" marB="0" anchor="ctr">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47931260"/>
                  </a:ext>
                </a:extLst>
              </a:tr>
              <a:tr h="164112">
                <a:tc>
                  <a:txBody>
                    <a:bodyPr/>
                    <a:lstStyle/>
                    <a:p>
                      <a:pPr>
                        <a:lnSpc>
                          <a:spcPct val="90000"/>
                        </a:lnSpc>
                      </a:pPr>
                      <a:r>
                        <a:rPr lang="pt-BR" sz="1000" b="1" i="0">
                          <a:latin typeface="Arial" panose="020B0604020202020204" pitchFamily="34" charset="0"/>
                          <a:cs typeface="Arial" panose="020B0604020202020204" pitchFamily="34" charset="0"/>
                        </a:rPr>
                        <a:t>Subgroup, H-score</a:t>
                      </a:r>
                      <a:r>
                        <a:rPr lang="pt-BR" sz="1000">
                          <a:latin typeface="Arial" panose="020B0604020202020204" pitchFamily="34" charset="0"/>
                          <a:cs typeface="Arial" panose="020B0604020202020204" pitchFamily="34" charset="0"/>
                        </a:rPr>
                        <a:t>, n (%)</a:t>
                      </a:r>
                      <a:endParaRPr lang="en-GB" sz="1000">
                        <a:latin typeface="Arial" panose="020B0604020202020204" pitchFamily="34" charset="0"/>
                        <a:cs typeface="Arial" panose="020B0604020202020204" pitchFamily="34" charset="0"/>
                      </a:endParaRPr>
                    </a:p>
                  </a:txBody>
                  <a:tcPr marL="18288" marR="18288" marT="0" marB="0" anchor="ctr">
                    <a:lnL w="12700" cap="flat" cmpd="sng" algn="ctr">
                      <a:no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90000"/>
                        </a:lnSpc>
                      </a:pPr>
                      <a:endParaRPr lang="en-GB" sz="1000">
                        <a:latin typeface="Arial" panose="020B0604020202020204" pitchFamily="34" charset="0"/>
                        <a:cs typeface="Arial" panose="020B0604020202020204" pitchFamily="34" charset="0"/>
                      </a:endParaRPr>
                    </a:p>
                  </a:txBody>
                  <a:tcPr marL="18288" marR="18288" marT="0" marB="0" anchor="ctr">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90000"/>
                        </a:lnSpc>
                      </a:pPr>
                      <a:endParaRPr lang="en-GB" sz="1000">
                        <a:latin typeface="Arial" panose="020B0604020202020204" pitchFamily="34" charset="0"/>
                        <a:cs typeface="Arial" panose="020B0604020202020204" pitchFamily="34" charset="0"/>
                      </a:endParaRPr>
                    </a:p>
                  </a:txBody>
                  <a:tcPr marL="18288" marR="18288" marT="0" marB="0" anchor="ctr">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43488952"/>
                  </a:ext>
                </a:extLst>
              </a:tr>
              <a:tr h="164112">
                <a:tc>
                  <a:txBody>
                    <a:bodyPr/>
                    <a:lstStyle/>
                    <a:p>
                      <a:pPr marL="0" indent="173038">
                        <a:lnSpc>
                          <a:spcPct val="90000"/>
                        </a:lnSpc>
                      </a:pPr>
                      <a:r>
                        <a:rPr lang="en-GB" sz="1000">
                          <a:latin typeface="Arial" panose="020B0604020202020204" pitchFamily="34" charset="0"/>
                          <a:cs typeface="Arial" panose="020B0604020202020204" pitchFamily="34" charset="0"/>
                        </a:rPr>
                        <a:t>&lt;150</a:t>
                      </a:r>
                    </a:p>
                  </a:txBody>
                  <a:tcPr marL="18288" marR="18288" marT="0" marB="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90000"/>
                        </a:lnSpc>
                      </a:pPr>
                      <a:r>
                        <a:rPr lang="en-GB" sz="1000">
                          <a:latin typeface="Arial" panose="020B0604020202020204" pitchFamily="34" charset="0"/>
                          <a:cs typeface="Arial" panose="020B0604020202020204" pitchFamily="34" charset="0"/>
                        </a:rPr>
                        <a:t>38 (9.6)</a:t>
                      </a:r>
                    </a:p>
                  </a:txBody>
                  <a:tcPr marL="18288" marR="18288"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90000"/>
                        </a:lnSpc>
                      </a:pPr>
                      <a:r>
                        <a:rPr lang="en-GB" sz="1000">
                          <a:latin typeface="Arial" panose="020B0604020202020204" pitchFamily="34" charset="0"/>
                          <a:cs typeface="Arial" panose="020B0604020202020204" pitchFamily="34" charset="0"/>
                        </a:rPr>
                        <a:t>50 (12.3)</a:t>
                      </a:r>
                    </a:p>
                  </a:txBody>
                  <a:tcPr marL="18288" marR="18288"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66344007"/>
                  </a:ext>
                </a:extLst>
              </a:tr>
              <a:tr h="164112">
                <a:tc>
                  <a:txBody>
                    <a:bodyPr/>
                    <a:lstStyle/>
                    <a:p>
                      <a:pPr marL="0" indent="173038">
                        <a:lnSpc>
                          <a:spcPct val="90000"/>
                        </a:lnSpc>
                      </a:pPr>
                      <a:r>
                        <a:rPr lang="en-GB" sz="1000" dirty="0">
                          <a:latin typeface="Arial" panose="020B0604020202020204" pitchFamily="34" charset="0"/>
                          <a:cs typeface="Arial" panose="020B0604020202020204" pitchFamily="34" charset="0"/>
                        </a:rPr>
                        <a:t>≥150 to &lt;225</a:t>
                      </a:r>
                    </a:p>
                  </a:txBody>
                  <a:tcPr marL="18288" marR="18288" marT="0" marB="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90000"/>
                        </a:lnSpc>
                      </a:pPr>
                      <a:r>
                        <a:rPr lang="en-GB" sz="1000">
                          <a:latin typeface="Arial" panose="020B0604020202020204" pitchFamily="34" charset="0"/>
                          <a:cs typeface="Arial" panose="020B0604020202020204" pitchFamily="34" charset="0"/>
                        </a:rPr>
                        <a:t>50 (12.7)</a:t>
                      </a:r>
                    </a:p>
                  </a:txBody>
                  <a:tcPr marL="18288" marR="18288"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lang="en-GB" sz="1000">
                          <a:latin typeface="Arial" panose="020B0604020202020204" pitchFamily="34" charset="0"/>
                          <a:cs typeface="Arial" panose="020B0604020202020204" pitchFamily="34" charset="0"/>
                        </a:rPr>
                        <a:t>56 (13.8)</a:t>
                      </a:r>
                    </a:p>
                  </a:txBody>
                  <a:tcPr marL="18288" marR="18288"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31236023"/>
                  </a:ext>
                </a:extLst>
              </a:tr>
              <a:tr h="164112">
                <a:tc>
                  <a:txBody>
                    <a:bodyPr/>
                    <a:lstStyle/>
                    <a:p>
                      <a:pPr marL="0" indent="173038">
                        <a:lnSpc>
                          <a:spcPct val="90000"/>
                        </a:lnSpc>
                      </a:pPr>
                      <a:r>
                        <a:rPr lang="en-GB" sz="1000" dirty="0">
                          <a:latin typeface="Arial" panose="020B0604020202020204" pitchFamily="34" charset="0"/>
                          <a:cs typeface="Arial" panose="020B0604020202020204" pitchFamily="34" charset="0"/>
                        </a:rPr>
                        <a:t>≥225</a:t>
                      </a:r>
                    </a:p>
                  </a:txBody>
                  <a:tcPr marL="18288" marR="18288" marT="0" marB="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90000"/>
                        </a:lnSpc>
                      </a:pPr>
                      <a:r>
                        <a:rPr lang="en-GB" sz="1000">
                          <a:latin typeface="Arial" panose="020B0604020202020204" pitchFamily="34" charset="0"/>
                          <a:cs typeface="Arial" panose="020B0604020202020204" pitchFamily="34" charset="0"/>
                        </a:rPr>
                        <a:t>306 (77.7)</a:t>
                      </a:r>
                    </a:p>
                  </a:txBody>
                  <a:tcPr marL="18288" marR="18288" marT="0" marB="0" anchor="ctr">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lang="en-GB" sz="1000">
                          <a:latin typeface="Arial" panose="020B0604020202020204" pitchFamily="34" charset="0"/>
                          <a:cs typeface="Arial" panose="020B0604020202020204" pitchFamily="34" charset="0"/>
                        </a:rPr>
                        <a:t>300 (73.9)</a:t>
                      </a:r>
                    </a:p>
                  </a:txBody>
                  <a:tcPr marL="18288" marR="18288" marT="0" marB="0" anchor="ctr">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84586552"/>
                  </a:ext>
                </a:extLst>
              </a:tr>
              <a:tr h="328223">
                <a:tc>
                  <a:txBody>
                    <a:bodyPr/>
                    <a:lstStyle/>
                    <a:p>
                      <a:pPr>
                        <a:lnSpc>
                          <a:spcPct val="90000"/>
                        </a:lnSpc>
                      </a:pPr>
                      <a:r>
                        <a:rPr lang="en-GB" sz="1000" b="1">
                          <a:solidFill>
                            <a:schemeClr val="tx1"/>
                          </a:solidFill>
                          <a:latin typeface="Arial" panose="020B0604020202020204" pitchFamily="34" charset="0"/>
                          <a:cs typeface="Arial" panose="020B0604020202020204" pitchFamily="34" charset="0"/>
                        </a:rPr>
                        <a:t>Patients with H-score 0,</a:t>
                      </a:r>
                      <a:r>
                        <a:rPr lang="en-GB" sz="1000" b="0">
                          <a:solidFill>
                            <a:schemeClr val="tx1"/>
                          </a:solidFill>
                          <a:latin typeface="Arial" panose="020B0604020202020204" pitchFamily="34" charset="0"/>
                          <a:cs typeface="Arial" panose="020B0604020202020204" pitchFamily="34" charset="0"/>
                        </a:rPr>
                        <a:t> n (%)</a:t>
                      </a:r>
                    </a:p>
                  </a:txBody>
                  <a:tcPr marL="18288" marR="18288" marT="0" marB="0" anchor="ctr">
                    <a:lnL w="12700" cap="flat" cmpd="sng" algn="ctr">
                      <a:no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90000"/>
                        </a:lnSpc>
                      </a:pPr>
                      <a:r>
                        <a:rPr lang="en-GB" sz="1000">
                          <a:solidFill>
                            <a:schemeClr val="tx1"/>
                          </a:solidFill>
                          <a:latin typeface="Arial" panose="020B0604020202020204" pitchFamily="34" charset="0"/>
                          <a:cs typeface="Arial" panose="020B0604020202020204" pitchFamily="34" charset="0"/>
                        </a:rPr>
                        <a:t>3 (0.8)</a:t>
                      </a:r>
                    </a:p>
                  </a:txBody>
                  <a:tcPr marL="18288" marR="18288"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lang="en-GB" sz="1000">
                          <a:solidFill>
                            <a:schemeClr val="tx1"/>
                          </a:solidFill>
                          <a:latin typeface="Arial" panose="020B0604020202020204" pitchFamily="34" charset="0"/>
                          <a:cs typeface="Arial" panose="020B0604020202020204" pitchFamily="34" charset="0"/>
                        </a:rPr>
                        <a:t>6 (1.5)</a:t>
                      </a:r>
                    </a:p>
                  </a:txBody>
                  <a:tcPr marL="18288" marR="18288"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65813137"/>
                  </a:ext>
                </a:extLst>
              </a:tr>
            </a:tbl>
          </a:graphicData>
        </a:graphic>
      </p:graphicFrame>
    </p:spTree>
    <p:extLst>
      <p:ext uri="{BB962C8B-B14F-4D97-AF65-F5344CB8AC3E}">
        <p14:creationId xmlns:p14="http://schemas.microsoft.com/office/powerpoint/2010/main" val="16092698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green and yellow square with a black background&#10;&#10;Description automatically generated">
            <a:extLst>
              <a:ext uri="{FF2B5EF4-FFF2-40B4-BE49-F238E27FC236}">
                <a16:creationId xmlns:a16="http://schemas.microsoft.com/office/drawing/2014/main" id="{844EB384-4D43-81C7-AED1-C79355B85F6F}"/>
              </a:ext>
            </a:extLst>
          </p:cNvPr>
          <p:cNvPicPr>
            <a:picLocks noChangeAspect="1"/>
          </p:cNvPicPr>
          <p:nvPr/>
        </p:nvPicPr>
        <p:blipFill>
          <a:blip r:embed="rId2"/>
          <a:stretch>
            <a:fillRect/>
          </a:stretch>
        </p:blipFill>
        <p:spPr>
          <a:xfrm>
            <a:off x="0" y="0"/>
            <a:ext cx="9144000" cy="5143500"/>
          </a:xfrm>
          <a:prstGeom prst="rect">
            <a:avLst/>
          </a:prstGeom>
        </p:spPr>
      </p:pic>
      <p:sp>
        <p:nvSpPr>
          <p:cNvPr id="3" name="Title 1">
            <a:extLst>
              <a:ext uri="{FF2B5EF4-FFF2-40B4-BE49-F238E27FC236}">
                <a16:creationId xmlns:a16="http://schemas.microsoft.com/office/drawing/2014/main" id="{DB17232E-4F1B-2C10-003E-6836D4727FDC}"/>
              </a:ext>
            </a:extLst>
          </p:cNvPr>
          <p:cNvSpPr txBox="1">
            <a:spLocks/>
          </p:cNvSpPr>
          <p:nvPr/>
        </p:nvSpPr>
        <p:spPr>
          <a:xfrm>
            <a:off x="352803" y="280800"/>
            <a:ext cx="7190997" cy="626400"/>
          </a:xfrm>
          <a:prstGeom prst="rect">
            <a:avLst/>
          </a:prstGeom>
        </p:spPr>
        <p:txBody>
          <a:bodyPr vert="horz" lIns="91440" tIns="45720" rIns="91440" bIns="45720" rtlCol="0" anchor="t">
            <a:noAutofit/>
          </a:bodyPr>
          <a:lstStyle>
            <a:lvl1pPr algn="l" defTabSz="914354"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914354" rtl="0" eaLnBrk="1" fontAlgn="auto" latinLnBrk="0" hangingPunct="1">
              <a:lnSpc>
                <a:spcPct val="90000"/>
              </a:lnSpc>
              <a:spcBef>
                <a:spcPct val="0"/>
              </a:spcBef>
              <a:spcAft>
                <a:spcPts val="0"/>
              </a:spcAft>
              <a:buClrTx/>
              <a:buSzTx/>
              <a:buFontTx/>
              <a:buNone/>
              <a:tabLst/>
              <a:defRPr/>
            </a:pPr>
            <a:r>
              <a:rPr lang="en-US" sz="2000" b="1" dirty="0">
                <a:latin typeface="Arial" panose="020B0604020202020204" pitchFamily="34" charset="0"/>
                <a:cs typeface="Arial" panose="020B0604020202020204" pitchFamily="34" charset="0"/>
              </a:rPr>
              <a:t>High Nectin-4 H-Scores Were Observed Regardless </a:t>
            </a:r>
            <a:br>
              <a:rPr lang="en-US" sz="2000" b="1" dirty="0">
                <a:latin typeface="Arial" panose="020B0604020202020204" pitchFamily="34" charset="0"/>
                <a:cs typeface="Arial" panose="020B0604020202020204" pitchFamily="34" charset="0"/>
              </a:rPr>
            </a:br>
            <a:r>
              <a:rPr lang="en-US" sz="2000" b="1" dirty="0">
                <a:latin typeface="Arial" panose="020B0604020202020204" pitchFamily="34" charset="0"/>
                <a:cs typeface="Arial" panose="020B0604020202020204" pitchFamily="34" charset="0"/>
              </a:rPr>
              <a:t>of </a:t>
            </a:r>
            <a:r>
              <a:rPr lang="en-US" sz="2000" dirty="0"/>
              <a:t>t</a:t>
            </a:r>
            <a:r>
              <a:rPr lang="en-US" sz="2000" b="1" dirty="0">
                <a:latin typeface="Arial" panose="020B0604020202020204" pitchFamily="34" charset="0"/>
                <a:cs typeface="Arial" panose="020B0604020202020204" pitchFamily="34" charset="0"/>
              </a:rPr>
              <a:t>he Biopsy Origin</a:t>
            </a:r>
          </a:p>
        </p:txBody>
      </p:sp>
      <p:sp>
        <p:nvSpPr>
          <p:cNvPr id="10" name="Footer Placeholder 3">
            <a:extLst>
              <a:ext uri="{FF2B5EF4-FFF2-40B4-BE49-F238E27FC236}">
                <a16:creationId xmlns:a16="http://schemas.microsoft.com/office/drawing/2014/main" id="{3C5BEAD3-15A4-4203-E5DD-D564A4930C6C}"/>
              </a:ext>
            </a:extLst>
          </p:cNvPr>
          <p:cNvSpPr txBox="1">
            <a:spLocks/>
          </p:cNvSpPr>
          <p:nvPr/>
        </p:nvSpPr>
        <p:spPr>
          <a:xfrm>
            <a:off x="269829" y="4622801"/>
            <a:ext cx="8867398" cy="462478"/>
          </a:xfrm>
          <a:prstGeom prst="rect">
            <a:avLst/>
          </a:prstGeom>
        </p:spPr>
        <p:txBody>
          <a:bodyPr anchor="b"/>
          <a:lstStyle>
            <a:defPPr>
              <a:defRPr lang="en-US"/>
            </a:defPPr>
            <a:lvl1pPr marL="0" algn="l" defTabSz="685766" rtl="0" eaLnBrk="1" latinLnBrk="0" hangingPunct="1">
              <a:defRPr sz="1350" kern="1200">
                <a:solidFill>
                  <a:schemeClr val="tx1"/>
                </a:solidFill>
                <a:latin typeface="+mn-lt"/>
                <a:ea typeface="+mn-ea"/>
                <a:cs typeface="+mn-cs"/>
              </a:defRPr>
            </a:lvl1pPr>
            <a:lvl2pPr marL="342884" algn="l" defTabSz="685766" rtl="0" eaLnBrk="1" latinLnBrk="0" hangingPunct="1">
              <a:defRPr sz="1350" kern="1200">
                <a:solidFill>
                  <a:schemeClr val="tx1"/>
                </a:solidFill>
                <a:latin typeface="+mn-lt"/>
                <a:ea typeface="+mn-ea"/>
                <a:cs typeface="+mn-cs"/>
              </a:defRPr>
            </a:lvl2pPr>
            <a:lvl3pPr marL="685766" algn="l" defTabSz="685766" rtl="0" eaLnBrk="1" latinLnBrk="0" hangingPunct="1">
              <a:defRPr sz="1350" kern="1200">
                <a:solidFill>
                  <a:schemeClr val="tx1"/>
                </a:solidFill>
                <a:latin typeface="+mn-lt"/>
                <a:ea typeface="+mn-ea"/>
                <a:cs typeface="+mn-cs"/>
              </a:defRPr>
            </a:lvl3pPr>
            <a:lvl4pPr marL="1028649" algn="l" defTabSz="685766" rtl="0" eaLnBrk="1" latinLnBrk="0" hangingPunct="1">
              <a:defRPr sz="1350" kern="1200">
                <a:solidFill>
                  <a:schemeClr val="tx1"/>
                </a:solidFill>
                <a:latin typeface="+mn-lt"/>
                <a:ea typeface="+mn-ea"/>
                <a:cs typeface="+mn-cs"/>
              </a:defRPr>
            </a:lvl4pPr>
            <a:lvl5pPr marL="1371532" algn="l" defTabSz="685766" rtl="0" eaLnBrk="1" latinLnBrk="0" hangingPunct="1">
              <a:defRPr sz="1350" kern="1200">
                <a:solidFill>
                  <a:schemeClr val="tx1"/>
                </a:solidFill>
                <a:latin typeface="+mn-lt"/>
                <a:ea typeface="+mn-ea"/>
                <a:cs typeface="+mn-cs"/>
              </a:defRPr>
            </a:lvl5pPr>
            <a:lvl6pPr marL="1714415" algn="l" defTabSz="685766" rtl="0" eaLnBrk="1" latinLnBrk="0" hangingPunct="1">
              <a:defRPr sz="1350" kern="1200">
                <a:solidFill>
                  <a:schemeClr val="tx1"/>
                </a:solidFill>
                <a:latin typeface="+mn-lt"/>
                <a:ea typeface="+mn-ea"/>
                <a:cs typeface="+mn-cs"/>
              </a:defRPr>
            </a:lvl6pPr>
            <a:lvl7pPr marL="2057297" algn="l" defTabSz="685766" rtl="0" eaLnBrk="1" latinLnBrk="0" hangingPunct="1">
              <a:defRPr sz="1350" kern="1200">
                <a:solidFill>
                  <a:schemeClr val="tx1"/>
                </a:solidFill>
                <a:latin typeface="+mn-lt"/>
                <a:ea typeface="+mn-ea"/>
                <a:cs typeface="+mn-cs"/>
              </a:defRPr>
            </a:lvl7pPr>
            <a:lvl8pPr marL="2400180" algn="l" defTabSz="685766" rtl="0" eaLnBrk="1" latinLnBrk="0" hangingPunct="1">
              <a:defRPr sz="1350" kern="1200">
                <a:solidFill>
                  <a:schemeClr val="tx1"/>
                </a:solidFill>
                <a:latin typeface="+mn-lt"/>
                <a:ea typeface="+mn-ea"/>
                <a:cs typeface="+mn-cs"/>
              </a:defRPr>
            </a:lvl8pPr>
            <a:lvl9pPr marL="2743064" algn="l" defTabSz="685766" rtl="0" eaLnBrk="1" latinLnBrk="0" hangingPunct="1">
              <a:defRPr sz="1350" kern="1200">
                <a:solidFill>
                  <a:schemeClr val="tx1"/>
                </a:solidFill>
                <a:latin typeface="+mn-lt"/>
                <a:ea typeface="+mn-ea"/>
                <a:cs typeface="+mn-cs"/>
              </a:defRPr>
            </a:lvl9pPr>
          </a:lstStyle>
          <a:p>
            <a:pPr>
              <a:lnSpc>
                <a:spcPct val="95000"/>
              </a:lnSpc>
            </a:pPr>
            <a:r>
              <a:rPr lang="en-US" sz="800" b="1" dirty="0">
                <a:latin typeface="Arial" panose="020B0604020202020204" pitchFamily="34" charset="0"/>
                <a:cs typeface="Arial" panose="020B0604020202020204" pitchFamily="34" charset="0"/>
              </a:rPr>
              <a:t>Data cutoff: 8 August 2023. </a:t>
            </a:r>
            <a:endParaRPr lang="en-US" sz="800" dirty="0">
              <a:latin typeface="Arial" panose="020B0604020202020204" pitchFamily="34" charset="0"/>
              <a:cs typeface="Arial" panose="020B0604020202020204" pitchFamily="34" charset="0"/>
            </a:endParaRPr>
          </a:p>
          <a:p>
            <a:pPr>
              <a:lnSpc>
                <a:spcPct val="95000"/>
              </a:lnSpc>
            </a:pPr>
            <a:r>
              <a:rPr lang="en-US" sz="800" dirty="0">
                <a:latin typeface="Arial" panose="020B0604020202020204" pitchFamily="34" charset="0"/>
                <a:cs typeface="Arial" panose="020B0604020202020204" pitchFamily="34" charset="0"/>
              </a:rPr>
              <a:t>EV, </a:t>
            </a:r>
            <a:r>
              <a:rPr lang="en-US" sz="800" dirty="0" err="1">
                <a:latin typeface="Arial" panose="020B0604020202020204" pitchFamily="34" charset="0"/>
                <a:cs typeface="Arial" panose="020B0604020202020204" pitchFamily="34" charset="0"/>
              </a:rPr>
              <a:t>enfortumab</a:t>
            </a:r>
            <a:r>
              <a:rPr lang="en-US" sz="800" dirty="0">
                <a:latin typeface="Arial" panose="020B0604020202020204" pitchFamily="34" charset="0"/>
                <a:cs typeface="Arial" panose="020B0604020202020204" pitchFamily="34" charset="0"/>
              </a:rPr>
              <a:t> </a:t>
            </a:r>
            <a:r>
              <a:rPr lang="en-US" sz="800" dirty="0" err="1">
                <a:latin typeface="Arial" panose="020B0604020202020204" pitchFamily="34" charset="0"/>
                <a:cs typeface="Arial" panose="020B0604020202020204" pitchFamily="34" charset="0"/>
              </a:rPr>
              <a:t>vedotin</a:t>
            </a:r>
            <a:r>
              <a:rPr lang="en-US" sz="800" dirty="0">
                <a:latin typeface="Arial" panose="020B0604020202020204" pitchFamily="34" charset="0"/>
                <a:cs typeface="Arial" panose="020B0604020202020204" pitchFamily="34" charset="0"/>
              </a:rPr>
              <a:t>; IQR, interquartile range; la/</a:t>
            </a:r>
            <a:r>
              <a:rPr lang="en-US" sz="800" dirty="0" err="1">
                <a:latin typeface="Arial" panose="020B0604020202020204" pitchFamily="34" charset="0"/>
                <a:cs typeface="Arial" panose="020B0604020202020204" pitchFamily="34" charset="0"/>
              </a:rPr>
              <a:t>mUC</a:t>
            </a:r>
            <a:r>
              <a:rPr lang="en-US" sz="800" dirty="0">
                <a:latin typeface="Arial" panose="020B0604020202020204" pitchFamily="34" charset="0"/>
                <a:cs typeface="Arial" panose="020B0604020202020204" pitchFamily="34" charset="0"/>
              </a:rPr>
              <a:t>, locally advanced or metastatic urothelial cancer; P, pembrolizumab.</a:t>
            </a:r>
          </a:p>
          <a:p>
            <a:pPr>
              <a:lnSpc>
                <a:spcPct val="95000"/>
              </a:lnSpc>
            </a:pPr>
            <a:r>
              <a:rPr lang="en-US" sz="800" baseline="30000" dirty="0" err="1">
                <a:latin typeface="Arial" panose="020B0604020202020204" pitchFamily="34" charset="0"/>
                <a:cs typeface="Arial" panose="020B0604020202020204" pitchFamily="34" charset="0"/>
              </a:rPr>
              <a:t>a</a:t>
            </a:r>
            <a:r>
              <a:rPr lang="en-US" sz="800" dirty="0" err="1">
                <a:latin typeface="Arial" panose="020B0604020202020204" pitchFamily="34" charset="0"/>
                <a:cs typeface="Arial" panose="020B0604020202020204" pitchFamily="34" charset="0"/>
              </a:rPr>
              <a:t>These</a:t>
            </a:r>
            <a:r>
              <a:rPr lang="en-US" sz="800" dirty="0">
                <a:latin typeface="Arial" panose="020B0604020202020204" pitchFamily="34" charset="0"/>
                <a:cs typeface="Arial" panose="020B0604020202020204" pitchFamily="34" charset="0"/>
              </a:rPr>
              <a:t> are not matched biopsies; one tumor tissue sample was submitted for each patient.</a:t>
            </a:r>
          </a:p>
        </p:txBody>
      </p:sp>
      <p:sp>
        <p:nvSpPr>
          <p:cNvPr id="2" name="Content Placeholder 6">
            <a:extLst>
              <a:ext uri="{FF2B5EF4-FFF2-40B4-BE49-F238E27FC236}">
                <a16:creationId xmlns:a16="http://schemas.microsoft.com/office/drawing/2014/main" id="{FEE02A41-3CF9-D493-0485-967393E20AA4}"/>
              </a:ext>
            </a:extLst>
          </p:cNvPr>
          <p:cNvSpPr txBox="1">
            <a:spLocks/>
          </p:cNvSpPr>
          <p:nvPr/>
        </p:nvSpPr>
        <p:spPr>
          <a:xfrm>
            <a:off x="284673" y="1256454"/>
            <a:ext cx="2841985" cy="3253692"/>
          </a:xfrm>
          <a:prstGeom prst="rect">
            <a:avLst/>
          </a:prstGeom>
        </p:spPr>
        <p:txBody>
          <a:bodyPr vert="horz" lIns="68580" tIns="34290" rIns="68580" bIns="3429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1pPr>
            <a:lvl2pPr marL="6876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2pPr>
            <a:lvl3pPr marL="1144800" indent="-228600" algn="l" defTabSz="914400" rtl="0" eaLnBrk="1" latinLnBrk="0" hangingPunct="1">
              <a:lnSpc>
                <a:spcPct val="10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2000" indent="-228600" algn="l" defTabSz="914400" rtl="0" eaLnBrk="1" latinLnBrk="0" hangingPunct="1">
              <a:lnSpc>
                <a:spcPct val="100000"/>
              </a:lnSpc>
              <a:spcBef>
                <a:spcPts val="5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4pPr>
            <a:lvl5pPr marL="2059200" indent="-228600" algn="l" defTabSz="914400" rtl="0" eaLnBrk="1" latinLnBrk="0" hangingPunct="1">
              <a:lnSpc>
                <a:spcPct val="100000"/>
              </a:lnSpc>
              <a:spcBef>
                <a:spcPts val="5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450"/>
              </a:spcBef>
              <a:spcAft>
                <a:spcPts val="450"/>
              </a:spcAft>
            </a:pPr>
            <a:r>
              <a:rPr lang="en-US" sz="1400" dirty="0"/>
              <a:t>The majority (69%) of biopsy samples submitted were of primary </a:t>
            </a:r>
            <a:r>
              <a:rPr lang="en-US" sz="1400" dirty="0" err="1"/>
              <a:t>origin</a:t>
            </a:r>
            <a:r>
              <a:rPr lang="en-US" sz="1400" baseline="30000" dirty="0" err="1"/>
              <a:t>a</a:t>
            </a:r>
            <a:endParaRPr lang="en-US" sz="1400" dirty="0"/>
          </a:p>
        </p:txBody>
      </p:sp>
      <p:graphicFrame>
        <p:nvGraphicFramePr>
          <p:cNvPr id="6" name="Table 9">
            <a:extLst>
              <a:ext uri="{FF2B5EF4-FFF2-40B4-BE49-F238E27FC236}">
                <a16:creationId xmlns:a16="http://schemas.microsoft.com/office/drawing/2014/main" id="{1B36B035-C220-1509-6F01-BAD72F9C7FE8}"/>
              </a:ext>
            </a:extLst>
          </p:cNvPr>
          <p:cNvGraphicFramePr>
            <a:graphicFrameLocks noGrp="1"/>
          </p:cNvGraphicFramePr>
          <p:nvPr>
            <p:extLst>
              <p:ext uri="{D42A27DB-BD31-4B8C-83A1-F6EECF244321}">
                <p14:modId xmlns:p14="http://schemas.microsoft.com/office/powerpoint/2010/main" val="1508747390"/>
              </p:ext>
            </p:extLst>
          </p:nvPr>
        </p:nvGraphicFramePr>
        <p:xfrm>
          <a:off x="2423493" y="3903364"/>
          <a:ext cx="6486119" cy="621221"/>
        </p:xfrm>
        <a:graphic>
          <a:graphicData uri="http://schemas.openxmlformats.org/drawingml/2006/table">
            <a:tbl>
              <a:tblPr firstRow="1" bandRow="1">
                <a:tableStyleId>{793D81CF-94F2-401A-BA57-92F5A7B2D0C5}</a:tableStyleId>
              </a:tblPr>
              <a:tblGrid>
                <a:gridCol w="1639799">
                  <a:extLst>
                    <a:ext uri="{9D8B030D-6E8A-4147-A177-3AD203B41FA5}">
                      <a16:colId xmlns:a16="http://schemas.microsoft.com/office/drawing/2014/main" val="3858989374"/>
                    </a:ext>
                  </a:extLst>
                </a:gridCol>
                <a:gridCol w="2423160">
                  <a:extLst>
                    <a:ext uri="{9D8B030D-6E8A-4147-A177-3AD203B41FA5}">
                      <a16:colId xmlns:a16="http://schemas.microsoft.com/office/drawing/2014/main" val="2212256770"/>
                    </a:ext>
                  </a:extLst>
                </a:gridCol>
                <a:gridCol w="2423160">
                  <a:extLst>
                    <a:ext uri="{9D8B030D-6E8A-4147-A177-3AD203B41FA5}">
                      <a16:colId xmlns:a16="http://schemas.microsoft.com/office/drawing/2014/main" val="1752709297"/>
                    </a:ext>
                  </a:extLst>
                </a:gridCol>
              </a:tblGrid>
              <a:tr h="318732">
                <a:tc>
                  <a:txBody>
                    <a:bodyPr/>
                    <a:lstStyle/>
                    <a:p>
                      <a:pPr>
                        <a:lnSpc>
                          <a:spcPct val="90000"/>
                        </a:lnSpc>
                      </a:pPr>
                      <a:r>
                        <a:rPr lang="en-GB" sz="1050" dirty="0">
                          <a:solidFill>
                            <a:schemeClr val="bg1"/>
                          </a:solidFill>
                          <a:latin typeface="Arial" panose="020B0604020202020204" pitchFamily="34" charset="0"/>
                          <a:cs typeface="Arial" panose="020B0604020202020204" pitchFamily="34" charset="0"/>
                        </a:rPr>
                        <a:t>Biopsy origin</a:t>
                      </a:r>
                    </a:p>
                  </a:txBody>
                  <a:tcPr marL="68580" marR="68580" marT="13716" marB="13716" anchor="ctr">
                    <a:lnL w="12700" cap="flat" cmpd="sng" algn="ctr">
                      <a:noFill/>
                      <a:prstDash val="solid"/>
                      <a:round/>
                      <a:headEnd type="none" w="med" len="med"/>
                      <a:tailEnd type="none" w="med" len="med"/>
                    </a:lnL>
                    <a:lnR>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50000"/>
                      </a:schemeClr>
                    </a:solidFill>
                  </a:tcPr>
                </a:tc>
                <a:tc>
                  <a:txBody>
                    <a:bodyPr/>
                    <a:lstStyle/>
                    <a:p>
                      <a:pPr algn="ctr">
                        <a:lnSpc>
                          <a:spcPct val="90000"/>
                        </a:lnSpc>
                      </a:pPr>
                      <a:r>
                        <a:rPr lang="en-GB" sz="1050" dirty="0">
                          <a:solidFill>
                            <a:schemeClr val="bg1"/>
                          </a:solidFill>
                          <a:latin typeface="Arial" panose="020B0604020202020204" pitchFamily="34" charset="0"/>
                          <a:cs typeface="Arial" panose="020B0604020202020204" pitchFamily="34" charset="0"/>
                        </a:rPr>
                        <a:t>Primary</a:t>
                      </a:r>
                    </a:p>
                    <a:p>
                      <a:pPr algn="ctr">
                        <a:lnSpc>
                          <a:spcPct val="90000"/>
                        </a:lnSpc>
                      </a:pPr>
                      <a:r>
                        <a:rPr lang="en-GB" sz="1050" dirty="0">
                          <a:solidFill>
                            <a:schemeClr val="bg1"/>
                          </a:solidFill>
                          <a:latin typeface="Arial" panose="020B0604020202020204" pitchFamily="34" charset="0"/>
                          <a:cs typeface="Arial" panose="020B0604020202020204" pitchFamily="34" charset="0"/>
                        </a:rPr>
                        <a:t>(n=554)</a:t>
                      </a:r>
                    </a:p>
                  </a:txBody>
                  <a:tcPr marL="68580" marR="68580" marT="13716" marB="13716" anchor="ctr">
                    <a:lnL>
                      <a:noFill/>
                    </a:lnL>
                    <a:lnR>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50000"/>
                      </a:schemeClr>
                    </a:solidFill>
                  </a:tcPr>
                </a:tc>
                <a:tc>
                  <a:txBody>
                    <a:bodyPr/>
                    <a:lstStyle/>
                    <a:p>
                      <a:pPr algn="ctr">
                        <a:lnSpc>
                          <a:spcPct val="90000"/>
                        </a:lnSpc>
                      </a:pPr>
                      <a:r>
                        <a:rPr lang="en-GB" sz="1050">
                          <a:solidFill>
                            <a:schemeClr val="bg1"/>
                          </a:solidFill>
                          <a:latin typeface="Arial" panose="020B0604020202020204" pitchFamily="34" charset="0"/>
                          <a:cs typeface="Arial" panose="020B0604020202020204" pitchFamily="34" charset="0"/>
                        </a:rPr>
                        <a:t>Metastasis</a:t>
                      </a:r>
                    </a:p>
                    <a:p>
                      <a:pPr algn="ctr">
                        <a:lnSpc>
                          <a:spcPct val="90000"/>
                        </a:lnSpc>
                      </a:pPr>
                      <a:r>
                        <a:rPr lang="en-GB" sz="1050" baseline="0">
                          <a:solidFill>
                            <a:schemeClr val="bg1"/>
                          </a:solidFill>
                          <a:latin typeface="Arial" panose="020B0604020202020204" pitchFamily="34" charset="0"/>
                          <a:cs typeface="Arial" panose="020B0604020202020204" pitchFamily="34" charset="0"/>
                        </a:rPr>
                        <a:t>(n=246)</a:t>
                      </a:r>
                    </a:p>
                  </a:txBody>
                  <a:tcPr marL="68580" marR="68580" marT="13716" marB="13716" anchor="ctr">
                    <a:lnL>
                      <a:noFill/>
                    </a:lnL>
                    <a:lnR>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50000"/>
                      </a:schemeClr>
                    </a:solidFill>
                  </a:tcPr>
                </a:tc>
                <a:extLst>
                  <a:ext uri="{0D108BD9-81ED-4DB2-BD59-A6C34878D82A}">
                    <a16:rowId xmlns:a16="http://schemas.microsoft.com/office/drawing/2014/main" val="3276044697"/>
                  </a:ext>
                </a:extLst>
              </a:tr>
              <a:tr h="302489">
                <a:tc>
                  <a:txBody>
                    <a:bodyPr/>
                    <a:lstStyle/>
                    <a:p>
                      <a:pPr>
                        <a:lnSpc>
                          <a:spcPct val="90000"/>
                        </a:lnSpc>
                      </a:pPr>
                      <a:r>
                        <a:rPr lang="en-GB" sz="1050" b="1">
                          <a:solidFill>
                            <a:schemeClr val="tx1"/>
                          </a:solidFill>
                          <a:latin typeface="Arial" panose="020B0604020202020204" pitchFamily="34" charset="0"/>
                          <a:cs typeface="Arial" panose="020B0604020202020204" pitchFamily="34" charset="0"/>
                        </a:rPr>
                        <a:t>H-score, median (IQR)</a:t>
                      </a:r>
                    </a:p>
                  </a:txBody>
                  <a:tcPr marL="68580" marR="68580" marT="13716" marB="13716"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lang="en-GB" sz="1050" strike="noStrike" dirty="0">
                          <a:solidFill>
                            <a:schemeClr val="tx1"/>
                          </a:solidFill>
                          <a:latin typeface="Arial" panose="020B0604020202020204" pitchFamily="34" charset="0"/>
                          <a:cs typeface="Arial" panose="020B0604020202020204" pitchFamily="34" charset="0"/>
                        </a:rPr>
                        <a:t>267 (215-295)</a:t>
                      </a:r>
                    </a:p>
                  </a:txBody>
                  <a:tcPr marL="68580" marR="68580" marT="13716" marB="13716" anchor="ctr">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lang="en-GB" sz="1050" strike="noStrike" dirty="0">
                          <a:solidFill>
                            <a:schemeClr val="tx1"/>
                          </a:solidFill>
                          <a:latin typeface="Arial" panose="020B0604020202020204" pitchFamily="34" charset="0"/>
                          <a:cs typeface="Arial" panose="020B0604020202020204" pitchFamily="34" charset="0"/>
                        </a:rPr>
                        <a:t>287 (235-300)</a:t>
                      </a:r>
                    </a:p>
                  </a:txBody>
                  <a:tcPr marL="68580" marR="68580" marT="13716" marB="13716" anchor="ctr">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43600253"/>
                  </a:ext>
                </a:extLst>
              </a:tr>
            </a:tbl>
          </a:graphicData>
        </a:graphic>
      </p:graphicFrame>
      <p:sp>
        <p:nvSpPr>
          <p:cNvPr id="14" name="Slide Number Placeholder 2">
            <a:extLst>
              <a:ext uri="{FF2B5EF4-FFF2-40B4-BE49-F238E27FC236}">
                <a16:creationId xmlns:a16="http://schemas.microsoft.com/office/drawing/2014/main" id="{4EDC0D32-5C74-7F9A-BF90-285E4948D565}"/>
              </a:ext>
            </a:extLst>
          </p:cNvPr>
          <p:cNvSpPr>
            <a:spLocks noGrp="1"/>
          </p:cNvSpPr>
          <p:nvPr>
            <p:ph type="sldNum" sz="quarter" idx="12"/>
          </p:nvPr>
        </p:nvSpPr>
        <p:spPr>
          <a:xfrm>
            <a:off x="6863577" y="4782557"/>
            <a:ext cx="2057400" cy="273844"/>
          </a:xfrm>
        </p:spPr>
        <p:txBody>
          <a:bodyPr/>
          <a:lstStyle/>
          <a:p>
            <a:pPr defTabSz="914333">
              <a:buClr>
                <a:srgbClr val="000000"/>
              </a:buClr>
              <a:defRPr/>
            </a:pPr>
            <a:fld id="{28C8C536-3D86-1B45-902E-B4A85A14D5F5}" type="slidenum">
              <a:rPr lang="en-GB" smtClean="0">
                <a:solidFill>
                  <a:schemeClr val="tx1"/>
                </a:solidFill>
                <a:latin typeface="Arial" panose="020B0604020202020204" pitchFamily="34" charset="0"/>
                <a:cs typeface="Arial" panose="020B0604020202020204" pitchFamily="34" charset="0"/>
              </a:rPr>
              <a:pPr defTabSz="914333">
                <a:buClr>
                  <a:srgbClr val="000000"/>
                </a:buClr>
                <a:defRPr/>
              </a:pPr>
              <a:t>6</a:t>
            </a:fld>
            <a:endParaRPr lang="en-GB">
              <a:solidFill>
                <a:schemeClr val="tx1"/>
              </a:solidFill>
              <a:latin typeface="Arial" panose="020B0604020202020204" pitchFamily="34" charset="0"/>
              <a:cs typeface="Arial" panose="020B0604020202020204" pitchFamily="34" charset="0"/>
            </a:endParaRPr>
          </a:p>
        </p:txBody>
      </p:sp>
      <p:grpSp>
        <p:nvGrpSpPr>
          <p:cNvPr id="18" name="Group 17">
            <a:extLst>
              <a:ext uri="{FF2B5EF4-FFF2-40B4-BE49-F238E27FC236}">
                <a16:creationId xmlns:a16="http://schemas.microsoft.com/office/drawing/2014/main" id="{A6023A1F-0BA0-43E1-05E9-FD07AB003E08}"/>
              </a:ext>
            </a:extLst>
          </p:cNvPr>
          <p:cNvGrpSpPr/>
          <p:nvPr/>
        </p:nvGrpSpPr>
        <p:grpSpPr>
          <a:xfrm>
            <a:off x="4165591" y="3225041"/>
            <a:ext cx="731844" cy="372274"/>
            <a:chOff x="6319890" y="736479"/>
            <a:chExt cx="731844" cy="372274"/>
          </a:xfrm>
        </p:grpSpPr>
        <p:sp>
          <p:nvSpPr>
            <p:cNvPr id="4" name="Oval 3">
              <a:extLst>
                <a:ext uri="{FF2B5EF4-FFF2-40B4-BE49-F238E27FC236}">
                  <a16:creationId xmlns:a16="http://schemas.microsoft.com/office/drawing/2014/main" id="{91FABC35-0F33-00F9-4A56-E00936D46752}"/>
                </a:ext>
              </a:extLst>
            </p:cNvPr>
            <p:cNvSpPr/>
            <p:nvPr/>
          </p:nvSpPr>
          <p:spPr>
            <a:xfrm>
              <a:off x="6380356" y="965031"/>
              <a:ext cx="72000" cy="72000"/>
            </a:xfrm>
            <a:prstGeom prst="ellipse">
              <a:avLst/>
            </a:prstGeom>
            <a:solidFill>
              <a:srgbClr val="0000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8" name="Straight Connector 7">
              <a:extLst>
                <a:ext uri="{FF2B5EF4-FFF2-40B4-BE49-F238E27FC236}">
                  <a16:creationId xmlns:a16="http://schemas.microsoft.com/office/drawing/2014/main" id="{EF7C5F4B-36C5-EA9F-A4DA-09728AE6E44F}"/>
                </a:ext>
              </a:extLst>
            </p:cNvPr>
            <p:cNvCxnSpPr>
              <a:cxnSpLocks/>
            </p:cNvCxnSpPr>
            <p:nvPr/>
          </p:nvCxnSpPr>
          <p:spPr>
            <a:xfrm>
              <a:off x="6319890" y="844201"/>
              <a:ext cx="173043" cy="0"/>
            </a:xfrm>
            <a:prstGeom prst="line">
              <a:avLst/>
            </a:prstGeom>
            <a:ln w="12700">
              <a:solidFill>
                <a:srgbClr val="F50300"/>
              </a:solidFill>
              <a:prstDash val="sysDot"/>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7B0C1D9B-50E4-E7E9-D8C2-123AB4957048}"/>
                </a:ext>
              </a:extLst>
            </p:cNvPr>
            <p:cNvSpPr txBox="1"/>
            <p:nvPr/>
          </p:nvSpPr>
          <p:spPr>
            <a:xfrm>
              <a:off x="6440542" y="893309"/>
              <a:ext cx="611192" cy="215444"/>
            </a:xfrm>
            <a:prstGeom prst="rect">
              <a:avLst/>
            </a:prstGeom>
            <a:noFill/>
          </p:spPr>
          <p:txBody>
            <a:bodyPr wrap="square" rtlCol="0">
              <a:spAutoFit/>
            </a:bodyPr>
            <a:lstStyle/>
            <a:p>
              <a:r>
                <a:rPr lang="en-GB" sz="800" dirty="0">
                  <a:latin typeface="Arial" panose="020B0604020202020204" pitchFamily="34" charset="0"/>
                  <a:cs typeface="Arial" panose="020B0604020202020204" pitchFamily="34" charset="0"/>
                </a:rPr>
                <a:t>Mean</a:t>
              </a:r>
            </a:p>
          </p:txBody>
        </p:sp>
        <p:sp>
          <p:nvSpPr>
            <p:cNvPr id="13" name="TextBox 12">
              <a:extLst>
                <a:ext uri="{FF2B5EF4-FFF2-40B4-BE49-F238E27FC236}">
                  <a16:creationId xmlns:a16="http://schemas.microsoft.com/office/drawing/2014/main" id="{229444E1-9C41-9BAD-6C86-3D3B1C68F727}"/>
                </a:ext>
              </a:extLst>
            </p:cNvPr>
            <p:cNvSpPr txBox="1"/>
            <p:nvPr/>
          </p:nvSpPr>
          <p:spPr>
            <a:xfrm>
              <a:off x="6440542" y="736479"/>
              <a:ext cx="611192" cy="215444"/>
            </a:xfrm>
            <a:prstGeom prst="rect">
              <a:avLst/>
            </a:prstGeom>
            <a:noFill/>
          </p:spPr>
          <p:txBody>
            <a:bodyPr wrap="square" rtlCol="0">
              <a:spAutoFit/>
            </a:bodyPr>
            <a:lstStyle/>
            <a:p>
              <a:r>
                <a:rPr lang="en-GB" sz="800" dirty="0">
                  <a:latin typeface="Arial" panose="020B0604020202020204" pitchFamily="34" charset="0"/>
                  <a:cs typeface="Arial" panose="020B0604020202020204" pitchFamily="34" charset="0"/>
                </a:rPr>
                <a:t>Median</a:t>
              </a:r>
            </a:p>
          </p:txBody>
        </p:sp>
      </p:grpSp>
    </p:spTree>
    <p:extLst>
      <p:ext uri="{BB962C8B-B14F-4D97-AF65-F5344CB8AC3E}">
        <p14:creationId xmlns:p14="http://schemas.microsoft.com/office/powerpoint/2010/main" val="18239280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A graph of a number of people&#10;&#10;Description automatically generated with medium confidence">
            <a:extLst>
              <a:ext uri="{FF2B5EF4-FFF2-40B4-BE49-F238E27FC236}">
                <a16:creationId xmlns:a16="http://schemas.microsoft.com/office/drawing/2014/main" id="{FC75281A-B271-C3F5-75E8-66D74DF28EBE}"/>
              </a:ext>
            </a:extLst>
          </p:cNvPr>
          <p:cNvPicPr>
            <a:picLocks noChangeAspect="1"/>
          </p:cNvPicPr>
          <p:nvPr/>
        </p:nvPicPr>
        <p:blipFill>
          <a:blip r:embed="rId2"/>
          <a:stretch>
            <a:fillRect/>
          </a:stretch>
        </p:blipFill>
        <p:spPr>
          <a:xfrm>
            <a:off x="4556616" y="1308926"/>
            <a:ext cx="4483374" cy="3139470"/>
          </a:xfrm>
          <a:prstGeom prst="rect">
            <a:avLst/>
          </a:prstGeom>
        </p:spPr>
      </p:pic>
      <p:pic>
        <p:nvPicPr>
          <p:cNvPr id="12" name="Picture 11" descr="A graph of a number and a line&#10;&#10;Description automatically generated with medium confidence">
            <a:extLst>
              <a:ext uri="{FF2B5EF4-FFF2-40B4-BE49-F238E27FC236}">
                <a16:creationId xmlns:a16="http://schemas.microsoft.com/office/drawing/2014/main" id="{43E15CC8-027A-EEFE-C5AE-19D69E25F976}"/>
              </a:ext>
            </a:extLst>
          </p:cNvPr>
          <p:cNvPicPr>
            <a:picLocks noChangeAspect="1"/>
          </p:cNvPicPr>
          <p:nvPr/>
        </p:nvPicPr>
        <p:blipFill>
          <a:blip r:embed="rId3"/>
          <a:stretch>
            <a:fillRect/>
          </a:stretch>
        </p:blipFill>
        <p:spPr>
          <a:xfrm>
            <a:off x="-3256" y="1335016"/>
            <a:ext cx="4450123" cy="3095136"/>
          </a:xfrm>
          <a:prstGeom prst="rect">
            <a:avLst/>
          </a:prstGeom>
        </p:spPr>
      </p:pic>
      <p:sp>
        <p:nvSpPr>
          <p:cNvPr id="30" name="Footer Placeholder 3">
            <a:extLst>
              <a:ext uri="{FF2B5EF4-FFF2-40B4-BE49-F238E27FC236}">
                <a16:creationId xmlns:a16="http://schemas.microsoft.com/office/drawing/2014/main" id="{ABAFCDDE-B325-F732-C2EB-C4948B91A6A2}"/>
              </a:ext>
            </a:extLst>
          </p:cNvPr>
          <p:cNvSpPr txBox="1">
            <a:spLocks/>
          </p:cNvSpPr>
          <p:nvPr/>
        </p:nvSpPr>
        <p:spPr>
          <a:xfrm>
            <a:off x="269829" y="4721489"/>
            <a:ext cx="8867398" cy="365125"/>
          </a:xfrm>
          <a:prstGeom prst="rect">
            <a:avLst/>
          </a:prstGeom>
        </p:spPr>
        <p:txBody>
          <a:bodyPr anchor="b"/>
          <a:lstStyle>
            <a:defPPr>
              <a:defRPr lang="en-US"/>
            </a:defPPr>
            <a:lvl1pPr marL="0" algn="l" defTabSz="685766" rtl="0" eaLnBrk="1" latinLnBrk="0" hangingPunct="1">
              <a:defRPr sz="1350" kern="1200">
                <a:solidFill>
                  <a:schemeClr val="tx1"/>
                </a:solidFill>
                <a:latin typeface="+mn-lt"/>
                <a:ea typeface="+mn-ea"/>
                <a:cs typeface="+mn-cs"/>
              </a:defRPr>
            </a:lvl1pPr>
            <a:lvl2pPr marL="342884" algn="l" defTabSz="685766" rtl="0" eaLnBrk="1" latinLnBrk="0" hangingPunct="1">
              <a:defRPr sz="1350" kern="1200">
                <a:solidFill>
                  <a:schemeClr val="tx1"/>
                </a:solidFill>
                <a:latin typeface="+mn-lt"/>
                <a:ea typeface="+mn-ea"/>
                <a:cs typeface="+mn-cs"/>
              </a:defRPr>
            </a:lvl2pPr>
            <a:lvl3pPr marL="685766" algn="l" defTabSz="685766" rtl="0" eaLnBrk="1" latinLnBrk="0" hangingPunct="1">
              <a:defRPr sz="1350" kern="1200">
                <a:solidFill>
                  <a:schemeClr val="tx1"/>
                </a:solidFill>
                <a:latin typeface="+mn-lt"/>
                <a:ea typeface="+mn-ea"/>
                <a:cs typeface="+mn-cs"/>
              </a:defRPr>
            </a:lvl3pPr>
            <a:lvl4pPr marL="1028649" algn="l" defTabSz="685766" rtl="0" eaLnBrk="1" latinLnBrk="0" hangingPunct="1">
              <a:defRPr sz="1350" kern="1200">
                <a:solidFill>
                  <a:schemeClr val="tx1"/>
                </a:solidFill>
                <a:latin typeface="+mn-lt"/>
                <a:ea typeface="+mn-ea"/>
                <a:cs typeface="+mn-cs"/>
              </a:defRPr>
            </a:lvl4pPr>
            <a:lvl5pPr marL="1371532" algn="l" defTabSz="685766" rtl="0" eaLnBrk="1" latinLnBrk="0" hangingPunct="1">
              <a:defRPr sz="1350" kern="1200">
                <a:solidFill>
                  <a:schemeClr val="tx1"/>
                </a:solidFill>
                <a:latin typeface="+mn-lt"/>
                <a:ea typeface="+mn-ea"/>
                <a:cs typeface="+mn-cs"/>
              </a:defRPr>
            </a:lvl5pPr>
            <a:lvl6pPr marL="1714415" algn="l" defTabSz="685766" rtl="0" eaLnBrk="1" latinLnBrk="0" hangingPunct="1">
              <a:defRPr sz="1350" kern="1200">
                <a:solidFill>
                  <a:schemeClr val="tx1"/>
                </a:solidFill>
                <a:latin typeface="+mn-lt"/>
                <a:ea typeface="+mn-ea"/>
                <a:cs typeface="+mn-cs"/>
              </a:defRPr>
            </a:lvl6pPr>
            <a:lvl7pPr marL="2057297" algn="l" defTabSz="685766" rtl="0" eaLnBrk="1" latinLnBrk="0" hangingPunct="1">
              <a:defRPr sz="1350" kern="1200">
                <a:solidFill>
                  <a:schemeClr val="tx1"/>
                </a:solidFill>
                <a:latin typeface="+mn-lt"/>
                <a:ea typeface="+mn-ea"/>
                <a:cs typeface="+mn-cs"/>
              </a:defRPr>
            </a:lvl7pPr>
            <a:lvl8pPr marL="2400180" algn="l" defTabSz="685766" rtl="0" eaLnBrk="1" latinLnBrk="0" hangingPunct="1">
              <a:defRPr sz="1350" kern="1200">
                <a:solidFill>
                  <a:schemeClr val="tx1"/>
                </a:solidFill>
                <a:latin typeface="+mn-lt"/>
                <a:ea typeface="+mn-ea"/>
                <a:cs typeface="+mn-cs"/>
              </a:defRPr>
            </a:lvl8pPr>
            <a:lvl9pPr marL="2743064" algn="l" defTabSz="685766" rtl="0" eaLnBrk="1" latinLnBrk="0" hangingPunct="1">
              <a:defRPr sz="1350" kern="1200">
                <a:solidFill>
                  <a:schemeClr val="tx1"/>
                </a:solidFill>
                <a:latin typeface="+mn-lt"/>
                <a:ea typeface="+mn-ea"/>
                <a:cs typeface="+mn-cs"/>
              </a:defRPr>
            </a:lvl9pPr>
          </a:lstStyle>
          <a:p>
            <a:pPr>
              <a:lnSpc>
                <a:spcPct val="95000"/>
              </a:lnSpc>
            </a:pPr>
            <a:r>
              <a:rPr lang="en-US" sz="800" b="1" dirty="0">
                <a:latin typeface="Arial" panose="020B0604020202020204" pitchFamily="34" charset="0"/>
                <a:cs typeface="Arial" panose="020B0604020202020204" pitchFamily="34" charset="0"/>
              </a:rPr>
              <a:t>Data cutoff: 8 August 2023. </a:t>
            </a:r>
          </a:p>
          <a:p>
            <a:pPr>
              <a:lnSpc>
                <a:spcPct val="95000"/>
              </a:lnSpc>
            </a:pPr>
            <a:r>
              <a:rPr lang="en-US" sz="800" dirty="0">
                <a:latin typeface="Arial" panose="020B0604020202020204" pitchFamily="34" charset="0"/>
                <a:cs typeface="Arial" panose="020B0604020202020204" pitchFamily="34" charset="0"/>
              </a:rPr>
              <a:t>EV, </a:t>
            </a:r>
            <a:r>
              <a:rPr lang="en-US" sz="800" dirty="0" err="1">
                <a:latin typeface="Arial" panose="020B0604020202020204" pitchFamily="34" charset="0"/>
                <a:cs typeface="Arial" panose="020B0604020202020204" pitchFamily="34" charset="0"/>
              </a:rPr>
              <a:t>enfortumab</a:t>
            </a:r>
            <a:r>
              <a:rPr lang="en-US" sz="800" dirty="0">
                <a:latin typeface="Arial" panose="020B0604020202020204" pitchFamily="34" charset="0"/>
                <a:cs typeface="Arial" panose="020B0604020202020204" pitchFamily="34" charset="0"/>
              </a:rPr>
              <a:t> </a:t>
            </a:r>
            <a:r>
              <a:rPr lang="en-US" sz="800" dirty="0" err="1">
                <a:latin typeface="Arial" panose="020B0604020202020204" pitchFamily="34" charset="0"/>
                <a:cs typeface="Arial" panose="020B0604020202020204" pitchFamily="34" charset="0"/>
              </a:rPr>
              <a:t>vedotin</a:t>
            </a:r>
            <a:r>
              <a:rPr lang="en-US" sz="800" dirty="0">
                <a:latin typeface="Arial" panose="020B0604020202020204" pitchFamily="34" charset="0"/>
                <a:cs typeface="Arial" panose="020B0604020202020204" pitchFamily="34" charset="0"/>
              </a:rPr>
              <a:t>; P, pembrolizumab.</a:t>
            </a:r>
          </a:p>
          <a:p>
            <a:pPr>
              <a:lnSpc>
                <a:spcPct val="95000"/>
              </a:lnSpc>
            </a:pPr>
            <a:r>
              <a:rPr lang="en-US" sz="800" baseline="30000" dirty="0" err="1">
                <a:latin typeface="Arial" panose="020B0604020202020204" pitchFamily="34" charset="0"/>
                <a:cs typeface="Arial" panose="020B0604020202020204" pitchFamily="34" charset="0"/>
              </a:rPr>
              <a:t>a</a:t>
            </a:r>
            <a:r>
              <a:rPr lang="en-US" sz="800" dirty="0" err="1">
                <a:latin typeface="Arial" panose="020B0604020202020204" pitchFamily="34" charset="0"/>
                <a:cs typeface="Arial" panose="020B0604020202020204" pitchFamily="34" charset="0"/>
              </a:rPr>
              <a:t>The</a:t>
            </a:r>
            <a:r>
              <a:rPr lang="en-US" sz="800" dirty="0">
                <a:latin typeface="Arial" panose="020B0604020202020204" pitchFamily="34" charset="0"/>
                <a:cs typeface="Arial" panose="020B0604020202020204" pitchFamily="34" charset="0"/>
              </a:rPr>
              <a:t> median Nectin-4 H-score was 275 across patients in both arms.</a:t>
            </a:r>
          </a:p>
        </p:txBody>
      </p:sp>
      <p:sp>
        <p:nvSpPr>
          <p:cNvPr id="2" name="Title 1">
            <a:extLst>
              <a:ext uri="{FF2B5EF4-FFF2-40B4-BE49-F238E27FC236}">
                <a16:creationId xmlns:a16="http://schemas.microsoft.com/office/drawing/2014/main" id="{A50ACF8A-9E78-4FD7-A973-B77EC1DE83F9}"/>
              </a:ext>
            </a:extLst>
          </p:cNvPr>
          <p:cNvSpPr txBox="1">
            <a:spLocks/>
          </p:cNvSpPr>
          <p:nvPr/>
        </p:nvSpPr>
        <p:spPr>
          <a:xfrm>
            <a:off x="352803" y="280800"/>
            <a:ext cx="7171947" cy="626400"/>
          </a:xfrm>
          <a:prstGeom prst="rect">
            <a:avLst/>
          </a:prstGeom>
        </p:spPr>
        <p:txBody>
          <a:bodyPr vert="horz" lIns="91440" tIns="45720" rIns="91440" bIns="45720" rtlCol="0" anchor="t">
            <a:noAutofit/>
          </a:bodyPr>
          <a:lstStyle>
            <a:lvl1pPr algn="l" defTabSz="914354"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a:lstStyle>
          <a:p>
            <a:pPr lvl="0">
              <a:defRPr/>
            </a:pPr>
            <a:r>
              <a:rPr lang="en-US" sz="2000" b="1" dirty="0">
                <a:latin typeface="Arial"/>
                <a:cs typeface="Arial"/>
              </a:rPr>
              <a:t>Consistent PFS Benefit With EV+P in Both &lt;275 and ≥275 Nectin-4 H-Score Subgroups</a:t>
            </a:r>
          </a:p>
        </p:txBody>
      </p:sp>
      <p:sp>
        <p:nvSpPr>
          <p:cNvPr id="15" name="Slide Number Placeholder 2">
            <a:extLst>
              <a:ext uri="{FF2B5EF4-FFF2-40B4-BE49-F238E27FC236}">
                <a16:creationId xmlns:a16="http://schemas.microsoft.com/office/drawing/2014/main" id="{D771206D-2AE7-0AE8-3E40-D242CCAF73C9}"/>
              </a:ext>
            </a:extLst>
          </p:cNvPr>
          <p:cNvSpPr>
            <a:spLocks noGrp="1"/>
          </p:cNvSpPr>
          <p:nvPr>
            <p:ph type="sldNum" sz="quarter" idx="12"/>
          </p:nvPr>
        </p:nvSpPr>
        <p:spPr>
          <a:xfrm>
            <a:off x="6863577" y="4782557"/>
            <a:ext cx="2057400" cy="273844"/>
          </a:xfrm>
        </p:spPr>
        <p:txBody>
          <a:bodyPr/>
          <a:lstStyle/>
          <a:p>
            <a:pPr defTabSz="914333">
              <a:buClr>
                <a:srgbClr val="000000"/>
              </a:buClr>
              <a:defRPr/>
            </a:pPr>
            <a:fld id="{28C8C536-3D86-1B45-902E-B4A85A14D5F5}" type="slidenum">
              <a:rPr lang="en-GB" smtClean="0">
                <a:solidFill>
                  <a:schemeClr val="tx1"/>
                </a:solidFill>
                <a:latin typeface="Arial" panose="020B0604020202020204" pitchFamily="34" charset="0"/>
                <a:cs typeface="Arial" panose="020B0604020202020204" pitchFamily="34" charset="0"/>
              </a:rPr>
              <a:pPr defTabSz="914333">
                <a:buClr>
                  <a:srgbClr val="000000"/>
                </a:buClr>
                <a:defRPr/>
              </a:pPr>
              <a:t>7</a:t>
            </a:fld>
            <a:endParaRPr lang="en-GB">
              <a:solidFill>
                <a:schemeClr val="tx1"/>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A91E7857-102C-7CDC-5D6B-BFEACA425145}"/>
              </a:ext>
            </a:extLst>
          </p:cNvPr>
          <p:cNvSpPr txBox="1"/>
          <p:nvPr/>
        </p:nvSpPr>
        <p:spPr>
          <a:xfrm>
            <a:off x="802641" y="1122588"/>
            <a:ext cx="3647440" cy="261610"/>
          </a:xfrm>
          <a:prstGeom prst="rect">
            <a:avLst/>
          </a:prstGeom>
          <a:solidFill>
            <a:schemeClr val="bg1"/>
          </a:solidFill>
        </p:spPr>
        <p:txBody>
          <a:bodyPr wrap="square" rtlCol="0">
            <a:spAutoFit/>
          </a:bodyPr>
          <a:lstStyle/>
          <a:p>
            <a:pPr algn="ctr"/>
            <a:r>
              <a:rPr lang="en-GB" sz="1100" b="1" dirty="0">
                <a:latin typeface="Arial" panose="020B0604020202020204" pitchFamily="34" charset="0"/>
                <a:cs typeface="Arial" panose="020B0604020202020204" pitchFamily="34" charset="0"/>
              </a:rPr>
              <a:t>Nectin-4 H-score &lt;275</a:t>
            </a:r>
            <a:r>
              <a:rPr lang="en-GB" sz="1100" b="1" baseline="30000" dirty="0">
                <a:latin typeface="Arial" panose="020B0604020202020204" pitchFamily="34" charset="0"/>
                <a:cs typeface="Arial" panose="020B0604020202020204" pitchFamily="34" charset="0"/>
              </a:rPr>
              <a:t>a</a:t>
            </a:r>
            <a:endParaRPr lang="en-GB" sz="1100" b="1"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6320BFC7-3A70-1431-0C92-B9915F342EA6}"/>
              </a:ext>
            </a:extLst>
          </p:cNvPr>
          <p:cNvSpPr txBox="1"/>
          <p:nvPr/>
        </p:nvSpPr>
        <p:spPr>
          <a:xfrm>
            <a:off x="5252720" y="1122588"/>
            <a:ext cx="3668257" cy="261610"/>
          </a:xfrm>
          <a:prstGeom prst="rect">
            <a:avLst/>
          </a:prstGeom>
          <a:solidFill>
            <a:schemeClr val="bg1"/>
          </a:solidFill>
        </p:spPr>
        <p:txBody>
          <a:bodyPr wrap="square" rtlCol="0">
            <a:spAutoFit/>
          </a:bodyPr>
          <a:lstStyle>
            <a:defPPr>
              <a:defRPr lang="en-US"/>
            </a:defPPr>
            <a:lvl1pPr algn="ctr">
              <a:defRPr sz="1100" b="1">
                <a:latin typeface="Arial" panose="020B0604020202020204" pitchFamily="34" charset="0"/>
                <a:cs typeface="Arial" panose="020B0604020202020204" pitchFamily="34" charset="0"/>
              </a:defRPr>
            </a:lvl1pPr>
          </a:lstStyle>
          <a:p>
            <a:r>
              <a:rPr lang="en-GB" dirty="0"/>
              <a:t>Nectin-4 H-score ≥275</a:t>
            </a:r>
            <a:r>
              <a:rPr lang="en-GB" baseline="30000" dirty="0"/>
              <a:t>a</a:t>
            </a:r>
            <a:endParaRPr lang="en-GB" dirty="0"/>
          </a:p>
        </p:txBody>
      </p:sp>
      <p:graphicFrame>
        <p:nvGraphicFramePr>
          <p:cNvPr id="17" name="Table 16">
            <a:extLst>
              <a:ext uri="{FF2B5EF4-FFF2-40B4-BE49-F238E27FC236}">
                <a16:creationId xmlns:a16="http://schemas.microsoft.com/office/drawing/2014/main" id="{CF30027E-69AE-9246-3989-14EA5006E1A3}"/>
              </a:ext>
            </a:extLst>
          </p:cNvPr>
          <p:cNvGraphicFramePr>
            <a:graphicFrameLocks noGrp="1"/>
          </p:cNvGraphicFramePr>
          <p:nvPr>
            <p:extLst>
              <p:ext uri="{D42A27DB-BD31-4B8C-83A1-F6EECF244321}">
                <p14:modId xmlns:p14="http://schemas.microsoft.com/office/powerpoint/2010/main" val="3691323461"/>
              </p:ext>
            </p:extLst>
          </p:nvPr>
        </p:nvGraphicFramePr>
        <p:xfrm>
          <a:off x="1779530" y="1384198"/>
          <a:ext cx="2700000" cy="504240"/>
        </p:xfrm>
        <a:graphic>
          <a:graphicData uri="http://schemas.openxmlformats.org/drawingml/2006/table">
            <a:tbl>
              <a:tblPr firstRow="1" bandRow="1">
                <a:tableStyleId>{5C22544A-7EE6-4342-B048-85BDC9FD1C3A}</a:tableStyleId>
              </a:tblPr>
              <a:tblGrid>
                <a:gridCol w="612000">
                  <a:extLst>
                    <a:ext uri="{9D8B030D-6E8A-4147-A177-3AD203B41FA5}">
                      <a16:colId xmlns:a16="http://schemas.microsoft.com/office/drawing/2014/main" val="1337622925"/>
                    </a:ext>
                  </a:extLst>
                </a:gridCol>
                <a:gridCol w="216000">
                  <a:extLst>
                    <a:ext uri="{9D8B030D-6E8A-4147-A177-3AD203B41FA5}">
                      <a16:colId xmlns:a16="http://schemas.microsoft.com/office/drawing/2014/main" val="1310154995"/>
                    </a:ext>
                  </a:extLst>
                </a:gridCol>
                <a:gridCol w="360000">
                  <a:extLst>
                    <a:ext uri="{9D8B030D-6E8A-4147-A177-3AD203B41FA5}">
                      <a16:colId xmlns:a16="http://schemas.microsoft.com/office/drawing/2014/main" val="1935046245"/>
                    </a:ext>
                  </a:extLst>
                </a:gridCol>
                <a:gridCol w="396000">
                  <a:extLst>
                    <a:ext uri="{9D8B030D-6E8A-4147-A177-3AD203B41FA5}">
                      <a16:colId xmlns:a16="http://schemas.microsoft.com/office/drawing/2014/main" val="127999419"/>
                    </a:ext>
                  </a:extLst>
                </a:gridCol>
                <a:gridCol w="504000">
                  <a:extLst>
                    <a:ext uri="{9D8B030D-6E8A-4147-A177-3AD203B41FA5}">
                      <a16:colId xmlns:a16="http://schemas.microsoft.com/office/drawing/2014/main" val="278259521"/>
                    </a:ext>
                  </a:extLst>
                </a:gridCol>
                <a:gridCol w="612000">
                  <a:extLst>
                    <a:ext uri="{9D8B030D-6E8A-4147-A177-3AD203B41FA5}">
                      <a16:colId xmlns:a16="http://schemas.microsoft.com/office/drawing/2014/main" val="1668902268"/>
                    </a:ext>
                  </a:extLst>
                </a:gridCol>
              </a:tblGrid>
              <a:tr h="105378">
                <a:tc>
                  <a:txBody>
                    <a:bodyPr/>
                    <a:lstStyle/>
                    <a:p>
                      <a:pPr algn="ctr"/>
                      <a:endParaRPr lang="en-GB" sz="650" dirty="0">
                        <a:solidFill>
                          <a:schemeClr val="tx1"/>
                        </a:solidFill>
                        <a:latin typeface="Arial" panose="020B0604020202020204" pitchFamily="34" charset="0"/>
                        <a:cs typeface="Arial" panose="020B0604020202020204" pitchFamily="34" charset="0"/>
                      </a:endParaRPr>
                    </a:p>
                  </a:txBody>
                  <a:tcPr marL="18000" marR="18000" marT="18000" marB="18000" anchor="b">
                    <a:lnL w="6350" cap="flat" cmpd="sng" algn="ctr">
                      <a:solidFill>
                        <a:schemeClr val="bg1">
                          <a:lumMod val="65000"/>
                        </a:schemeClr>
                      </a:solidFill>
                      <a:prstDash val="solid"/>
                      <a:round/>
                      <a:headEnd type="none" w="med" len="med"/>
                      <a:tailEnd type="none" w="med" len="med"/>
                    </a:lnL>
                    <a:lnR w="12700" cmpd="sng">
                      <a:noFill/>
                    </a:lnR>
                    <a:lnT w="6350" cap="flat" cmpd="sng" algn="ctr">
                      <a:solidFill>
                        <a:schemeClr val="bg1">
                          <a:lumMod val="65000"/>
                        </a:schemeClr>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F2F2F2"/>
                    </a:solidFill>
                  </a:tcPr>
                </a:tc>
                <a:tc>
                  <a:txBody>
                    <a:bodyPr/>
                    <a:lstStyle/>
                    <a:p>
                      <a:pPr algn="ctr"/>
                      <a:r>
                        <a:rPr lang="en-US" sz="650" dirty="0">
                          <a:solidFill>
                            <a:schemeClr val="tx1"/>
                          </a:solidFill>
                          <a:latin typeface="Arial" panose="020B0604020202020204" pitchFamily="34" charset="0"/>
                          <a:cs typeface="Arial" panose="020B0604020202020204" pitchFamily="34" charset="0"/>
                        </a:rPr>
                        <a:t>N</a:t>
                      </a:r>
                      <a:endParaRPr lang="en-GB" sz="650" dirty="0">
                        <a:solidFill>
                          <a:schemeClr val="tx1"/>
                        </a:solidFill>
                        <a:latin typeface="Arial" panose="020B0604020202020204" pitchFamily="34" charset="0"/>
                        <a:cs typeface="Arial" panose="020B0604020202020204" pitchFamily="34" charset="0"/>
                      </a:endParaRPr>
                    </a:p>
                  </a:txBody>
                  <a:tcPr marL="18000" marR="18000" marT="18000" marB="18000" anchor="b">
                    <a:lnL w="12700" cmpd="sng">
                      <a:noFill/>
                    </a:lnL>
                    <a:lnR w="12700" cmpd="sng">
                      <a:noFill/>
                    </a:lnR>
                    <a:lnT w="6350" cap="flat" cmpd="sng" algn="ctr">
                      <a:solidFill>
                        <a:schemeClr val="bg1">
                          <a:lumMod val="65000"/>
                        </a:schemeClr>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F2F2F2"/>
                    </a:solidFill>
                  </a:tcPr>
                </a:tc>
                <a:tc>
                  <a:txBody>
                    <a:bodyPr/>
                    <a:lstStyle/>
                    <a:p>
                      <a:pPr algn="ctr"/>
                      <a:r>
                        <a:rPr lang="en-US" sz="650" dirty="0">
                          <a:solidFill>
                            <a:schemeClr val="tx1"/>
                          </a:solidFill>
                          <a:latin typeface="Arial" panose="020B0604020202020204" pitchFamily="34" charset="0"/>
                          <a:cs typeface="Arial" panose="020B0604020202020204" pitchFamily="34" charset="0"/>
                        </a:rPr>
                        <a:t>Events</a:t>
                      </a:r>
                      <a:endParaRPr lang="en-GB" sz="650" dirty="0">
                        <a:solidFill>
                          <a:schemeClr val="tx1"/>
                        </a:solidFill>
                        <a:latin typeface="Arial" panose="020B0604020202020204" pitchFamily="34" charset="0"/>
                        <a:cs typeface="Arial" panose="020B0604020202020204" pitchFamily="34" charset="0"/>
                      </a:endParaRPr>
                    </a:p>
                  </a:txBody>
                  <a:tcPr marL="18000" marR="18000" marT="18000" marB="18000" anchor="b">
                    <a:lnL w="12700" cmpd="sng">
                      <a:noFill/>
                    </a:lnL>
                    <a:lnR w="12700" cmpd="sng">
                      <a:noFill/>
                    </a:lnR>
                    <a:lnT w="6350" cap="flat" cmpd="sng" algn="ctr">
                      <a:solidFill>
                        <a:schemeClr val="bg1">
                          <a:lumMod val="65000"/>
                        </a:schemeClr>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F2F2F2"/>
                    </a:solidFill>
                  </a:tcPr>
                </a:tc>
                <a:tc>
                  <a:txBody>
                    <a:bodyPr/>
                    <a:lstStyle/>
                    <a:p>
                      <a:pPr algn="ctr"/>
                      <a:r>
                        <a:rPr lang="en-US" sz="650" dirty="0">
                          <a:solidFill>
                            <a:schemeClr val="tx1"/>
                          </a:solidFill>
                          <a:latin typeface="Arial" panose="020B0604020202020204" pitchFamily="34" charset="0"/>
                          <a:cs typeface="Arial" panose="020B0604020202020204" pitchFamily="34" charset="0"/>
                        </a:rPr>
                        <a:t>Median </a:t>
                      </a:r>
                      <a:br>
                        <a:rPr lang="en-US" sz="650" dirty="0">
                          <a:solidFill>
                            <a:schemeClr val="tx1"/>
                          </a:solidFill>
                          <a:latin typeface="Arial" panose="020B0604020202020204" pitchFamily="34" charset="0"/>
                          <a:cs typeface="Arial" panose="020B0604020202020204" pitchFamily="34" charset="0"/>
                        </a:rPr>
                      </a:br>
                      <a:r>
                        <a:rPr lang="en-US" sz="650" dirty="0">
                          <a:solidFill>
                            <a:schemeClr val="tx1"/>
                          </a:solidFill>
                          <a:latin typeface="Arial" panose="020B0604020202020204" pitchFamily="34" charset="0"/>
                          <a:cs typeface="Arial" panose="020B0604020202020204" pitchFamily="34" charset="0"/>
                        </a:rPr>
                        <a:t>(months)</a:t>
                      </a:r>
                      <a:endParaRPr lang="en-GB" sz="650" dirty="0">
                        <a:solidFill>
                          <a:schemeClr val="tx1"/>
                        </a:solidFill>
                        <a:latin typeface="Arial" panose="020B0604020202020204" pitchFamily="34" charset="0"/>
                        <a:cs typeface="Arial" panose="020B0604020202020204" pitchFamily="34" charset="0"/>
                      </a:endParaRPr>
                    </a:p>
                  </a:txBody>
                  <a:tcPr marL="18000" marR="18000" marT="18000" marB="18000" anchor="b">
                    <a:lnL w="12700" cmpd="sng">
                      <a:noFill/>
                    </a:lnL>
                    <a:lnR w="12700" cmpd="sng">
                      <a:noFill/>
                    </a:lnR>
                    <a:lnT w="6350" cap="flat" cmpd="sng" algn="ctr">
                      <a:solidFill>
                        <a:schemeClr val="bg1">
                          <a:lumMod val="65000"/>
                        </a:schemeClr>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F2F2F2"/>
                    </a:solidFill>
                  </a:tcPr>
                </a:tc>
                <a:tc>
                  <a:txBody>
                    <a:bodyPr/>
                    <a:lstStyle/>
                    <a:p>
                      <a:pPr algn="ctr"/>
                      <a:r>
                        <a:rPr lang="en-US" sz="650" dirty="0">
                          <a:solidFill>
                            <a:schemeClr val="tx1"/>
                          </a:solidFill>
                          <a:latin typeface="Arial" panose="020B0604020202020204" pitchFamily="34" charset="0"/>
                          <a:cs typeface="Arial" panose="020B0604020202020204" pitchFamily="34" charset="0"/>
                        </a:rPr>
                        <a:t>95% CI</a:t>
                      </a:r>
                      <a:endParaRPr lang="en-GB" sz="650" dirty="0">
                        <a:solidFill>
                          <a:schemeClr val="tx1"/>
                        </a:solidFill>
                        <a:latin typeface="Arial" panose="020B0604020202020204" pitchFamily="34" charset="0"/>
                        <a:cs typeface="Arial" panose="020B0604020202020204" pitchFamily="34" charset="0"/>
                      </a:endParaRPr>
                    </a:p>
                  </a:txBody>
                  <a:tcPr marL="18000" marR="18000" marT="18000" marB="18000" anchor="b">
                    <a:lnL w="12700" cmpd="sng">
                      <a:noFill/>
                    </a:lnL>
                    <a:lnR w="12700" cmpd="sng">
                      <a:noFill/>
                    </a:lnR>
                    <a:lnT w="6350" cap="flat" cmpd="sng" algn="ctr">
                      <a:solidFill>
                        <a:schemeClr val="bg1">
                          <a:lumMod val="65000"/>
                        </a:schemeClr>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F2F2F2"/>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650" dirty="0">
                          <a:solidFill>
                            <a:schemeClr val="tx1"/>
                          </a:solidFill>
                          <a:latin typeface="Arial" panose="020B0604020202020204" pitchFamily="34" charset="0"/>
                          <a:cs typeface="Arial" panose="020B0604020202020204" pitchFamily="34" charset="0"/>
                        </a:rPr>
                        <a:t>Stratified HR </a:t>
                      </a:r>
                      <a:br>
                        <a:rPr lang="en-US" sz="650" dirty="0">
                          <a:solidFill>
                            <a:schemeClr val="tx1"/>
                          </a:solidFill>
                          <a:latin typeface="Arial" panose="020B0604020202020204" pitchFamily="34" charset="0"/>
                          <a:cs typeface="Arial" panose="020B0604020202020204" pitchFamily="34" charset="0"/>
                        </a:rPr>
                      </a:br>
                      <a:r>
                        <a:rPr lang="en-US" sz="650" dirty="0">
                          <a:solidFill>
                            <a:schemeClr val="tx1"/>
                          </a:solidFill>
                          <a:latin typeface="Arial" panose="020B0604020202020204" pitchFamily="34" charset="0"/>
                          <a:cs typeface="Arial" panose="020B0604020202020204" pitchFamily="34" charset="0"/>
                        </a:rPr>
                        <a:t>(95% CI</a:t>
                      </a:r>
                      <a:r>
                        <a:rPr lang="en-GB" sz="650" dirty="0">
                          <a:solidFill>
                            <a:schemeClr val="tx1"/>
                          </a:solidFill>
                          <a:latin typeface="Arial" panose="020B0604020202020204" pitchFamily="34" charset="0"/>
                          <a:cs typeface="Arial" panose="020B0604020202020204" pitchFamily="34" charset="0"/>
                        </a:rPr>
                        <a:t>)</a:t>
                      </a:r>
                    </a:p>
                  </a:txBody>
                  <a:tcPr marL="18000" marR="18000" marT="18000" marB="18000" anchor="b">
                    <a:lnL w="12700" cmpd="sng">
                      <a:noFill/>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3607572848"/>
                  </a:ext>
                </a:extLst>
              </a:tr>
              <a:tr h="105378">
                <a:tc>
                  <a:txBody>
                    <a:bodyPr/>
                    <a:lstStyle/>
                    <a:p>
                      <a:r>
                        <a:rPr lang="en-US" sz="650" dirty="0">
                          <a:solidFill>
                            <a:schemeClr val="tx1"/>
                          </a:solidFill>
                          <a:latin typeface="Arial" panose="020B0604020202020204" pitchFamily="34" charset="0"/>
                          <a:cs typeface="Arial" panose="020B0604020202020204" pitchFamily="34" charset="0"/>
                        </a:rPr>
                        <a:t>EV+P</a:t>
                      </a:r>
                      <a:endParaRPr lang="en-GB" sz="650" dirty="0">
                        <a:solidFill>
                          <a:schemeClr val="tx1"/>
                        </a:solidFill>
                        <a:latin typeface="Arial" panose="020B0604020202020204" pitchFamily="34" charset="0"/>
                        <a:cs typeface="Arial" panose="020B0604020202020204" pitchFamily="34" charset="0"/>
                      </a:endParaRPr>
                    </a:p>
                  </a:txBody>
                  <a:tcPr marL="18000" marR="18000" marT="18000" marB="18000" anchor="ctr">
                    <a:lnL w="6350" cap="flat" cmpd="sng" algn="ctr">
                      <a:solidFill>
                        <a:schemeClr val="bg1">
                          <a:lumMod val="65000"/>
                        </a:schemeClr>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650" dirty="0">
                          <a:solidFill>
                            <a:schemeClr val="tx1"/>
                          </a:solidFill>
                          <a:latin typeface="Arial" panose="020B0604020202020204" pitchFamily="34" charset="0"/>
                          <a:cs typeface="Arial" panose="020B0604020202020204" pitchFamily="34" charset="0"/>
                        </a:rPr>
                        <a:t>177</a:t>
                      </a:r>
                      <a:endParaRPr lang="en-GB" sz="650" dirty="0">
                        <a:solidFill>
                          <a:schemeClr val="tx1"/>
                        </a:solidFill>
                        <a:latin typeface="Arial" panose="020B0604020202020204" pitchFamily="34" charset="0"/>
                        <a:cs typeface="Arial" panose="020B0604020202020204" pitchFamily="34" charset="0"/>
                      </a:endParaRPr>
                    </a:p>
                  </a:txBody>
                  <a:tcPr marL="18000" marR="18000" marT="18000" marB="1800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650" dirty="0">
                          <a:solidFill>
                            <a:schemeClr val="tx1"/>
                          </a:solidFill>
                          <a:latin typeface="Arial" panose="020B0604020202020204" pitchFamily="34" charset="0"/>
                          <a:cs typeface="Arial" panose="020B0604020202020204" pitchFamily="34" charset="0"/>
                        </a:rPr>
                        <a:t>95</a:t>
                      </a:r>
                      <a:endParaRPr lang="en-GB" sz="650" dirty="0">
                        <a:solidFill>
                          <a:schemeClr val="tx1"/>
                        </a:solidFill>
                        <a:latin typeface="Arial" panose="020B0604020202020204" pitchFamily="34" charset="0"/>
                        <a:cs typeface="Arial" panose="020B0604020202020204" pitchFamily="34" charset="0"/>
                      </a:endParaRPr>
                    </a:p>
                  </a:txBody>
                  <a:tcPr marL="18000" marR="18000" marT="18000" marB="1800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650" dirty="0">
                          <a:solidFill>
                            <a:schemeClr val="tx1"/>
                          </a:solidFill>
                          <a:latin typeface="Arial" panose="020B0604020202020204" pitchFamily="34" charset="0"/>
                          <a:cs typeface="Arial" panose="020B0604020202020204" pitchFamily="34" charset="0"/>
                        </a:rPr>
                        <a:t>10.4</a:t>
                      </a:r>
                      <a:endParaRPr lang="en-GB" sz="650" dirty="0">
                        <a:solidFill>
                          <a:schemeClr val="tx1"/>
                        </a:solidFill>
                        <a:latin typeface="Arial" panose="020B0604020202020204" pitchFamily="34" charset="0"/>
                        <a:cs typeface="Arial" panose="020B0604020202020204" pitchFamily="34" charset="0"/>
                      </a:endParaRPr>
                    </a:p>
                  </a:txBody>
                  <a:tcPr marL="18000" marR="18000" marT="18000" marB="1800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650" dirty="0">
                          <a:solidFill>
                            <a:schemeClr val="tx1"/>
                          </a:solidFill>
                          <a:latin typeface="Arial" panose="020B0604020202020204" pitchFamily="34" charset="0"/>
                          <a:cs typeface="Arial" panose="020B0604020202020204" pitchFamily="34" charset="0"/>
                        </a:rPr>
                        <a:t>(8.2, 14.5)</a:t>
                      </a:r>
                      <a:endParaRPr lang="en-GB" sz="650" dirty="0">
                        <a:solidFill>
                          <a:schemeClr val="tx1"/>
                        </a:solidFill>
                        <a:latin typeface="Arial" panose="020B0604020202020204" pitchFamily="34" charset="0"/>
                        <a:cs typeface="Arial" panose="020B0604020202020204" pitchFamily="34" charset="0"/>
                      </a:endParaRPr>
                    </a:p>
                  </a:txBody>
                  <a:tcPr marL="18000" marR="18000" marT="18000" marB="1800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rowSpan="2">
                  <a:txBody>
                    <a:bodyPr/>
                    <a:lstStyle/>
                    <a:p>
                      <a:pPr algn="ctr"/>
                      <a:r>
                        <a:rPr lang="en-US" sz="650" dirty="0">
                          <a:solidFill>
                            <a:schemeClr val="tx1"/>
                          </a:solidFill>
                          <a:latin typeface="Arial" panose="020B0604020202020204" pitchFamily="34" charset="0"/>
                          <a:cs typeface="Arial" panose="020B0604020202020204" pitchFamily="34" charset="0"/>
                        </a:rPr>
                        <a:t>0.503</a:t>
                      </a:r>
                      <a:br>
                        <a:rPr lang="en-US" sz="650" dirty="0">
                          <a:solidFill>
                            <a:schemeClr val="tx1"/>
                          </a:solidFill>
                          <a:latin typeface="Arial" panose="020B0604020202020204" pitchFamily="34" charset="0"/>
                          <a:cs typeface="Arial" panose="020B0604020202020204" pitchFamily="34" charset="0"/>
                        </a:rPr>
                      </a:br>
                      <a:r>
                        <a:rPr lang="en-US" sz="650" dirty="0">
                          <a:solidFill>
                            <a:schemeClr val="tx1"/>
                          </a:solidFill>
                          <a:latin typeface="Arial" panose="020B0604020202020204" pitchFamily="34" charset="0"/>
                          <a:cs typeface="Arial" panose="020B0604020202020204" pitchFamily="34" charset="0"/>
                        </a:rPr>
                        <a:t>(0.385, 0.657)</a:t>
                      </a:r>
                      <a:endParaRPr lang="en-GB" sz="650" dirty="0">
                        <a:solidFill>
                          <a:schemeClr val="tx1"/>
                        </a:solidFill>
                        <a:latin typeface="Arial" panose="020B0604020202020204" pitchFamily="34" charset="0"/>
                        <a:cs typeface="Arial" panose="020B0604020202020204" pitchFamily="34" charset="0"/>
                      </a:endParaRPr>
                    </a:p>
                  </a:txBody>
                  <a:tcPr marL="18000" marR="18000" marT="18000" marB="18000" anchor="ctr">
                    <a:lnL w="12700" cmpd="sng">
                      <a:noFill/>
                    </a:lnL>
                    <a:lnR w="6350" cap="flat" cmpd="sng" algn="ctr">
                      <a:solidFill>
                        <a:schemeClr val="bg1">
                          <a:lumMod val="65000"/>
                        </a:schemeClr>
                      </a:solidFill>
                      <a:prstDash val="solid"/>
                      <a:round/>
                      <a:headEnd type="none" w="med" len="med"/>
                      <a:tailEnd type="none" w="med" len="med"/>
                    </a:lnR>
                    <a:lnT w="38100" cmpd="sng">
                      <a:noFill/>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88784701"/>
                  </a:ext>
                </a:extLst>
              </a:tr>
              <a:tr h="105378">
                <a:tc>
                  <a:txBody>
                    <a:bodyPr/>
                    <a:lstStyle/>
                    <a:p>
                      <a:r>
                        <a:rPr lang="en-US" sz="650" dirty="0">
                          <a:solidFill>
                            <a:schemeClr val="tx1"/>
                          </a:solidFill>
                          <a:latin typeface="Arial" panose="020B0604020202020204" pitchFamily="34" charset="0"/>
                          <a:cs typeface="Arial" panose="020B0604020202020204" pitchFamily="34" charset="0"/>
                        </a:rPr>
                        <a:t>Chemotherapy </a:t>
                      </a:r>
                      <a:endParaRPr lang="en-GB" sz="650" dirty="0">
                        <a:solidFill>
                          <a:schemeClr val="tx1"/>
                        </a:solidFill>
                        <a:latin typeface="Arial" panose="020B0604020202020204" pitchFamily="34" charset="0"/>
                        <a:cs typeface="Arial" panose="020B0604020202020204" pitchFamily="34" charset="0"/>
                      </a:endParaRPr>
                    </a:p>
                  </a:txBody>
                  <a:tcPr marL="18000" marR="18000" marT="18000" marB="18000" anchor="ctr">
                    <a:lnL w="6350" cap="flat" cmpd="sng" algn="ctr">
                      <a:solidFill>
                        <a:schemeClr val="bg1">
                          <a:lumMod val="65000"/>
                        </a:schemeClr>
                      </a:solidFill>
                      <a:prstDash val="solid"/>
                      <a:round/>
                      <a:headEnd type="none" w="med" len="med"/>
                      <a:tailEnd type="none" w="med" len="med"/>
                    </a:lnL>
                    <a:lnR w="12700" cmpd="sng">
                      <a:noFill/>
                    </a:lnR>
                    <a:lnT w="38100" cmpd="sng">
                      <a:noFill/>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650" dirty="0">
                          <a:solidFill>
                            <a:schemeClr val="tx1"/>
                          </a:solidFill>
                          <a:latin typeface="Arial" panose="020B0604020202020204" pitchFamily="34" charset="0"/>
                          <a:cs typeface="Arial" panose="020B0604020202020204" pitchFamily="34" charset="0"/>
                        </a:rPr>
                        <a:t>212</a:t>
                      </a:r>
                      <a:endParaRPr lang="en-GB" sz="650" dirty="0">
                        <a:solidFill>
                          <a:schemeClr val="tx1"/>
                        </a:solidFill>
                        <a:latin typeface="Arial" panose="020B0604020202020204" pitchFamily="34" charset="0"/>
                        <a:cs typeface="Arial" panose="020B0604020202020204" pitchFamily="34" charset="0"/>
                      </a:endParaRPr>
                    </a:p>
                  </a:txBody>
                  <a:tcPr marL="18000" marR="18000" marT="18000" marB="18000" anchor="ctr">
                    <a:lnL w="12700" cmpd="sng">
                      <a:noFill/>
                    </a:lnL>
                    <a:lnR w="12700" cmpd="sng">
                      <a:noFill/>
                    </a:lnR>
                    <a:lnT w="38100" cmpd="sng">
                      <a:noFill/>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650" dirty="0">
                          <a:solidFill>
                            <a:schemeClr val="tx1"/>
                          </a:solidFill>
                          <a:latin typeface="Arial" panose="020B0604020202020204" pitchFamily="34" charset="0"/>
                          <a:cs typeface="Arial" panose="020B0604020202020204" pitchFamily="34" charset="0"/>
                        </a:rPr>
                        <a:t>150</a:t>
                      </a:r>
                      <a:endParaRPr lang="en-GB" sz="650" dirty="0">
                        <a:solidFill>
                          <a:schemeClr val="tx1"/>
                        </a:solidFill>
                        <a:latin typeface="Arial" panose="020B0604020202020204" pitchFamily="34" charset="0"/>
                        <a:cs typeface="Arial" panose="020B0604020202020204" pitchFamily="34" charset="0"/>
                      </a:endParaRPr>
                    </a:p>
                  </a:txBody>
                  <a:tcPr marL="18000" marR="18000" marT="18000" marB="18000" anchor="ctr">
                    <a:lnL w="12700" cmpd="sng">
                      <a:noFill/>
                    </a:lnL>
                    <a:lnR w="12700" cmpd="sng">
                      <a:noFill/>
                    </a:lnR>
                    <a:lnT w="38100" cmpd="sng">
                      <a:noFill/>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650" dirty="0">
                          <a:solidFill>
                            <a:schemeClr val="tx1"/>
                          </a:solidFill>
                          <a:latin typeface="Arial" panose="020B0604020202020204" pitchFamily="34" charset="0"/>
                          <a:cs typeface="Arial" panose="020B0604020202020204" pitchFamily="34" charset="0"/>
                        </a:rPr>
                        <a:t>6.2</a:t>
                      </a:r>
                      <a:endParaRPr lang="en-GB" sz="650" dirty="0">
                        <a:solidFill>
                          <a:schemeClr val="tx1"/>
                        </a:solidFill>
                        <a:latin typeface="Arial" panose="020B0604020202020204" pitchFamily="34" charset="0"/>
                        <a:cs typeface="Arial" panose="020B0604020202020204" pitchFamily="34" charset="0"/>
                      </a:endParaRPr>
                    </a:p>
                  </a:txBody>
                  <a:tcPr marL="18000" marR="18000" marT="18000" marB="18000" anchor="ctr">
                    <a:lnL w="12700" cmpd="sng">
                      <a:noFill/>
                    </a:lnL>
                    <a:lnR w="12700" cmpd="sng">
                      <a:noFill/>
                    </a:lnR>
                    <a:lnT w="38100" cmpd="sng">
                      <a:noFill/>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650" dirty="0">
                          <a:solidFill>
                            <a:schemeClr val="tx1"/>
                          </a:solidFill>
                          <a:latin typeface="Arial" panose="020B0604020202020204" pitchFamily="34" charset="0"/>
                          <a:cs typeface="Arial" panose="020B0604020202020204" pitchFamily="34" charset="0"/>
                        </a:rPr>
                        <a:t>(5.9, 6.4)</a:t>
                      </a:r>
                      <a:endParaRPr lang="en-GB" sz="650" dirty="0">
                        <a:solidFill>
                          <a:schemeClr val="tx1"/>
                        </a:solidFill>
                        <a:latin typeface="Arial" panose="020B0604020202020204" pitchFamily="34" charset="0"/>
                        <a:cs typeface="Arial" panose="020B0604020202020204" pitchFamily="34" charset="0"/>
                      </a:endParaRPr>
                    </a:p>
                  </a:txBody>
                  <a:tcPr marL="18000" marR="18000" marT="18000" marB="18000" anchor="ctr">
                    <a:lnL w="12700" cmpd="sng">
                      <a:noFill/>
                    </a:lnL>
                    <a:lnR w="12700" cmpd="sng">
                      <a:noFill/>
                    </a:lnR>
                    <a:lnT w="38100" cmpd="sng">
                      <a:noFill/>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algn="ctr"/>
                      <a:endParaRPr lang="en-GB" sz="700" dirty="0">
                        <a:solidFill>
                          <a:schemeClr val="tx1"/>
                        </a:solidFill>
                      </a:endParaRPr>
                    </a:p>
                  </a:txBody>
                  <a:tcPr marL="18000" marR="18000" marT="18000" marB="1800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00676706"/>
                  </a:ext>
                </a:extLst>
              </a:tr>
            </a:tbl>
          </a:graphicData>
        </a:graphic>
      </p:graphicFrame>
      <p:graphicFrame>
        <p:nvGraphicFramePr>
          <p:cNvPr id="19" name="Table 18">
            <a:extLst>
              <a:ext uri="{FF2B5EF4-FFF2-40B4-BE49-F238E27FC236}">
                <a16:creationId xmlns:a16="http://schemas.microsoft.com/office/drawing/2014/main" id="{2DE7E567-74D4-D1F9-1A2C-AF58F8FE5A39}"/>
              </a:ext>
            </a:extLst>
          </p:cNvPr>
          <p:cNvGraphicFramePr>
            <a:graphicFrameLocks noGrp="1"/>
          </p:cNvGraphicFramePr>
          <p:nvPr>
            <p:extLst>
              <p:ext uri="{D42A27DB-BD31-4B8C-83A1-F6EECF244321}">
                <p14:modId xmlns:p14="http://schemas.microsoft.com/office/powerpoint/2010/main" val="1677038433"/>
              </p:ext>
            </p:extLst>
          </p:nvPr>
        </p:nvGraphicFramePr>
        <p:xfrm>
          <a:off x="6365177" y="1384198"/>
          <a:ext cx="2700000" cy="504240"/>
        </p:xfrm>
        <a:graphic>
          <a:graphicData uri="http://schemas.openxmlformats.org/drawingml/2006/table">
            <a:tbl>
              <a:tblPr firstRow="1" bandRow="1">
                <a:tableStyleId>{5C22544A-7EE6-4342-B048-85BDC9FD1C3A}</a:tableStyleId>
              </a:tblPr>
              <a:tblGrid>
                <a:gridCol w="612000">
                  <a:extLst>
                    <a:ext uri="{9D8B030D-6E8A-4147-A177-3AD203B41FA5}">
                      <a16:colId xmlns:a16="http://schemas.microsoft.com/office/drawing/2014/main" val="1337622925"/>
                    </a:ext>
                  </a:extLst>
                </a:gridCol>
                <a:gridCol w="216000">
                  <a:extLst>
                    <a:ext uri="{9D8B030D-6E8A-4147-A177-3AD203B41FA5}">
                      <a16:colId xmlns:a16="http://schemas.microsoft.com/office/drawing/2014/main" val="1310154995"/>
                    </a:ext>
                  </a:extLst>
                </a:gridCol>
                <a:gridCol w="360000">
                  <a:extLst>
                    <a:ext uri="{9D8B030D-6E8A-4147-A177-3AD203B41FA5}">
                      <a16:colId xmlns:a16="http://schemas.microsoft.com/office/drawing/2014/main" val="1935046245"/>
                    </a:ext>
                  </a:extLst>
                </a:gridCol>
                <a:gridCol w="396000">
                  <a:extLst>
                    <a:ext uri="{9D8B030D-6E8A-4147-A177-3AD203B41FA5}">
                      <a16:colId xmlns:a16="http://schemas.microsoft.com/office/drawing/2014/main" val="127999419"/>
                    </a:ext>
                  </a:extLst>
                </a:gridCol>
                <a:gridCol w="504000">
                  <a:extLst>
                    <a:ext uri="{9D8B030D-6E8A-4147-A177-3AD203B41FA5}">
                      <a16:colId xmlns:a16="http://schemas.microsoft.com/office/drawing/2014/main" val="278259521"/>
                    </a:ext>
                  </a:extLst>
                </a:gridCol>
                <a:gridCol w="612000">
                  <a:extLst>
                    <a:ext uri="{9D8B030D-6E8A-4147-A177-3AD203B41FA5}">
                      <a16:colId xmlns:a16="http://schemas.microsoft.com/office/drawing/2014/main" val="1668902268"/>
                    </a:ext>
                  </a:extLst>
                </a:gridCol>
              </a:tblGrid>
              <a:tr h="105378">
                <a:tc>
                  <a:txBody>
                    <a:bodyPr/>
                    <a:lstStyle/>
                    <a:p>
                      <a:pPr algn="ctr"/>
                      <a:endParaRPr lang="en-GB" sz="650" dirty="0">
                        <a:solidFill>
                          <a:schemeClr val="tx1"/>
                        </a:solidFill>
                        <a:latin typeface="Arial" panose="020B0604020202020204" pitchFamily="34" charset="0"/>
                        <a:cs typeface="Arial" panose="020B0604020202020204" pitchFamily="34" charset="0"/>
                      </a:endParaRPr>
                    </a:p>
                  </a:txBody>
                  <a:tcPr marL="18000" marR="18000" marT="18000" marB="18000" anchor="b">
                    <a:lnL w="6350" cap="flat" cmpd="sng" algn="ctr">
                      <a:solidFill>
                        <a:schemeClr val="bg1">
                          <a:lumMod val="65000"/>
                        </a:schemeClr>
                      </a:solidFill>
                      <a:prstDash val="solid"/>
                      <a:round/>
                      <a:headEnd type="none" w="med" len="med"/>
                      <a:tailEnd type="none" w="med" len="med"/>
                    </a:lnL>
                    <a:lnR w="12700" cmpd="sng">
                      <a:noFill/>
                    </a:lnR>
                    <a:lnT w="6350" cap="flat" cmpd="sng" algn="ctr">
                      <a:solidFill>
                        <a:schemeClr val="bg1">
                          <a:lumMod val="65000"/>
                        </a:schemeClr>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F2F2F2"/>
                    </a:solidFill>
                  </a:tcPr>
                </a:tc>
                <a:tc>
                  <a:txBody>
                    <a:bodyPr/>
                    <a:lstStyle/>
                    <a:p>
                      <a:pPr algn="ctr"/>
                      <a:r>
                        <a:rPr lang="en-US" sz="650" dirty="0">
                          <a:solidFill>
                            <a:schemeClr val="tx1"/>
                          </a:solidFill>
                          <a:latin typeface="Arial" panose="020B0604020202020204" pitchFamily="34" charset="0"/>
                          <a:cs typeface="Arial" panose="020B0604020202020204" pitchFamily="34" charset="0"/>
                        </a:rPr>
                        <a:t>N</a:t>
                      </a:r>
                      <a:endParaRPr lang="en-GB" sz="650" dirty="0">
                        <a:solidFill>
                          <a:schemeClr val="tx1"/>
                        </a:solidFill>
                        <a:latin typeface="Arial" panose="020B0604020202020204" pitchFamily="34" charset="0"/>
                        <a:cs typeface="Arial" panose="020B0604020202020204" pitchFamily="34" charset="0"/>
                      </a:endParaRPr>
                    </a:p>
                  </a:txBody>
                  <a:tcPr marL="18000" marR="18000" marT="18000" marB="18000" anchor="b">
                    <a:lnL w="12700" cmpd="sng">
                      <a:noFill/>
                    </a:lnL>
                    <a:lnR w="12700" cmpd="sng">
                      <a:noFill/>
                    </a:lnR>
                    <a:lnT w="6350" cap="flat" cmpd="sng" algn="ctr">
                      <a:solidFill>
                        <a:schemeClr val="bg1">
                          <a:lumMod val="65000"/>
                        </a:schemeClr>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F2F2F2"/>
                    </a:solidFill>
                  </a:tcPr>
                </a:tc>
                <a:tc>
                  <a:txBody>
                    <a:bodyPr/>
                    <a:lstStyle/>
                    <a:p>
                      <a:pPr algn="ctr"/>
                      <a:r>
                        <a:rPr lang="en-US" sz="650" dirty="0">
                          <a:solidFill>
                            <a:schemeClr val="tx1"/>
                          </a:solidFill>
                          <a:latin typeface="Arial" panose="020B0604020202020204" pitchFamily="34" charset="0"/>
                          <a:cs typeface="Arial" panose="020B0604020202020204" pitchFamily="34" charset="0"/>
                        </a:rPr>
                        <a:t>Events</a:t>
                      </a:r>
                      <a:endParaRPr lang="en-GB" sz="650" dirty="0">
                        <a:solidFill>
                          <a:schemeClr val="tx1"/>
                        </a:solidFill>
                        <a:latin typeface="Arial" panose="020B0604020202020204" pitchFamily="34" charset="0"/>
                        <a:cs typeface="Arial" panose="020B0604020202020204" pitchFamily="34" charset="0"/>
                      </a:endParaRPr>
                    </a:p>
                  </a:txBody>
                  <a:tcPr marL="18000" marR="18000" marT="18000" marB="18000" anchor="b">
                    <a:lnL w="12700" cmpd="sng">
                      <a:noFill/>
                    </a:lnL>
                    <a:lnR w="12700" cmpd="sng">
                      <a:noFill/>
                    </a:lnR>
                    <a:lnT w="6350" cap="flat" cmpd="sng" algn="ctr">
                      <a:solidFill>
                        <a:schemeClr val="bg1">
                          <a:lumMod val="65000"/>
                        </a:schemeClr>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F2F2F2"/>
                    </a:solidFill>
                  </a:tcPr>
                </a:tc>
                <a:tc>
                  <a:txBody>
                    <a:bodyPr/>
                    <a:lstStyle/>
                    <a:p>
                      <a:pPr algn="ctr"/>
                      <a:r>
                        <a:rPr lang="en-US" sz="650" dirty="0">
                          <a:solidFill>
                            <a:schemeClr val="tx1"/>
                          </a:solidFill>
                          <a:latin typeface="Arial" panose="020B0604020202020204" pitchFamily="34" charset="0"/>
                          <a:cs typeface="Arial" panose="020B0604020202020204" pitchFamily="34" charset="0"/>
                        </a:rPr>
                        <a:t>Median </a:t>
                      </a:r>
                      <a:br>
                        <a:rPr lang="en-US" sz="650" dirty="0">
                          <a:solidFill>
                            <a:schemeClr val="tx1"/>
                          </a:solidFill>
                          <a:latin typeface="Arial" panose="020B0604020202020204" pitchFamily="34" charset="0"/>
                          <a:cs typeface="Arial" panose="020B0604020202020204" pitchFamily="34" charset="0"/>
                        </a:rPr>
                      </a:br>
                      <a:r>
                        <a:rPr lang="en-US" sz="650" dirty="0">
                          <a:solidFill>
                            <a:schemeClr val="tx1"/>
                          </a:solidFill>
                          <a:latin typeface="Arial" panose="020B0604020202020204" pitchFamily="34" charset="0"/>
                          <a:cs typeface="Arial" panose="020B0604020202020204" pitchFamily="34" charset="0"/>
                        </a:rPr>
                        <a:t>(months)</a:t>
                      </a:r>
                      <a:endParaRPr lang="en-GB" sz="650" dirty="0">
                        <a:solidFill>
                          <a:schemeClr val="tx1"/>
                        </a:solidFill>
                        <a:latin typeface="Arial" panose="020B0604020202020204" pitchFamily="34" charset="0"/>
                        <a:cs typeface="Arial" panose="020B0604020202020204" pitchFamily="34" charset="0"/>
                      </a:endParaRPr>
                    </a:p>
                  </a:txBody>
                  <a:tcPr marL="18000" marR="18000" marT="18000" marB="18000" anchor="b">
                    <a:lnL w="12700" cmpd="sng">
                      <a:noFill/>
                    </a:lnL>
                    <a:lnR w="12700" cmpd="sng">
                      <a:noFill/>
                    </a:lnR>
                    <a:lnT w="6350" cap="flat" cmpd="sng" algn="ctr">
                      <a:solidFill>
                        <a:schemeClr val="bg1">
                          <a:lumMod val="65000"/>
                        </a:schemeClr>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F2F2F2"/>
                    </a:solidFill>
                  </a:tcPr>
                </a:tc>
                <a:tc>
                  <a:txBody>
                    <a:bodyPr/>
                    <a:lstStyle/>
                    <a:p>
                      <a:pPr algn="ctr"/>
                      <a:r>
                        <a:rPr lang="en-US" sz="650" dirty="0">
                          <a:solidFill>
                            <a:schemeClr val="tx1"/>
                          </a:solidFill>
                          <a:latin typeface="Arial" panose="020B0604020202020204" pitchFamily="34" charset="0"/>
                          <a:cs typeface="Arial" panose="020B0604020202020204" pitchFamily="34" charset="0"/>
                        </a:rPr>
                        <a:t>95% CI</a:t>
                      </a:r>
                      <a:endParaRPr lang="en-GB" sz="650" dirty="0">
                        <a:solidFill>
                          <a:schemeClr val="tx1"/>
                        </a:solidFill>
                        <a:latin typeface="Arial" panose="020B0604020202020204" pitchFamily="34" charset="0"/>
                        <a:cs typeface="Arial" panose="020B0604020202020204" pitchFamily="34" charset="0"/>
                      </a:endParaRPr>
                    </a:p>
                  </a:txBody>
                  <a:tcPr marL="18000" marR="18000" marT="18000" marB="18000" anchor="b">
                    <a:lnL w="12700" cmpd="sng">
                      <a:noFill/>
                    </a:lnL>
                    <a:lnR w="12700" cmpd="sng">
                      <a:noFill/>
                    </a:lnR>
                    <a:lnT w="6350" cap="flat" cmpd="sng" algn="ctr">
                      <a:solidFill>
                        <a:schemeClr val="bg1">
                          <a:lumMod val="65000"/>
                        </a:schemeClr>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F2F2F2"/>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650" dirty="0">
                          <a:solidFill>
                            <a:schemeClr val="tx1"/>
                          </a:solidFill>
                          <a:latin typeface="Arial" panose="020B0604020202020204" pitchFamily="34" charset="0"/>
                          <a:cs typeface="Arial" panose="020B0604020202020204" pitchFamily="34" charset="0"/>
                        </a:rPr>
                        <a:t>Stratified HR </a:t>
                      </a:r>
                      <a:br>
                        <a:rPr lang="en-US" sz="650" dirty="0">
                          <a:solidFill>
                            <a:schemeClr val="tx1"/>
                          </a:solidFill>
                          <a:latin typeface="Arial" panose="020B0604020202020204" pitchFamily="34" charset="0"/>
                          <a:cs typeface="Arial" panose="020B0604020202020204" pitchFamily="34" charset="0"/>
                        </a:rPr>
                      </a:br>
                      <a:r>
                        <a:rPr lang="en-US" sz="650" dirty="0">
                          <a:solidFill>
                            <a:schemeClr val="tx1"/>
                          </a:solidFill>
                          <a:latin typeface="Arial" panose="020B0604020202020204" pitchFamily="34" charset="0"/>
                          <a:cs typeface="Arial" panose="020B0604020202020204" pitchFamily="34" charset="0"/>
                        </a:rPr>
                        <a:t>(95% CI</a:t>
                      </a:r>
                      <a:r>
                        <a:rPr lang="en-GB" sz="650" dirty="0">
                          <a:solidFill>
                            <a:schemeClr val="tx1"/>
                          </a:solidFill>
                          <a:latin typeface="Arial" panose="020B0604020202020204" pitchFamily="34" charset="0"/>
                          <a:cs typeface="Arial" panose="020B0604020202020204" pitchFamily="34" charset="0"/>
                        </a:rPr>
                        <a:t>)</a:t>
                      </a:r>
                    </a:p>
                  </a:txBody>
                  <a:tcPr marL="18000" marR="18000" marT="18000" marB="18000" anchor="b">
                    <a:lnL w="12700" cmpd="sng">
                      <a:noFill/>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3607572848"/>
                  </a:ext>
                </a:extLst>
              </a:tr>
              <a:tr h="105378">
                <a:tc>
                  <a:txBody>
                    <a:bodyPr/>
                    <a:lstStyle/>
                    <a:p>
                      <a:r>
                        <a:rPr lang="en-US" sz="650" dirty="0">
                          <a:solidFill>
                            <a:schemeClr val="tx1"/>
                          </a:solidFill>
                          <a:latin typeface="Arial" panose="020B0604020202020204" pitchFamily="34" charset="0"/>
                          <a:cs typeface="Arial" panose="020B0604020202020204" pitchFamily="34" charset="0"/>
                        </a:rPr>
                        <a:t>EV+P</a:t>
                      </a:r>
                      <a:endParaRPr lang="en-GB" sz="650" dirty="0">
                        <a:solidFill>
                          <a:schemeClr val="tx1"/>
                        </a:solidFill>
                        <a:latin typeface="Arial" panose="020B0604020202020204" pitchFamily="34" charset="0"/>
                        <a:cs typeface="Arial" panose="020B0604020202020204" pitchFamily="34" charset="0"/>
                      </a:endParaRPr>
                    </a:p>
                  </a:txBody>
                  <a:tcPr marL="18000" marR="18000" marT="18000" marB="18000" anchor="ctr">
                    <a:lnL w="6350" cap="flat" cmpd="sng" algn="ctr">
                      <a:solidFill>
                        <a:schemeClr val="bg1">
                          <a:lumMod val="65000"/>
                        </a:schemeClr>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650" dirty="0">
                          <a:solidFill>
                            <a:schemeClr val="tx1"/>
                          </a:solidFill>
                          <a:latin typeface="Arial" panose="020B0604020202020204" pitchFamily="34" charset="0"/>
                          <a:cs typeface="Arial" panose="020B0604020202020204" pitchFamily="34" charset="0"/>
                        </a:rPr>
                        <a:t>217</a:t>
                      </a:r>
                      <a:endParaRPr lang="en-GB" sz="650" dirty="0">
                        <a:solidFill>
                          <a:schemeClr val="tx1"/>
                        </a:solidFill>
                        <a:latin typeface="Arial" panose="020B0604020202020204" pitchFamily="34" charset="0"/>
                        <a:cs typeface="Arial" panose="020B0604020202020204" pitchFamily="34" charset="0"/>
                      </a:endParaRPr>
                    </a:p>
                  </a:txBody>
                  <a:tcPr marL="18000" marR="18000" marT="18000" marB="1800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650" dirty="0">
                          <a:solidFill>
                            <a:schemeClr val="tx1"/>
                          </a:solidFill>
                          <a:latin typeface="Arial" panose="020B0604020202020204" pitchFamily="34" charset="0"/>
                          <a:cs typeface="Arial" panose="020B0604020202020204" pitchFamily="34" charset="0"/>
                        </a:rPr>
                        <a:t>106</a:t>
                      </a:r>
                      <a:endParaRPr lang="en-GB" sz="650" dirty="0">
                        <a:solidFill>
                          <a:schemeClr val="tx1"/>
                        </a:solidFill>
                        <a:latin typeface="Arial" panose="020B0604020202020204" pitchFamily="34" charset="0"/>
                        <a:cs typeface="Arial" panose="020B0604020202020204" pitchFamily="34" charset="0"/>
                      </a:endParaRPr>
                    </a:p>
                  </a:txBody>
                  <a:tcPr marL="18000" marR="18000" marT="18000" marB="1800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650" dirty="0">
                          <a:solidFill>
                            <a:schemeClr val="tx1"/>
                          </a:solidFill>
                          <a:latin typeface="Arial" panose="020B0604020202020204" pitchFamily="34" charset="0"/>
                          <a:cs typeface="Arial" panose="020B0604020202020204" pitchFamily="34" charset="0"/>
                        </a:rPr>
                        <a:t>15.3</a:t>
                      </a:r>
                      <a:endParaRPr lang="en-GB" sz="650" dirty="0">
                        <a:solidFill>
                          <a:schemeClr val="tx1"/>
                        </a:solidFill>
                        <a:latin typeface="Arial" panose="020B0604020202020204" pitchFamily="34" charset="0"/>
                        <a:cs typeface="Arial" panose="020B0604020202020204" pitchFamily="34" charset="0"/>
                      </a:endParaRPr>
                    </a:p>
                  </a:txBody>
                  <a:tcPr marL="18000" marR="18000" marT="18000" marB="1800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650" dirty="0">
                          <a:solidFill>
                            <a:schemeClr val="tx1"/>
                          </a:solidFill>
                          <a:latin typeface="Arial" panose="020B0604020202020204" pitchFamily="34" charset="0"/>
                          <a:cs typeface="Arial" panose="020B0604020202020204" pitchFamily="34" charset="0"/>
                        </a:rPr>
                        <a:t>(10.5, –)</a:t>
                      </a:r>
                      <a:endParaRPr lang="en-GB" sz="650" dirty="0">
                        <a:solidFill>
                          <a:schemeClr val="tx1"/>
                        </a:solidFill>
                        <a:latin typeface="Arial" panose="020B0604020202020204" pitchFamily="34" charset="0"/>
                        <a:cs typeface="Arial" panose="020B0604020202020204" pitchFamily="34" charset="0"/>
                      </a:endParaRPr>
                    </a:p>
                  </a:txBody>
                  <a:tcPr marL="18000" marR="18000" marT="18000" marB="1800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rowSpan="2">
                  <a:txBody>
                    <a:bodyPr/>
                    <a:lstStyle/>
                    <a:p>
                      <a:pPr algn="ctr"/>
                      <a:r>
                        <a:rPr lang="en-US" sz="650" dirty="0">
                          <a:solidFill>
                            <a:schemeClr val="tx1"/>
                          </a:solidFill>
                          <a:latin typeface="Arial" panose="020B0604020202020204" pitchFamily="34" charset="0"/>
                          <a:cs typeface="Arial" panose="020B0604020202020204" pitchFamily="34" charset="0"/>
                        </a:rPr>
                        <a:t>0.410</a:t>
                      </a:r>
                      <a:br>
                        <a:rPr lang="en-US" sz="650" dirty="0">
                          <a:solidFill>
                            <a:schemeClr val="tx1"/>
                          </a:solidFill>
                          <a:latin typeface="Arial" panose="020B0604020202020204" pitchFamily="34" charset="0"/>
                          <a:cs typeface="Arial" panose="020B0604020202020204" pitchFamily="34" charset="0"/>
                        </a:rPr>
                      </a:br>
                      <a:r>
                        <a:rPr lang="en-US" sz="650" dirty="0">
                          <a:solidFill>
                            <a:schemeClr val="tx1"/>
                          </a:solidFill>
                          <a:latin typeface="Arial" panose="020B0604020202020204" pitchFamily="34" charset="0"/>
                          <a:cs typeface="Arial" panose="020B0604020202020204" pitchFamily="34" charset="0"/>
                        </a:rPr>
                        <a:t>(0.313, 0.537)</a:t>
                      </a:r>
                      <a:endParaRPr lang="en-GB" sz="650" dirty="0">
                        <a:solidFill>
                          <a:schemeClr val="tx1"/>
                        </a:solidFill>
                        <a:latin typeface="Arial" panose="020B0604020202020204" pitchFamily="34" charset="0"/>
                        <a:cs typeface="Arial" panose="020B0604020202020204" pitchFamily="34" charset="0"/>
                      </a:endParaRPr>
                    </a:p>
                  </a:txBody>
                  <a:tcPr marL="18000" marR="18000" marT="18000" marB="18000" anchor="ctr">
                    <a:lnL w="12700" cmpd="sng">
                      <a:noFill/>
                    </a:lnL>
                    <a:lnR w="6350" cap="flat" cmpd="sng" algn="ctr">
                      <a:solidFill>
                        <a:schemeClr val="bg1">
                          <a:lumMod val="65000"/>
                        </a:schemeClr>
                      </a:solidFill>
                      <a:prstDash val="solid"/>
                      <a:round/>
                      <a:headEnd type="none" w="med" len="med"/>
                      <a:tailEnd type="none" w="med" len="med"/>
                    </a:lnR>
                    <a:lnT w="38100" cmpd="sng">
                      <a:noFill/>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88784701"/>
                  </a:ext>
                </a:extLst>
              </a:tr>
              <a:tr h="105378">
                <a:tc>
                  <a:txBody>
                    <a:bodyPr/>
                    <a:lstStyle/>
                    <a:p>
                      <a:r>
                        <a:rPr lang="en-US" sz="650" dirty="0">
                          <a:solidFill>
                            <a:schemeClr val="tx1"/>
                          </a:solidFill>
                          <a:latin typeface="Arial" panose="020B0604020202020204" pitchFamily="34" charset="0"/>
                          <a:cs typeface="Arial" panose="020B0604020202020204" pitchFamily="34" charset="0"/>
                        </a:rPr>
                        <a:t>Chemotherapy </a:t>
                      </a:r>
                      <a:endParaRPr lang="en-GB" sz="650" dirty="0">
                        <a:solidFill>
                          <a:schemeClr val="tx1"/>
                        </a:solidFill>
                        <a:latin typeface="Arial" panose="020B0604020202020204" pitchFamily="34" charset="0"/>
                        <a:cs typeface="Arial" panose="020B0604020202020204" pitchFamily="34" charset="0"/>
                      </a:endParaRPr>
                    </a:p>
                  </a:txBody>
                  <a:tcPr marL="18000" marR="18000" marT="18000" marB="18000" anchor="ctr">
                    <a:lnL w="6350" cap="flat" cmpd="sng" algn="ctr">
                      <a:solidFill>
                        <a:schemeClr val="bg1">
                          <a:lumMod val="65000"/>
                        </a:schemeClr>
                      </a:solidFill>
                      <a:prstDash val="solid"/>
                      <a:round/>
                      <a:headEnd type="none" w="med" len="med"/>
                      <a:tailEnd type="none" w="med" len="med"/>
                    </a:lnL>
                    <a:lnR w="12700" cmpd="sng">
                      <a:noFill/>
                    </a:lnR>
                    <a:lnT w="38100" cmpd="sng">
                      <a:noFill/>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650" dirty="0">
                          <a:solidFill>
                            <a:schemeClr val="tx1"/>
                          </a:solidFill>
                          <a:latin typeface="Arial" panose="020B0604020202020204" pitchFamily="34" charset="0"/>
                          <a:cs typeface="Arial" panose="020B0604020202020204" pitchFamily="34" charset="0"/>
                        </a:rPr>
                        <a:t>194</a:t>
                      </a:r>
                      <a:endParaRPr lang="en-GB" sz="650" dirty="0">
                        <a:solidFill>
                          <a:schemeClr val="tx1"/>
                        </a:solidFill>
                        <a:latin typeface="Arial" panose="020B0604020202020204" pitchFamily="34" charset="0"/>
                        <a:cs typeface="Arial" panose="020B0604020202020204" pitchFamily="34" charset="0"/>
                      </a:endParaRPr>
                    </a:p>
                  </a:txBody>
                  <a:tcPr marL="18000" marR="18000" marT="18000" marB="18000" anchor="ctr">
                    <a:lnL w="12700" cmpd="sng">
                      <a:noFill/>
                    </a:lnL>
                    <a:lnR w="12700" cmpd="sng">
                      <a:noFill/>
                    </a:lnR>
                    <a:lnT w="38100" cmpd="sng">
                      <a:noFill/>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650" dirty="0">
                          <a:solidFill>
                            <a:schemeClr val="tx1"/>
                          </a:solidFill>
                          <a:latin typeface="Arial" panose="020B0604020202020204" pitchFamily="34" charset="0"/>
                          <a:cs typeface="Arial" panose="020B0604020202020204" pitchFamily="34" charset="0"/>
                        </a:rPr>
                        <a:t>130</a:t>
                      </a:r>
                      <a:endParaRPr lang="en-GB" sz="650" dirty="0">
                        <a:solidFill>
                          <a:schemeClr val="tx1"/>
                        </a:solidFill>
                        <a:latin typeface="Arial" panose="020B0604020202020204" pitchFamily="34" charset="0"/>
                        <a:cs typeface="Arial" panose="020B0604020202020204" pitchFamily="34" charset="0"/>
                      </a:endParaRPr>
                    </a:p>
                  </a:txBody>
                  <a:tcPr marL="18000" marR="18000" marT="18000" marB="18000" anchor="ctr">
                    <a:lnL w="12700" cmpd="sng">
                      <a:noFill/>
                    </a:lnL>
                    <a:lnR w="12700" cmpd="sng">
                      <a:noFill/>
                    </a:lnR>
                    <a:lnT w="38100" cmpd="sng">
                      <a:noFill/>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650" dirty="0">
                          <a:solidFill>
                            <a:schemeClr val="tx1"/>
                          </a:solidFill>
                          <a:latin typeface="Arial" panose="020B0604020202020204" pitchFamily="34" charset="0"/>
                          <a:cs typeface="Arial" panose="020B0604020202020204" pitchFamily="34" charset="0"/>
                        </a:rPr>
                        <a:t>6.4</a:t>
                      </a:r>
                      <a:endParaRPr lang="en-GB" sz="650" dirty="0">
                        <a:solidFill>
                          <a:schemeClr val="tx1"/>
                        </a:solidFill>
                        <a:latin typeface="Arial" panose="020B0604020202020204" pitchFamily="34" charset="0"/>
                        <a:cs typeface="Arial" panose="020B0604020202020204" pitchFamily="34" charset="0"/>
                      </a:endParaRPr>
                    </a:p>
                  </a:txBody>
                  <a:tcPr marL="18000" marR="18000" marT="18000" marB="18000" anchor="ctr">
                    <a:lnL w="12700" cmpd="sng">
                      <a:noFill/>
                    </a:lnL>
                    <a:lnR w="12700" cmpd="sng">
                      <a:noFill/>
                    </a:lnR>
                    <a:lnT w="38100" cmpd="sng">
                      <a:noFill/>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650" dirty="0">
                          <a:solidFill>
                            <a:schemeClr val="tx1"/>
                          </a:solidFill>
                          <a:latin typeface="Arial" panose="020B0604020202020204" pitchFamily="34" charset="0"/>
                          <a:cs typeface="Arial" panose="020B0604020202020204" pitchFamily="34" charset="0"/>
                        </a:rPr>
                        <a:t>(6.2, 8.1)</a:t>
                      </a:r>
                      <a:endParaRPr lang="en-GB" sz="650" dirty="0">
                        <a:solidFill>
                          <a:schemeClr val="tx1"/>
                        </a:solidFill>
                        <a:latin typeface="Arial" panose="020B0604020202020204" pitchFamily="34" charset="0"/>
                        <a:cs typeface="Arial" panose="020B0604020202020204" pitchFamily="34" charset="0"/>
                      </a:endParaRPr>
                    </a:p>
                  </a:txBody>
                  <a:tcPr marL="18000" marR="18000" marT="18000" marB="18000" anchor="ctr">
                    <a:lnL w="12700" cmpd="sng">
                      <a:noFill/>
                    </a:lnL>
                    <a:lnR w="12700" cmpd="sng">
                      <a:noFill/>
                    </a:lnR>
                    <a:lnT w="38100" cmpd="sng">
                      <a:noFill/>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algn="ctr"/>
                      <a:endParaRPr lang="en-GB" sz="700" dirty="0">
                        <a:solidFill>
                          <a:schemeClr val="tx1"/>
                        </a:solidFill>
                      </a:endParaRPr>
                    </a:p>
                  </a:txBody>
                  <a:tcPr marL="18000" marR="18000" marT="18000" marB="1800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00676706"/>
                  </a:ext>
                </a:extLst>
              </a:tr>
            </a:tbl>
          </a:graphicData>
        </a:graphic>
      </p:graphicFrame>
    </p:spTree>
    <p:extLst>
      <p:ext uri="{BB962C8B-B14F-4D97-AF65-F5344CB8AC3E}">
        <p14:creationId xmlns:p14="http://schemas.microsoft.com/office/powerpoint/2010/main" val="27003822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graph of a number of people&#10;&#10;Description automatically generated with medium confidence">
            <a:extLst>
              <a:ext uri="{FF2B5EF4-FFF2-40B4-BE49-F238E27FC236}">
                <a16:creationId xmlns:a16="http://schemas.microsoft.com/office/drawing/2014/main" id="{18457F13-80D3-556F-78DC-FD6F2A227DED}"/>
              </a:ext>
            </a:extLst>
          </p:cNvPr>
          <p:cNvPicPr>
            <a:picLocks noChangeAspect="1"/>
          </p:cNvPicPr>
          <p:nvPr/>
        </p:nvPicPr>
        <p:blipFill>
          <a:blip r:embed="rId2"/>
          <a:stretch>
            <a:fillRect/>
          </a:stretch>
        </p:blipFill>
        <p:spPr>
          <a:xfrm>
            <a:off x="4507212" y="1332775"/>
            <a:ext cx="4624692" cy="3095136"/>
          </a:xfrm>
          <a:prstGeom prst="rect">
            <a:avLst/>
          </a:prstGeom>
        </p:spPr>
      </p:pic>
      <p:pic>
        <p:nvPicPr>
          <p:cNvPr id="9" name="Picture 8" descr="A graph of cancer patients&#10;&#10;Description automatically generated">
            <a:extLst>
              <a:ext uri="{FF2B5EF4-FFF2-40B4-BE49-F238E27FC236}">
                <a16:creationId xmlns:a16="http://schemas.microsoft.com/office/drawing/2014/main" id="{7ACC1052-83BE-0735-9F66-4D6F1B429F40}"/>
              </a:ext>
            </a:extLst>
          </p:cNvPr>
          <p:cNvPicPr>
            <a:picLocks noChangeAspect="1"/>
          </p:cNvPicPr>
          <p:nvPr/>
        </p:nvPicPr>
        <p:blipFill>
          <a:blip r:embed="rId3"/>
          <a:stretch>
            <a:fillRect/>
          </a:stretch>
        </p:blipFill>
        <p:spPr>
          <a:xfrm>
            <a:off x="0" y="1374340"/>
            <a:ext cx="4483374" cy="3053571"/>
          </a:xfrm>
          <a:prstGeom prst="rect">
            <a:avLst/>
          </a:prstGeom>
        </p:spPr>
      </p:pic>
      <p:sp>
        <p:nvSpPr>
          <p:cNvPr id="30" name="Footer Placeholder 3">
            <a:extLst>
              <a:ext uri="{FF2B5EF4-FFF2-40B4-BE49-F238E27FC236}">
                <a16:creationId xmlns:a16="http://schemas.microsoft.com/office/drawing/2014/main" id="{ABAFCDDE-B325-F732-C2EB-C4948B91A6A2}"/>
              </a:ext>
            </a:extLst>
          </p:cNvPr>
          <p:cNvSpPr txBox="1">
            <a:spLocks/>
          </p:cNvSpPr>
          <p:nvPr/>
        </p:nvSpPr>
        <p:spPr>
          <a:xfrm>
            <a:off x="269829" y="4720853"/>
            <a:ext cx="8867398" cy="365125"/>
          </a:xfrm>
          <a:prstGeom prst="rect">
            <a:avLst/>
          </a:prstGeom>
        </p:spPr>
        <p:txBody>
          <a:bodyPr anchor="b"/>
          <a:lstStyle>
            <a:defPPr>
              <a:defRPr lang="en-US"/>
            </a:defPPr>
            <a:lvl1pPr marL="0" algn="l" defTabSz="685766" rtl="0" eaLnBrk="1" latinLnBrk="0" hangingPunct="1">
              <a:defRPr sz="1350" kern="1200">
                <a:solidFill>
                  <a:schemeClr val="tx1"/>
                </a:solidFill>
                <a:latin typeface="+mn-lt"/>
                <a:ea typeface="+mn-ea"/>
                <a:cs typeface="+mn-cs"/>
              </a:defRPr>
            </a:lvl1pPr>
            <a:lvl2pPr marL="342884" algn="l" defTabSz="685766" rtl="0" eaLnBrk="1" latinLnBrk="0" hangingPunct="1">
              <a:defRPr sz="1350" kern="1200">
                <a:solidFill>
                  <a:schemeClr val="tx1"/>
                </a:solidFill>
                <a:latin typeface="+mn-lt"/>
                <a:ea typeface="+mn-ea"/>
                <a:cs typeface="+mn-cs"/>
              </a:defRPr>
            </a:lvl2pPr>
            <a:lvl3pPr marL="685766" algn="l" defTabSz="685766" rtl="0" eaLnBrk="1" latinLnBrk="0" hangingPunct="1">
              <a:defRPr sz="1350" kern="1200">
                <a:solidFill>
                  <a:schemeClr val="tx1"/>
                </a:solidFill>
                <a:latin typeface="+mn-lt"/>
                <a:ea typeface="+mn-ea"/>
                <a:cs typeface="+mn-cs"/>
              </a:defRPr>
            </a:lvl3pPr>
            <a:lvl4pPr marL="1028649" algn="l" defTabSz="685766" rtl="0" eaLnBrk="1" latinLnBrk="0" hangingPunct="1">
              <a:defRPr sz="1350" kern="1200">
                <a:solidFill>
                  <a:schemeClr val="tx1"/>
                </a:solidFill>
                <a:latin typeface="+mn-lt"/>
                <a:ea typeface="+mn-ea"/>
                <a:cs typeface="+mn-cs"/>
              </a:defRPr>
            </a:lvl4pPr>
            <a:lvl5pPr marL="1371532" algn="l" defTabSz="685766" rtl="0" eaLnBrk="1" latinLnBrk="0" hangingPunct="1">
              <a:defRPr sz="1350" kern="1200">
                <a:solidFill>
                  <a:schemeClr val="tx1"/>
                </a:solidFill>
                <a:latin typeface="+mn-lt"/>
                <a:ea typeface="+mn-ea"/>
                <a:cs typeface="+mn-cs"/>
              </a:defRPr>
            </a:lvl5pPr>
            <a:lvl6pPr marL="1714415" algn="l" defTabSz="685766" rtl="0" eaLnBrk="1" latinLnBrk="0" hangingPunct="1">
              <a:defRPr sz="1350" kern="1200">
                <a:solidFill>
                  <a:schemeClr val="tx1"/>
                </a:solidFill>
                <a:latin typeface="+mn-lt"/>
                <a:ea typeface="+mn-ea"/>
                <a:cs typeface="+mn-cs"/>
              </a:defRPr>
            </a:lvl6pPr>
            <a:lvl7pPr marL="2057297" algn="l" defTabSz="685766" rtl="0" eaLnBrk="1" latinLnBrk="0" hangingPunct="1">
              <a:defRPr sz="1350" kern="1200">
                <a:solidFill>
                  <a:schemeClr val="tx1"/>
                </a:solidFill>
                <a:latin typeface="+mn-lt"/>
                <a:ea typeface="+mn-ea"/>
                <a:cs typeface="+mn-cs"/>
              </a:defRPr>
            </a:lvl7pPr>
            <a:lvl8pPr marL="2400180" algn="l" defTabSz="685766" rtl="0" eaLnBrk="1" latinLnBrk="0" hangingPunct="1">
              <a:defRPr sz="1350" kern="1200">
                <a:solidFill>
                  <a:schemeClr val="tx1"/>
                </a:solidFill>
                <a:latin typeface="+mn-lt"/>
                <a:ea typeface="+mn-ea"/>
                <a:cs typeface="+mn-cs"/>
              </a:defRPr>
            </a:lvl8pPr>
            <a:lvl9pPr marL="2743064" algn="l" defTabSz="685766" rtl="0" eaLnBrk="1" latinLnBrk="0" hangingPunct="1">
              <a:defRPr sz="1350" kern="1200">
                <a:solidFill>
                  <a:schemeClr val="tx1"/>
                </a:solidFill>
                <a:latin typeface="+mn-lt"/>
                <a:ea typeface="+mn-ea"/>
                <a:cs typeface="+mn-cs"/>
              </a:defRPr>
            </a:lvl9pPr>
          </a:lstStyle>
          <a:p>
            <a:pPr>
              <a:lnSpc>
                <a:spcPct val="95000"/>
              </a:lnSpc>
            </a:pPr>
            <a:r>
              <a:rPr lang="en-US" sz="800" b="1" dirty="0">
                <a:latin typeface="Arial" panose="020B0604020202020204" pitchFamily="34" charset="0"/>
                <a:cs typeface="Arial" panose="020B0604020202020204" pitchFamily="34" charset="0"/>
              </a:rPr>
              <a:t>Data cutoff: 8 August 2023. </a:t>
            </a:r>
          </a:p>
          <a:p>
            <a:pPr>
              <a:lnSpc>
                <a:spcPct val="95000"/>
              </a:lnSpc>
            </a:pPr>
            <a:r>
              <a:rPr lang="en-US" sz="800" dirty="0">
                <a:latin typeface="Arial" panose="020B0604020202020204" pitchFamily="34" charset="0"/>
                <a:cs typeface="Arial" panose="020B0604020202020204" pitchFamily="34" charset="0"/>
              </a:rPr>
              <a:t>EV, </a:t>
            </a:r>
            <a:r>
              <a:rPr lang="en-US" sz="800" dirty="0" err="1">
                <a:latin typeface="Arial" panose="020B0604020202020204" pitchFamily="34" charset="0"/>
                <a:cs typeface="Arial" panose="020B0604020202020204" pitchFamily="34" charset="0"/>
              </a:rPr>
              <a:t>enfortumab</a:t>
            </a:r>
            <a:r>
              <a:rPr lang="en-US" sz="800" dirty="0">
                <a:latin typeface="Arial" panose="020B0604020202020204" pitchFamily="34" charset="0"/>
                <a:cs typeface="Arial" panose="020B0604020202020204" pitchFamily="34" charset="0"/>
              </a:rPr>
              <a:t> </a:t>
            </a:r>
            <a:r>
              <a:rPr lang="en-US" sz="800" dirty="0" err="1">
                <a:latin typeface="Arial" panose="020B0604020202020204" pitchFamily="34" charset="0"/>
                <a:cs typeface="Arial" panose="020B0604020202020204" pitchFamily="34" charset="0"/>
              </a:rPr>
              <a:t>vedotin</a:t>
            </a:r>
            <a:r>
              <a:rPr lang="en-US" sz="800" dirty="0">
                <a:latin typeface="Arial" panose="020B0604020202020204" pitchFamily="34" charset="0"/>
                <a:cs typeface="Arial" panose="020B0604020202020204" pitchFamily="34" charset="0"/>
              </a:rPr>
              <a:t>; P, pembrolizumab.</a:t>
            </a:r>
          </a:p>
          <a:p>
            <a:pPr>
              <a:lnSpc>
                <a:spcPct val="95000"/>
              </a:lnSpc>
            </a:pPr>
            <a:r>
              <a:rPr lang="en-US" sz="800" baseline="30000" dirty="0" err="1">
                <a:latin typeface="Arial" panose="020B0604020202020204" pitchFamily="34" charset="0"/>
                <a:cs typeface="Arial" panose="020B0604020202020204" pitchFamily="34" charset="0"/>
              </a:rPr>
              <a:t>a</a:t>
            </a:r>
            <a:r>
              <a:rPr lang="en-US" sz="800" dirty="0" err="1">
                <a:latin typeface="Arial" panose="020B0604020202020204" pitchFamily="34" charset="0"/>
                <a:cs typeface="Arial" panose="020B0604020202020204" pitchFamily="34" charset="0"/>
              </a:rPr>
              <a:t>The</a:t>
            </a:r>
            <a:r>
              <a:rPr lang="en-US" sz="800" dirty="0">
                <a:latin typeface="Arial" panose="020B0604020202020204" pitchFamily="34" charset="0"/>
                <a:cs typeface="Arial" panose="020B0604020202020204" pitchFamily="34" charset="0"/>
              </a:rPr>
              <a:t> median Nectin-4 H-score was 275 across patients in both arms.</a:t>
            </a:r>
          </a:p>
        </p:txBody>
      </p:sp>
      <p:sp>
        <p:nvSpPr>
          <p:cNvPr id="4" name="Title 1">
            <a:extLst>
              <a:ext uri="{FF2B5EF4-FFF2-40B4-BE49-F238E27FC236}">
                <a16:creationId xmlns:a16="http://schemas.microsoft.com/office/drawing/2014/main" id="{4DF03602-5731-CC69-DB05-BE5C6CB5903B}"/>
              </a:ext>
            </a:extLst>
          </p:cNvPr>
          <p:cNvSpPr txBox="1">
            <a:spLocks/>
          </p:cNvSpPr>
          <p:nvPr/>
        </p:nvSpPr>
        <p:spPr>
          <a:xfrm>
            <a:off x="352803" y="280800"/>
            <a:ext cx="7171947" cy="626400"/>
          </a:xfrm>
          <a:prstGeom prst="rect">
            <a:avLst/>
          </a:prstGeom>
        </p:spPr>
        <p:txBody>
          <a:bodyPr vert="horz" lIns="91440" tIns="45720" rIns="91440" bIns="45720" rtlCol="0" anchor="t">
            <a:noAutofit/>
          </a:bodyPr>
          <a:lstStyle>
            <a:lvl1pPr algn="l" defTabSz="914354"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a:lstStyle>
          <a:p>
            <a:pPr lvl="0">
              <a:defRPr/>
            </a:pPr>
            <a:r>
              <a:rPr lang="en-US" sz="2000" b="1" dirty="0">
                <a:latin typeface="Arial"/>
                <a:cs typeface="Arial"/>
              </a:rPr>
              <a:t>Consistent OS Benefit with EV+P in Both &lt;275 and ≥275 Nectin-4 H-Score Subgroups</a:t>
            </a:r>
          </a:p>
        </p:txBody>
      </p:sp>
      <p:sp>
        <p:nvSpPr>
          <p:cNvPr id="20" name="Slide Number Placeholder 2">
            <a:extLst>
              <a:ext uri="{FF2B5EF4-FFF2-40B4-BE49-F238E27FC236}">
                <a16:creationId xmlns:a16="http://schemas.microsoft.com/office/drawing/2014/main" id="{7E7543AC-4CB2-1C65-D37E-CEC1D55AD78A}"/>
              </a:ext>
            </a:extLst>
          </p:cNvPr>
          <p:cNvSpPr>
            <a:spLocks noGrp="1"/>
          </p:cNvSpPr>
          <p:nvPr>
            <p:ph type="sldNum" sz="quarter" idx="12"/>
          </p:nvPr>
        </p:nvSpPr>
        <p:spPr>
          <a:xfrm>
            <a:off x="6863577" y="4782557"/>
            <a:ext cx="2057400" cy="273844"/>
          </a:xfrm>
        </p:spPr>
        <p:txBody>
          <a:bodyPr/>
          <a:lstStyle/>
          <a:p>
            <a:pPr defTabSz="914333">
              <a:buClr>
                <a:srgbClr val="000000"/>
              </a:buClr>
              <a:defRPr/>
            </a:pPr>
            <a:fld id="{28C8C536-3D86-1B45-902E-B4A85A14D5F5}" type="slidenum">
              <a:rPr lang="en-GB" smtClean="0">
                <a:solidFill>
                  <a:schemeClr val="tx1"/>
                </a:solidFill>
                <a:latin typeface="Arial" panose="020B0604020202020204" pitchFamily="34" charset="0"/>
                <a:cs typeface="Arial" panose="020B0604020202020204" pitchFamily="34" charset="0"/>
              </a:rPr>
              <a:pPr defTabSz="914333">
                <a:buClr>
                  <a:srgbClr val="000000"/>
                </a:buClr>
                <a:defRPr/>
              </a:pPr>
              <a:t>8</a:t>
            </a:fld>
            <a:endParaRPr lang="en-GB">
              <a:solidFill>
                <a:schemeClr val="tx1"/>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9880824F-38AB-D021-20C8-27A260B07215}"/>
              </a:ext>
            </a:extLst>
          </p:cNvPr>
          <p:cNvSpPr txBox="1"/>
          <p:nvPr/>
        </p:nvSpPr>
        <p:spPr>
          <a:xfrm>
            <a:off x="802641" y="1122588"/>
            <a:ext cx="3647440" cy="261610"/>
          </a:xfrm>
          <a:prstGeom prst="rect">
            <a:avLst/>
          </a:prstGeom>
          <a:solidFill>
            <a:schemeClr val="bg1"/>
          </a:solidFill>
        </p:spPr>
        <p:txBody>
          <a:bodyPr wrap="square" rtlCol="0">
            <a:spAutoFit/>
          </a:bodyPr>
          <a:lstStyle/>
          <a:p>
            <a:pPr algn="ctr"/>
            <a:r>
              <a:rPr lang="en-GB" sz="1100" b="1" dirty="0">
                <a:latin typeface="Arial" panose="020B0604020202020204" pitchFamily="34" charset="0"/>
                <a:cs typeface="Arial" panose="020B0604020202020204" pitchFamily="34" charset="0"/>
              </a:rPr>
              <a:t>Nectin-4 H-score &lt;275</a:t>
            </a:r>
            <a:r>
              <a:rPr lang="en-GB" sz="1100" b="1" baseline="30000" dirty="0">
                <a:latin typeface="Arial" panose="020B0604020202020204" pitchFamily="34" charset="0"/>
                <a:cs typeface="Arial" panose="020B0604020202020204" pitchFamily="34" charset="0"/>
              </a:rPr>
              <a:t>a</a:t>
            </a:r>
            <a:endParaRPr lang="en-GB" sz="1100" b="1"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05A61A92-680E-2FB6-C2E2-F591DC15177D}"/>
              </a:ext>
            </a:extLst>
          </p:cNvPr>
          <p:cNvSpPr txBox="1"/>
          <p:nvPr/>
        </p:nvSpPr>
        <p:spPr>
          <a:xfrm>
            <a:off x="5252720" y="1122588"/>
            <a:ext cx="3668257" cy="261610"/>
          </a:xfrm>
          <a:prstGeom prst="rect">
            <a:avLst/>
          </a:prstGeom>
          <a:solidFill>
            <a:schemeClr val="bg1"/>
          </a:solidFill>
        </p:spPr>
        <p:txBody>
          <a:bodyPr wrap="square" rtlCol="0">
            <a:spAutoFit/>
          </a:bodyPr>
          <a:lstStyle>
            <a:defPPr>
              <a:defRPr lang="en-US"/>
            </a:defPPr>
            <a:lvl1pPr algn="ctr">
              <a:defRPr sz="1100" b="1">
                <a:latin typeface="Arial" panose="020B0604020202020204" pitchFamily="34" charset="0"/>
                <a:cs typeface="Arial" panose="020B0604020202020204" pitchFamily="34" charset="0"/>
              </a:defRPr>
            </a:lvl1pPr>
          </a:lstStyle>
          <a:p>
            <a:r>
              <a:rPr lang="en-GB" dirty="0"/>
              <a:t>Nectin-4 H-score ≥275</a:t>
            </a:r>
            <a:r>
              <a:rPr lang="en-GB" baseline="30000" dirty="0"/>
              <a:t>a</a:t>
            </a:r>
            <a:endParaRPr lang="en-GB" dirty="0"/>
          </a:p>
        </p:txBody>
      </p:sp>
      <p:graphicFrame>
        <p:nvGraphicFramePr>
          <p:cNvPr id="17" name="Table 16">
            <a:extLst>
              <a:ext uri="{FF2B5EF4-FFF2-40B4-BE49-F238E27FC236}">
                <a16:creationId xmlns:a16="http://schemas.microsoft.com/office/drawing/2014/main" id="{3491DACC-B766-93BE-C55F-D8258FD410EE}"/>
              </a:ext>
            </a:extLst>
          </p:cNvPr>
          <p:cNvGraphicFramePr>
            <a:graphicFrameLocks noGrp="1"/>
          </p:cNvGraphicFramePr>
          <p:nvPr>
            <p:extLst>
              <p:ext uri="{D42A27DB-BD31-4B8C-83A1-F6EECF244321}">
                <p14:modId xmlns:p14="http://schemas.microsoft.com/office/powerpoint/2010/main" val="3030287218"/>
              </p:ext>
            </p:extLst>
          </p:nvPr>
        </p:nvGraphicFramePr>
        <p:xfrm>
          <a:off x="6365177" y="1374340"/>
          <a:ext cx="2700000" cy="514097"/>
        </p:xfrm>
        <a:graphic>
          <a:graphicData uri="http://schemas.openxmlformats.org/drawingml/2006/table">
            <a:tbl>
              <a:tblPr firstRow="1" bandRow="1">
                <a:tableStyleId>{5C22544A-7EE6-4342-B048-85BDC9FD1C3A}</a:tableStyleId>
              </a:tblPr>
              <a:tblGrid>
                <a:gridCol w="612000">
                  <a:extLst>
                    <a:ext uri="{9D8B030D-6E8A-4147-A177-3AD203B41FA5}">
                      <a16:colId xmlns:a16="http://schemas.microsoft.com/office/drawing/2014/main" val="1337622925"/>
                    </a:ext>
                  </a:extLst>
                </a:gridCol>
                <a:gridCol w="216000">
                  <a:extLst>
                    <a:ext uri="{9D8B030D-6E8A-4147-A177-3AD203B41FA5}">
                      <a16:colId xmlns:a16="http://schemas.microsoft.com/office/drawing/2014/main" val="1310154995"/>
                    </a:ext>
                  </a:extLst>
                </a:gridCol>
                <a:gridCol w="360000">
                  <a:extLst>
                    <a:ext uri="{9D8B030D-6E8A-4147-A177-3AD203B41FA5}">
                      <a16:colId xmlns:a16="http://schemas.microsoft.com/office/drawing/2014/main" val="1935046245"/>
                    </a:ext>
                  </a:extLst>
                </a:gridCol>
                <a:gridCol w="396000">
                  <a:extLst>
                    <a:ext uri="{9D8B030D-6E8A-4147-A177-3AD203B41FA5}">
                      <a16:colId xmlns:a16="http://schemas.microsoft.com/office/drawing/2014/main" val="127999419"/>
                    </a:ext>
                  </a:extLst>
                </a:gridCol>
                <a:gridCol w="504000">
                  <a:extLst>
                    <a:ext uri="{9D8B030D-6E8A-4147-A177-3AD203B41FA5}">
                      <a16:colId xmlns:a16="http://schemas.microsoft.com/office/drawing/2014/main" val="278259521"/>
                    </a:ext>
                  </a:extLst>
                </a:gridCol>
                <a:gridCol w="612000">
                  <a:extLst>
                    <a:ext uri="{9D8B030D-6E8A-4147-A177-3AD203B41FA5}">
                      <a16:colId xmlns:a16="http://schemas.microsoft.com/office/drawing/2014/main" val="1668902268"/>
                    </a:ext>
                  </a:extLst>
                </a:gridCol>
              </a:tblGrid>
              <a:tr h="238697">
                <a:tc>
                  <a:txBody>
                    <a:bodyPr/>
                    <a:lstStyle/>
                    <a:p>
                      <a:pPr algn="ctr"/>
                      <a:endParaRPr lang="en-GB" sz="650" dirty="0">
                        <a:solidFill>
                          <a:schemeClr val="tx1"/>
                        </a:solidFill>
                        <a:latin typeface="Arial" panose="020B0604020202020204" pitchFamily="34" charset="0"/>
                        <a:cs typeface="Arial" panose="020B0604020202020204" pitchFamily="34" charset="0"/>
                      </a:endParaRPr>
                    </a:p>
                  </a:txBody>
                  <a:tcPr marL="18000" marR="18000" marT="18000" marB="18000" anchor="b">
                    <a:lnL w="6350" cap="flat" cmpd="sng" algn="ctr">
                      <a:solidFill>
                        <a:schemeClr val="bg1">
                          <a:lumMod val="65000"/>
                        </a:schemeClr>
                      </a:solidFill>
                      <a:prstDash val="solid"/>
                      <a:round/>
                      <a:headEnd type="none" w="med" len="med"/>
                      <a:tailEnd type="none" w="med" len="med"/>
                    </a:lnL>
                    <a:lnR w="12700" cmpd="sng">
                      <a:noFill/>
                    </a:lnR>
                    <a:lnT w="6350" cap="flat" cmpd="sng" algn="ctr">
                      <a:solidFill>
                        <a:schemeClr val="bg1">
                          <a:lumMod val="65000"/>
                        </a:schemeClr>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F2F2F2"/>
                    </a:solidFill>
                  </a:tcPr>
                </a:tc>
                <a:tc>
                  <a:txBody>
                    <a:bodyPr/>
                    <a:lstStyle/>
                    <a:p>
                      <a:pPr algn="ctr"/>
                      <a:r>
                        <a:rPr lang="en-US" sz="650" dirty="0">
                          <a:solidFill>
                            <a:schemeClr val="tx1"/>
                          </a:solidFill>
                          <a:latin typeface="Arial" panose="020B0604020202020204" pitchFamily="34" charset="0"/>
                          <a:cs typeface="Arial" panose="020B0604020202020204" pitchFamily="34" charset="0"/>
                        </a:rPr>
                        <a:t>N</a:t>
                      </a:r>
                      <a:endParaRPr lang="en-GB" sz="650" dirty="0">
                        <a:solidFill>
                          <a:schemeClr val="tx1"/>
                        </a:solidFill>
                        <a:latin typeface="Arial" panose="020B0604020202020204" pitchFamily="34" charset="0"/>
                        <a:cs typeface="Arial" panose="020B0604020202020204" pitchFamily="34" charset="0"/>
                      </a:endParaRPr>
                    </a:p>
                  </a:txBody>
                  <a:tcPr marL="18000" marR="18000" marT="18000" marB="18000" anchor="b">
                    <a:lnL w="12700" cmpd="sng">
                      <a:noFill/>
                    </a:lnL>
                    <a:lnR w="12700" cmpd="sng">
                      <a:noFill/>
                    </a:lnR>
                    <a:lnT w="6350" cap="flat" cmpd="sng" algn="ctr">
                      <a:solidFill>
                        <a:schemeClr val="bg1">
                          <a:lumMod val="65000"/>
                        </a:schemeClr>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F2F2F2"/>
                    </a:solidFill>
                  </a:tcPr>
                </a:tc>
                <a:tc>
                  <a:txBody>
                    <a:bodyPr/>
                    <a:lstStyle/>
                    <a:p>
                      <a:pPr algn="ctr"/>
                      <a:r>
                        <a:rPr lang="en-US" sz="650" dirty="0">
                          <a:solidFill>
                            <a:schemeClr val="tx1"/>
                          </a:solidFill>
                          <a:latin typeface="Arial" panose="020B0604020202020204" pitchFamily="34" charset="0"/>
                          <a:cs typeface="Arial" panose="020B0604020202020204" pitchFamily="34" charset="0"/>
                        </a:rPr>
                        <a:t>Events</a:t>
                      </a:r>
                      <a:endParaRPr lang="en-GB" sz="650" dirty="0">
                        <a:solidFill>
                          <a:schemeClr val="tx1"/>
                        </a:solidFill>
                        <a:latin typeface="Arial" panose="020B0604020202020204" pitchFamily="34" charset="0"/>
                        <a:cs typeface="Arial" panose="020B0604020202020204" pitchFamily="34" charset="0"/>
                      </a:endParaRPr>
                    </a:p>
                  </a:txBody>
                  <a:tcPr marL="18000" marR="18000" marT="18000" marB="18000" anchor="b">
                    <a:lnL w="12700" cmpd="sng">
                      <a:noFill/>
                    </a:lnL>
                    <a:lnR w="12700" cmpd="sng">
                      <a:noFill/>
                    </a:lnR>
                    <a:lnT w="6350" cap="flat" cmpd="sng" algn="ctr">
                      <a:solidFill>
                        <a:schemeClr val="bg1">
                          <a:lumMod val="65000"/>
                        </a:schemeClr>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F2F2F2"/>
                    </a:solidFill>
                  </a:tcPr>
                </a:tc>
                <a:tc>
                  <a:txBody>
                    <a:bodyPr/>
                    <a:lstStyle/>
                    <a:p>
                      <a:pPr algn="ctr"/>
                      <a:r>
                        <a:rPr lang="en-US" sz="650" dirty="0">
                          <a:solidFill>
                            <a:schemeClr val="tx1"/>
                          </a:solidFill>
                          <a:latin typeface="Arial" panose="020B0604020202020204" pitchFamily="34" charset="0"/>
                          <a:cs typeface="Arial" panose="020B0604020202020204" pitchFamily="34" charset="0"/>
                        </a:rPr>
                        <a:t>Median </a:t>
                      </a:r>
                      <a:br>
                        <a:rPr lang="en-US" sz="650" dirty="0">
                          <a:solidFill>
                            <a:schemeClr val="tx1"/>
                          </a:solidFill>
                          <a:latin typeface="Arial" panose="020B0604020202020204" pitchFamily="34" charset="0"/>
                          <a:cs typeface="Arial" panose="020B0604020202020204" pitchFamily="34" charset="0"/>
                        </a:rPr>
                      </a:br>
                      <a:r>
                        <a:rPr lang="en-US" sz="650" dirty="0">
                          <a:solidFill>
                            <a:schemeClr val="tx1"/>
                          </a:solidFill>
                          <a:latin typeface="Arial" panose="020B0604020202020204" pitchFamily="34" charset="0"/>
                          <a:cs typeface="Arial" panose="020B0604020202020204" pitchFamily="34" charset="0"/>
                        </a:rPr>
                        <a:t>(months)</a:t>
                      </a:r>
                      <a:endParaRPr lang="en-GB" sz="650" dirty="0">
                        <a:solidFill>
                          <a:schemeClr val="tx1"/>
                        </a:solidFill>
                        <a:latin typeface="Arial" panose="020B0604020202020204" pitchFamily="34" charset="0"/>
                        <a:cs typeface="Arial" panose="020B0604020202020204" pitchFamily="34" charset="0"/>
                      </a:endParaRPr>
                    </a:p>
                  </a:txBody>
                  <a:tcPr marL="18000" marR="18000" marT="18000" marB="18000" anchor="b">
                    <a:lnL w="12700" cmpd="sng">
                      <a:noFill/>
                    </a:lnL>
                    <a:lnR w="12700" cmpd="sng">
                      <a:noFill/>
                    </a:lnR>
                    <a:lnT w="6350" cap="flat" cmpd="sng" algn="ctr">
                      <a:solidFill>
                        <a:schemeClr val="bg1">
                          <a:lumMod val="65000"/>
                        </a:schemeClr>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F2F2F2"/>
                    </a:solidFill>
                  </a:tcPr>
                </a:tc>
                <a:tc>
                  <a:txBody>
                    <a:bodyPr/>
                    <a:lstStyle/>
                    <a:p>
                      <a:pPr algn="ctr"/>
                      <a:r>
                        <a:rPr lang="en-US" sz="650" dirty="0">
                          <a:solidFill>
                            <a:schemeClr val="tx1"/>
                          </a:solidFill>
                          <a:latin typeface="Arial" panose="020B0604020202020204" pitchFamily="34" charset="0"/>
                          <a:cs typeface="Arial" panose="020B0604020202020204" pitchFamily="34" charset="0"/>
                        </a:rPr>
                        <a:t>95% CI</a:t>
                      </a:r>
                      <a:endParaRPr lang="en-GB" sz="650" dirty="0">
                        <a:solidFill>
                          <a:schemeClr val="tx1"/>
                        </a:solidFill>
                        <a:latin typeface="Arial" panose="020B0604020202020204" pitchFamily="34" charset="0"/>
                        <a:cs typeface="Arial" panose="020B0604020202020204" pitchFamily="34" charset="0"/>
                      </a:endParaRPr>
                    </a:p>
                  </a:txBody>
                  <a:tcPr marL="18000" marR="18000" marT="18000" marB="18000" anchor="b">
                    <a:lnL w="12700" cmpd="sng">
                      <a:noFill/>
                    </a:lnL>
                    <a:lnR w="12700" cmpd="sng">
                      <a:noFill/>
                    </a:lnR>
                    <a:lnT w="6350" cap="flat" cmpd="sng" algn="ctr">
                      <a:solidFill>
                        <a:schemeClr val="bg1">
                          <a:lumMod val="65000"/>
                        </a:schemeClr>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F2F2F2"/>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650" dirty="0">
                          <a:solidFill>
                            <a:schemeClr val="tx1"/>
                          </a:solidFill>
                          <a:latin typeface="Arial" panose="020B0604020202020204" pitchFamily="34" charset="0"/>
                          <a:cs typeface="Arial" panose="020B0604020202020204" pitchFamily="34" charset="0"/>
                        </a:rPr>
                        <a:t>Stratified HR </a:t>
                      </a:r>
                      <a:br>
                        <a:rPr lang="en-US" sz="650" dirty="0">
                          <a:solidFill>
                            <a:schemeClr val="tx1"/>
                          </a:solidFill>
                          <a:latin typeface="Arial" panose="020B0604020202020204" pitchFamily="34" charset="0"/>
                          <a:cs typeface="Arial" panose="020B0604020202020204" pitchFamily="34" charset="0"/>
                        </a:rPr>
                      </a:br>
                      <a:r>
                        <a:rPr lang="en-US" sz="650" dirty="0">
                          <a:solidFill>
                            <a:schemeClr val="tx1"/>
                          </a:solidFill>
                          <a:latin typeface="Arial" panose="020B0604020202020204" pitchFamily="34" charset="0"/>
                          <a:cs typeface="Arial" panose="020B0604020202020204" pitchFamily="34" charset="0"/>
                        </a:rPr>
                        <a:t>(95% CI</a:t>
                      </a:r>
                      <a:r>
                        <a:rPr lang="en-GB" sz="650" dirty="0">
                          <a:solidFill>
                            <a:schemeClr val="tx1"/>
                          </a:solidFill>
                          <a:latin typeface="Arial" panose="020B0604020202020204" pitchFamily="34" charset="0"/>
                          <a:cs typeface="Arial" panose="020B0604020202020204" pitchFamily="34" charset="0"/>
                        </a:rPr>
                        <a:t>)</a:t>
                      </a:r>
                    </a:p>
                  </a:txBody>
                  <a:tcPr marL="18000" marR="18000" marT="18000" marB="18000" anchor="b">
                    <a:lnL w="12700" cmpd="sng">
                      <a:noFill/>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3607572848"/>
                  </a:ext>
                </a:extLst>
              </a:tr>
              <a:tr h="137700">
                <a:tc>
                  <a:txBody>
                    <a:bodyPr/>
                    <a:lstStyle/>
                    <a:p>
                      <a:r>
                        <a:rPr lang="en-US" sz="650" dirty="0">
                          <a:solidFill>
                            <a:schemeClr val="tx1"/>
                          </a:solidFill>
                          <a:latin typeface="Arial" panose="020B0604020202020204" pitchFamily="34" charset="0"/>
                          <a:cs typeface="Arial" panose="020B0604020202020204" pitchFamily="34" charset="0"/>
                        </a:rPr>
                        <a:t>EV+P</a:t>
                      </a:r>
                      <a:endParaRPr lang="en-GB" sz="650" dirty="0">
                        <a:solidFill>
                          <a:schemeClr val="tx1"/>
                        </a:solidFill>
                        <a:latin typeface="Arial" panose="020B0604020202020204" pitchFamily="34" charset="0"/>
                        <a:cs typeface="Arial" panose="020B0604020202020204" pitchFamily="34" charset="0"/>
                      </a:endParaRPr>
                    </a:p>
                  </a:txBody>
                  <a:tcPr marL="18000" marR="18000" marT="18000" marB="18000" anchor="ctr">
                    <a:lnL w="6350" cap="flat" cmpd="sng" algn="ctr">
                      <a:solidFill>
                        <a:schemeClr val="bg1">
                          <a:lumMod val="65000"/>
                        </a:schemeClr>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650" dirty="0">
                          <a:solidFill>
                            <a:schemeClr val="tx1"/>
                          </a:solidFill>
                          <a:latin typeface="Arial" panose="020B0604020202020204" pitchFamily="34" charset="0"/>
                          <a:cs typeface="Arial" panose="020B0604020202020204" pitchFamily="34" charset="0"/>
                        </a:rPr>
                        <a:t>217</a:t>
                      </a:r>
                      <a:endParaRPr lang="en-GB" sz="650" dirty="0">
                        <a:solidFill>
                          <a:schemeClr val="tx1"/>
                        </a:solidFill>
                        <a:latin typeface="Arial" panose="020B0604020202020204" pitchFamily="34" charset="0"/>
                        <a:cs typeface="Arial" panose="020B0604020202020204" pitchFamily="34" charset="0"/>
                      </a:endParaRPr>
                    </a:p>
                  </a:txBody>
                  <a:tcPr marL="18000" marR="18000" marT="18000" marB="1800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650" dirty="0">
                          <a:solidFill>
                            <a:schemeClr val="tx1"/>
                          </a:solidFill>
                          <a:latin typeface="Arial" panose="020B0604020202020204" pitchFamily="34" charset="0"/>
                          <a:cs typeface="Arial" panose="020B0604020202020204" pitchFamily="34" charset="0"/>
                        </a:rPr>
                        <a:t>62</a:t>
                      </a:r>
                      <a:endParaRPr lang="en-GB" sz="650" dirty="0">
                        <a:solidFill>
                          <a:schemeClr val="tx1"/>
                        </a:solidFill>
                        <a:latin typeface="Arial" panose="020B0604020202020204" pitchFamily="34" charset="0"/>
                        <a:cs typeface="Arial" panose="020B0604020202020204" pitchFamily="34" charset="0"/>
                      </a:endParaRPr>
                    </a:p>
                  </a:txBody>
                  <a:tcPr marL="18000" marR="18000" marT="18000" marB="1800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650" dirty="0">
                          <a:solidFill>
                            <a:schemeClr val="tx1"/>
                          </a:solidFill>
                          <a:latin typeface="Arial" panose="020B0604020202020204" pitchFamily="34" charset="0"/>
                          <a:cs typeface="Arial" panose="020B0604020202020204" pitchFamily="34" charset="0"/>
                        </a:rPr>
                        <a:t>–</a:t>
                      </a:r>
                      <a:endParaRPr lang="en-GB" sz="650" dirty="0">
                        <a:solidFill>
                          <a:schemeClr val="tx1"/>
                        </a:solidFill>
                        <a:latin typeface="Arial" panose="020B0604020202020204" pitchFamily="34" charset="0"/>
                        <a:cs typeface="Arial" panose="020B0604020202020204" pitchFamily="34" charset="0"/>
                      </a:endParaRPr>
                    </a:p>
                  </a:txBody>
                  <a:tcPr marL="18000" marR="18000" marT="18000" marB="1800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650" dirty="0">
                          <a:solidFill>
                            <a:schemeClr val="tx1"/>
                          </a:solidFill>
                          <a:latin typeface="Arial" panose="020B0604020202020204" pitchFamily="34" charset="0"/>
                          <a:cs typeface="Arial" panose="020B0604020202020204" pitchFamily="34" charset="0"/>
                        </a:rPr>
                        <a:t>(25.6, –)</a:t>
                      </a:r>
                      <a:endParaRPr lang="en-GB" sz="650" dirty="0">
                        <a:solidFill>
                          <a:schemeClr val="tx1"/>
                        </a:solidFill>
                        <a:latin typeface="Arial" panose="020B0604020202020204" pitchFamily="34" charset="0"/>
                        <a:cs typeface="Arial" panose="020B0604020202020204" pitchFamily="34" charset="0"/>
                      </a:endParaRPr>
                    </a:p>
                  </a:txBody>
                  <a:tcPr marL="18000" marR="18000" marT="18000" marB="1800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rowSpan="2">
                  <a:txBody>
                    <a:bodyPr/>
                    <a:lstStyle/>
                    <a:p>
                      <a:pPr algn="ctr"/>
                      <a:r>
                        <a:rPr lang="en-US" sz="650" dirty="0">
                          <a:solidFill>
                            <a:schemeClr val="tx1"/>
                          </a:solidFill>
                          <a:latin typeface="Arial" panose="020B0604020202020204" pitchFamily="34" charset="0"/>
                          <a:cs typeface="Arial" panose="020B0604020202020204" pitchFamily="34" charset="0"/>
                        </a:rPr>
                        <a:t>0.426</a:t>
                      </a:r>
                      <a:br>
                        <a:rPr lang="en-US" sz="650" dirty="0">
                          <a:solidFill>
                            <a:schemeClr val="tx1"/>
                          </a:solidFill>
                          <a:latin typeface="Arial" panose="020B0604020202020204" pitchFamily="34" charset="0"/>
                          <a:cs typeface="Arial" panose="020B0604020202020204" pitchFamily="34" charset="0"/>
                        </a:rPr>
                      </a:br>
                      <a:r>
                        <a:rPr lang="en-US" sz="650" dirty="0">
                          <a:solidFill>
                            <a:schemeClr val="tx1"/>
                          </a:solidFill>
                          <a:latin typeface="Arial" panose="020B0604020202020204" pitchFamily="34" charset="0"/>
                          <a:cs typeface="Arial" panose="020B0604020202020204" pitchFamily="34" charset="0"/>
                        </a:rPr>
                        <a:t>(0.305, 0.595)</a:t>
                      </a:r>
                      <a:endParaRPr lang="en-GB" sz="650" dirty="0">
                        <a:solidFill>
                          <a:schemeClr val="tx1"/>
                        </a:solidFill>
                        <a:latin typeface="Arial" panose="020B0604020202020204" pitchFamily="34" charset="0"/>
                        <a:cs typeface="Arial" panose="020B0604020202020204" pitchFamily="34" charset="0"/>
                      </a:endParaRPr>
                    </a:p>
                  </a:txBody>
                  <a:tcPr marL="18000" marR="18000" marT="18000" marB="18000" anchor="ctr">
                    <a:lnL w="12700" cmpd="sng">
                      <a:noFill/>
                    </a:lnL>
                    <a:lnR w="6350" cap="flat" cmpd="sng" algn="ctr">
                      <a:solidFill>
                        <a:schemeClr val="bg1">
                          <a:lumMod val="65000"/>
                        </a:schemeClr>
                      </a:solidFill>
                      <a:prstDash val="solid"/>
                      <a:round/>
                      <a:headEnd type="none" w="med" len="med"/>
                      <a:tailEnd type="none" w="med" len="med"/>
                    </a:lnR>
                    <a:lnT w="38100" cmpd="sng">
                      <a:noFill/>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88784701"/>
                  </a:ext>
                </a:extLst>
              </a:tr>
              <a:tr h="137700">
                <a:tc>
                  <a:txBody>
                    <a:bodyPr/>
                    <a:lstStyle/>
                    <a:p>
                      <a:r>
                        <a:rPr lang="en-US" sz="650" dirty="0">
                          <a:solidFill>
                            <a:schemeClr val="tx1"/>
                          </a:solidFill>
                          <a:latin typeface="Arial" panose="020B0604020202020204" pitchFamily="34" charset="0"/>
                          <a:cs typeface="Arial" panose="020B0604020202020204" pitchFamily="34" charset="0"/>
                        </a:rPr>
                        <a:t>Chemotherapy </a:t>
                      </a:r>
                      <a:endParaRPr lang="en-GB" sz="650" dirty="0">
                        <a:solidFill>
                          <a:schemeClr val="tx1"/>
                        </a:solidFill>
                        <a:latin typeface="Arial" panose="020B0604020202020204" pitchFamily="34" charset="0"/>
                        <a:cs typeface="Arial" panose="020B0604020202020204" pitchFamily="34" charset="0"/>
                      </a:endParaRPr>
                    </a:p>
                  </a:txBody>
                  <a:tcPr marL="18000" marR="18000" marT="18000" marB="18000" anchor="ctr">
                    <a:lnL w="6350" cap="flat" cmpd="sng" algn="ctr">
                      <a:solidFill>
                        <a:schemeClr val="bg1">
                          <a:lumMod val="65000"/>
                        </a:schemeClr>
                      </a:solidFill>
                      <a:prstDash val="solid"/>
                      <a:round/>
                      <a:headEnd type="none" w="med" len="med"/>
                      <a:tailEnd type="none" w="med" len="med"/>
                    </a:lnL>
                    <a:lnR w="12700" cmpd="sng">
                      <a:noFill/>
                    </a:lnR>
                    <a:lnT w="38100" cmpd="sng">
                      <a:noFill/>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650" dirty="0">
                          <a:solidFill>
                            <a:schemeClr val="tx1"/>
                          </a:solidFill>
                          <a:latin typeface="Arial" panose="020B0604020202020204" pitchFamily="34" charset="0"/>
                          <a:cs typeface="Arial" panose="020B0604020202020204" pitchFamily="34" charset="0"/>
                        </a:rPr>
                        <a:t>194</a:t>
                      </a:r>
                      <a:endParaRPr lang="en-GB" sz="650" dirty="0">
                        <a:solidFill>
                          <a:schemeClr val="tx1"/>
                        </a:solidFill>
                        <a:latin typeface="Arial" panose="020B0604020202020204" pitchFamily="34" charset="0"/>
                        <a:cs typeface="Arial" panose="020B0604020202020204" pitchFamily="34" charset="0"/>
                      </a:endParaRPr>
                    </a:p>
                  </a:txBody>
                  <a:tcPr marL="18000" marR="18000" marT="18000" marB="18000" anchor="ctr">
                    <a:lnL w="12700" cmpd="sng">
                      <a:noFill/>
                    </a:lnL>
                    <a:lnR w="12700" cmpd="sng">
                      <a:noFill/>
                    </a:lnR>
                    <a:lnT w="38100" cmpd="sng">
                      <a:noFill/>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650" dirty="0">
                          <a:solidFill>
                            <a:schemeClr val="tx1"/>
                          </a:solidFill>
                          <a:latin typeface="Arial" panose="020B0604020202020204" pitchFamily="34" charset="0"/>
                          <a:cs typeface="Arial" panose="020B0604020202020204" pitchFamily="34" charset="0"/>
                        </a:rPr>
                        <a:t>95</a:t>
                      </a:r>
                      <a:endParaRPr lang="en-GB" sz="650" dirty="0">
                        <a:solidFill>
                          <a:schemeClr val="tx1"/>
                        </a:solidFill>
                        <a:latin typeface="Arial" panose="020B0604020202020204" pitchFamily="34" charset="0"/>
                        <a:cs typeface="Arial" panose="020B0604020202020204" pitchFamily="34" charset="0"/>
                      </a:endParaRPr>
                    </a:p>
                  </a:txBody>
                  <a:tcPr marL="18000" marR="18000" marT="18000" marB="18000" anchor="ctr">
                    <a:lnL w="12700" cmpd="sng">
                      <a:noFill/>
                    </a:lnL>
                    <a:lnR w="12700" cmpd="sng">
                      <a:noFill/>
                    </a:lnR>
                    <a:lnT w="38100" cmpd="sng">
                      <a:noFill/>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650" dirty="0">
                          <a:solidFill>
                            <a:schemeClr val="tx1"/>
                          </a:solidFill>
                          <a:latin typeface="Arial" panose="020B0604020202020204" pitchFamily="34" charset="0"/>
                          <a:cs typeface="Arial" panose="020B0604020202020204" pitchFamily="34" charset="0"/>
                        </a:rPr>
                        <a:t>17.1</a:t>
                      </a:r>
                      <a:endParaRPr lang="en-GB" sz="650" dirty="0">
                        <a:solidFill>
                          <a:schemeClr val="tx1"/>
                        </a:solidFill>
                        <a:latin typeface="Arial" panose="020B0604020202020204" pitchFamily="34" charset="0"/>
                        <a:cs typeface="Arial" panose="020B0604020202020204" pitchFamily="34" charset="0"/>
                      </a:endParaRPr>
                    </a:p>
                  </a:txBody>
                  <a:tcPr marL="18000" marR="18000" marT="18000" marB="18000" anchor="ctr">
                    <a:lnL w="12700" cmpd="sng">
                      <a:noFill/>
                    </a:lnL>
                    <a:lnR w="12700" cmpd="sng">
                      <a:noFill/>
                    </a:lnR>
                    <a:lnT w="38100" cmpd="sng">
                      <a:noFill/>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650" dirty="0">
                          <a:solidFill>
                            <a:schemeClr val="tx1"/>
                          </a:solidFill>
                          <a:latin typeface="Arial" panose="020B0604020202020204" pitchFamily="34" charset="0"/>
                          <a:cs typeface="Arial" panose="020B0604020202020204" pitchFamily="34" charset="0"/>
                        </a:rPr>
                        <a:t>(14.7, 19.3)</a:t>
                      </a:r>
                      <a:endParaRPr lang="en-GB" sz="650" dirty="0">
                        <a:solidFill>
                          <a:schemeClr val="tx1"/>
                        </a:solidFill>
                        <a:latin typeface="Arial" panose="020B0604020202020204" pitchFamily="34" charset="0"/>
                        <a:cs typeface="Arial" panose="020B0604020202020204" pitchFamily="34" charset="0"/>
                      </a:endParaRPr>
                    </a:p>
                  </a:txBody>
                  <a:tcPr marL="18000" marR="18000" marT="18000" marB="18000" anchor="ctr">
                    <a:lnL w="12700" cmpd="sng">
                      <a:noFill/>
                    </a:lnL>
                    <a:lnR w="12700" cmpd="sng">
                      <a:noFill/>
                    </a:lnR>
                    <a:lnT w="38100" cmpd="sng">
                      <a:noFill/>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algn="ctr"/>
                      <a:endParaRPr lang="en-GB" sz="700" dirty="0">
                        <a:solidFill>
                          <a:schemeClr val="tx1"/>
                        </a:solidFill>
                      </a:endParaRPr>
                    </a:p>
                  </a:txBody>
                  <a:tcPr marL="18000" marR="18000" marT="18000" marB="1800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00676706"/>
                  </a:ext>
                </a:extLst>
              </a:tr>
            </a:tbl>
          </a:graphicData>
        </a:graphic>
      </p:graphicFrame>
      <p:graphicFrame>
        <p:nvGraphicFramePr>
          <p:cNvPr id="18" name="Table 17">
            <a:extLst>
              <a:ext uri="{FF2B5EF4-FFF2-40B4-BE49-F238E27FC236}">
                <a16:creationId xmlns:a16="http://schemas.microsoft.com/office/drawing/2014/main" id="{38E94EE6-D74D-6768-E80F-E30153FB060F}"/>
              </a:ext>
            </a:extLst>
          </p:cNvPr>
          <p:cNvGraphicFramePr>
            <a:graphicFrameLocks noGrp="1"/>
          </p:cNvGraphicFramePr>
          <p:nvPr>
            <p:extLst>
              <p:ext uri="{D42A27DB-BD31-4B8C-83A1-F6EECF244321}">
                <p14:modId xmlns:p14="http://schemas.microsoft.com/office/powerpoint/2010/main" val="3893465004"/>
              </p:ext>
            </p:extLst>
          </p:nvPr>
        </p:nvGraphicFramePr>
        <p:xfrm>
          <a:off x="1779530" y="1384198"/>
          <a:ext cx="2700000" cy="504240"/>
        </p:xfrm>
        <a:graphic>
          <a:graphicData uri="http://schemas.openxmlformats.org/drawingml/2006/table">
            <a:tbl>
              <a:tblPr firstRow="1" bandRow="1">
                <a:tableStyleId>{5C22544A-7EE6-4342-B048-85BDC9FD1C3A}</a:tableStyleId>
              </a:tblPr>
              <a:tblGrid>
                <a:gridCol w="612000">
                  <a:extLst>
                    <a:ext uri="{9D8B030D-6E8A-4147-A177-3AD203B41FA5}">
                      <a16:colId xmlns:a16="http://schemas.microsoft.com/office/drawing/2014/main" val="1337622925"/>
                    </a:ext>
                  </a:extLst>
                </a:gridCol>
                <a:gridCol w="216000">
                  <a:extLst>
                    <a:ext uri="{9D8B030D-6E8A-4147-A177-3AD203B41FA5}">
                      <a16:colId xmlns:a16="http://schemas.microsoft.com/office/drawing/2014/main" val="1310154995"/>
                    </a:ext>
                  </a:extLst>
                </a:gridCol>
                <a:gridCol w="360000">
                  <a:extLst>
                    <a:ext uri="{9D8B030D-6E8A-4147-A177-3AD203B41FA5}">
                      <a16:colId xmlns:a16="http://schemas.microsoft.com/office/drawing/2014/main" val="1935046245"/>
                    </a:ext>
                  </a:extLst>
                </a:gridCol>
                <a:gridCol w="396000">
                  <a:extLst>
                    <a:ext uri="{9D8B030D-6E8A-4147-A177-3AD203B41FA5}">
                      <a16:colId xmlns:a16="http://schemas.microsoft.com/office/drawing/2014/main" val="127999419"/>
                    </a:ext>
                  </a:extLst>
                </a:gridCol>
                <a:gridCol w="504000">
                  <a:extLst>
                    <a:ext uri="{9D8B030D-6E8A-4147-A177-3AD203B41FA5}">
                      <a16:colId xmlns:a16="http://schemas.microsoft.com/office/drawing/2014/main" val="278259521"/>
                    </a:ext>
                  </a:extLst>
                </a:gridCol>
                <a:gridCol w="612000">
                  <a:extLst>
                    <a:ext uri="{9D8B030D-6E8A-4147-A177-3AD203B41FA5}">
                      <a16:colId xmlns:a16="http://schemas.microsoft.com/office/drawing/2014/main" val="1668902268"/>
                    </a:ext>
                  </a:extLst>
                </a:gridCol>
              </a:tblGrid>
              <a:tr h="105378">
                <a:tc>
                  <a:txBody>
                    <a:bodyPr/>
                    <a:lstStyle/>
                    <a:p>
                      <a:pPr algn="ctr"/>
                      <a:endParaRPr lang="en-GB" sz="650" dirty="0">
                        <a:solidFill>
                          <a:schemeClr val="tx1"/>
                        </a:solidFill>
                        <a:latin typeface="Arial" panose="020B0604020202020204" pitchFamily="34" charset="0"/>
                        <a:cs typeface="Arial" panose="020B0604020202020204" pitchFamily="34" charset="0"/>
                      </a:endParaRPr>
                    </a:p>
                  </a:txBody>
                  <a:tcPr marL="18000" marR="18000" marT="18000" marB="18000" anchor="b">
                    <a:lnL w="6350" cap="flat" cmpd="sng" algn="ctr">
                      <a:solidFill>
                        <a:schemeClr val="bg1">
                          <a:lumMod val="65000"/>
                        </a:schemeClr>
                      </a:solidFill>
                      <a:prstDash val="solid"/>
                      <a:round/>
                      <a:headEnd type="none" w="med" len="med"/>
                      <a:tailEnd type="none" w="med" len="med"/>
                    </a:lnL>
                    <a:lnR w="12700" cmpd="sng">
                      <a:noFill/>
                    </a:lnR>
                    <a:lnT w="6350" cap="flat" cmpd="sng" algn="ctr">
                      <a:solidFill>
                        <a:schemeClr val="bg1">
                          <a:lumMod val="65000"/>
                        </a:schemeClr>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F2F2F2"/>
                    </a:solidFill>
                  </a:tcPr>
                </a:tc>
                <a:tc>
                  <a:txBody>
                    <a:bodyPr/>
                    <a:lstStyle/>
                    <a:p>
                      <a:pPr algn="ctr"/>
                      <a:r>
                        <a:rPr lang="en-US" sz="650" dirty="0">
                          <a:solidFill>
                            <a:schemeClr val="tx1"/>
                          </a:solidFill>
                          <a:latin typeface="Arial" panose="020B0604020202020204" pitchFamily="34" charset="0"/>
                          <a:cs typeface="Arial" panose="020B0604020202020204" pitchFamily="34" charset="0"/>
                        </a:rPr>
                        <a:t>N</a:t>
                      </a:r>
                      <a:endParaRPr lang="en-GB" sz="650" dirty="0">
                        <a:solidFill>
                          <a:schemeClr val="tx1"/>
                        </a:solidFill>
                        <a:latin typeface="Arial" panose="020B0604020202020204" pitchFamily="34" charset="0"/>
                        <a:cs typeface="Arial" panose="020B0604020202020204" pitchFamily="34" charset="0"/>
                      </a:endParaRPr>
                    </a:p>
                  </a:txBody>
                  <a:tcPr marL="18000" marR="18000" marT="18000" marB="18000" anchor="b">
                    <a:lnL w="12700" cmpd="sng">
                      <a:noFill/>
                    </a:lnL>
                    <a:lnR w="12700" cmpd="sng">
                      <a:noFill/>
                    </a:lnR>
                    <a:lnT w="6350" cap="flat" cmpd="sng" algn="ctr">
                      <a:solidFill>
                        <a:schemeClr val="bg1">
                          <a:lumMod val="65000"/>
                        </a:schemeClr>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F2F2F2"/>
                    </a:solidFill>
                  </a:tcPr>
                </a:tc>
                <a:tc>
                  <a:txBody>
                    <a:bodyPr/>
                    <a:lstStyle/>
                    <a:p>
                      <a:pPr algn="ctr"/>
                      <a:r>
                        <a:rPr lang="en-US" sz="650" dirty="0">
                          <a:solidFill>
                            <a:schemeClr val="tx1"/>
                          </a:solidFill>
                          <a:latin typeface="Arial" panose="020B0604020202020204" pitchFamily="34" charset="0"/>
                          <a:cs typeface="Arial" panose="020B0604020202020204" pitchFamily="34" charset="0"/>
                        </a:rPr>
                        <a:t>Events</a:t>
                      </a:r>
                      <a:endParaRPr lang="en-GB" sz="650" dirty="0">
                        <a:solidFill>
                          <a:schemeClr val="tx1"/>
                        </a:solidFill>
                        <a:latin typeface="Arial" panose="020B0604020202020204" pitchFamily="34" charset="0"/>
                        <a:cs typeface="Arial" panose="020B0604020202020204" pitchFamily="34" charset="0"/>
                      </a:endParaRPr>
                    </a:p>
                  </a:txBody>
                  <a:tcPr marL="18000" marR="18000" marT="18000" marB="18000" anchor="b">
                    <a:lnL w="12700" cmpd="sng">
                      <a:noFill/>
                    </a:lnL>
                    <a:lnR w="12700" cmpd="sng">
                      <a:noFill/>
                    </a:lnR>
                    <a:lnT w="6350" cap="flat" cmpd="sng" algn="ctr">
                      <a:solidFill>
                        <a:schemeClr val="bg1">
                          <a:lumMod val="65000"/>
                        </a:schemeClr>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F2F2F2"/>
                    </a:solidFill>
                  </a:tcPr>
                </a:tc>
                <a:tc>
                  <a:txBody>
                    <a:bodyPr/>
                    <a:lstStyle/>
                    <a:p>
                      <a:pPr algn="ctr"/>
                      <a:r>
                        <a:rPr lang="en-US" sz="650" dirty="0">
                          <a:solidFill>
                            <a:schemeClr val="tx1"/>
                          </a:solidFill>
                          <a:latin typeface="Arial" panose="020B0604020202020204" pitchFamily="34" charset="0"/>
                          <a:cs typeface="Arial" panose="020B0604020202020204" pitchFamily="34" charset="0"/>
                        </a:rPr>
                        <a:t>Median </a:t>
                      </a:r>
                      <a:br>
                        <a:rPr lang="en-US" sz="650" dirty="0">
                          <a:solidFill>
                            <a:schemeClr val="tx1"/>
                          </a:solidFill>
                          <a:latin typeface="Arial" panose="020B0604020202020204" pitchFamily="34" charset="0"/>
                          <a:cs typeface="Arial" panose="020B0604020202020204" pitchFamily="34" charset="0"/>
                        </a:rPr>
                      </a:br>
                      <a:r>
                        <a:rPr lang="en-US" sz="650" dirty="0">
                          <a:solidFill>
                            <a:schemeClr val="tx1"/>
                          </a:solidFill>
                          <a:latin typeface="Arial" panose="020B0604020202020204" pitchFamily="34" charset="0"/>
                          <a:cs typeface="Arial" panose="020B0604020202020204" pitchFamily="34" charset="0"/>
                        </a:rPr>
                        <a:t>(months)</a:t>
                      </a:r>
                      <a:endParaRPr lang="en-GB" sz="650" dirty="0">
                        <a:solidFill>
                          <a:schemeClr val="tx1"/>
                        </a:solidFill>
                        <a:latin typeface="Arial" panose="020B0604020202020204" pitchFamily="34" charset="0"/>
                        <a:cs typeface="Arial" panose="020B0604020202020204" pitchFamily="34" charset="0"/>
                      </a:endParaRPr>
                    </a:p>
                  </a:txBody>
                  <a:tcPr marL="18000" marR="18000" marT="18000" marB="18000" anchor="b">
                    <a:lnL w="12700" cmpd="sng">
                      <a:noFill/>
                    </a:lnL>
                    <a:lnR w="12700" cmpd="sng">
                      <a:noFill/>
                    </a:lnR>
                    <a:lnT w="6350" cap="flat" cmpd="sng" algn="ctr">
                      <a:solidFill>
                        <a:schemeClr val="bg1">
                          <a:lumMod val="65000"/>
                        </a:schemeClr>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F2F2F2"/>
                    </a:solidFill>
                  </a:tcPr>
                </a:tc>
                <a:tc>
                  <a:txBody>
                    <a:bodyPr/>
                    <a:lstStyle/>
                    <a:p>
                      <a:pPr algn="ctr"/>
                      <a:r>
                        <a:rPr lang="en-US" sz="650" dirty="0">
                          <a:solidFill>
                            <a:schemeClr val="tx1"/>
                          </a:solidFill>
                          <a:latin typeface="Arial" panose="020B0604020202020204" pitchFamily="34" charset="0"/>
                          <a:cs typeface="Arial" panose="020B0604020202020204" pitchFamily="34" charset="0"/>
                        </a:rPr>
                        <a:t>95% CI</a:t>
                      </a:r>
                      <a:endParaRPr lang="en-GB" sz="650" dirty="0">
                        <a:solidFill>
                          <a:schemeClr val="tx1"/>
                        </a:solidFill>
                        <a:latin typeface="Arial" panose="020B0604020202020204" pitchFamily="34" charset="0"/>
                        <a:cs typeface="Arial" panose="020B0604020202020204" pitchFamily="34" charset="0"/>
                      </a:endParaRPr>
                    </a:p>
                  </a:txBody>
                  <a:tcPr marL="18000" marR="18000" marT="18000" marB="18000" anchor="b">
                    <a:lnL w="12700" cmpd="sng">
                      <a:noFill/>
                    </a:lnL>
                    <a:lnR w="12700" cmpd="sng">
                      <a:noFill/>
                    </a:lnR>
                    <a:lnT w="6350" cap="flat" cmpd="sng" algn="ctr">
                      <a:solidFill>
                        <a:schemeClr val="bg1">
                          <a:lumMod val="65000"/>
                        </a:schemeClr>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F2F2F2"/>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650" dirty="0">
                          <a:solidFill>
                            <a:schemeClr val="tx1"/>
                          </a:solidFill>
                          <a:latin typeface="Arial" panose="020B0604020202020204" pitchFamily="34" charset="0"/>
                          <a:cs typeface="Arial" panose="020B0604020202020204" pitchFamily="34" charset="0"/>
                        </a:rPr>
                        <a:t>Stratified HR </a:t>
                      </a:r>
                      <a:br>
                        <a:rPr lang="en-US" sz="650" dirty="0">
                          <a:solidFill>
                            <a:schemeClr val="tx1"/>
                          </a:solidFill>
                          <a:latin typeface="Arial" panose="020B0604020202020204" pitchFamily="34" charset="0"/>
                          <a:cs typeface="Arial" panose="020B0604020202020204" pitchFamily="34" charset="0"/>
                        </a:rPr>
                      </a:br>
                      <a:r>
                        <a:rPr lang="en-US" sz="650" dirty="0">
                          <a:solidFill>
                            <a:schemeClr val="tx1"/>
                          </a:solidFill>
                          <a:latin typeface="Arial" panose="020B0604020202020204" pitchFamily="34" charset="0"/>
                          <a:cs typeface="Arial" panose="020B0604020202020204" pitchFamily="34" charset="0"/>
                        </a:rPr>
                        <a:t>(95% CI</a:t>
                      </a:r>
                      <a:r>
                        <a:rPr lang="en-GB" sz="650" dirty="0">
                          <a:solidFill>
                            <a:schemeClr val="tx1"/>
                          </a:solidFill>
                          <a:latin typeface="Arial" panose="020B0604020202020204" pitchFamily="34" charset="0"/>
                          <a:cs typeface="Arial" panose="020B0604020202020204" pitchFamily="34" charset="0"/>
                        </a:rPr>
                        <a:t>)</a:t>
                      </a:r>
                    </a:p>
                  </a:txBody>
                  <a:tcPr marL="18000" marR="18000" marT="18000" marB="18000" anchor="b">
                    <a:lnL w="12700" cmpd="sng">
                      <a:noFill/>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3607572848"/>
                  </a:ext>
                </a:extLst>
              </a:tr>
              <a:tr h="105378">
                <a:tc>
                  <a:txBody>
                    <a:bodyPr/>
                    <a:lstStyle/>
                    <a:p>
                      <a:r>
                        <a:rPr lang="en-US" sz="650" dirty="0">
                          <a:solidFill>
                            <a:schemeClr val="tx1"/>
                          </a:solidFill>
                          <a:latin typeface="Arial" panose="020B0604020202020204" pitchFamily="34" charset="0"/>
                          <a:cs typeface="Arial" panose="020B0604020202020204" pitchFamily="34" charset="0"/>
                        </a:rPr>
                        <a:t>EV+P</a:t>
                      </a:r>
                      <a:endParaRPr lang="en-GB" sz="650" dirty="0">
                        <a:solidFill>
                          <a:schemeClr val="tx1"/>
                        </a:solidFill>
                        <a:latin typeface="Arial" panose="020B0604020202020204" pitchFamily="34" charset="0"/>
                        <a:cs typeface="Arial" panose="020B0604020202020204" pitchFamily="34" charset="0"/>
                      </a:endParaRPr>
                    </a:p>
                  </a:txBody>
                  <a:tcPr marL="18000" marR="18000" marT="18000" marB="18000" anchor="ctr">
                    <a:lnL w="6350" cap="flat" cmpd="sng" algn="ctr">
                      <a:solidFill>
                        <a:schemeClr val="bg1">
                          <a:lumMod val="65000"/>
                        </a:schemeClr>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650" dirty="0">
                          <a:solidFill>
                            <a:schemeClr val="tx1"/>
                          </a:solidFill>
                          <a:latin typeface="Arial" panose="020B0604020202020204" pitchFamily="34" charset="0"/>
                          <a:cs typeface="Arial" panose="020B0604020202020204" pitchFamily="34" charset="0"/>
                        </a:rPr>
                        <a:t>177</a:t>
                      </a:r>
                      <a:endParaRPr lang="en-GB" sz="650" dirty="0">
                        <a:solidFill>
                          <a:schemeClr val="tx1"/>
                        </a:solidFill>
                        <a:latin typeface="Arial" panose="020B0604020202020204" pitchFamily="34" charset="0"/>
                        <a:cs typeface="Arial" panose="020B0604020202020204" pitchFamily="34" charset="0"/>
                      </a:endParaRPr>
                    </a:p>
                  </a:txBody>
                  <a:tcPr marL="18000" marR="18000" marT="18000" marB="1800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650" dirty="0">
                          <a:solidFill>
                            <a:schemeClr val="tx1"/>
                          </a:solidFill>
                          <a:latin typeface="Arial" panose="020B0604020202020204" pitchFamily="34" charset="0"/>
                          <a:cs typeface="Arial" panose="020B0604020202020204" pitchFamily="34" charset="0"/>
                        </a:rPr>
                        <a:t>57</a:t>
                      </a:r>
                      <a:endParaRPr lang="en-GB" sz="650" dirty="0">
                        <a:solidFill>
                          <a:schemeClr val="tx1"/>
                        </a:solidFill>
                        <a:latin typeface="Arial" panose="020B0604020202020204" pitchFamily="34" charset="0"/>
                        <a:cs typeface="Arial" panose="020B0604020202020204" pitchFamily="34" charset="0"/>
                      </a:endParaRPr>
                    </a:p>
                  </a:txBody>
                  <a:tcPr marL="18000" marR="18000" marT="18000" marB="1800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650" dirty="0">
                          <a:solidFill>
                            <a:schemeClr val="tx1"/>
                          </a:solidFill>
                          <a:latin typeface="Arial" panose="020B0604020202020204" pitchFamily="34" charset="0"/>
                          <a:cs typeface="Arial" panose="020B0604020202020204" pitchFamily="34" charset="0"/>
                        </a:rPr>
                        <a:t>26.1</a:t>
                      </a:r>
                      <a:endParaRPr lang="en-GB" sz="650" dirty="0">
                        <a:solidFill>
                          <a:schemeClr val="tx1"/>
                        </a:solidFill>
                        <a:latin typeface="Arial" panose="020B0604020202020204" pitchFamily="34" charset="0"/>
                        <a:cs typeface="Arial" panose="020B0604020202020204" pitchFamily="34" charset="0"/>
                      </a:endParaRPr>
                    </a:p>
                  </a:txBody>
                  <a:tcPr marL="18000" marR="18000" marT="18000" marB="1800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650" dirty="0">
                          <a:solidFill>
                            <a:schemeClr val="tx1"/>
                          </a:solidFill>
                          <a:latin typeface="Arial" panose="020B0604020202020204" pitchFamily="34" charset="0"/>
                          <a:cs typeface="Arial" panose="020B0604020202020204" pitchFamily="34" charset="0"/>
                        </a:rPr>
                        <a:t>(22.3, –)</a:t>
                      </a:r>
                      <a:endParaRPr lang="en-GB" sz="650" dirty="0">
                        <a:solidFill>
                          <a:schemeClr val="tx1"/>
                        </a:solidFill>
                        <a:latin typeface="Arial" panose="020B0604020202020204" pitchFamily="34" charset="0"/>
                        <a:cs typeface="Arial" panose="020B0604020202020204" pitchFamily="34" charset="0"/>
                      </a:endParaRPr>
                    </a:p>
                  </a:txBody>
                  <a:tcPr marL="18000" marR="18000" marT="18000" marB="1800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rowSpan="2">
                  <a:txBody>
                    <a:bodyPr/>
                    <a:lstStyle/>
                    <a:p>
                      <a:pPr algn="ctr"/>
                      <a:r>
                        <a:rPr lang="en-US" sz="650" dirty="0">
                          <a:solidFill>
                            <a:schemeClr val="tx1"/>
                          </a:solidFill>
                          <a:latin typeface="Arial" panose="020B0604020202020204" pitchFamily="34" charset="0"/>
                          <a:cs typeface="Arial" panose="020B0604020202020204" pitchFamily="34" charset="0"/>
                        </a:rPr>
                        <a:t>0.518</a:t>
                      </a:r>
                      <a:br>
                        <a:rPr lang="en-US" sz="650" dirty="0">
                          <a:solidFill>
                            <a:schemeClr val="tx1"/>
                          </a:solidFill>
                          <a:latin typeface="Arial" panose="020B0604020202020204" pitchFamily="34" charset="0"/>
                          <a:cs typeface="Arial" panose="020B0604020202020204" pitchFamily="34" charset="0"/>
                        </a:rPr>
                      </a:br>
                      <a:r>
                        <a:rPr lang="en-US" sz="650" dirty="0">
                          <a:solidFill>
                            <a:schemeClr val="tx1"/>
                          </a:solidFill>
                          <a:latin typeface="Arial" panose="020B0604020202020204" pitchFamily="34" charset="0"/>
                          <a:cs typeface="Arial" panose="020B0604020202020204" pitchFamily="34" charset="0"/>
                        </a:rPr>
                        <a:t>(0.372, 0.721)</a:t>
                      </a:r>
                      <a:endParaRPr lang="en-GB" sz="650" dirty="0">
                        <a:solidFill>
                          <a:schemeClr val="tx1"/>
                        </a:solidFill>
                        <a:latin typeface="Arial" panose="020B0604020202020204" pitchFamily="34" charset="0"/>
                        <a:cs typeface="Arial" panose="020B0604020202020204" pitchFamily="34" charset="0"/>
                      </a:endParaRPr>
                    </a:p>
                  </a:txBody>
                  <a:tcPr marL="18000" marR="18000" marT="18000" marB="18000" anchor="ctr">
                    <a:lnL w="12700" cmpd="sng">
                      <a:noFill/>
                    </a:lnL>
                    <a:lnR w="6350" cap="flat" cmpd="sng" algn="ctr">
                      <a:solidFill>
                        <a:schemeClr val="bg1">
                          <a:lumMod val="65000"/>
                        </a:schemeClr>
                      </a:solidFill>
                      <a:prstDash val="solid"/>
                      <a:round/>
                      <a:headEnd type="none" w="med" len="med"/>
                      <a:tailEnd type="none" w="med" len="med"/>
                    </a:lnR>
                    <a:lnT w="38100" cmpd="sng">
                      <a:noFill/>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88784701"/>
                  </a:ext>
                </a:extLst>
              </a:tr>
              <a:tr h="105378">
                <a:tc>
                  <a:txBody>
                    <a:bodyPr/>
                    <a:lstStyle/>
                    <a:p>
                      <a:r>
                        <a:rPr lang="en-US" sz="650" dirty="0">
                          <a:solidFill>
                            <a:schemeClr val="tx1"/>
                          </a:solidFill>
                          <a:latin typeface="Arial" panose="020B0604020202020204" pitchFamily="34" charset="0"/>
                          <a:cs typeface="Arial" panose="020B0604020202020204" pitchFamily="34" charset="0"/>
                        </a:rPr>
                        <a:t>Chemotherapy </a:t>
                      </a:r>
                      <a:endParaRPr lang="en-GB" sz="650" dirty="0">
                        <a:solidFill>
                          <a:schemeClr val="tx1"/>
                        </a:solidFill>
                        <a:latin typeface="Arial" panose="020B0604020202020204" pitchFamily="34" charset="0"/>
                        <a:cs typeface="Arial" panose="020B0604020202020204" pitchFamily="34" charset="0"/>
                      </a:endParaRPr>
                    </a:p>
                  </a:txBody>
                  <a:tcPr marL="18000" marR="18000" marT="18000" marB="18000" anchor="ctr">
                    <a:lnL w="6350" cap="flat" cmpd="sng" algn="ctr">
                      <a:solidFill>
                        <a:schemeClr val="bg1">
                          <a:lumMod val="65000"/>
                        </a:schemeClr>
                      </a:solidFill>
                      <a:prstDash val="solid"/>
                      <a:round/>
                      <a:headEnd type="none" w="med" len="med"/>
                      <a:tailEnd type="none" w="med" len="med"/>
                    </a:lnL>
                    <a:lnR w="12700" cmpd="sng">
                      <a:noFill/>
                    </a:lnR>
                    <a:lnT w="38100" cmpd="sng">
                      <a:noFill/>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650" dirty="0">
                          <a:solidFill>
                            <a:schemeClr val="tx1"/>
                          </a:solidFill>
                          <a:latin typeface="Arial" panose="020B0604020202020204" pitchFamily="34" charset="0"/>
                          <a:cs typeface="Arial" panose="020B0604020202020204" pitchFamily="34" charset="0"/>
                        </a:rPr>
                        <a:t>212</a:t>
                      </a:r>
                      <a:endParaRPr lang="en-GB" sz="650" dirty="0">
                        <a:solidFill>
                          <a:schemeClr val="tx1"/>
                        </a:solidFill>
                        <a:latin typeface="Arial" panose="020B0604020202020204" pitchFamily="34" charset="0"/>
                        <a:cs typeface="Arial" panose="020B0604020202020204" pitchFamily="34" charset="0"/>
                      </a:endParaRPr>
                    </a:p>
                  </a:txBody>
                  <a:tcPr marL="18000" marR="18000" marT="18000" marB="18000" anchor="ctr">
                    <a:lnL w="12700" cmpd="sng">
                      <a:noFill/>
                    </a:lnL>
                    <a:lnR w="12700" cmpd="sng">
                      <a:noFill/>
                    </a:lnR>
                    <a:lnT w="38100" cmpd="sng">
                      <a:noFill/>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650" dirty="0">
                          <a:solidFill>
                            <a:schemeClr val="tx1"/>
                          </a:solidFill>
                          <a:latin typeface="Arial" panose="020B0604020202020204" pitchFamily="34" charset="0"/>
                          <a:cs typeface="Arial" panose="020B0604020202020204" pitchFamily="34" charset="0"/>
                        </a:rPr>
                        <a:t>108</a:t>
                      </a:r>
                      <a:endParaRPr lang="en-GB" sz="650" dirty="0">
                        <a:solidFill>
                          <a:schemeClr val="tx1"/>
                        </a:solidFill>
                        <a:latin typeface="Arial" panose="020B0604020202020204" pitchFamily="34" charset="0"/>
                        <a:cs typeface="Arial" panose="020B0604020202020204" pitchFamily="34" charset="0"/>
                      </a:endParaRPr>
                    </a:p>
                  </a:txBody>
                  <a:tcPr marL="18000" marR="18000" marT="18000" marB="18000" anchor="ctr">
                    <a:lnL w="12700" cmpd="sng">
                      <a:noFill/>
                    </a:lnL>
                    <a:lnR w="12700" cmpd="sng">
                      <a:noFill/>
                    </a:lnR>
                    <a:lnT w="38100" cmpd="sng">
                      <a:noFill/>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650" dirty="0">
                          <a:solidFill>
                            <a:schemeClr val="tx1"/>
                          </a:solidFill>
                          <a:latin typeface="Arial" panose="020B0604020202020204" pitchFamily="34" charset="0"/>
                          <a:cs typeface="Arial" panose="020B0604020202020204" pitchFamily="34" charset="0"/>
                        </a:rPr>
                        <a:t>13.9</a:t>
                      </a:r>
                      <a:endParaRPr lang="en-GB" sz="650" dirty="0">
                        <a:solidFill>
                          <a:schemeClr val="tx1"/>
                        </a:solidFill>
                        <a:latin typeface="Arial" panose="020B0604020202020204" pitchFamily="34" charset="0"/>
                        <a:cs typeface="Arial" panose="020B0604020202020204" pitchFamily="34" charset="0"/>
                      </a:endParaRPr>
                    </a:p>
                  </a:txBody>
                  <a:tcPr marL="18000" marR="18000" marT="18000" marB="18000" anchor="ctr">
                    <a:lnL w="12700" cmpd="sng">
                      <a:noFill/>
                    </a:lnL>
                    <a:lnR w="12700" cmpd="sng">
                      <a:noFill/>
                    </a:lnR>
                    <a:lnT w="38100" cmpd="sng">
                      <a:noFill/>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650" dirty="0">
                          <a:solidFill>
                            <a:schemeClr val="tx1"/>
                          </a:solidFill>
                          <a:latin typeface="Arial" panose="020B0604020202020204" pitchFamily="34" charset="0"/>
                          <a:cs typeface="Arial" panose="020B0604020202020204" pitchFamily="34" charset="0"/>
                        </a:rPr>
                        <a:t>(11.6, 19.7)</a:t>
                      </a:r>
                      <a:endParaRPr lang="en-GB" sz="650" dirty="0">
                        <a:solidFill>
                          <a:schemeClr val="tx1"/>
                        </a:solidFill>
                        <a:latin typeface="Arial" panose="020B0604020202020204" pitchFamily="34" charset="0"/>
                        <a:cs typeface="Arial" panose="020B0604020202020204" pitchFamily="34" charset="0"/>
                      </a:endParaRPr>
                    </a:p>
                  </a:txBody>
                  <a:tcPr marL="18000" marR="18000" marT="18000" marB="18000" anchor="ctr">
                    <a:lnL w="12700" cmpd="sng">
                      <a:noFill/>
                    </a:lnL>
                    <a:lnR w="12700" cmpd="sng">
                      <a:noFill/>
                    </a:lnR>
                    <a:lnT w="38100" cmpd="sng">
                      <a:noFill/>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algn="ctr"/>
                      <a:endParaRPr lang="en-GB" sz="700" dirty="0">
                        <a:solidFill>
                          <a:schemeClr val="tx1"/>
                        </a:solidFill>
                      </a:endParaRPr>
                    </a:p>
                  </a:txBody>
                  <a:tcPr marL="18000" marR="18000" marT="18000" marB="1800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00676706"/>
                  </a:ext>
                </a:extLst>
              </a:tr>
            </a:tbl>
          </a:graphicData>
        </a:graphic>
      </p:graphicFrame>
    </p:spTree>
    <p:extLst>
      <p:ext uri="{BB962C8B-B14F-4D97-AF65-F5344CB8AC3E}">
        <p14:creationId xmlns:p14="http://schemas.microsoft.com/office/powerpoint/2010/main" val="36073253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 name="Table 27">
            <a:extLst>
              <a:ext uri="{FF2B5EF4-FFF2-40B4-BE49-F238E27FC236}">
                <a16:creationId xmlns:a16="http://schemas.microsoft.com/office/drawing/2014/main" id="{65119FB3-04D0-26B1-F05D-1492C05F92F0}"/>
              </a:ext>
            </a:extLst>
          </p:cNvPr>
          <p:cNvGraphicFramePr>
            <a:graphicFrameLocks noGrp="1"/>
          </p:cNvGraphicFramePr>
          <p:nvPr>
            <p:extLst>
              <p:ext uri="{D42A27DB-BD31-4B8C-83A1-F6EECF244321}">
                <p14:modId xmlns:p14="http://schemas.microsoft.com/office/powerpoint/2010/main" val="126484311"/>
              </p:ext>
            </p:extLst>
          </p:nvPr>
        </p:nvGraphicFramePr>
        <p:xfrm>
          <a:off x="96319" y="1871345"/>
          <a:ext cx="4356000" cy="1418730"/>
        </p:xfrm>
        <a:graphic>
          <a:graphicData uri="http://schemas.openxmlformats.org/drawingml/2006/table">
            <a:tbl>
              <a:tblPr firstRow="1" bandRow="1"/>
              <a:tblGrid>
                <a:gridCol w="756000">
                  <a:extLst>
                    <a:ext uri="{9D8B030D-6E8A-4147-A177-3AD203B41FA5}">
                      <a16:colId xmlns:a16="http://schemas.microsoft.com/office/drawing/2014/main" val="2627473174"/>
                    </a:ext>
                  </a:extLst>
                </a:gridCol>
                <a:gridCol w="720000">
                  <a:extLst>
                    <a:ext uri="{9D8B030D-6E8A-4147-A177-3AD203B41FA5}">
                      <a16:colId xmlns:a16="http://schemas.microsoft.com/office/drawing/2014/main" val="3494713417"/>
                    </a:ext>
                  </a:extLst>
                </a:gridCol>
                <a:gridCol w="720000">
                  <a:extLst>
                    <a:ext uri="{9D8B030D-6E8A-4147-A177-3AD203B41FA5}">
                      <a16:colId xmlns:a16="http://schemas.microsoft.com/office/drawing/2014/main" val="2514724437"/>
                    </a:ext>
                  </a:extLst>
                </a:gridCol>
                <a:gridCol w="1368000">
                  <a:extLst>
                    <a:ext uri="{9D8B030D-6E8A-4147-A177-3AD203B41FA5}">
                      <a16:colId xmlns:a16="http://schemas.microsoft.com/office/drawing/2014/main" val="1079120381"/>
                    </a:ext>
                  </a:extLst>
                </a:gridCol>
                <a:gridCol w="792000">
                  <a:extLst>
                    <a:ext uri="{9D8B030D-6E8A-4147-A177-3AD203B41FA5}">
                      <a16:colId xmlns:a16="http://schemas.microsoft.com/office/drawing/2014/main" val="2442550367"/>
                    </a:ext>
                  </a:extLst>
                </a:gridCol>
              </a:tblGrid>
              <a:tr h="144000">
                <a:tc>
                  <a:txBody>
                    <a:bodyPr/>
                    <a:lstStyle>
                      <a:lvl1pPr marL="0" algn="l" defTabSz="457200" rtl="0" eaLnBrk="1" latinLnBrk="0" hangingPunct="1">
                        <a:defRPr sz="1800" b="1" kern="1200">
                          <a:solidFill>
                            <a:schemeClr val="lt1"/>
                          </a:solidFill>
                          <a:latin typeface="Arial Narrow"/>
                        </a:defRPr>
                      </a:lvl1pPr>
                      <a:lvl2pPr marL="457200" algn="l" defTabSz="457200" rtl="0" eaLnBrk="1" latinLnBrk="0" hangingPunct="1">
                        <a:defRPr sz="1800" b="1" kern="1200">
                          <a:solidFill>
                            <a:schemeClr val="lt1"/>
                          </a:solidFill>
                          <a:latin typeface="Arial Narrow"/>
                        </a:defRPr>
                      </a:lvl2pPr>
                      <a:lvl3pPr marL="914400" algn="l" defTabSz="457200" rtl="0" eaLnBrk="1" latinLnBrk="0" hangingPunct="1">
                        <a:defRPr sz="1800" b="1" kern="1200">
                          <a:solidFill>
                            <a:schemeClr val="lt1"/>
                          </a:solidFill>
                          <a:latin typeface="Arial Narrow"/>
                        </a:defRPr>
                      </a:lvl3pPr>
                      <a:lvl4pPr marL="1371600" algn="l" defTabSz="457200" rtl="0" eaLnBrk="1" latinLnBrk="0" hangingPunct="1">
                        <a:defRPr sz="1800" b="1" kern="1200">
                          <a:solidFill>
                            <a:schemeClr val="lt1"/>
                          </a:solidFill>
                          <a:latin typeface="Arial Narrow"/>
                        </a:defRPr>
                      </a:lvl4pPr>
                      <a:lvl5pPr marL="1828800" algn="l" defTabSz="457200" rtl="0" eaLnBrk="1" latinLnBrk="0" hangingPunct="1">
                        <a:defRPr sz="1800" b="1" kern="1200">
                          <a:solidFill>
                            <a:schemeClr val="lt1"/>
                          </a:solidFill>
                          <a:latin typeface="Arial Narrow"/>
                        </a:defRPr>
                      </a:lvl5pPr>
                      <a:lvl6pPr marL="2286000" algn="l" defTabSz="457200" rtl="0" eaLnBrk="1" latinLnBrk="0" hangingPunct="1">
                        <a:defRPr sz="1800" b="1" kern="1200">
                          <a:solidFill>
                            <a:schemeClr val="lt1"/>
                          </a:solidFill>
                          <a:latin typeface="Arial Narrow"/>
                        </a:defRPr>
                      </a:lvl6pPr>
                      <a:lvl7pPr marL="2743200" algn="l" defTabSz="457200" rtl="0" eaLnBrk="1" latinLnBrk="0" hangingPunct="1">
                        <a:defRPr sz="1800" b="1" kern="1200">
                          <a:solidFill>
                            <a:schemeClr val="lt1"/>
                          </a:solidFill>
                          <a:latin typeface="Arial Narrow"/>
                        </a:defRPr>
                      </a:lvl7pPr>
                      <a:lvl8pPr marL="3200400" algn="l" defTabSz="457200" rtl="0" eaLnBrk="1" latinLnBrk="0" hangingPunct="1">
                        <a:defRPr sz="1800" b="1" kern="1200">
                          <a:solidFill>
                            <a:schemeClr val="lt1"/>
                          </a:solidFill>
                          <a:latin typeface="Arial Narrow"/>
                        </a:defRPr>
                      </a:lvl8pPr>
                      <a:lvl9pPr marL="3657600" algn="l" defTabSz="457200" rtl="0" eaLnBrk="1" latinLnBrk="0" hangingPunct="1">
                        <a:defRPr sz="1800" b="1" kern="1200">
                          <a:solidFill>
                            <a:schemeClr val="lt1"/>
                          </a:solidFill>
                          <a:latin typeface="Arial Narrow"/>
                        </a:defRPr>
                      </a:lvl9pPr>
                    </a:lstStyle>
                    <a:p>
                      <a:pPr algn="l">
                        <a:lnSpc>
                          <a:spcPts val="1000"/>
                        </a:lnSpc>
                      </a:pPr>
                      <a:endParaRPr lang="en-GB" sz="800" b="1" u="none" dirty="0">
                        <a:solidFill>
                          <a:srgbClr val="000000"/>
                        </a:solidFill>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b="1" kern="1200">
                          <a:solidFill>
                            <a:schemeClr val="lt1"/>
                          </a:solidFill>
                          <a:latin typeface="Arial Narrow"/>
                        </a:defRPr>
                      </a:lvl1pPr>
                      <a:lvl2pPr marL="457200" algn="l" defTabSz="457200" rtl="0" eaLnBrk="1" latinLnBrk="0" hangingPunct="1">
                        <a:defRPr sz="1800" b="1" kern="1200">
                          <a:solidFill>
                            <a:schemeClr val="lt1"/>
                          </a:solidFill>
                          <a:latin typeface="Arial Narrow"/>
                        </a:defRPr>
                      </a:lvl2pPr>
                      <a:lvl3pPr marL="914400" algn="l" defTabSz="457200" rtl="0" eaLnBrk="1" latinLnBrk="0" hangingPunct="1">
                        <a:defRPr sz="1800" b="1" kern="1200">
                          <a:solidFill>
                            <a:schemeClr val="lt1"/>
                          </a:solidFill>
                          <a:latin typeface="Arial Narrow"/>
                        </a:defRPr>
                      </a:lvl3pPr>
                      <a:lvl4pPr marL="1371600" algn="l" defTabSz="457200" rtl="0" eaLnBrk="1" latinLnBrk="0" hangingPunct="1">
                        <a:defRPr sz="1800" b="1" kern="1200">
                          <a:solidFill>
                            <a:schemeClr val="lt1"/>
                          </a:solidFill>
                          <a:latin typeface="Arial Narrow"/>
                        </a:defRPr>
                      </a:lvl4pPr>
                      <a:lvl5pPr marL="1828800" algn="l" defTabSz="457200" rtl="0" eaLnBrk="1" latinLnBrk="0" hangingPunct="1">
                        <a:defRPr sz="1800" b="1" kern="1200">
                          <a:solidFill>
                            <a:schemeClr val="lt1"/>
                          </a:solidFill>
                          <a:latin typeface="Arial Narrow"/>
                        </a:defRPr>
                      </a:lvl5pPr>
                      <a:lvl6pPr marL="2286000" algn="l" defTabSz="457200" rtl="0" eaLnBrk="1" latinLnBrk="0" hangingPunct="1">
                        <a:defRPr sz="1800" b="1" kern="1200">
                          <a:solidFill>
                            <a:schemeClr val="lt1"/>
                          </a:solidFill>
                          <a:latin typeface="Arial Narrow"/>
                        </a:defRPr>
                      </a:lvl6pPr>
                      <a:lvl7pPr marL="2743200" algn="l" defTabSz="457200" rtl="0" eaLnBrk="1" latinLnBrk="0" hangingPunct="1">
                        <a:defRPr sz="1800" b="1" kern="1200">
                          <a:solidFill>
                            <a:schemeClr val="lt1"/>
                          </a:solidFill>
                          <a:latin typeface="Arial Narrow"/>
                        </a:defRPr>
                      </a:lvl7pPr>
                      <a:lvl8pPr marL="3200400" algn="l" defTabSz="457200" rtl="0" eaLnBrk="1" latinLnBrk="0" hangingPunct="1">
                        <a:defRPr sz="1800" b="1" kern="1200">
                          <a:solidFill>
                            <a:schemeClr val="lt1"/>
                          </a:solidFill>
                          <a:latin typeface="Arial Narrow"/>
                        </a:defRPr>
                      </a:lvl8pPr>
                      <a:lvl9pPr marL="3657600" algn="l" defTabSz="457200" rtl="0" eaLnBrk="1" latinLnBrk="0" hangingPunct="1">
                        <a:defRPr sz="1800" b="1" kern="1200">
                          <a:solidFill>
                            <a:schemeClr val="lt1"/>
                          </a:solidFill>
                          <a:latin typeface="Arial Narrow"/>
                        </a:defRPr>
                      </a:lvl9pPr>
                    </a:lstStyle>
                    <a:p>
                      <a:pPr algn="ctr">
                        <a:lnSpc>
                          <a:spcPts val="1000"/>
                        </a:lnSpc>
                      </a:pPr>
                      <a:r>
                        <a:rPr lang="en-US" sz="800" u="none">
                          <a:solidFill>
                            <a:schemeClr val="tx1"/>
                          </a:solidFill>
                          <a:latin typeface="Arial" panose="020B0604020202020204" pitchFamily="34" charset="0"/>
                          <a:cs typeface="Arial" panose="020B0604020202020204" pitchFamily="34" charset="0"/>
                        </a:rPr>
                        <a:t>EV+P</a:t>
                      </a:r>
                      <a:endParaRPr lang="en-GB" sz="800" u="none">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b="1" kern="1200">
                          <a:solidFill>
                            <a:schemeClr val="lt1"/>
                          </a:solidFill>
                          <a:latin typeface="Arial Narrow"/>
                        </a:defRPr>
                      </a:lvl1pPr>
                      <a:lvl2pPr marL="457200" algn="l" defTabSz="457200" rtl="0" eaLnBrk="1" latinLnBrk="0" hangingPunct="1">
                        <a:defRPr sz="1800" b="1" kern="1200">
                          <a:solidFill>
                            <a:schemeClr val="lt1"/>
                          </a:solidFill>
                          <a:latin typeface="Arial Narrow"/>
                        </a:defRPr>
                      </a:lvl2pPr>
                      <a:lvl3pPr marL="914400" algn="l" defTabSz="457200" rtl="0" eaLnBrk="1" latinLnBrk="0" hangingPunct="1">
                        <a:defRPr sz="1800" b="1" kern="1200">
                          <a:solidFill>
                            <a:schemeClr val="lt1"/>
                          </a:solidFill>
                          <a:latin typeface="Arial Narrow"/>
                        </a:defRPr>
                      </a:lvl3pPr>
                      <a:lvl4pPr marL="1371600" algn="l" defTabSz="457200" rtl="0" eaLnBrk="1" latinLnBrk="0" hangingPunct="1">
                        <a:defRPr sz="1800" b="1" kern="1200">
                          <a:solidFill>
                            <a:schemeClr val="lt1"/>
                          </a:solidFill>
                          <a:latin typeface="Arial Narrow"/>
                        </a:defRPr>
                      </a:lvl4pPr>
                      <a:lvl5pPr marL="1828800" algn="l" defTabSz="457200" rtl="0" eaLnBrk="1" latinLnBrk="0" hangingPunct="1">
                        <a:defRPr sz="1800" b="1" kern="1200">
                          <a:solidFill>
                            <a:schemeClr val="lt1"/>
                          </a:solidFill>
                          <a:latin typeface="Arial Narrow"/>
                        </a:defRPr>
                      </a:lvl5pPr>
                      <a:lvl6pPr marL="2286000" algn="l" defTabSz="457200" rtl="0" eaLnBrk="1" latinLnBrk="0" hangingPunct="1">
                        <a:defRPr sz="1800" b="1" kern="1200">
                          <a:solidFill>
                            <a:schemeClr val="lt1"/>
                          </a:solidFill>
                          <a:latin typeface="Arial Narrow"/>
                        </a:defRPr>
                      </a:lvl6pPr>
                      <a:lvl7pPr marL="2743200" algn="l" defTabSz="457200" rtl="0" eaLnBrk="1" latinLnBrk="0" hangingPunct="1">
                        <a:defRPr sz="1800" b="1" kern="1200">
                          <a:solidFill>
                            <a:schemeClr val="lt1"/>
                          </a:solidFill>
                          <a:latin typeface="Arial Narrow"/>
                        </a:defRPr>
                      </a:lvl7pPr>
                      <a:lvl8pPr marL="3200400" algn="l" defTabSz="457200" rtl="0" eaLnBrk="1" latinLnBrk="0" hangingPunct="1">
                        <a:defRPr sz="1800" b="1" kern="1200">
                          <a:solidFill>
                            <a:schemeClr val="lt1"/>
                          </a:solidFill>
                          <a:latin typeface="Arial Narrow"/>
                        </a:defRPr>
                      </a:lvl8pPr>
                      <a:lvl9pPr marL="3657600" algn="l" defTabSz="457200" rtl="0" eaLnBrk="1" latinLnBrk="0" hangingPunct="1">
                        <a:defRPr sz="1800" b="1" kern="1200">
                          <a:solidFill>
                            <a:schemeClr val="lt1"/>
                          </a:solidFill>
                          <a:latin typeface="Arial Narrow"/>
                        </a:defRPr>
                      </a:lvl9pPr>
                    </a:lstStyle>
                    <a:p>
                      <a:pPr algn="ctr">
                        <a:lnSpc>
                          <a:spcPts val="1000"/>
                        </a:lnSpc>
                      </a:pPr>
                      <a:r>
                        <a:rPr lang="en-US" sz="800" u="none">
                          <a:solidFill>
                            <a:schemeClr val="tx1"/>
                          </a:solidFill>
                          <a:latin typeface="Arial" panose="020B0604020202020204" pitchFamily="34" charset="0"/>
                          <a:cs typeface="Arial" panose="020B0604020202020204" pitchFamily="34" charset="0"/>
                        </a:rPr>
                        <a:t>Chemotherapy</a:t>
                      </a:r>
                      <a:endParaRPr lang="en-GB" sz="800" u="none" baseline="3000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1000"/>
                        </a:lnSpc>
                      </a:pPr>
                      <a:endParaRPr lang="en-GB" sz="800" u="none" baseline="3000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1000"/>
                        </a:lnSpc>
                      </a:pPr>
                      <a:r>
                        <a:rPr lang="en-US" sz="800" b="1" u="none">
                          <a:solidFill>
                            <a:schemeClr val="tx1"/>
                          </a:solidFill>
                          <a:latin typeface="Arial" panose="020B0604020202020204" pitchFamily="34" charset="0"/>
                          <a:cs typeface="Arial" panose="020B0604020202020204" pitchFamily="34" charset="0"/>
                        </a:rPr>
                        <a:t>HR (95% CI)</a:t>
                      </a:r>
                      <a:endParaRPr lang="en-GB" sz="800" b="1" u="none">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4238573"/>
                  </a:ext>
                </a:extLst>
              </a:tr>
              <a:tr h="335002">
                <a:tc>
                  <a:txBody>
                    <a:bodyPr/>
                    <a:lstStyle/>
                    <a:p>
                      <a:pPr marL="0" indent="0" algn="l">
                        <a:lnSpc>
                          <a:spcPts val="1000"/>
                        </a:lnSpc>
                      </a:pPr>
                      <a:r>
                        <a:rPr lang="en-GB" sz="800" b="1">
                          <a:solidFill>
                            <a:schemeClr val="tx1"/>
                          </a:solidFill>
                          <a:latin typeface="Arial" panose="020B0604020202020204" pitchFamily="34" charset="0"/>
                          <a:cs typeface="Arial" panose="020B0604020202020204" pitchFamily="34" charset="0"/>
                        </a:rPr>
                        <a:t>Overall</a:t>
                      </a:r>
                    </a:p>
                  </a:txBody>
                  <a:tcPr marL="6096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ts val="1000"/>
                        </a:lnSpc>
                        <a:spcBef>
                          <a:spcPts val="0"/>
                        </a:spcBef>
                        <a:spcAft>
                          <a:spcPts val="0"/>
                        </a:spcAft>
                        <a:buClrTx/>
                        <a:buSzTx/>
                        <a:buFontTx/>
                        <a:buNone/>
                        <a:tabLst/>
                        <a:defRPr/>
                      </a:pPr>
                      <a:r>
                        <a:rPr lang="en-GB" sz="800" b="0">
                          <a:solidFill>
                            <a:schemeClr val="tx1"/>
                          </a:solidFill>
                          <a:latin typeface="Arial" panose="020B0604020202020204" pitchFamily="34" charset="0"/>
                          <a:cs typeface="Arial" panose="020B0604020202020204" pitchFamily="34" charset="0"/>
                        </a:rPr>
                        <a:t>12.5 </a:t>
                      </a:r>
                    </a:p>
                    <a:p>
                      <a:pPr marL="0" marR="0" lvl="0" indent="0" algn="ctr" defTabSz="457200" rtl="0" eaLnBrk="1" fontAlgn="auto" latinLnBrk="0" hangingPunct="1">
                        <a:lnSpc>
                          <a:spcPts val="1000"/>
                        </a:lnSpc>
                        <a:spcBef>
                          <a:spcPts val="0"/>
                        </a:spcBef>
                        <a:spcAft>
                          <a:spcPts val="0"/>
                        </a:spcAft>
                        <a:buClrTx/>
                        <a:buSzTx/>
                        <a:buFontTx/>
                        <a:buNone/>
                        <a:tabLst/>
                        <a:defRPr/>
                      </a:pPr>
                      <a:r>
                        <a:rPr lang="en-GB" sz="800" b="0">
                          <a:solidFill>
                            <a:schemeClr val="tx1"/>
                          </a:solidFill>
                          <a:latin typeface="Arial" panose="020B0604020202020204" pitchFamily="34" charset="0"/>
                          <a:cs typeface="Arial" panose="020B0604020202020204" pitchFamily="34" charset="0"/>
                        </a:rPr>
                        <a:t>(223/442)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ts val="1000"/>
                        </a:lnSpc>
                        <a:spcBef>
                          <a:spcPts val="0"/>
                        </a:spcBef>
                        <a:spcAft>
                          <a:spcPts val="0"/>
                        </a:spcAft>
                        <a:buClrTx/>
                        <a:buSzTx/>
                        <a:buFontTx/>
                        <a:buNone/>
                        <a:tabLst/>
                        <a:defRPr/>
                      </a:pPr>
                      <a:r>
                        <a:rPr lang="en-GB" sz="800" b="0">
                          <a:solidFill>
                            <a:schemeClr val="tx1"/>
                          </a:solidFill>
                          <a:latin typeface="Arial" panose="020B0604020202020204" pitchFamily="34" charset="0"/>
                          <a:cs typeface="Arial" panose="020B0604020202020204" pitchFamily="34" charset="0"/>
                        </a:rPr>
                        <a:t>6.3 </a:t>
                      </a:r>
                    </a:p>
                    <a:p>
                      <a:pPr marL="0" marR="0" lvl="0" indent="0" algn="ctr" defTabSz="457200" rtl="0" eaLnBrk="1" fontAlgn="auto" latinLnBrk="0" hangingPunct="1">
                        <a:lnSpc>
                          <a:spcPts val="1000"/>
                        </a:lnSpc>
                        <a:spcBef>
                          <a:spcPts val="0"/>
                        </a:spcBef>
                        <a:spcAft>
                          <a:spcPts val="0"/>
                        </a:spcAft>
                        <a:buClrTx/>
                        <a:buSzTx/>
                        <a:buFontTx/>
                        <a:buNone/>
                        <a:tabLst/>
                        <a:defRPr/>
                      </a:pPr>
                      <a:r>
                        <a:rPr lang="en-GB" sz="800" b="0">
                          <a:solidFill>
                            <a:schemeClr val="tx1"/>
                          </a:solidFill>
                          <a:latin typeface="Arial" panose="020B0604020202020204" pitchFamily="34" charset="0"/>
                          <a:cs typeface="Arial" panose="020B0604020202020204" pitchFamily="34" charset="0"/>
                        </a:rPr>
                        <a:t>(307/444)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ts val="1000"/>
                        </a:lnSpc>
                        <a:spcBef>
                          <a:spcPts val="0"/>
                        </a:spcBef>
                        <a:spcAft>
                          <a:spcPts val="0"/>
                        </a:spcAft>
                        <a:buClrTx/>
                        <a:buSzTx/>
                        <a:buFontTx/>
                        <a:buNone/>
                        <a:tabLst/>
                        <a:defRPr/>
                      </a:pPr>
                      <a:endParaRPr lang="en-GB" sz="800" b="0">
                        <a:solidFill>
                          <a:srgbClr val="000000"/>
                        </a:solidFill>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ts val="1000"/>
                        </a:lnSpc>
                        <a:spcBef>
                          <a:spcPts val="0"/>
                        </a:spcBef>
                        <a:spcAft>
                          <a:spcPts val="0"/>
                        </a:spcAft>
                        <a:buClrTx/>
                        <a:buSzTx/>
                        <a:buFontTx/>
                        <a:buNone/>
                        <a:tabLst/>
                        <a:defRPr/>
                      </a:pPr>
                      <a:r>
                        <a:rPr lang="en-GB" sz="800" b="0">
                          <a:solidFill>
                            <a:srgbClr val="000000"/>
                          </a:solidFill>
                          <a:latin typeface="Arial" panose="020B0604020202020204" pitchFamily="34" charset="0"/>
                          <a:cs typeface="Arial" panose="020B0604020202020204" pitchFamily="34" charset="0"/>
                        </a:rPr>
                        <a:t>0.450 </a:t>
                      </a:r>
                    </a:p>
                    <a:p>
                      <a:pPr marL="0" marR="0" lvl="0" indent="0" algn="ctr" defTabSz="457200" rtl="0" eaLnBrk="1" fontAlgn="auto" latinLnBrk="0" hangingPunct="1">
                        <a:lnSpc>
                          <a:spcPts val="1000"/>
                        </a:lnSpc>
                        <a:spcBef>
                          <a:spcPts val="0"/>
                        </a:spcBef>
                        <a:spcAft>
                          <a:spcPts val="0"/>
                        </a:spcAft>
                        <a:buClrTx/>
                        <a:buSzTx/>
                        <a:buFontTx/>
                        <a:buNone/>
                        <a:tabLst/>
                        <a:defRPr/>
                      </a:pPr>
                      <a:r>
                        <a:rPr lang="en-GB" sz="800" b="0">
                          <a:solidFill>
                            <a:srgbClr val="000000"/>
                          </a:solidFill>
                          <a:latin typeface="Arial" panose="020B0604020202020204" pitchFamily="34" charset="0"/>
                          <a:cs typeface="Arial" panose="020B0604020202020204" pitchFamily="34" charset="0"/>
                        </a:rPr>
                        <a:t>(0.377 to 0.538)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76800103"/>
                  </a:ext>
                </a:extLst>
              </a:tr>
              <a:tr h="108000">
                <a:tc gridSpan="2">
                  <a:txBody>
                    <a:bodyPr/>
                    <a:lstStyle/>
                    <a:p>
                      <a:pPr marL="0" indent="0" algn="l">
                        <a:lnSpc>
                          <a:spcPts val="1000"/>
                        </a:lnSpc>
                      </a:pPr>
                      <a:r>
                        <a:rPr lang="pt-BR" sz="800" b="1" i="0">
                          <a:latin typeface="Arial" panose="020B0604020202020204" pitchFamily="34" charset="0"/>
                          <a:cs typeface="Arial" panose="020B0604020202020204" pitchFamily="34" charset="0"/>
                        </a:rPr>
                        <a:t>Subgroup, Nectin-4 H-score</a:t>
                      </a:r>
                      <a:endParaRPr lang="en-GB" sz="800" b="1">
                        <a:solidFill>
                          <a:schemeClr val="tx1"/>
                        </a:solidFill>
                        <a:latin typeface="Arial" panose="020B0604020202020204" pitchFamily="34" charset="0"/>
                        <a:cs typeface="Arial" panose="020B0604020202020204" pitchFamily="34" charset="0"/>
                      </a:endParaRPr>
                    </a:p>
                  </a:txBody>
                  <a:tcPr marL="6096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457200" rtl="0" eaLnBrk="1" fontAlgn="auto" latinLnBrk="0" hangingPunct="1">
                        <a:lnSpc>
                          <a:spcPts val="1000"/>
                        </a:lnSpc>
                        <a:spcBef>
                          <a:spcPts val="0"/>
                        </a:spcBef>
                        <a:spcAft>
                          <a:spcPts val="0"/>
                        </a:spcAft>
                        <a:buClrTx/>
                        <a:buSzTx/>
                        <a:buFontTx/>
                        <a:buNone/>
                        <a:tabLst/>
                        <a:defRPr/>
                      </a:pPr>
                      <a:endParaRPr lang="en-GB" sz="800" b="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ts val="1000"/>
                        </a:lnSpc>
                        <a:spcBef>
                          <a:spcPts val="0"/>
                        </a:spcBef>
                        <a:spcAft>
                          <a:spcPts val="0"/>
                        </a:spcAft>
                        <a:buClrTx/>
                        <a:buSzTx/>
                        <a:buFontTx/>
                        <a:buNone/>
                        <a:tabLst/>
                        <a:defRPr/>
                      </a:pPr>
                      <a:endParaRPr lang="en-GB" sz="800" b="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ts val="1000"/>
                        </a:lnSpc>
                        <a:spcBef>
                          <a:spcPts val="0"/>
                        </a:spcBef>
                        <a:spcAft>
                          <a:spcPts val="0"/>
                        </a:spcAft>
                        <a:buClrTx/>
                        <a:buSzTx/>
                        <a:buFontTx/>
                        <a:buNone/>
                        <a:tabLst/>
                        <a:defRPr/>
                      </a:pPr>
                      <a:endParaRPr lang="en-GB" sz="800" b="0">
                        <a:solidFill>
                          <a:srgbClr val="000000"/>
                        </a:solidFill>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ts val="1000"/>
                        </a:lnSpc>
                        <a:spcBef>
                          <a:spcPts val="0"/>
                        </a:spcBef>
                        <a:spcAft>
                          <a:spcPts val="0"/>
                        </a:spcAft>
                        <a:buClrTx/>
                        <a:buSzTx/>
                        <a:buFontTx/>
                        <a:buNone/>
                        <a:tabLst/>
                        <a:defRPr/>
                      </a:pPr>
                      <a:endParaRPr lang="en-GB" sz="800" b="0">
                        <a:solidFill>
                          <a:srgbClr val="000000"/>
                        </a:solidFill>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45601195"/>
                  </a:ext>
                </a:extLst>
              </a:tr>
              <a:tr h="288000">
                <a:tc>
                  <a:txBody>
                    <a:bodyPr/>
                    <a:lstStyle>
                      <a:lvl1pPr marL="0" algn="l" defTabSz="457200" rtl="0" eaLnBrk="1" latinLnBrk="0" hangingPunct="1">
                        <a:defRPr sz="1800" kern="1200">
                          <a:solidFill>
                            <a:schemeClr val="dk1"/>
                          </a:solidFill>
                          <a:latin typeface="Arial Narrow"/>
                        </a:defRPr>
                      </a:lvl1pPr>
                      <a:lvl2pPr marL="457200" algn="l" defTabSz="457200" rtl="0" eaLnBrk="1" latinLnBrk="0" hangingPunct="1">
                        <a:defRPr sz="1800" kern="1200">
                          <a:solidFill>
                            <a:schemeClr val="dk1"/>
                          </a:solidFill>
                          <a:latin typeface="Arial Narrow"/>
                        </a:defRPr>
                      </a:lvl2pPr>
                      <a:lvl3pPr marL="914400" algn="l" defTabSz="457200" rtl="0" eaLnBrk="1" latinLnBrk="0" hangingPunct="1">
                        <a:defRPr sz="1800" kern="1200">
                          <a:solidFill>
                            <a:schemeClr val="dk1"/>
                          </a:solidFill>
                          <a:latin typeface="Arial Narrow"/>
                        </a:defRPr>
                      </a:lvl3pPr>
                      <a:lvl4pPr marL="1371600" algn="l" defTabSz="457200" rtl="0" eaLnBrk="1" latinLnBrk="0" hangingPunct="1">
                        <a:defRPr sz="1800" kern="1200">
                          <a:solidFill>
                            <a:schemeClr val="dk1"/>
                          </a:solidFill>
                          <a:latin typeface="Arial Narrow"/>
                        </a:defRPr>
                      </a:lvl4pPr>
                      <a:lvl5pPr marL="1828800" algn="l" defTabSz="457200" rtl="0" eaLnBrk="1" latinLnBrk="0" hangingPunct="1">
                        <a:defRPr sz="1800" kern="1200">
                          <a:solidFill>
                            <a:schemeClr val="dk1"/>
                          </a:solidFill>
                          <a:latin typeface="Arial Narrow"/>
                        </a:defRPr>
                      </a:lvl5pPr>
                      <a:lvl6pPr marL="2286000" algn="l" defTabSz="457200" rtl="0" eaLnBrk="1" latinLnBrk="0" hangingPunct="1">
                        <a:defRPr sz="1800" kern="1200">
                          <a:solidFill>
                            <a:schemeClr val="dk1"/>
                          </a:solidFill>
                          <a:latin typeface="Arial Narrow"/>
                        </a:defRPr>
                      </a:lvl6pPr>
                      <a:lvl7pPr marL="2743200" algn="l" defTabSz="457200" rtl="0" eaLnBrk="1" latinLnBrk="0" hangingPunct="1">
                        <a:defRPr sz="1800" kern="1200">
                          <a:solidFill>
                            <a:schemeClr val="dk1"/>
                          </a:solidFill>
                          <a:latin typeface="Arial Narrow"/>
                        </a:defRPr>
                      </a:lvl7pPr>
                      <a:lvl8pPr marL="3200400" algn="l" defTabSz="457200" rtl="0" eaLnBrk="1" latinLnBrk="0" hangingPunct="1">
                        <a:defRPr sz="1800" kern="1200">
                          <a:solidFill>
                            <a:schemeClr val="dk1"/>
                          </a:solidFill>
                          <a:latin typeface="Arial Narrow"/>
                        </a:defRPr>
                      </a:lvl8pPr>
                      <a:lvl9pPr marL="3657600" algn="l" defTabSz="457200" rtl="0" eaLnBrk="1" latinLnBrk="0" hangingPunct="1">
                        <a:defRPr sz="1800" kern="1200">
                          <a:solidFill>
                            <a:schemeClr val="dk1"/>
                          </a:solidFill>
                          <a:latin typeface="Arial Narrow"/>
                        </a:defRPr>
                      </a:lvl9pPr>
                    </a:lstStyle>
                    <a:p>
                      <a:pPr marL="0" indent="72000" algn="l">
                        <a:lnSpc>
                          <a:spcPts val="1000"/>
                        </a:lnSpc>
                      </a:pPr>
                      <a:r>
                        <a:rPr lang="en-US" sz="800" b="0">
                          <a:solidFill>
                            <a:schemeClr val="tx1"/>
                          </a:solidFill>
                          <a:latin typeface="Arial" panose="020B0604020202020204" pitchFamily="34" charset="0"/>
                          <a:cs typeface="Arial" panose="020B0604020202020204" pitchFamily="34" charset="0"/>
                        </a:rPr>
                        <a:t>&lt;150</a:t>
                      </a:r>
                      <a:endParaRPr lang="en-GB" sz="800" b="0">
                        <a:solidFill>
                          <a:schemeClr val="tx1"/>
                        </a:solidFill>
                        <a:latin typeface="Arial" panose="020B0604020202020204" pitchFamily="34" charset="0"/>
                        <a:cs typeface="Arial" panose="020B0604020202020204" pitchFamily="34" charset="0"/>
                      </a:endParaRPr>
                    </a:p>
                  </a:txBody>
                  <a:tcPr marL="6096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ts val="1000"/>
                        </a:lnSpc>
                        <a:spcBef>
                          <a:spcPts val="0"/>
                        </a:spcBef>
                        <a:spcAft>
                          <a:spcPts val="0"/>
                        </a:spcAft>
                        <a:buClrTx/>
                        <a:buSzTx/>
                        <a:buFontTx/>
                        <a:buNone/>
                        <a:tabLst/>
                        <a:defRPr/>
                      </a:pPr>
                      <a:r>
                        <a:rPr lang="en-GB" sz="800" b="0">
                          <a:solidFill>
                            <a:schemeClr val="tx1"/>
                          </a:solidFill>
                          <a:latin typeface="Arial" panose="020B0604020202020204" pitchFamily="34" charset="0"/>
                          <a:cs typeface="Arial" panose="020B0604020202020204" pitchFamily="34" charset="0"/>
                        </a:rPr>
                        <a:t>10.4 </a:t>
                      </a:r>
                    </a:p>
                    <a:p>
                      <a:pPr marL="0" marR="0" lvl="0" indent="0" algn="ctr" defTabSz="457200" rtl="0" eaLnBrk="1" fontAlgn="auto" latinLnBrk="0" hangingPunct="1">
                        <a:lnSpc>
                          <a:spcPts val="1000"/>
                        </a:lnSpc>
                        <a:spcBef>
                          <a:spcPts val="0"/>
                        </a:spcBef>
                        <a:spcAft>
                          <a:spcPts val="0"/>
                        </a:spcAft>
                        <a:buClrTx/>
                        <a:buSzTx/>
                        <a:buFontTx/>
                        <a:buNone/>
                        <a:tabLst/>
                        <a:defRPr/>
                      </a:pPr>
                      <a:r>
                        <a:rPr lang="en-GB" sz="800" b="0">
                          <a:solidFill>
                            <a:schemeClr val="tx1"/>
                          </a:solidFill>
                          <a:latin typeface="Arial" panose="020B0604020202020204" pitchFamily="34" charset="0"/>
                          <a:cs typeface="Arial" panose="020B0604020202020204" pitchFamily="34" charset="0"/>
                        </a:rPr>
                        <a:t>(19/38)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ts val="1000"/>
                        </a:lnSpc>
                        <a:spcBef>
                          <a:spcPts val="0"/>
                        </a:spcBef>
                        <a:spcAft>
                          <a:spcPts val="0"/>
                        </a:spcAft>
                        <a:buClrTx/>
                        <a:buSzTx/>
                        <a:buFontTx/>
                        <a:buNone/>
                        <a:tabLst/>
                        <a:defRPr/>
                      </a:pPr>
                      <a:r>
                        <a:rPr lang="en-GB" sz="800" b="0">
                          <a:solidFill>
                            <a:schemeClr val="tx1"/>
                          </a:solidFill>
                          <a:latin typeface="Arial" panose="020B0604020202020204" pitchFamily="34" charset="0"/>
                          <a:cs typeface="Arial" panose="020B0604020202020204" pitchFamily="34" charset="0"/>
                        </a:rPr>
                        <a:t>6.2 </a:t>
                      </a:r>
                    </a:p>
                    <a:p>
                      <a:pPr marL="0" marR="0" lvl="0" indent="0" algn="ctr" defTabSz="457200" rtl="0" eaLnBrk="1" fontAlgn="auto" latinLnBrk="0" hangingPunct="1">
                        <a:lnSpc>
                          <a:spcPts val="1000"/>
                        </a:lnSpc>
                        <a:spcBef>
                          <a:spcPts val="0"/>
                        </a:spcBef>
                        <a:spcAft>
                          <a:spcPts val="0"/>
                        </a:spcAft>
                        <a:buClrTx/>
                        <a:buSzTx/>
                        <a:buFontTx/>
                        <a:buNone/>
                        <a:tabLst/>
                        <a:defRPr/>
                      </a:pPr>
                      <a:r>
                        <a:rPr lang="en-GB" sz="800" b="0">
                          <a:solidFill>
                            <a:schemeClr val="tx1"/>
                          </a:solidFill>
                          <a:latin typeface="Arial" panose="020B0604020202020204" pitchFamily="34" charset="0"/>
                          <a:cs typeface="Arial" panose="020B0604020202020204" pitchFamily="34" charset="0"/>
                        </a:rPr>
                        <a:t>(34/50)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ts val="1000"/>
                        </a:lnSpc>
                        <a:spcBef>
                          <a:spcPts val="0"/>
                        </a:spcBef>
                        <a:spcAft>
                          <a:spcPts val="0"/>
                        </a:spcAft>
                        <a:buClrTx/>
                        <a:buSzTx/>
                        <a:buFontTx/>
                        <a:buNone/>
                        <a:tabLst/>
                        <a:defRPr/>
                      </a:pPr>
                      <a:endParaRPr lang="en-GB" sz="800" b="0">
                        <a:solidFill>
                          <a:srgbClr val="000000"/>
                        </a:solidFill>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ts val="1000"/>
                        </a:lnSpc>
                        <a:spcBef>
                          <a:spcPts val="0"/>
                        </a:spcBef>
                        <a:spcAft>
                          <a:spcPts val="0"/>
                        </a:spcAft>
                        <a:buClrTx/>
                        <a:buSzTx/>
                        <a:buFontTx/>
                        <a:buNone/>
                        <a:tabLst/>
                        <a:defRPr/>
                      </a:pPr>
                      <a:r>
                        <a:rPr lang="en-GB" sz="800" b="0">
                          <a:solidFill>
                            <a:srgbClr val="000000"/>
                          </a:solidFill>
                          <a:latin typeface="Arial" panose="020B0604020202020204" pitchFamily="34" charset="0"/>
                          <a:cs typeface="Arial" panose="020B0604020202020204" pitchFamily="34" charset="0"/>
                        </a:rPr>
                        <a:t>0.538 </a:t>
                      </a:r>
                    </a:p>
                    <a:p>
                      <a:pPr marL="0" marR="0" lvl="0" indent="0" algn="ctr" defTabSz="457200" rtl="0" eaLnBrk="1" fontAlgn="auto" latinLnBrk="0" hangingPunct="1">
                        <a:lnSpc>
                          <a:spcPts val="1000"/>
                        </a:lnSpc>
                        <a:spcBef>
                          <a:spcPts val="0"/>
                        </a:spcBef>
                        <a:spcAft>
                          <a:spcPts val="0"/>
                        </a:spcAft>
                        <a:buClrTx/>
                        <a:buSzTx/>
                        <a:buFontTx/>
                        <a:buNone/>
                        <a:tabLst/>
                        <a:defRPr/>
                      </a:pPr>
                      <a:r>
                        <a:rPr lang="en-GB" sz="800" b="0">
                          <a:solidFill>
                            <a:srgbClr val="000000"/>
                          </a:solidFill>
                          <a:latin typeface="Arial" panose="020B0604020202020204" pitchFamily="34" charset="0"/>
                          <a:cs typeface="Arial" panose="020B0604020202020204" pitchFamily="34" charset="0"/>
                        </a:rPr>
                        <a:t>(0.290 to 0.998)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55975842"/>
                  </a:ext>
                </a:extLst>
              </a:tr>
              <a:tr h="213396">
                <a:tc>
                  <a:txBody>
                    <a:bodyPr/>
                    <a:lstStyle>
                      <a:lvl1pPr marL="0" algn="l" defTabSz="457200" rtl="0" eaLnBrk="1" latinLnBrk="0" hangingPunct="1">
                        <a:defRPr sz="1800" kern="1200">
                          <a:solidFill>
                            <a:schemeClr val="dk1"/>
                          </a:solidFill>
                          <a:latin typeface="Arial Narrow"/>
                        </a:defRPr>
                      </a:lvl1pPr>
                      <a:lvl2pPr marL="457200" algn="l" defTabSz="457200" rtl="0" eaLnBrk="1" latinLnBrk="0" hangingPunct="1">
                        <a:defRPr sz="1800" kern="1200">
                          <a:solidFill>
                            <a:schemeClr val="dk1"/>
                          </a:solidFill>
                          <a:latin typeface="Arial Narrow"/>
                        </a:defRPr>
                      </a:lvl2pPr>
                      <a:lvl3pPr marL="914400" algn="l" defTabSz="457200" rtl="0" eaLnBrk="1" latinLnBrk="0" hangingPunct="1">
                        <a:defRPr sz="1800" kern="1200">
                          <a:solidFill>
                            <a:schemeClr val="dk1"/>
                          </a:solidFill>
                          <a:latin typeface="Arial Narrow"/>
                        </a:defRPr>
                      </a:lvl3pPr>
                      <a:lvl4pPr marL="1371600" algn="l" defTabSz="457200" rtl="0" eaLnBrk="1" latinLnBrk="0" hangingPunct="1">
                        <a:defRPr sz="1800" kern="1200">
                          <a:solidFill>
                            <a:schemeClr val="dk1"/>
                          </a:solidFill>
                          <a:latin typeface="Arial Narrow"/>
                        </a:defRPr>
                      </a:lvl4pPr>
                      <a:lvl5pPr marL="1828800" algn="l" defTabSz="457200" rtl="0" eaLnBrk="1" latinLnBrk="0" hangingPunct="1">
                        <a:defRPr sz="1800" kern="1200">
                          <a:solidFill>
                            <a:schemeClr val="dk1"/>
                          </a:solidFill>
                          <a:latin typeface="Arial Narrow"/>
                        </a:defRPr>
                      </a:lvl5pPr>
                      <a:lvl6pPr marL="2286000" algn="l" defTabSz="457200" rtl="0" eaLnBrk="1" latinLnBrk="0" hangingPunct="1">
                        <a:defRPr sz="1800" kern="1200">
                          <a:solidFill>
                            <a:schemeClr val="dk1"/>
                          </a:solidFill>
                          <a:latin typeface="Arial Narrow"/>
                        </a:defRPr>
                      </a:lvl6pPr>
                      <a:lvl7pPr marL="2743200" algn="l" defTabSz="457200" rtl="0" eaLnBrk="1" latinLnBrk="0" hangingPunct="1">
                        <a:defRPr sz="1800" kern="1200">
                          <a:solidFill>
                            <a:schemeClr val="dk1"/>
                          </a:solidFill>
                          <a:latin typeface="Arial Narrow"/>
                        </a:defRPr>
                      </a:lvl7pPr>
                      <a:lvl8pPr marL="3200400" algn="l" defTabSz="457200" rtl="0" eaLnBrk="1" latinLnBrk="0" hangingPunct="1">
                        <a:defRPr sz="1800" kern="1200">
                          <a:solidFill>
                            <a:schemeClr val="dk1"/>
                          </a:solidFill>
                          <a:latin typeface="Arial Narrow"/>
                        </a:defRPr>
                      </a:lvl8pPr>
                      <a:lvl9pPr marL="3657600" algn="l" defTabSz="457200" rtl="0" eaLnBrk="1" latinLnBrk="0" hangingPunct="1">
                        <a:defRPr sz="1800" kern="1200">
                          <a:solidFill>
                            <a:schemeClr val="dk1"/>
                          </a:solidFill>
                          <a:latin typeface="Arial Narrow"/>
                        </a:defRPr>
                      </a:lvl9pPr>
                    </a:lstStyle>
                    <a:p>
                      <a:pPr marL="0" indent="72000" algn="l">
                        <a:lnSpc>
                          <a:spcPts val="1000"/>
                        </a:lnSpc>
                      </a:pPr>
                      <a:r>
                        <a:rPr lang="en-GB" sz="800" b="0" baseline="0" dirty="0">
                          <a:solidFill>
                            <a:schemeClr val="tx1"/>
                          </a:solidFill>
                          <a:latin typeface="Arial" panose="020B0604020202020204" pitchFamily="34" charset="0"/>
                          <a:cs typeface="Arial" panose="020B0604020202020204" pitchFamily="34" charset="0"/>
                        </a:rPr>
                        <a:t>≥150 to &lt;225</a:t>
                      </a:r>
                    </a:p>
                  </a:txBody>
                  <a:tcPr marL="6096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ts val="1000"/>
                        </a:lnSpc>
                        <a:spcBef>
                          <a:spcPts val="0"/>
                        </a:spcBef>
                        <a:spcAft>
                          <a:spcPts val="0"/>
                        </a:spcAft>
                        <a:buClrTx/>
                        <a:buSzTx/>
                        <a:buFontTx/>
                        <a:buNone/>
                        <a:tabLst/>
                        <a:defRPr/>
                      </a:pPr>
                      <a:r>
                        <a:rPr lang="en-GB" sz="800" b="0">
                          <a:solidFill>
                            <a:schemeClr val="tx1"/>
                          </a:solidFill>
                          <a:latin typeface="Arial" panose="020B0604020202020204" pitchFamily="34" charset="0"/>
                          <a:cs typeface="Arial" panose="020B0604020202020204" pitchFamily="34" charset="0"/>
                        </a:rPr>
                        <a:t>6.3 </a:t>
                      </a:r>
                    </a:p>
                    <a:p>
                      <a:pPr marL="0" marR="0" lvl="0" indent="0" algn="ctr" defTabSz="457200" rtl="0" eaLnBrk="1" fontAlgn="auto" latinLnBrk="0" hangingPunct="1">
                        <a:lnSpc>
                          <a:spcPts val="1000"/>
                        </a:lnSpc>
                        <a:spcBef>
                          <a:spcPts val="0"/>
                        </a:spcBef>
                        <a:spcAft>
                          <a:spcPts val="0"/>
                        </a:spcAft>
                        <a:buClrTx/>
                        <a:buSzTx/>
                        <a:buFontTx/>
                        <a:buNone/>
                        <a:tabLst/>
                        <a:defRPr/>
                      </a:pPr>
                      <a:r>
                        <a:rPr lang="en-GB" sz="800" b="0">
                          <a:solidFill>
                            <a:schemeClr val="tx1"/>
                          </a:solidFill>
                          <a:latin typeface="Arial" panose="020B0604020202020204" pitchFamily="34" charset="0"/>
                          <a:cs typeface="Arial" panose="020B0604020202020204" pitchFamily="34" charset="0"/>
                        </a:rPr>
                        <a:t>(34/50)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ts val="1000"/>
                        </a:lnSpc>
                        <a:spcBef>
                          <a:spcPts val="0"/>
                        </a:spcBef>
                        <a:spcAft>
                          <a:spcPts val="0"/>
                        </a:spcAft>
                        <a:buClrTx/>
                        <a:buSzTx/>
                        <a:buFontTx/>
                        <a:buNone/>
                        <a:tabLst/>
                        <a:defRPr/>
                      </a:pPr>
                      <a:r>
                        <a:rPr lang="en-GB" sz="800" b="0">
                          <a:solidFill>
                            <a:schemeClr val="tx1"/>
                          </a:solidFill>
                          <a:latin typeface="Arial" panose="020B0604020202020204" pitchFamily="34" charset="0"/>
                          <a:cs typeface="Arial" panose="020B0604020202020204" pitchFamily="34" charset="0"/>
                        </a:rPr>
                        <a:t>6.2 </a:t>
                      </a:r>
                    </a:p>
                    <a:p>
                      <a:pPr marL="0" marR="0" lvl="0" indent="0" algn="ctr" defTabSz="457200" rtl="0" eaLnBrk="1" fontAlgn="auto" latinLnBrk="0" hangingPunct="1">
                        <a:lnSpc>
                          <a:spcPts val="1000"/>
                        </a:lnSpc>
                        <a:spcBef>
                          <a:spcPts val="0"/>
                        </a:spcBef>
                        <a:spcAft>
                          <a:spcPts val="0"/>
                        </a:spcAft>
                        <a:buClrTx/>
                        <a:buSzTx/>
                        <a:buFontTx/>
                        <a:buNone/>
                        <a:tabLst/>
                        <a:defRPr/>
                      </a:pPr>
                      <a:r>
                        <a:rPr lang="en-GB" sz="800" b="0">
                          <a:solidFill>
                            <a:schemeClr val="tx1"/>
                          </a:solidFill>
                          <a:latin typeface="Arial" panose="020B0604020202020204" pitchFamily="34" charset="0"/>
                          <a:cs typeface="Arial" panose="020B0604020202020204" pitchFamily="34" charset="0"/>
                        </a:rPr>
                        <a:t>(41/56)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ts val="1000"/>
                        </a:lnSpc>
                        <a:spcBef>
                          <a:spcPts val="0"/>
                        </a:spcBef>
                        <a:spcAft>
                          <a:spcPts val="0"/>
                        </a:spcAft>
                        <a:buClrTx/>
                        <a:buSzTx/>
                        <a:buFontTx/>
                        <a:buNone/>
                        <a:tabLst/>
                        <a:defRPr/>
                      </a:pPr>
                      <a:endParaRPr lang="en-GB" sz="800" b="0">
                        <a:solidFill>
                          <a:srgbClr val="000000"/>
                        </a:solidFill>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ts val="1000"/>
                        </a:lnSpc>
                        <a:spcBef>
                          <a:spcPts val="0"/>
                        </a:spcBef>
                        <a:spcAft>
                          <a:spcPts val="0"/>
                        </a:spcAft>
                        <a:buClrTx/>
                        <a:buSzTx/>
                        <a:buFontTx/>
                        <a:buNone/>
                        <a:tabLst/>
                        <a:defRPr/>
                      </a:pPr>
                      <a:r>
                        <a:rPr lang="en-GB" sz="800" b="0">
                          <a:solidFill>
                            <a:srgbClr val="000000"/>
                          </a:solidFill>
                          <a:latin typeface="Arial" panose="020B0604020202020204" pitchFamily="34" charset="0"/>
                          <a:cs typeface="Arial" panose="020B0604020202020204" pitchFamily="34" charset="0"/>
                        </a:rPr>
                        <a:t>0.680 </a:t>
                      </a:r>
                    </a:p>
                    <a:p>
                      <a:pPr marL="0" marR="0" lvl="0" indent="0" algn="ctr" defTabSz="457200" rtl="0" eaLnBrk="1" fontAlgn="auto" latinLnBrk="0" hangingPunct="1">
                        <a:lnSpc>
                          <a:spcPts val="1000"/>
                        </a:lnSpc>
                        <a:spcBef>
                          <a:spcPts val="0"/>
                        </a:spcBef>
                        <a:spcAft>
                          <a:spcPts val="0"/>
                        </a:spcAft>
                        <a:buClrTx/>
                        <a:buSzTx/>
                        <a:buFontTx/>
                        <a:buNone/>
                        <a:tabLst/>
                        <a:defRPr/>
                      </a:pPr>
                      <a:r>
                        <a:rPr lang="en-GB" sz="800" b="0">
                          <a:solidFill>
                            <a:srgbClr val="000000"/>
                          </a:solidFill>
                          <a:latin typeface="Arial" panose="020B0604020202020204" pitchFamily="34" charset="0"/>
                          <a:cs typeface="Arial" panose="020B0604020202020204" pitchFamily="34" charset="0"/>
                        </a:rPr>
                        <a:t>(0.408 to 1.133)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7259817"/>
                  </a:ext>
                </a:extLst>
              </a:tr>
              <a:tr h="288000">
                <a:tc>
                  <a:txBody>
                    <a:bodyPr/>
                    <a:lstStyle>
                      <a:lvl1pPr marL="0" algn="l" defTabSz="457200" rtl="0" eaLnBrk="1" latinLnBrk="0" hangingPunct="1">
                        <a:defRPr sz="1800" kern="1200">
                          <a:solidFill>
                            <a:schemeClr val="dk1"/>
                          </a:solidFill>
                          <a:latin typeface="Arial Narrow"/>
                        </a:defRPr>
                      </a:lvl1pPr>
                      <a:lvl2pPr marL="457200" algn="l" defTabSz="457200" rtl="0" eaLnBrk="1" latinLnBrk="0" hangingPunct="1">
                        <a:defRPr sz="1800" kern="1200">
                          <a:solidFill>
                            <a:schemeClr val="dk1"/>
                          </a:solidFill>
                          <a:latin typeface="Arial Narrow"/>
                        </a:defRPr>
                      </a:lvl2pPr>
                      <a:lvl3pPr marL="914400" algn="l" defTabSz="457200" rtl="0" eaLnBrk="1" latinLnBrk="0" hangingPunct="1">
                        <a:defRPr sz="1800" kern="1200">
                          <a:solidFill>
                            <a:schemeClr val="dk1"/>
                          </a:solidFill>
                          <a:latin typeface="Arial Narrow"/>
                        </a:defRPr>
                      </a:lvl3pPr>
                      <a:lvl4pPr marL="1371600" algn="l" defTabSz="457200" rtl="0" eaLnBrk="1" latinLnBrk="0" hangingPunct="1">
                        <a:defRPr sz="1800" kern="1200">
                          <a:solidFill>
                            <a:schemeClr val="dk1"/>
                          </a:solidFill>
                          <a:latin typeface="Arial Narrow"/>
                        </a:defRPr>
                      </a:lvl4pPr>
                      <a:lvl5pPr marL="1828800" algn="l" defTabSz="457200" rtl="0" eaLnBrk="1" latinLnBrk="0" hangingPunct="1">
                        <a:defRPr sz="1800" kern="1200">
                          <a:solidFill>
                            <a:schemeClr val="dk1"/>
                          </a:solidFill>
                          <a:latin typeface="Arial Narrow"/>
                        </a:defRPr>
                      </a:lvl5pPr>
                      <a:lvl6pPr marL="2286000" algn="l" defTabSz="457200" rtl="0" eaLnBrk="1" latinLnBrk="0" hangingPunct="1">
                        <a:defRPr sz="1800" kern="1200">
                          <a:solidFill>
                            <a:schemeClr val="dk1"/>
                          </a:solidFill>
                          <a:latin typeface="Arial Narrow"/>
                        </a:defRPr>
                      </a:lvl6pPr>
                      <a:lvl7pPr marL="2743200" algn="l" defTabSz="457200" rtl="0" eaLnBrk="1" latinLnBrk="0" hangingPunct="1">
                        <a:defRPr sz="1800" kern="1200">
                          <a:solidFill>
                            <a:schemeClr val="dk1"/>
                          </a:solidFill>
                          <a:latin typeface="Arial Narrow"/>
                        </a:defRPr>
                      </a:lvl7pPr>
                      <a:lvl8pPr marL="3200400" algn="l" defTabSz="457200" rtl="0" eaLnBrk="1" latinLnBrk="0" hangingPunct="1">
                        <a:defRPr sz="1800" kern="1200">
                          <a:solidFill>
                            <a:schemeClr val="dk1"/>
                          </a:solidFill>
                          <a:latin typeface="Arial Narrow"/>
                        </a:defRPr>
                      </a:lvl8pPr>
                      <a:lvl9pPr marL="3657600" algn="l" defTabSz="457200" rtl="0" eaLnBrk="1" latinLnBrk="0" hangingPunct="1">
                        <a:defRPr sz="1800" kern="1200">
                          <a:solidFill>
                            <a:schemeClr val="dk1"/>
                          </a:solidFill>
                          <a:latin typeface="Arial Narrow"/>
                        </a:defRPr>
                      </a:lvl9pPr>
                    </a:lstStyle>
                    <a:p>
                      <a:pPr marL="0" indent="72000" algn="l">
                        <a:lnSpc>
                          <a:spcPts val="1000"/>
                        </a:lnSpc>
                      </a:pPr>
                      <a:r>
                        <a:rPr lang="en-US" sz="800" b="0" dirty="0">
                          <a:solidFill>
                            <a:srgbClr val="000000"/>
                          </a:solidFill>
                          <a:latin typeface="Arial" panose="020B0604020202020204" pitchFamily="34" charset="0"/>
                          <a:cs typeface="Arial" panose="020B0604020202020204" pitchFamily="34" charset="0"/>
                        </a:rPr>
                        <a:t>≥225</a:t>
                      </a:r>
                      <a:endParaRPr lang="en-GB" sz="800" b="0" dirty="0">
                        <a:solidFill>
                          <a:srgbClr val="000000"/>
                        </a:solidFill>
                        <a:latin typeface="Arial" panose="020B0604020202020204" pitchFamily="34" charset="0"/>
                        <a:cs typeface="Arial" panose="020B0604020202020204" pitchFamily="34" charset="0"/>
                      </a:endParaRPr>
                    </a:p>
                  </a:txBody>
                  <a:tcPr marL="6096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ts val="1000"/>
                        </a:lnSpc>
                        <a:spcBef>
                          <a:spcPts val="0"/>
                        </a:spcBef>
                        <a:spcAft>
                          <a:spcPts val="0"/>
                        </a:spcAft>
                        <a:buClrTx/>
                        <a:buSzTx/>
                        <a:buFontTx/>
                        <a:buNone/>
                        <a:tabLst/>
                        <a:defRPr/>
                      </a:pPr>
                      <a:r>
                        <a:rPr lang="en-GB" sz="800" b="0">
                          <a:solidFill>
                            <a:schemeClr val="tx1"/>
                          </a:solidFill>
                          <a:latin typeface="Arial" panose="020B0604020202020204" pitchFamily="34" charset="0"/>
                          <a:cs typeface="Arial" panose="020B0604020202020204" pitchFamily="34" charset="0"/>
                        </a:rPr>
                        <a:t>14.6 </a:t>
                      </a:r>
                    </a:p>
                    <a:p>
                      <a:pPr marL="0" marR="0" lvl="0" indent="0" algn="ctr" defTabSz="457200" rtl="0" eaLnBrk="1" fontAlgn="auto" latinLnBrk="0" hangingPunct="1">
                        <a:lnSpc>
                          <a:spcPts val="1000"/>
                        </a:lnSpc>
                        <a:spcBef>
                          <a:spcPts val="0"/>
                        </a:spcBef>
                        <a:spcAft>
                          <a:spcPts val="0"/>
                        </a:spcAft>
                        <a:buClrTx/>
                        <a:buSzTx/>
                        <a:buFontTx/>
                        <a:buNone/>
                        <a:tabLst/>
                        <a:defRPr/>
                      </a:pPr>
                      <a:r>
                        <a:rPr lang="en-GB" sz="800" b="0">
                          <a:solidFill>
                            <a:schemeClr val="tx1"/>
                          </a:solidFill>
                          <a:latin typeface="Arial" panose="020B0604020202020204" pitchFamily="34" charset="0"/>
                          <a:cs typeface="Arial" panose="020B0604020202020204" pitchFamily="34" charset="0"/>
                        </a:rPr>
                        <a:t>(148/306)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ts val="1000"/>
                        </a:lnSpc>
                        <a:spcBef>
                          <a:spcPts val="0"/>
                        </a:spcBef>
                        <a:spcAft>
                          <a:spcPts val="0"/>
                        </a:spcAft>
                        <a:buClrTx/>
                        <a:buSzTx/>
                        <a:buFontTx/>
                        <a:buNone/>
                        <a:tabLst/>
                        <a:defRPr/>
                      </a:pPr>
                      <a:r>
                        <a:rPr lang="en-GB" sz="800" b="0">
                          <a:solidFill>
                            <a:schemeClr val="tx1"/>
                          </a:solidFill>
                          <a:latin typeface="Arial" panose="020B0604020202020204" pitchFamily="34" charset="0"/>
                          <a:cs typeface="Arial" panose="020B0604020202020204" pitchFamily="34" charset="0"/>
                        </a:rPr>
                        <a:t>6.4 </a:t>
                      </a:r>
                    </a:p>
                    <a:p>
                      <a:pPr marL="0" marR="0" lvl="0" indent="0" algn="ctr" defTabSz="457200" rtl="0" eaLnBrk="1" fontAlgn="auto" latinLnBrk="0" hangingPunct="1">
                        <a:lnSpc>
                          <a:spcPts val="1000"/>
                        </a:lnSpc>
                        <a:spcBef>
                          <a:spcPts val="0"/>
                        </a:spcBef>
                        <a:spcAft>
                          <a:spcPts val="0"/>
                        </a:spcAft>
                        <a:buClrTx/>
                        <a:buSzTx/>
                        <a:buFontTx/>
                        <a:buNone/>
                        <a:tabLst/>
                        <a:defRPr/>
                      </a:pPr>
                      <a:r>
                        <a:rPr lang="en-GB" sz="800" b="0">
                          <a:solidFill>
                            <a:schemeClr val="tx1"/>
                          </a:solidFill>
                          <a:latin typeface="Arial" panose="020B0604020202020204" pitchFamily="34" charset="0"/>
                          <a:cs typeface="Arial" panose="020B0604020202020204" pitchFamily="34" charset="0"/>
                        </a:rPr>
                        <a:t>(205/300)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ts val="1000"/>
                        </a:lnSpc>
                        <a:spcBef>
                          <a:spcPts val="0"/>
                        </a:spcBef>
                        <a:spcAft>
                          <a:spcPts val="0"/>
                        </a:spcAft>
                        <a:buClrTx/>
                        <a:buSzTx/>
                        <a:buFontTx/>
                        <a:buNone/>
                        <a:tabLst/>
                        <a:defRPr/>
                      </a:pPr>
                      <a:endParaRPr lang="en-GB" sz="800" b="0">
                        <a:solidFill>
                          <a:srgbClr val="000000"/>
                        </a:solidFill>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ts val="1000"/>
                        </a:lnSpc>
                        <a:spcBef>
                          <a:spcPts val="0"/>
                        </a:spcBef>
                        <a:spcAft>
                          <a:spcPts val="0"/>
                        </a:spcAft>
                        <a:buClrTx/>
                        <a:buSzTx/>
                        <a:buFontTx/>
                        <a:buNone/>
                        <a:tabLst/>
                        <a:defRPr/>
                      </a:pPr>
                      <a:r>
                        <a:rPr lang="en-GB" sz="800" b="0">
                          <a:solidFill>
                            <a:srgbClr val="000000"/>
                          </a:solidFill>
                          <a:latin typeface="Arial" panose="020B0604020202020204" pitchFamily="34" charset="0"/>
                          <a:cs typeface="Arial" panose="020B0604020202020204" pitchFamily="34" charset="0"/>
                        </a:rPr>
                        <a:t>0.399 </a:t>
                      </a:r>
                    </a:p>
                    <a:p>
                      <a:pPr marL="0" marR="0" lvl="0" indent="0" algn="ctr" defTabSz="457200" rtl="0" eaLnBrk="1" fontAlgn="auto" latinLnBrk="0" hangingPunct="1">
                        <a:lnSpc>
                          <a:spcPts val="1000"/>
                        </a:lnSpc>
                        <a:spcBef>
                          <a:spcPts val="0"/>
                        </a:spcBef>
                        <a:spcAft>
                          <a:spcPts val="0"/>
                        </a:spcAft>
                        <a:buClrTx/>
                        <a:buSzTx/>
                        <a:buFontTx/>
                        <a:buNone/>
                        <a:tabLst/>
                        <a:defRPr/>
                      </a:pPr>
                      <a:r>
                        <a:rPr lang="en-GB" sz="800" b="0">
                          <a:solidFill>
                            <a:srgbClr val="000000"/>
                          </a:solidFill>
                          <a:latin typeface="Arial" panose="020B0604020202020204" pitchFamily="34" charset="0"/>
                          <a:cs typeface="Arial" panose="020B0604020202020204" pitchFamily="34" charset="0"/>
                        </a:rPr>
                        <a:t>(0.320 to 0.497)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70308557"/>
                  </a:ext>
                </a:extLst>
              </a:tr>
            </a:tbl>
          </a:graphicData>
        </a:graphic>
      </p:graphicFrame>
      <p:graphicFrame>
        <p:nvGraphicFramePr>
          <p:cNvPr id="30" name="Chart 29">
            <a:extLst>
              <a:ext uri="{FF2B5EF4-FFF2-40B4-BE49-F238E27FC236}">
                <a16:creationId xmlns:a16="http://schemas.microsoft.com/office/drawing/2014/main" id="{0B4C5685-D8CB-3FDD-D341-4327A9140740}"/>
              </a:ext>
            </a:extLst>
          </p:cNvPr>
          <p:cNvGraphicFramePr/>
          <p:nvPr>
            <p:extLst>
              <p:ext uri="{D42A27DB-BD31-4B8C-83A1-F6EECF244321}">
                <p14:modId xmlns:p14="http://schemas.microsoft.com/office/powerpoint/2010/main" val="752546779"/>
              </p:ext>
            </p:extLst>
          </p:nvPr>
        </p:nvGraphicFramePr>
        <p:xfrm>
          <a:off x="2305450" y="1978701"/>
          <a:ext cx="1392353" cy="1667102"/>
        </p:xfrm>
        <a:graphic>
          <a:graphicData uri="http://schemas.openxmlformats.org/drawingml/2006/chart">
            <c:chart xmlns:c="http://schemas.openxmlformats.org/drawingml/2006/chart" xmlns:r="http://schemas.openxmlformats.org/officeDocument/2006/relationships" r:id="rId3"/>
          </a:graphicData>
        </a:graphic>
      </p:graphicFrame>
      <p:cxnSp>
        <p:nvCxnSpPr>
          <p:cNvPr id="32" name="Straight Arrow Connector 31">
            <a:extLst>
              <a:ext uri="{FF2B5EF4-FFF2-40B4-BE49-F238E27FC236}">
                <a16:creationId xmlns:a16="http://schemas.microsoft.com/office/drawing/2014/main" id="{CB361DA6-9BA3-69B8-A38B-D73D7A371C34}"/>
              </a:ext>
            </a:extLst>
          </p:cNvPr>
          <p:cNvCxnSpPr>
            <a:cxnSpLocks/>
          </p:cNvCxnSpPr>
          <p:nvPr/>
        </p:nvCxnSpPr>
        <p:spPr>
          <a:xfrm flipH="1">
            <a:off x="2649173" y="3698769"/>
            <a:ext cx="484511"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DE045294-B589-AAB1-A734-4E20DCE0CAE8}"/>
              </a:ext>
            </a:extLst>
          </p:cNvPr>
          <p:cNvSpPr txBox="1"/>
          <p:nvPr/>
        </p:nvSpPr>
        <p:spPr>
          <a:xfrm>
            <a:off x="1878274" y="3514103"/>
            <a:ext cx="1322073" cy="184666"/>
          </a:xfrm>
          <a:prstGeom prst="rect">
            <a:avLst/>
          </a:prstGeom>
          <a:noFill/>
        </p:spPr>
        <p:txBody>
          <a:bodyPr wrap="square" rtlCol="0">
            <a:spAutoFit/>
          </a:bodyPr>
          <a:lstStyle/>
          <a:p>
            <a:pPr marL="0" marR="0" lvl="0" indent="0" algn="r" defTabSz="609555" rtl="0" eaLnBrk="0" fontAlgn="base" latinLnBrk="0" hangingPunct="0">
              <a:lnSpc>
                <a:spcPct val="100000"/>
              </a:lnSpc>
              <a:spcBef>
                <a:spcPct val="0"/>
              </a:spcBef>
              <a:spcAft>
                <a:spcPct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t>Favors EV+P</a:t>
            </a:r>
          </a:p>
        </p:txBody>
      </p:sp>
      <p:sp>
        <p:nvSpPr>
          <p:cNvPr id="35" name="TextBox 34">
            <a:extLst>
              <a:ext uri="{FF2B5EF4-FFF2-40B4-BE49-F238E27FC236}">
                <a16:creationId xmlns:a16="http://schemas.microsoft.com/office/drawing/2014/main" id="{952F748E-663D-EEE4-EC75-027472EA1607}"/>
              </a:ext>
            </a:extLst>
          </p:cNvPr>
          <p:cNvSpPr txBox="1"/>
          <p:nvPr/>
        </p:nvSpPr>
        <p:spPr>
          <a:xfrm>
            <a:off x="3077398" y="3514103"/>
            <a:ext cx="1424102" cy="184666"/>
          </a:xfrm>
          <a:prstGeom prst="rect">
            <a:avLst/>
          </a:prstGeom>
          <a:noFill/>
        </p:spPr>
        <p:txBody>
          <a:bodyPr wrap="square" rtlCol="0">
            <a:spAutoFit/>
          </a:bodyPr>
          <a:lstStyle/>
          <a:p>
            <a:pPr marL="0" marR="0" lvl="0" indent="0" algn="l" defTabSz="609555" rtl="0" eaLnBrk="0" fontAlgn="base" latinLnBrk="0" hangingPunct="0">
              <a:lnSpc>
                <a:spcPct val="100000"/>
              </a:lnSpc>
              <a:spcBef>
                <a:spcPct val="0"/>
              </a:spcBef>
              <a:spcAft>
                <a:spcPct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t>Favors chemotherapy</a:t>
            </a:r>
          </a:p>
        </p:txBody>
      </p:sp>
      <p:sp>
        <p:nvSpPr>
          <p:cNvPr id="37" name="Rectangle 36">
            <a:extLst>
              <a:ext uri="{FF2B5EF4-FFF2-40B4-BE49-F238E27FC236}">
                <a16:creationId xmlns:a16="http://schemas.microsoft.com/office/drawing/2014/main" id="{B0EB5D0F-F05D-B177-FBCD-1099755AC323}"/>
              </a:ext>
            </a:extLst>
          </p:cNvPr>
          <p:cNvSpPr/>
          <p:nvPr/>
        </p:nvSpPr>
        <p:spPr>
          <a:xfrm>
            <a:off x="591854" y="1690858"/>
            <a:ext cx="2206731" cy="215444"/>
          </a:xfrm>
          <a:prstGeom prst="rect">
            <a:avLst/>
          </a:prstGeom>
        </p:spPr>
        <p:txBody>
          <a:bodyPr wrap="square">
            <a:spAutoFit/>
          </a:bodyPr>
          <a:lstStyle/>
          <a:p>
            <a:pPr marL="0" marR="0" lvl="0" indent="0" algn="ctr" defTabSz="609555" rtl="0" eaLnBrk="0" fontAlgn="base" latinLnBrk="0" hangingPunct="0">
              <a:lnSpc>
                <a:spcPct val="100000"/>
              </a:lnSpc>
              <a:spcBef>
                <a:spcPct val="0"/>
              </a:spcBef>
              <a:spcAft>
                <a:spcPct val="0"/>
              </a:spcAft>
              <a:buClrTx/>
              <a:buSzTx/>
              <a:buFontTx/>
              <a:buNone/>
              <a:tabLst/>
              <a:defRPr/>
            </a:pPr>
            <a:r>
              <a:rPr kumimoji="0" lang="en-GB" sz="800" b="1"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t>Median PFS, months (</a:t>
            </a:r>
            <a:r>
              <a:rPr lang="en-GB" sz="800" b="1" dirty="0">
                <a:solidFill>
                  <a:srgbClr val="000000"/>
                </a:solidFill>
                <a:latin typeface="Arial" panose="020B0604020202020204" pitchFamily="34" charset="0"/>
                <a:ea typeface="MS PGothic" panose="020B0600070205080204" pitchFamily="34" charset="-128"/>
                <a:cs typeface="Arial" panose="020B0604020202020204" pitchFamily="34" charset="0"/>
              </a:rPr>
              <a:t>e</a:t>
            </a:r>
            <a:r>
              <a:rPr kumimoji="0" lang="en-GB" sz="800" b="1"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t>vent/N)</a:t>
            </a:r>
          </a:p>
        </p:txBody>
      </p:sp>
      <p:sp>
        <p:nvSpPr>
          <p:cNvPr id="39" name="TextBox 38">
            <a:extLst>
              <a:ext uri="{FF2B5EF4-FFF2-40B4-BE49-F238E27FC236}">
                <a16:creationId xmlns:a16="http://schemas.microsoft.com/office/drawing/2014/main" id="{FF9C023B-C0BE-BD3B-80B4-34827B004189}"/>
              </a:ext>
            </a:extLst>
          </p:cNvPr>
          <p:cNvSpPr txBox="1"/>
          <p:nvPr/>
        </p:nvSpPr>
        <p:spPr>
          <a:xfrm>
            <a:off x="3572944" y="3404224"/>
            <a:ext cx="175850" cy="184666"/>
          </a:xfrm>
          <a:prstGeom prst="rect">
            <a:avLst/>
          </a:prstGeom>
          <a:noFill/>
        </p:spPr>
        <p:txBody>
          <a:bodyPr wrap="square" rtlCol="0">
            <a:spAutoFit/>
          </a:bodyPr>
          <a:lstStyle/>
          <a:p>
            <a:pPr marL="0" marR="0" lvl="0" indent="0" algn="ctr" defTabSz="685766"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5</a:t>
            </a:r>
          </a:p>
        </p:txBody>
      </p:sp>
      <p:sp>
        <p:nvSpPr>
          <p:cNvPr id="49" name="TextBox 48">
            <a:extLst>
              <a:ext uri="{FF2B5EF4-FFF2-40B4-BE49-F238E27FC236}">
                <a16:creationId xmlns:a16="http://schemas.microsoft.com/office/drawing/2014/main" id="{EE970EFB-16AF-9823-19C8-6B1C3655B14E}"/>
              </a:ext>
            </a:extLst>
          </p:cNvPr>
          <p:cNvSpPr txBox="1"/>
          <p:nvPr/>
        </p:nvSpPr>
        <p:spPr>
          <a:xfrm>
            <a:off x="3072711" y="3404224"/>
            <a:ext cx="175850" cy="184666"/>
          </a:xfrm>
          <a:prstGeom prst="rect">
            <a:avLst/>
          </a:prstGeom>
          <a:noFill/>
        </p:spPr>
        <p:txBody>
          <a:bodyPr wrap="square" rtlCol="0">
            <a:spAutoFit/>
          </a:bodyPr>
          <a:lstStyle/>
          <a:p>
            <a:pPr marL="0" marR="0" lvl="0" indent="0" algn="ctr" defTabSz="685766"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1</a:t>
            </a:r>
          </a:p>
        </p:txBody>
      </p:sp>
      <p:sp>
        <p:nvSpPr>
          <p:cNvPr id="50" name="TextBox 49">
            <a:extLst>
              <a:ext uri="{FF2B5EF4-FFF2-40B4-BE49-F238E27FC236}">
                <a16:creationId xmlns:a16="http://schemas.microsoft.com/office/drawing/2014/main" id="{91840FEB-49FF-2665-14F9-45F39537EC24}"/>
              </a:ext>
            </a:extLst>
          </p:cNvPr>
          <p:cNvSpPr txBox="1"/>
          <p:nvPr/>
        </p:nvSpPr>
        <p:spPr>
          <a:xfrm>
            <a:off x="2129980" y="3404224"/>
            <a:ext cx="423259" cy="184666"/>
          </a:xfrm>
          <a:prstGeom prst="rect">
            <a:avLst/>
          </a:prstGeom>
          <a:noFill/>
        </p:spPr>
        <p:txBody>
          <a:bodyPr wrap="square" rtlCol="0">
            <a:spAutoFit/>
          </a:bodyPr>
          <a:lstStyle/>
          <a:p>
            <a:pPr marL="0" marR="0" lvl="0" indent="0" algn="ctr" defTabSz="685766"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0.1</a:t>
            </a:r>
          </a:p>
        </p:txBody>
      </p:sp>
      <p:cxnSp>
        <p:nvCxnSpPr>
          <p:cNvPr id="51" name="Straight Arrow Connector 50">
            <a:extLst>
              <a:ext uri="{FF2B5EF4-FFF2-40B4-BE49-F238E27FC236}">
                <a16:creationId xmlns:a16="http://schemas.microsoft.com/office/drawing/2014/main" id="{6F883094-108A-15E4-9687-1209139D8ECF}"/>
              </a:ext>
            </a:extLst>
          </p:cNvPr>
          <p:cNvCxnSpPr>
            <a:cxnSpLocks/>
          </p:cNvCxnSpPr>
          <p:nvPr/>
        </p:nvCxnSpPr>
        <p:spPr>
          <a:xfrm rot="10800000" flipH="1">
            <a:off x="3179330" y="3698769"/>
            <a:ext cx="484511"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2" name="Rectangle 51">
            <a:extLst>
              <a:ext uri="{FF2B5EF4-FFF2-40B4-BE49-F238E27FC236}">
                <a16:creationId xmlns:a16="http://schemas.microsoft.com/office/drawing/2014/main" id="{FBA6864D-4AD7-4308-AF75-5F356D8AB196}"/>
              </a:ext>
            </a:extLst>
          </p:cNvPr>
          <p:cNvSpPr/>
          <p:nvPr/>
        </p:nvSpPr>
        <p:spPr>
          <a:xfrm>
            <a:off x="27213" y="1693682"/>
            <a:ext cx="4519474" cy="2148273"/>
          </a:xfrm>
          <a:prstGeom prst="rect">
            <a:avLst/>
          </a:prstGeom>
          <a:noFill/>
          <a:ln>
            <a:solidFill>
              <a:srgbClr val="2038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766"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3" name="Table 52">
            <a:extLst>
              <a:ext uri="{FF2B5EF4-FFF2-40B4-BE49-F238E27FC236}">
                <a16:creationId xmlns:a16="http://schemas.microsoft.com/office/drawing/2014/main" id="{7D4F9C6A-7729-9610-71EC-66F77545A52F}"/>
              </a:ext>
            </a:extLst>
          </p:cNvPr>
          <p:cNvGraphicFramePr>
            <a:graphicFrameLocks noGrp="1"/>
          </p:cNvGraphicFramePr>
          <p:nvPr>
            <p:extLst>
              <p:ext uri="{D42A27DB-BD31-4B8C-83A1-F6EECF244321}">
                <p14:modId xmlns:p14="http://schemas.microsoft.com/office/powerpoint/2010/main" val="741403564"/>
              </p:ext>
            </p:extLst>
          </p:nvPr>
        </p:nvGraphicFramePr>
        <p:xfrm>
          <a:off x="4673105" y="1864261"/>
          <a:ext cx="4356000" cy="1416090"/>
        </p:xfrm>
        <a:graphic>
          <a:graphicData uri="http://schemas.openxmlformats.org/drawingml/2006/table">
            <a:tbl>
              <a:tblPr firstRow="1" bandRow="1"/>
              <a:tblGrid>
                <a:gridCol w="756000">
                  <a:extLst>
                    <a:ext uri="{9D8B030D-6E8A-4147-A177-3AD203B41FA5}">
                      <a16:colId xmlns:a16="http://schemas.microsoft.com/office/drawing/2014/main" val="2627473174"/>
                    </a:ext>
                  </a:extLst>
                </a:gridCol>
                <a:gridCol w="720000">
                  <a:extLst>
                    <a:ext uri="{9D8B030D-6E8A-4147-A177-3AD203B41FA5}">
                      <a16:colId xmlns:a16="http://schemas.microsoft.com/office/drawing/2014/main" val="3494713417"/>
                    </a:ext>
                  </a:extLst>
                </a:gridCol>
                <a:gridCol w="720000">
                  <a:extLst>
                    <a:ext uri="{9D8B030D-6E8A-4147-A177-3AD203B41FA5}">
                      <a16:colId xmlns:a16="http://schemas.microsoft.com/office/drawing/2014/main" val="2514724437"/>
                    </a:ext>
                  </a:extLst>
                </a:gridCol>
                <a:gridCol w="1368000">
                  <a:extLst>
                    <a:ext uri="{9D8B030D-6E8A-4147-A177-3AD203B41FA5}">
                      <a16:colId xmlns:a16="http://schemas.microsoft.com/office/drawing/2014/main" val="1079120381"/>
                    </a:ext>
                  </a:extLst>
                </a:gridCol>
                <a:gridCol w="792000">
                  <a:extLst>
                    <a:ext uri="{9D8B030D-6E8A-4147-A177-3AD203B41FA5}">
                      <a16:colId xmlns:a16="http://schemas.microsoft.com/office/drawing/2014/main" val="2442550367"/>
                    </a:ext>
                  </a:extLst>
                </a:gridCol>
              </a:tblGrid>
              <a:tr h="144000">
                <a:tc>
                  <a:txBody>
                    <a:bodyPr/>
                    <a:lstStyle>
                      <a:lvl1pPr marL="0" algn="l" defTabSz="457200" rtl="0" eaLnBrk="1" latinLnBrk="0" hangingPunct="1">
                        <a:defRPr sz="1800" b="1" kern="1200">
                          <a:solidFill>
                            <a:schemeClr val="lt1"/>
                          </a:solidFill>
                          <a:latin typeface="Arial Narrow"/>
                        </a:defRPr>
                      </a:lvl1pPr>
                      <a:lvl2pPr marL="457200" algn="l" defTabSz="457200" rtl="0" eaLnBrk="1" latinLnBrk="0" hangingPunct="1">
                        <a:defRPr sz="1800" b="1" kern="1200">
                          <a:solidFill>
                            <a:schemeClr val="lt1"/>
                          </a:solidFill>
                          <a:latin typeface="Arial Narrow"/>
                        </a:defRPr>
                      </a:lvl2pPr>
                      <a:lvl3pPr marL="914400" algn="l" defTabSz="457200" rtl="0" eaLnBrk="1" latinLnBrk="0" hangingPunct="1">
                        <a:defRPr sz="1800" b="1" kern="1200">
                          <a:solidFill>
                            <a:schemeClr val="lt1"/>
                          </a:solidFill>
                          <a:latin typeface="Arial Narrow"/>
                        </a:defRPr>
                      </a:lvl3pPr>
                      <a:lvl4pPr marL="1371600" algn="l" defTabSz="457200" rtl="0" eaLnBrk="1" latinLnBrk="0" hangingPunct="1">
                        <a:defRPr sz="1800" b="1" kern="1200">
                          <a:solidFill>
                            <a:schemeClr val="lt1"/>
                          </a:solidFill>
                          <a:latin typeface="Arial Narrow"/>
                        </a:defRPr>
                      </a:lvl4pPr>
                      <a:lvl5pPr marL="1828800" algn="l" defTabSz="457200" rtl="0" eaLnBrk="1" latinLnBrk="0" hangingPunct="1">
                        <a:defRPr sz="1800" b="1" kern="1200">
                          <a:solidFill>
                            <a:schemeClr val="lt1"/>
                          </a:solidFill>
                          <a:latin typeface="Arial Narrow"/>
                        </a:defRPr>
                      </a:lvl5pPr>
                      <a:lvl6pPr marL="2286000" algn="l" defTabSz="457200" rtl="0" eaLnBrk="1" latinLnBrk="0" hangingPunct="1">
                        <a:defRPr sz="1800" b="1" kern="1200">
                          <a:solidFill>
                            <a:schemeClr val="lt1"/>
                          </a:solidFill>
                          <a:latin typeface="Arial Narrow"/>
                        </a:defRPr>
                      </a:lvl6pPr>
                      <a:lvl7pPr marL="2743200" algn="l" defTabSz="457200" rtl="0" eaLnBrk="1" latinLnBrk="0" hangingPunct="1">
                        <a:defRPr sz="1800" b="1" kern="1200">
                          <a:solidFill>
                            <a:schemeClr val="lt1"/>
                          </a:solidFill>
                          <a:latin typeface="Arial Narrow"/>
                        </a:defRPr>
                      </a:lvl7pPr>
                      <a:lvl8pPr marL="3200400" algn="l" defTabSz="457200" rtl="0" eaLnBrk="1" latinLnBrk="0" hangingPunct="1">
                        <a:defRPr sz="1800" b="1" kern="1200">
                          <a:solidFill>
                            <a:schemeClr val="lt1"/>
                          </a:solidFill>
                          <a:latin typeface="Arial Narrow"/>
                        </a:defRPr>
                      </a:lvl8pPr>
                      <a:lvl9pPr marL="3657600" algn="l" defTabSz="457200" rtl="0" eaLnBrk="1" latinLnBrk="0" hangingPunct="1">
                        <a:defRPr sz="1800" b="1" kern="1200">
                          <a:solidFill>
                            <a:schemeClr val="lt1"/>
                          </a:solidFill>
                          <a:latin typeface="Arial Narrow"/>
                        </a:defRPr>
                      </a:lvl9pPr>
                    </a:lstStyle>
                    <a:p>
                      <a:pPr algn="l">
                        <a:lnSpc>
                          <a:spcPts val="1000"/>
                        </a:lnSpc>
                      </a:pPr>
                      <a:endParaRPr lang="en-GB" sz="800" b="1" u="none" dirty="0">
                        <a:solidFill>
                          <a:srgbClr val="000000"/>
                        </a:solidFill>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b="1" kern="1200">
                          <a:solidFill>
                            <a:schemeClr val="lt1"/>
                          </a:solidFill>
                          <a:latin typeface="Arial Narrow"/>
                        </a:defRPr>
                      </a:lvl1pPr>
                      <a:lvl2pPr marL="457200" algn="l" defTabSz="457200" rtl="0" eaLnBrk="1" latinLnBrk="0" hangingPunct="1">
                        <a:defRPr sz="1800" b="1" kern="1200">
                          <a:solidFill>
                            <a:schemeClr val="lt1"/>
                          </a:solidFill>
                          <a:latin typeface="Arial Narrow"/>
                        </a:defRPr>
                      </a:lvl2pPr>
                      <a:lvl3pPr marL="914400" algn="l" defTabSz="457200" rtl="0" eaLnBrk="1" latinLnBrk="0" hangingPunct="1">
                        <a:defRPr sz="1800" b="1" kern="1200">
                          <a:solidFill>
                            <a:schemeClr val="lt1"/>
                          </a:solidFill>
                          <a:latin typeface="Arial Narrow"/>
                        </a:defRPr>
                      </a:lvl3pPr>
                      <a:lvl4pPr marL="1371600" algn="l" defTabSz="457200" rtl="0" eaLnBrk="1" latinLnBrk="0" hangingPunct="1">
                        <a:defRPr sz="1800" b="1" kern="1200">
                          <a:solidFill>
                            <a:schemeClr val="lt1"/>
                          </a:solidFill>
                          <a:latin typeface="Arial Narrow"/>
                        </a:defRPr>
                      </a:lvl4pPr>
                      <a:lvl5pPr marL="1828800" algn="l" defTabSz="457200" rtl="0" eaLnBrk="1" latinLnBrk="0" hangingPunct="1">
                        <a:defRPr sz="1800" b="1" kern="1200">
                          <a:solidFill>
                            <a:schemeClr val="lt1"/>
                          </a:solidFill>
                          <a:latin typeface="Arial Narrow"/>
                        </a:defRPr>
                      </a:lvl5pPr>
                      <a:lvl6pPr marL="2286000" algn="l" defTabSz="457200" rtl="0" eaLnBrk="1" latinLnBrk="0" hangingPunct="1">
                        <a:defRPr sz="1800" b="1" kern="1200">
                          <a:solidFill>
                            <a:schemeClr val="lt1"/>
                          </a:solidFill>
                          <a:latin typeface="Arial Narrow"/>
                        </a:defRPr>
                      </a:lvl6pPr>
                      <a:lvl7pPr marL="2743200" algn="l" defTabSz="457200" rtl="0" eaLnBrk="1" latinLnBrk="0" hangingPunct="1">
                        <a:defRPr sz="1800" b="1" kern="1200">
                          <a:solidFill>
                            <a:schemeClr val="lt1"/>
                          </a:solidFill>
                          <a:latin typeface="Arial Narrow"/>
                        </a:defRPr>
                      </a:lvl7pPr>
                      <a:lvl8pPr marL="3200400" algn="l" defTabSz="457200" rtl="0" eaLnBrk="1" latinLnBrk="0" hangingPunct="1">
                        <a:defRPr sz="1800" b="1" kern="1200">
                          <a:solidFill>
                            <a:schemeClr val="lt1"/>
                          </a:solidFill>
                          <a:latin typeface="Arial Narrow"/>
                        </a:defRPr>
                      </a:lvl8pPr>
                      <a:lvl9pPr marL="3657600" algn="l" defTabSz="457200" rtl="0" eaLnBrk="1" latinLnBrk="0" hangingPunct="1">
                        <a:defRPr sz="1800" b="1" kern="1200">
                          <a:solidFill>
                            <a:schemeClr val="lt1"/>
                          </a:solidFill>
                          <a:latin typeface="Arial Narrow"/>
                        </a:defRPr>
                      </a:lvl9pPr>
                    </a:lstStyle>
                    <a:p>
                      <a:pPr algn="ctr">
                        <a:lnSpc>
                          <a:spcPts val="1000"/>
                        </a:lnSpc>
                      </a:pPr>
                      <a:r>
                        <a:rPr lang="en-US" sz="800" u="none">
                          <a:solidFill>
                            <a:schemeClr val="tx1"/>
                          </a:solidFill>
                          <a:latin typeface="Arial" panose="020B0604020202020204" pitchFamily="34" charset="0"/>
                          <a:cs typeface="Arial" panose="020B0604020202020204" pitchFamily="34" charset="0"/>
                        </a:rPr>
                        <a:t>EV+P</a:t>
                      </a:r>
                      <a:endParaRPr lang="en-GB" sz="800" u="none">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b="1" kern="1200">
                          <a:solidFill>
                            <a:schemeClr val="lt1"/>
                          </a:solidFill>
                          <a:latin typeface="Arial Narrow"/>
                        </a:defRPr>
                      </a:lvl1pPr>
                      <a:lvl2pPr marL="457200" algn="l" defTabSz="457200" rtl="0" eaLnBrk="1" latinLnBrk="0" hangingPunct="1">
                        <a:defRPr sz="1800" b="1" kern="1200">
                          <a:solidFill>
                            <a:schemeClr val="lt1"/>
                          </a:solidFill>
                          <a:latin typeface="Arial Narrow"/>
                        </a:defRPr>
                      </a:lvl2pPr>
                      <a:lvl3pPr marL="914400" algn="l" defTabSz="457200" rtl="0" eaLnBrk="1" latinLnBrk="0" hangingPunct="1">
                        <a:defRPr sz="1800" b="1" kern="1200">
                          <a:solidFill>
                            <a:schemeClr val="lt1"/>
                          </a:solidFill>
                          <a:latin typeface="Arial Narrow"/>
                        </a:defRPr>
                      </a:lvl3pPr>
                      <a:lvl4pPr marL="1371600" algn="l" defTabSz="457200" rtl="0" eaLnBrk="1" latinLnBrk="0" hangingPunct="1">
                        <a:defRPr sz="1800" b="1" kern="1200">
                          <a:solidFill>
                            <a:schemeClr val="lt1"/>
                          </a:solidFill>
                          <a:latin typeface="Arial Narrow"/>
                        </a:defRPr>
                      </a:lvl4pPr>
                      <a:lvl5pPr marL="1828800" algn="l" defTabSz="457200" rtl="0" eaLnBrk="1" latinLnBrk="0" hangingPunct="1">
                        <a:defRPr sz="1800" b="1" kern="1200">
                          <a:solidFill>
                            <a:schemeClr val="lt1"/>
                          </a:solidFill>
                          <a:latin typeface="Arial Narrow"/>
                        </a:defRPr>
                      </a:lvl5pPr>
                      <a:lvl6pPr marL="2286000" algn="l" defTabSz="457200" rtl="0" eaLnBrk="1" latinLnBrk="0" hangingPunct="1">
                        <a:defRPr sz="1800" b="1" kern="1200">
                          <a:solidFill>
                            <a:schemeClr val="lt1"/>
                          </a:solidFill>
                          <a:latin typeface="Arial Narrow"/>
                        </a:defRPr>
                      </a:lvl6pPr>
                      <a:lvl7pPr marL="2743200" algn="l" defTabSz="457200" rtl="0" eaLnBrk="1" latinLnBrk="0" hangingPunct="1">
                        <a:defRPr sz="1800" b="1" kern="1200">
                          <a:solidFill>
                            <a:schemeClr val="lt1"/>
                          </a:solidFill>
                          <a:latin typeface="Arial Narrow"/>
                        </a:defRPr>
                      </a:lvl7pPr>
                      <a:lvl8pPr marL="3200400" algn="l" defTabSz="457200" rtl="0" eaLnBrk="1" latinLnBrk="0" hangingPunct="1">
                        <a:defRPr sz="1800" b="1" kern="1200">
                          <a:solidFill>
                            <a:schemeClr val="lt1"/>
                          </a:solidFill>
                          <a:latin typeface="Arial Narrow"/>
                        </a:defRPr>
                      </a:lvl8pPr>
                      <a:lvl9pPr marL="3657600" algn="l" defTabSz="457200" rtl="0" eaLnBrk="1" latinLnBrk="0" hangingPunct="1">
                        <a:defRPr sz="1800" b="1" kern="1200">
                          <a:solidFill>
                            <a:schemeClr val="lt1"/>
                          </a:solidFill>
                          <a:latin typeface="Arial Narrow"/>
                        </a:defRPr>
                      </a:lvl9pPr>
                    </a:lstStyle>
                    <a:p>
                      <a:pPr algn="ctr">
                        <a:lnSpc>
                          <a:spcPts val="1000"/>
                        </a:lnSpc>
                      </a:pPr>
                      <a:r>
                        <a:rPr lang="en-US" sz="800" u="none">
                          <a:solidFill>
                            <a:schemeClr val="tx1"/>
                          </a:solidFill>
                          <a:latin typeface="Arial" panose="020B0604020202020204" pitchFamily="34" charset="0"/>
                          <a:cs typeface="Arial" panose="020B0604020202020204" pitchFamily="34" charset="0"/>
                        </a:rPr>
                        <a:t>Chemotherapy</a:t>
                      </a:r>
                      <a:endParaRPr lang="en-GB" sz="800" u="none" baseline="3000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1000"/>
                        </a:lnSpc>
                      </a:pPr>
                      <a:endParaRPr lang="en-GB" sz="800" u="none" baseline="3000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1000"/>
                        </a:lnSpc>
                      </a:pPr>
                      <a:r>
                        <a:rPr lang="en-US" sz="800" b="1" u="none">
                          <a:solidFill>
                            <a:schemeClr val="tx1"/>
                          </a:solidFill>
                          <a:latin typeface="Arial" panose="020B0604020202020204" pitchFamily="34" charset="0"/>
                          <a:cs typeface="Arial" panose="020B0604020202020204" pitchFamily="34" charset="0"/>
                        </a:rPr>
                        <a:t>HR (95% CI)</a:t>
                      </a:r>
                      <a:endParaRPr lang="en-GB" sz="800" b="1" u="none">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4238573"/>
                  </a:ext>
                </a:extLst>
              </a:tr>
              <a:tr h="331926">
                <a:tc>
                  <a:txBody>
                    <a:bodyPr/>
                    <a:lstStyle/>
                    <a:p>
                      <a:pPr marL="0" indent="0" algn="l">
                        <a:lnSpc>
                          <a:spcPts val="1000"/>
                        </a:lnSpc>
                      </a:pPr>
                      <a:r>
                        <a:rPr lang="en-GB" sz="800" b="1">
                          <a:solidFill>
                            <a:schemeClr val="tx1"/>
                          </a:solidFill>
                          <a:latin typeface="Arial" panose="020B0604020202020204" pitchFamily="34" charset="0"/>
                          <a:cs typeface="Arial" panose="020B0604020202020204" pitchFamily="34" charset="0"/>
                        </a:rPr>
                        <a:t>Overall</a:t>
                      </a:r>
                    </a:p>
                  </a:txBody>
                  <a:tcPr marL="6096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ts val="1000"/>
                        </a:lnSpc>
                        <a:spcBef>
                          <a:spcPts val="0"/>
                        </a:spcBef>
                        <a:spcAft>
                          <a:spcPts val="0"/>
                        </a:spcAft>
                        <a:buClrTx/>
                        <a:buSzTx/>
                        <a:buFontTx/>
                        <a:buNone/>
                        <a:tabLst/>
                        <a:defRPr/>
                      </a:pPr>
                      <a:r>
                        <a:rPr lang="en-GB" sz="800" b="0">
                          <a:solidFill>
                            <a:schemeClr val="tx1"/>
                          </a:solidFill>
                          <a:latin typeface="Arial" panose="020B0604020202020204" pitchFamily="34" charset="0"/>
                          <a:cs typeface="Arial" panose="020B0604020202020204" pitchFamily="34" charset="0"/>
                        </a:rPr>
                        <a:t>31.5 </a:t>
                      </a:r>
                    </a:p>
                    <a:p>
                      <a:pPr marL="0" marR="0" lvl="0" indent="0" algn="ctr" defTabSz="457200" rtl="0" eaLnBrk="1" fontAlgn="auto" latinLnBrk="0" hangingPunct="1">
                        <a:lnSpc>
                          <a:spcPts val="1000"/>
                        </a:lnSpc>
                        <a:spcBef>
                          <a:spcPts val="0"/>
                        </a:spcBef>
                        <a:spcAft>
                          <a:spcPts val="0"/>
                        </a:spcAft>
                        <a:buClrTx/>
                        <a:buSzTx/>
                        <a:buFontTx/>
                        <a:buNone/>
                        <a:tabLst/>
                        <a:defRPr/>
                      </a:pPr>
                      <a:r>
                        <a:rPr lang="en-GB" sz="800" b="0">
                          <a:solidFill>
                            <a:schemeClr val="tx1"/>
                          </a:solidFill>
                          <a:latin typeface="Arial" panose="020B0604020202020204" pitchFamily="34" charset="0"/>
                          <a:cs typeface="Arial" panose="020B0604020202020204" pitchFamily="34" charset="0"/>
                        </a:rPr>
                        <a:t>(133/442)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ts val="1000"/>
                        </a:lnSpc>
                        <a:spcBef>
                          <a:spcPts val="0"/>
                        </a:spcBef>
                        <a:spcAft>
                          <a:spcPts val="0"/>
                        </a:spcAft>
                        <a:buClrTx/>
                        <a:buSzTx/>
                        <a:buFontTx/>
                        <a:buNone/>
                        <a:tabLst/>
                        <a:defRPr/>
                      </a:pPr>
                      <a:r>
                        <a:rPr lang="en-GB" sz="800" b="0">
                          <a:solidFill>
                            <a:schemeClr val="tx1"/>
                          </a:solidFill>
                          <a:latin typeface="Arial" panose="020B0604020202020204" pitchFamily="34" charset="0"/>
                          <a:cs typeface="Arial" panose="020B0604020202020204" pitchFamily="34" charset="0"/>
                        </a:rPr>
                        <a:t>16.1 </a:t>
                      </a:r>
                    </a:p>
                    <a:p>
                      <a:pPr marL="0" marR="0" lvl="0" indent="0" algn="ctr" defTabSz="457200" rtl="0" eaLnBrk="1" fontAlgn="auto" latinLnBrk="0" hangingPunct="1">
                        <a:lnSpc>
                          <a:spcPts val="1000"/>
                        </a:lnSpc>
                        <a:spcBef>
                          <a:spcPts val="0"/>
                        </a:spcBef>
                        <a:spcAft>
                          <a:spcPts val="0"/>
                        </a:spcAft>
                        <a:buClrTx/>
                        <a:buSzTx/>
                        <a:buFontTx/>
                        <a:buNone/>
                        <a:tabLst/>
                        <a:defRPr/>
                      </a:pPr>
                      <a:r>
                        <a:rPr lang="en-GB" sz="800" b="0">
                          <a:solidFill>
                            <a:schemeClr val="tx1"/>
                          </a:solidFill>
                          <a:latin typeface="Arial" panose="020B0604020202020204" pitchFamily="34" charset="0"/>
                          <a:cs typeface="Arial" panose="020B0604020202020204" pitchFamily="34" charset="0"/>
                        </a:rPr>
                        <a:t>(226/444)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ts val="1000"/>
                        </a:lnSpc>
                        <a:spcBef>
                          <a:spcPts val="0"/>
                        </a:spcBef>
                        <a:spcAft>
                          <a:spcPts val="0"/>
                        </a:spcAft>
                        <a:buClrTx/>
                        <a:buSzTx/>
                        <a:buFontTx/>
                        <a:buNone/>
                        <a:tabLst/>
                        <a:defRPr/>
                      </a:pPr>
                      <a:endParaRPr lang="en-GB" sz="800" b="0">
                        <a:solidFill>
                          <a:srgbClr val="000000"/>
                        </a:solidFill>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ts val="1000"/>
                        </a:lnSpc>
                        <a:spcBef>
                          <a:spcPts val="0"/>
                        </a:spcBef>
                        <a:spcAft>
                          <a:spcPts val="0"/>
                        </a:spcAft>
                        <a:buClrTx/>
                        <a:buSzTx/>
                        <a:buFontTx/>
                        <a:buNone/>
                        <a:tabLst/>
                        <a:defRPr/>
                      </a:pPr>
                      <a:r>
                        <a:rPr lang="en-GB" sz="800" b="0">
                          <a:solidFill>
                            <a:srgbClr val="000000"/>
                          </a:solidFill>
                          <a:latin typeface="Arial" panose="020B0604020202020204" pitchFamily="34" charset="0"/>
                          <a:cs typeface="Arial" panose="020B0604020202020204" pitchFamily="34" charset="0"/>
                        </a:rPr>
                        <a:t>0.468 </a:t>
                      </a:r>
                    </a:p>
                    <a:p>
                      <a:pPr marL="0" marR="0" lvl="0" indent="0" algn="ctr" defTabSz="457200" rtl="0" eaLnBrk="1" fontAlgn="auto" latinLnBrk="0" hangingPunct="1">
                        <a:lnSpc>
                          <a:spcPts val="1000"/>
                        </a:lnSpc>
                        <a:spcBef>
                          <a:spcPts val="0"/>
                        </a:spcBef>
                        <a:spcAft>
                          <a:spcPts val="0"/>
                        </a:spcAft>
                        <a:buClrTx/>
                        <a:buSzTx/>
                        <a:buFontTx/>
                        <a:buNone/>
                        <a:tabLst/>
                        <a:defRPr/>
                      </a:pPr>
                      <a:r>
                        <a:rPr lang="en-GB" sz="800" b="0">
                          <a:solidFill>
                            <a:srgbClr val="000000"/>
                          </a:solidFill>
                          <a:latin typeface="Arial" panose="020B0604020202020204" pitchFamily="34" charset="0"/>
                          <a:cs typeface="Arial" panose="020B0604020202020204" pitchFamily="34" charset="0"/>
                        </a:rPr>
                        <a:t>(0.376 to 0.582)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76800103"/>
                  </a:ext>
                </a:extLst>
              </a:tr>
              <a:tr h="118800">
                <a:tc gridSpan="2">
                  <a:txBody>
                    <a:bodyPr/>
                    <a:lstStyle/>
                    <a:p>
                      <a:pPr marL="0" indent="0" algn="l">
                        <a:lnSpc>
                          <a:spcPts val="1000"/>
                        </a:lnSpc>
                      </a:pPr>
                      <a:r>
                        <a:rPr lang="pt-BR" sz="800" b="1" i="0">
                          <a:latin typeface="Arial" panose="020B0604020202020204" pitchFamily="34" charset="0"/>
                          <a:cs typeface="Arial" panose="020B0604020202020204" pitchFamily="34" charset="0"/>
                        </a:rPr>
                        <a:t>Subgroup, Nectin-4 H-score</a:t>
                      </a:r>
                      <a:endParaRPr lang="en-GB" sz="800" b="1">
                        <a:solidFill>
                          <a:schemeClr val="tx1"/>
                        </a:solidFill>
                        <a:latin typeface="Arial" panose="020B0604020202020204" pitchFamily="34" charset="0"/>
                        <a:cs typeface="Arial" panose="020B0604020202020204" pitchFamily="34" charset="0"/>
                      </a:endParaRPr>
                    </a:p>
                  </a:txBody>
                  <a:tcPr marL="6096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457200" rtl="0" eaLnBrk="1" fontAlgn="auto" latinLnBrk="0" hangingPunct="1">
                        <a:lnSpc>
                          <a:spcPts val="1000"/>
                        </a:lnSpc>
                        <a:spcBef>
                          <a:spcPts val="0"/>
                        </a:spcBef>
                        <a:spcAft>
                          <a:spcPts val="0"/>
                        </a:spcAft>
                        <a:buClrTx/>
                        <a:buSzTx/>
                        <a:buFontTx/>
                        <a:buNone/>
                        <a:tabLst/>
                        <a:defRPr/>
                      </a:pPr>
                      <a:endParaRPr lang="en-GB" sz="800" b="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ts val="1000"/>
                        </a:lnSpc>
                        <a:spcBef>
                          <a:spcPts val="0"/>
                        </a:spcBef>
                        <a:spcAft>
                          <a:spcPts val="0"/>
                        </a:spcAft>
                        <a:buClrTx/>
                        <a:buSzTx/>
                        <a:buFontTx/>
                        <a:buNone/>
                        <a:tabLst/>
                        <a:defRPr/>
                      </a:pPr>
                      <a:endParaRPr lang="en-GB" sz="800" b="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ts val="1000"/>
                        </a:lnSpc>
                        <a:spcBef>
                          <a:spcPts val="0"/>
                        </a:spcBef>
                        <a:spcAft>
                          <a:spcPts val="0"/>
                        </a:spcAft>
                        <a:buClrTx/>
                        <a:buSzTx/>
                        <a:buFontTx/>
                        <a:buNone/>
                        <a:tabLst/>
                        <a:defRPr/>
                      </a:pPr>
                      <a:endParaRPr lang="en-GB" sz="800" b="0">
                        <a:solidFill>
                          <a:srgbClr val="000000"/>
                        </a:solidFill>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ts val="1000"/>
                        </a:lnSpc>
                        <a:spcBef>
                          <a:spcPts val="0"/>
                        </a:spcBef>
                        <a:spcAft>
                          <a:spcPts val="0"/>
                        </a:spcAft>
                        <a:buClrTx/>
                        <a:buSzTx/>
                        <a:buFontTx/>
                        <a:buNone/>
                        <a:tabLst/>
                        <a:defRPr/>
                      </a:pPr>
                      <a:endParaRPr lang="en-GB" sz="800" b="0">
                        <a:solidFill>
                          <a:srgbClr val="000000"/>
                        </a:solidFill>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6695367"/>
                  </a:ext>
                </a:extLst>
              </a:tr>
              <a:tr h="288000">
                <a:tc>
                  <a:txBody>
                    <a:bodyPr/>
                    <a:lstStyle>
                      <a:lvl1pPr marL="0" algn="l" defTabSz="457200" rtl="0" eaLnBrk="1" latinLnBrk="0" hangingPunct="1">
                        <a:defRPr sz="1800" kern="1200">
                          <a:solidFill>
                            <a:schemeClr val="dk1"/>
                          </a:solidFill>
                          <a:latin typeface="Arial Narrow"/>
                        </a:defRPr>
                      </a:lvl1pPr>
                      <a:lvl2pPr marL="457200" algn="l" defTabSz="457200" rtl="0" eaLnBrk="1" latinLnBrk="0" hangingPunct="1">
                        <a:defRPr sz="1800" kern="1200">
                          <a:solidFill>
                            <a:schemeClr val="dk1"/>
                          </a:solidFill>
                          <a:latin typeface="Arial Narrow"/>
                        </a:defRPr>
                      </a:lvl2pPr>
                      <a:lvl3pPr marL="914400" algn="l" defTabSz="457200" rtl="0" eaLnBrk="1" latinLnBrk="0" hangingPunct="1">
                        <a:defRPr sz="1800" kern="1200">
                          <a:solidFill>
                            <a:schemeClr val="dk1"/>
                          </a:solidFill>
                          <a:latin typeface="Arial Narrow"/>
                        </a:defRPr>
                      </a:lvl3pPr>
                      <a:lvl4pPr marL="1371600" algn="l" defTabSz="457200" rtl="0" eaLnBrk="1" latinLnBrk="0" hangingPunct="1">
                        <a:defRPr sz="1800" kern="1200">
                          <a:solidFill>
                            <a:schemeClr val="dk1"/>
                          </a:solidFill>
                          <a:latin typeface="Arial Narrow"/>
                        </a:defRPr>
                      </a:lvl4pPr>
                      <a:lvl5pPr marL="1828800" algn="l" defTabSz="457200" rtl="0" eaLnBrk="1" latinLnBrk="0" hangingPunct="1">
                        <a:defRPr sz="1800" kern="1200">
                          <a:solidFill>
                            <a:schemeClr val="dk1"/>
                          </a:solidFill>
                          <a:latin typeface="Arial Narrow"/>
                        </a:defRPr>
                      </a:lvl5pPr>
                      <a:lvl6pPr marL="2286000" algn="l" defTabSz="457200" rtl="0" eaLnBrk="1" latinLnBrk="0" hangingPunct="1">
                        <a:defRPr sz="1800" kern="1200">
                          <a:solidFill>
                            <a:schemeClr val="dk1"/>
                          </a:solidFill>
                          <a:latin typeface="Arial Narrow"/>
                        </a:defRPr>
                      </a:lvl6pPr>
                      <a:lvl7pPr marL="2743200" algn="l" defTabSz="457200" rtl="0" eaLnBrk="1" latinLnBrk="0" hangingPunct="1">
                        <a:defRPr sz="1800" kern="1200">
                          <a:solidFill>
                            <a:schemeClr val="dk1"/>
                          </a:solidFill>
                          <a:latin typeface="Arial Narrow"/>
                        </a:defRPr>
                      </a:lvl7pPr>
                      <a:lvl8pPr marL="3200400" algn="l" defTabSz="457200" rtl="0" eaLnBrk="1" latinLnBrk="0" hangingPunct="1">
                        <a:defRPr sz="1800" kern="1200">
                          <a:solidFill>
                            <a:schemeClr val="dk1"/>
                          </a:solidFill>
                          <a:latin typeface="Arial Narrow"/>
                        </a:defRPr>
                      </a:lvl8pPr>
                      <a:lvl9pPr marL="3657600" algn="l" defTabSz="457200" rtl="0" eaLnBrk="1" latinLnBrk="0" hangingPunct="1">
                        <a:defRPr sz="1800" kern="1200">
                          <a:solidFill>
                            <a:schemeClr val="dk1"/>
                          </a:solidFill>
                          <a:latin typeface="Arial Narrow"/>
                        </a:defRPr>
                      </a:lvl9pPr>
                    </a:lstStyle>
                    <a:p>
                      <a:pPr marL="0" indent="72000" algn="l">
                        <a:lnSpc>
                          <a:spcPts val="1000"/>
                        </a:lnSpc>
                      </a:pPr>
                      <a:r>
                        <a:rPr lang="en-US" sz="800" b="0">
                          <a:solidFill>
                            <a:schemeClr val="tx1"/>
                          </a:solidFill>
                          <a:latin typeface="Arial" panose="020B0604020202020204" pitchFamily="34" charset="0"/>
                          <a:cs typeface="Arial" panose="020B0604020202020204" pitchFamily="34" charset="0"/>
                        </a:rPr>
                        <a:t>&lt;150</a:t>
                      </a:r>
                      <a:endParaRPr lang="en-GB" sz="800" b="0">
                        <a:solidFill>
                          <a:schemeClr val="tx1"/>
                        </a:solidFill>
                        <a:latin typeface="Arial" panose="020B0604020202020204" pitchFamily="34" charset="0"/>
                        <a:cs typeface="Arial" panose="020B0604020202020204" pitchFamily="34" charset="0"/>
                      </a:endParaRPr>
                    </a:p>
                  </a:txBody>
                  <a:tcPr marL="6096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ts val="1000"/>
                        </a:lnSpc>
                        <a:spcBef>
                          <a:spcPts val="0"/>
                        </a:spcBef>
                        <a:spcAft>
                          <a:spcPts val="0"/>
                        </a:spcAft>
                        <a:buClrTx/>
                        <a:buSzTx/>
                        <a:buFontTx/>
                        <a:buNone/>
                        <a:tabLst/>
                        <a:defRPr/>
                      </a:pPr>
                      <a:r>
                        <a:rPr lang="en-GB" sz="800" b="0">
                          <a:solidFill>
                            <a:schemeClr val="tx1"/>
                          </a:solidFill>
                          <a:latin typeface="Arial" panose="020B0604020202020204" pitchFamily="34" charset="0"/>
                          <a:cs typeface="Arial" panose="020B0604020202020204" pitchFamily="34" charset="0"/>
                        </a:rPr>
                        <a:t>18.4 </a:t>
                      </a:r>
                    </a:p>
                    <a:p>
                      <a:pPr marL="0" marR="0" lvl="0" indent="0" algn="ctr" defTabSz="457200" rtl="0" eaLnBrk="1" fontAlgn="auto" latinLnBrk="0" hangingPunct="1">
                        <a:lnSpc>
                          <a:spcPts val="1000"/>
                        </a:lnSpc>
                        <a:spcBef>
                          <a:spcPts val="0"/>
                        </a:spcBef>
                        <a:spcAft>
                          <a:spcPts val="0"/>
                        </a:spcAft>
                        <a:buClrTx/>
                        <a:buSzTx/>
                        <a:buFontTx/>
                        <a:buNone/>
                        <a:tabLst/>
                        <a:defRPr/>
                      </a:pPr>
                      <a:r>
                        <a:rPr lang="en-GB" sz="800" b="0">
                          <a:solidFill>
                            <a:schemeClr val="tx1"/>
                          </a:solidFill>
                          <a:latin typeface="Arial" panose="020B0604020202020204" pitchFamily="34" charset="0"/>
                          <a:cs typeface="Arial" panose="020B0604020202020204" pitchFamily="34" charset="0"/>
                        </a:rPr>
                        <a:t>(15/38)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ts val="1000"/>
                        </a:lnSpc>
                        <a:spcBef>
                          <a:spcPts val="0"/>
                        </a:spcBef>
                        <a:spcAft>
                          <a:spcPts val="0"/>
                        </a:spcAft>
                        <a:buClrTx/>
                        <a:buSzTx/>
                        <a:buFontTx/>
                        <a:buNone/>
                        <a:tabLst/>
                        <a:defRPr/>
                      </a:pPr>
                      <a:r>
                        <a:rPr lang="en-GB" sz="800" b="0">
                          <a:solidFill>
                            <a:schemeClr val="tx1"/>
                          </a:solidFill>
                          <a:latin typeface="Arial" panose="020B0604020202020204" pitchFamily="34" charset="0"/>
                          <a:cs typeface="Arial" panose="020B0604020202020204" pitchFamily="34" charset="0"/>
                        </a:rPr>
                        <a:t>10.4 </a:t>
                      </a:r>
                    </a:p>
                    <a:p>
                      <a:pPr marL="0" marR="0" lvl="0" indent="0" algn="ctr" defTabSz="457200" rtl="0" eaLnBrk="1" fontAlgn="auto" latinLnBrk="0" hangingPunct="1">
                        <a:lnSpc>
                          <a:spcPts val="1000"/>
                        </a:lnSpc>
                        <a:spcBef>
                          <a:spcPts val="0"/>
                        </a:spcBef>
                        <a:spcAft>
                          <a:spcPts val="0"/>
                        </a:spcAft>
                        <a:buClrTx/>
                        <a:buSzTx/>
                        <a:buFontTx/>
                        <a:buNone/>
                        <a:tabLst/>
                        <a:defRPr/>
                      </a:pPr>
                      <a:r>
                        <a:rPr lang="en-GB" sz="800" b="0">
                          <a:solidFill>
                            <a:schemeClr val="tx1"/>
                          </a:solidFill>
                          <a:latin typeface="Arial" panose="020B0604020202020204" pitchFamily="34" charset="0"/>
                          <a:cs typeface="Arial" panose="020B0604020202020204" pitchFamily="34" charset="0"/>
                        </a:rPr>
                        <a:t>(28/50)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ts val="1000"/>
                        </a:lnSpc>
                        <a:spcBef>
                          <a:spcPts val="0"/>
                        </a:spcBef>
                        <a:spcAft>
                          <a:spcPts val="0"/>
                        </a:spcAft>
                        <a:buClrTx/>
                        <a:buSzTx/>
                        <a:buFontTx/>
                        <a:buNone/>
                        <a:tabLst/>
                        <a:defRPr/>
                      </a:pPr>
                      <a:endParaRPr lang="en-GB" sz="800" b="0">
                        <a:solidFill>
                          <a:srgbClr val="000000"/>
                        </a:solidFill>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ts val="1000"/>
                        </a:lnSpc>
                        <a:spcBef>
                          <a:spcPts val="0"/>
                        </a:spcBef>
                        <a:spcAft>
                          <a:spcPts val="0"/>
                        </a:spcAft>
                        <a:buClrTx/>
                        <a:buSzTx/>
                        <a:buFontTx/>
                        <a:buNone/>
                        <a:tabLst/>
                        <a:defRPr/>
                      </a:pPr>
                      <a:r>
                        <a:rPr lang="en-GB" sz="800" b="0">
                          <a:solidFill>
                            <a:srgbClr val="000000"/>
                          </a:solidFill>
                          <a:latin typeface="Arial" panose="020B0604020202020204" pitchFamily="34" charset="0"/>
                          <a:cs typeface="Arial" panose="020B0604020202020204" pitchFamily="34" charset="0"/>
                        </a:rPr>
                        <a:t>0.531 </a:t>
                      </a:r>
                    </a:p>
                    <a:p>
                      <a:pPr marL="0" marR="0" lvl="0" indent="0" algn="ctr" defTabSz="457200" rtl="0" eaLnBrk="1" fontAlgn="auto" latinLnBrk="0" hangingPunct="1">
                        <a:lnSpc>
                          <a:spcPts val="1000"/>
                        </a:lnSpc>
                        <a:spcBef>
                          <a:spcPts val="0"/>
                        </a:spcBef>
                        <a:spcAft>
                          <a:spcPts val="0"/>
                        </a:spcAft>
                        <a:buClrTx/>
                        <a:buSzTx/>
                        <a:buFontTx/>
                        <a:buNone/>
                        <a:tabLst/>
                        <a:defRPr/>
                      </a:pPr>
                      <a:r>
                        <a:rPr lang="en-GB" sz="800" b="0">
                          <a:solidFill>
                            <a:srgbClr val="000000"/>
                          </a:solidFill>
                          <a:latin typeface="Arial" panose="020B0604020202020204" pitchFamily="34" charset="0"/>
                          <a:cs typeface="Arial" panose="020B0604020202020204" pitchFamily="34" charset="0"/>
                        </a:rPr>
                        <a:t>(0.268 to 1.052)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55975842"/>
                  </a:ext>
                </a:extLst>
              </a:tr>
              <a:tr h="212960">
                <a:tc>
                  <a:txBody>
                    <a:bodyPr/>
                    <a:lstStyle>
                      <a:lvl1pPr marL="0" algn="l" defTabSz="457200" rtl="0" eaLnBrk="1" latinLnBrk="0" hangingPunct="1">
                        <a:defRPr sz="1800" kern="1200">
                          <a:solidFill>
                            <a:schemeClr val="dk1"/>
                          </a:solidFill>
                          <a:latin typeface="Arial Narrow"/>
                        </a:defRPr>
                      </a:lvl1pPr>
                      <a:lvl2pPr marL="457200" algn="l" defTabSz="457200" rtl="0" eaLnBrk="1" latinLnBrk="0" hangingPunct="1">
                        <a:defRPr sz="1800" kern="1200">
                          <a:solidFill>
                            <a:schemeClr val="dk1"/>
                          </a:solidFill>
                          <a:latin typeface="Arial Narrow"/>
                        </a:defRPr>
                      </a:lvl2pPr>
                      <a:lvl3pPr marL="914400" algn="l" defTabSz="457200" rtl="0" eaLnBrk="1" latinLnBrk="0" hangingPunct="1">
                        <a:defRPr sz="1800" kern="1200">
                          <a:solidFill>
                            <a:schemeClr val="dk1"/>
                          </a:solidFill>
                          <a:latin typeface="Arial Narrow"/>
                        </a:defRPr>
                      </a:lvl3pPr>
                      <a:lvl4pPr marL="1371600" algn="l" defTabSz="457200" rtl="0" eaLnBrk="1" latinLnBrk="0" hangingPunct="1">
                        <a:defRPr sz="1800" kern="1200">
                          <a:solidFill>
                            <a:schemeClr val="dk1"/>
                          </a:solidFill>
                          <a:latin typeface="Arial Narrow"/>
                        </a:defRPr>
                      </a:lvl4pPr>
                      <a:lvl5pPr marL="1828800" algn="l" defTabSz="457200" rtl="0" eaLnBrk="1" latinLnBrk="0" hangingPunct="1">
                        <a:defRPr sz="1800" kern="1200">
                          <a:solidFill>
                            <a:schemeClr val="dk1"/>
                          </a:solidFill>
                          <a:latin typeface="Arial Narrow"/>
                        </a:defRPr>
                      </a:lvl5pPr>
                      <a:lvl6pPr marL="2286000" algn="l" defTabSz="457200" rtl="0" eaLnBrk="1" latinLnBrk="0" hangingPunct="1">
                        <a:defRPr sz="1800" kern="1200">
                          <a:solidFill>
                            <a:schemeClr val="dk1"/>
                          </a:solidFill>
                          <a:latin typeface="Arial Narrow"/>
                        </a:defRPr>
                      </a:lvl6pPr>
                      <a:lvl7pPr marL="2743200" algn="l" defTabSz="457200" rtl="0" eaLnBrk="1" latinLnBrk="0" hangingPunct="1">
                        <a:defRPr sz="1800" kern="1200">
                          <a:solidFill>
                            <a:schemeClr val="dk1"/>
                          </a:solidFill>
                          <a:latin typeface="Arial Narrow"/>
                        </a:defRPr>
                      </a:lvl7pPr>
                      <a:lvl8pPr marL="3200400" algn="l" defTabSz="457200" rtl="0" eaLnBrk="1" latinLnBrk="0" hangingPunct="1">
                        <a:defRPr sz="1800" kern="1200">
                          <a:solidFill>
                            <a:schemeClr val="dk1"/>
                          </a:solidFill>
                          <a:latin typeface="Arial Narrow"/>
                        </a:defRPr>
                      </a:lvl8pPr>
                      <a:lvl9pPr marL="3657600" algn="l" defTabSz="457200" rtl="0" eaLnBrk="1" latinLnBrk="0" hangingPunct="1">
                        <a:defRPr sz="1800" kern="1200">
                          <a:solidFill>
                            <a:schemeClr val="dk1"/>
                          </a:solidFill>
                          <a:latin typeface="Arial Narrow"/>
                        </a:defRPr>
                      </a:lvl9pPr>
                    </a:lstStyle>
                    <a:p>
                      <a:pPr marL="0" indent="72000" algn="l">
                        <a:lnSpc>
                          <a:spcPts val="1000"/>
                        </a:lnSpc>
                      </a:pPr>
                      <a:r>
                        <a:rPr lang="en-GB" sz="800" b="0" baseline="0" dirty="0">
                          <a:solidFill>
                            <a:schemeClr val="tx1"/>
                          </a:solidFill>
                          <a:latin typeface="Arial" panose="020B0604020202020204" pitchFamily="34" charset="0"/>
                          <a:cs typeface="Arial" panose="020B0604020202020204" pitchFamily="34" charset="0"/>
                        </a:rPr>
                        <a:t>≥150 to &lt;225</a:t>
                      </a:r>
                    </a:p>
                  </a:txBody>
                  <a:tcPr marL="6096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ts val="1000"/>
                        </a:lnSpc>
                        <a:spcBef>
                          <a:spcPts val="0"/>
                        </a:spcBef>
                        <a:spcAft>
                          <a:spcPts val="0"/>
                        </a:spcAft>
                        <a:buClrTx/>
                        <a:buSzTx/>
                        <a:buFontTx/>
                        <a:buNone/>
                        <a:tabLst/>
                        <a:defRPr/>
                      </a:pPr>
                      <a:r>
                        <a:rPr lang="en-GB" sz="800" b="0">
                          <a:solidFill>
                            <a:schemeClr val="tx1"/>
                          </a:solidFill>
                          <a:latin typeface="Arial" panose="020B0604020202020204" pitchFamily="34" charset="0"/>
                          <a:cs typeface="Arial" panose="020B0604020202020204" pitchFamily="34" charset="0"/>
                        </a:rPr>
                        <a:t>25.4 </a:t>
                      </a:r>
                    </a:p>
                    <a:p>
                      <a:pPr marL="0" marR="0" lvl="0" indent="0" algn="ctr" defTabSz="457200" rtl="0" eaLnBrk="1" fontAlgn="auto" latinLnBrk="0" hangingPunct="1">
                        <a:lnSpc>
                          <a:spcPts val="1000"/>
                        </a:lnSpc>
                        <a:spcBef>
                          <a:spcPts val="0"/>
                        </a:spcBef>
                        <a:spcAft>
                          <a:spcPts val="0"/>
                        </a:spcAft>
                        <a:buClrTx/>
                        <a:buSzTx/>
                        <a:buFontTx/>
                        <a:buNone/>
                        <a:tabLst/>
                        <a:defRPr/>
                      </a:pPr>
                      <a:r>
                        <a:rPr lang="en-GB" sz="800" b="0">
                          <a:solidFill>
                            <a:schemeClr val="tx1"/>
                          </a:solidFill>
                          <a:latin typeface="Arial" panose="020B0604020202020204" pitchFamily="34" charset="0"/>
                          <a:cs typeface="Arial" panose="020B0604020202020204" pitchFamily="34" charset="0"/>
                        </a:rPr>
                        <a:t>(16/50)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ts val="1000"/>
                        </a:lnSpc>
                        <a:spcBef>
                          <a:spcPts val="0"/>
                        </a:spcBef>
                        <a:spcAft>
                          <a:spcPts val="0"/>
                        </a:spcAft>
                        <a:buClrTx/>
                        <a:buSzTx/>
                        <a:buFontTx/>
                        <a:buNone/>
                        <a:tabLst/>
                        <a:defRPr/>
                      </a:pPr>
                      <a:r>
                        <a:rPr lang="en-GB" sz="800" b="0">
                          <a:solidFill>
                            <a:schemeClr val="tx1"/>
                          </a:solidFill>
                          <a:latin typeface="Arial" panose="020B0604020202020204" pitchFamily="34" charset="0"/>
                          <a:cs typeface="Arial" panose="020B0604020202020204" pitchFamily="34" charset="0"/>
                        </a:rPr>
                        <a:t>11.8 </a:t>
                      </a:r>
                    </a:p>
                    <a:p>
                      <a:pPr marL="0" marR="0" lvl="0" indent="0" algn="ctr" defTabSz="457200" rtl="0" eaLnBrk="1" fontAlgn="auto" latinLnBrk="0" hangingPunct="1">
                        <a:lnSpc>
                          <a:spcPts val="1000"/>
                        </a:lnSpc>
                        <a:spcBef>
                          <a:spcPts val="0"/>
                        </a:spcBef>
                        <a:spcAft>
                          <a:spcPts val="0"/>
                        </a:spcAft>
                        <a:buClrTx/>
                        <a:buSzTx/>
                        <a:buFontTx/>
                        <a:buNone/>
                        <a:tabLst/>
                        <a:defRPr/>
                      </a:pPr>
                      <a:r>
                        <a:rPr lang="en-GB" sz="800" b="0">
                          <a:solidFill>
                            <a:schemeClr val="tx1"/>
                          </a:solidFill>
                          <a:latin typeface="Arial" panose="020B0604020202020204" pitchFamily="34" charset="0"/>
                          <a:cs typeface="Arial" panose="020B0604020202020204" pitchFamily="34" charset="0"/>
                        </a:rPr>
                        <a:t>(32/56)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ts val="1000"/>
                        </a:lnSpc>
                        <a:spcBef>
                          <a:spcPts val="0"/>
                        </a:spcBef>
                        <a:spcAft>
                          <a:spcPts val="0"/>
                        </a:spcAft>
                        <a:buClrTx/>
                        <a:buSzTx/>
                        <a:buFontTx/>
                        <a:buNone/>
                        <a:tabLst/>
                        <a:defRPr/>
                      </a:pPr>
                      <a:endParaRPr lang="en-GB" sz="800" b="0">
                        <a:solidFill>
                          <a:srgbClr val="000000"/>
                        </a:solidFill>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ts val="1000"/>
                        </a:lnSpc>
                        <a:spcBef>
                          <a:spcPts val="0"/>
                        </a:spcBef>
                        <a:spcAft>
                          <a:spcPts val="0"/>
                        </a:spcAft>
                        <a:buClrTx/>
                        <a:buSzTx/>
                        <a:buFontTx/>
                        <a:buNone/>
                        <a:tabLst/>
                        <a:defRPr/>
                      </a:pPr>
                      <a:r>
                        <a:rPr lang="en-GB" sz="800" b="0">
                          <a:solidFill>
                            <a:srgbClr val="000000"/>
                          </a:solidFill>
                          <a:latin typeface="Arial" panose="020B0604020202020204" pitchFamily="34" charset="0"/>
                          <a:cs typeface="Arial" panose="020B0604020202020204" pitchFamily="34" charset="0"/>
                        </a:rPr>
                        <a:t>0.435 </a:t>
                      </a:r>
                    </a:p>
                    <a:p>
                      <a:pPr marL="0" marR="0" lvl="0" indent="0" algn="ctr" defTabSz="457200" rtl="0" eaLnBrk="1" fontAlgn="auto" latinLnBrk="0" hangingPunct="1">
                        <a:lnSpc>
                          <a:spcPts val="1000"/>
                        </a:lnSpc>
                        <a:spcBef>
                          <a:spcPts val="0"/>
                        </a:spcBef>
                        <a:spcAft>
                          <a:spcPts val="0"/>
                        </a:spcAft>
                        <a:buClrTx/>
                        <a:buSzTx/>
                        <a:buFontTx/>
                        <a:buNone/>
                        <a:tabLst/>
                        <a:defRPr/>
                      </a:pPr>
                      <a:r>
                        <a:rPr lang="en-GB" sz="800" b="0">
                          <a:solidFill>
                            <a:srgbClr val="000000"/>
                          </a:solidFill>
                          <a:latin typeface="Arial" panose="020B0604020202020204" pitchFamily="34" charset="0"/>
                          <a:cs typeface="Arial" panose="020B0604020202020204" pitchFamily="34" charset="0"/>
                        </a:rPr>
                        <a:t>(0.220 to 0.857)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7259817"/>
                  </a:ext>
                </a:extLst>
              </a:tr>
              <a:tr h="288000">
                <a:tc>
                  <a:txBody>
                    <a:bodyPr/>
                    <a:lstStyle>
                      <a:lvl1pPr marL="0" algn="l" defTabSz="457200" rtl="0" eaLnBrk="1" latinLnBrk="0" hangingPunct="1">
                        <a:defRPr sz="1800" kern="1200">
                          <a:solidFill>
                            <a:schemeClr val="dk1"/>
                          </a:solidFill>
                          <a:latin typeface="Arial Narrow"/>
                        </a:defRPr>
                      </a:lvl1pPr>
                      <a:lvl2pPr marL="457200" algn="l" defTabSz="457200" rtl="0" eaLnBrk="1" latinLnBrk="0" hangingPunct="1">
                        <a:defRPr sz="1800" kern="1200">
                          <a:solidFill>
                            <a:schemeClr val="dk1"/>
                          </a:solidFill>
                          <a:latin typeface="Arial Narrow"/>
                        </a:defRPr>
                      </a:lvl2pPr>
                      <a:lvl3pPr marL="914400" algn="l" defTabSz="457200" rtl="0" eaLnBrk="1" latinLnBrk="0" hangingPunct="1">
                        <a:defRPr sz="1800" kern="1200">
                          <a:solidFill>
                            <a:schemeClr val="dk1"/>
                          </a:solidFill>
                          <a:latin typeface="Arial Narrow"/>
                        </a:defRPr>
                      </a:lvl3pPr>
                      <a:lvl4pPr marL="1371600" algn="l" defTabSz="457200" rtl="0" eaLnBrk="1" latinLnBrk="0" hangingPunct="1">
                        <a:defRPr sz="1800" kern="1200">
                          <a:solidFill>
                            <a:schemeClr val="dk1"/>
                          </a:solidFill>
                          <a:latin typeface="Arial Narrow"/>
                        </a:defRPr>
                      </a:lvl4pPr>
                      <a:lvl5pPr marL="1828800" algn="l" defTabSz="457200" rtl="0" eaLnBrk="1" latinLnBrk="0" hangingPunct="1">
                        <a:defRPr sz="1800" kern="1200">
                          <a:solidFill>
                            <a:schemeClr val="dk1"/>
                          </a:solidFill>
                          <a:latin typeface="Arial Narrow"/>
                        </a:defRPr>
                      </a:lvl5pPr>
                      <a:lvl6pPr marL="2286000" algn="l" defTabSz="457200" rtl="0" eaLnBrk="1" latinLnBrk="0" hangingPunct="1">
                        <a:defRPr sz="1800" kern="1200">
                          <a:solidFill>
                            <a:schemeClr val="dk1"/>
                          </a:solidFill>
                          <a:latin typeface="Arial Narrow"/>
                        </a:defRPr>
                      </a:lvl6pPr>
                      <a:lvl7pPr marL="2743200" algn="l" defTabSz="457200" rtl="0" eaLnBrk="1" latinLnBrk="0" hangingPunct="1">
                        <a:defRPr sz="1800" kern="1200">
                          <a:solidFill>
                            <a:schemeClr val="dk1"/>
                          </a:solidFill>
                          <a:latin typeface="Arial Narrow"/>
                        </a:defRPr>
                      </a:lvl7pPr>
                      <a:lvl8pPr marL="3200400" algn="l" defTabSz="457200" rtl="0" eaLnBrk="1" latinLnBrk="0" hangingPunct="1">
                        <a:defRPr sz="1800" kern="1200">
                          <a:solidFill>
                            <a:schemeClr val="dk1"/>
                          </a:solidFill>
                          <a:latin typeface="Arial Narrow"/>
                        </a:defRPr>
                      </a:lvl8pPr>
                      <a:lvl9pPr marL="3657600" algn="l" defTabSz="457200" rtl="0" eaLnBrk="1" latinLnBrk="0" hangingPunct="1">
                        <a:defRPr sz="1800" kern="1200">
                          <a:solidFill>
                            <a:schemeClr val="dk1"/>
                          </a:solidFill>
                          <a:latin typeface="Arial Narrow"/>
                        </a:defRPr>
                      </a:lvl9pPr>
                    </a:lstStyle>
                    <a:p>
                      <a:pPr marL="0" indent="72000" algn="l">
                        <a:lnSpc>
                          <a:spcPts val="1000"/>
                        </a:lnSpc>
                      </a:pPr>
                      <a:r>
                        <a:rPr lang="en-US" sz="800" b="0" dirty="0">
                          <a:solidFill>
                            <a:srgbClr val="000000"/>
                          </a:solidFill>
                          <a:latin typeface="Arial" panose="020B0604020202020204" pitchFamily="34" charset="0"/>
                          <a:cs typeface="Arial" panose="020B0604020202020204" pitchFamily="34" charset="0"/>
                        </a:rPr>
                        <a:t>≥225</a:t>
                      </a:r>
                      <a:endParaRPr lang="en-GB" sz="800" b="0" dirty="0">
                        <a:solidFill>
                          <a:srgbClr val="000000"/>
                        </a:solidFill>
                        <a:latin typeface="Arial" panose="020B0604020202020204" pitchFamily="34" charset="0"/>
                        <a:cs typeface="Arial" panose="020B0604020202020204" pitchFamily="34" charset="0"/>
                      </a:endParaRPr>
                    </a:p>
                  </a:txBody>
                  <a:tcPr marL="6096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ts val="1000"/>
                        </a:lnSpc>
                        <a:spcBef>
                          <a:spcPts val="0"/>
                        </a:spcBef>
                        <a:spcAft>
                          <a:spcPts val="0"/>
                        </a:spcAft>
                        <a:buClrTx/>
                        <a:buSzTx/>
                        <a:buFontTx/>
                        <a:buNone/>
                        <a:tabLst/>
                        <a:defRPr/>
                      </a:pPr>
                      <a:r>
                        <a:rPr lang="en-GB" sz="800" b="0">
                          <a:solidFill>
                            <a:schemeClr val="tx1"/>
                          </a:solidFill>
                          <a:latin typeface="Arial" panose="020B0604020202020204" pitchFamily="34" charset="0"/>
                          <a:cs typeface="Arial" panose="020B0604020202020204" pitchFamily="34" charset="0"/>
                        </a:rPr>
                        <a:t>31.5 </a:t>
                      </a:r>
                    </a:p>
                    <a:p>
                      <a:pPr marL="0" marR="0" lvl="0" indent="0" algn="ctr" defTabSz="457200" rtl="0" eaLnBrk="1" fontAlgn="auto" latinLnBrk="0" hangingPunct="1">
                        <a:lnSpc>
                          <a:spcPts val="1000"/>
                        </a:lnSpc>
                        <a:spcBef>
                          <a:spcPts val="0"/>
                        </a:spcBef>
                        <a:spcAft>
                          <a:spcPts val="0"/>
                        </a:spcAft>
                        <a:buClrTx/>
                        <a:buSzTx/>
                        <a:buFontTx/>
                        <a:buNone/>
                        <a:tabLst/>
                        <a:defRPr/>
                      </a:pPr>
                      <a:r>
                        <a:rPr lang="en-GB" sz="800" b="0">
                          <a:solidFill>
                            <a:schemeClr val="tx1"/>
                          </a:solidFill>
                          <a:latin typeface="Arial" panose="020B0604020202020204" pitchFamily="34" charset="0"/>
                          <a:cs typeface="Arial" panose="020B0604020202020204" pitchFamily="34" charset="0"/>
                        </a:rPr>
                        <a:t>(88/306)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ts val="1000"/>
                        </a:lnSpc>
                        <a:spcBef>
                          <a:spcPts val="0"/>
                        </a:spcBef>
                        <a:spcAft>
                          <a:spcPts val="0"/>
                        </a:spcAft>
                        <a:buClrTx/>
                        <a:buSzTx/>
                        <a:buFontTx/>
                        <a:buNone/>
                        <a:tabLst/>
                        <a:defRPr/>
                      </a:pPr>
                      <a:r>
                        <a:rPr lang="en-GB" sz="800" b="0">
                          <a:solidFill>
                            <a:schemeClr val="tx1"/>
                          </a:solidFill>
                          <a:latin typeface="Arial" panose="020B0604020202020204" pitchFamily="34" charset="0"/>
                          <a:cs typeface="Arial" panose="020B0604020202020204" pitchFamily="34" charset="0"/>
                        </a:rPr>
                        <a:t>17.1 </a:t>
                      </a:r>
                    </a:p>
                    <a:p>
                      <a:pPr marL="0" marR="0" lvl="0" indent="0" algn="ctr" defTabSz="457200" rtl="0" eaLnBrk="1" fontAlgn="auto" latinLnBrk="0" hangingPunct="1">
                        <a:lnSpc>
                          <a:spcPts val="1000"/>
                        </a:lnSpc>
                        <a:spcBef>
                          <a:spcPts val="0"/>
                        </a:spcBef>
                        <a:spcAft>
                          <a:spcPts val="0"/>
                        </a:spcAft>
                        <a:buClrTx/>
                        <a:buSzTx/>
                        <a:buFontTx/>
                        <a:buNone/>
                        <a:tabLst/>
                        <a:defRPr/>
                      </a:pPr>
                      <a:r>
                        <a:rPr lang="en-GB" sz="800" b="0">
                          <a:solidFill>
                            <a:schemeClr val="tx1"/>
                          </a:solidFill>
                          <a:latin typeface="Arial" panose="020B0604020202020204" pitchFamily="34" charset="0"/>
                          <a:cs typeface="Arial" panose="020B0604020202020204" pitchFamily="34" charset="0"/>
                        </a:rPr>
                        <a:t>(143/300)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ts val="1000"/>
                        </a:lnSpc>
                        <a:spcBef>
                          <a:spcPts val="0"/>
                        </a:spcBef>
                        <a:spcAft>
                          <a:spcPts val="0"/>
                        </a:spcAft>
                        <a:buClrTx/>
                        <a:buSzTx/>
                        <a:buFontTx/>
                        <a:buNone/>
                        <a:tabLst/>
                        <a:defRPr/>
                      </a:pPr>
                      <a:endParaRPr lang="en-GB" sz="800" b="0">
                        <a:solidFill>
                          <a:srgbClr val="000000"/>
                        </a:solidFill>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ts val="1000"/>
                        </a:lnSpc>
                        <a:spcBef>
                          <a:spcPts val="0"/>
                        </a:spcBef>
                        <a:spcAft>
                          <a:spcPts val="0"/>
                        </a:spcAft>
                        <a:buClrTx/>
                        <a:buSzTx/>
                        <a:buFontTx/>
                        <a:buNone/>
                        <a:tabLst/>
                        <a:defRPr/>
                      </a:pPr>
                      <a:r>
                        <a:rPr lang="en-GB" sz="800" b="0">
                          <a:solidFill>
                            <a:srgbClr val="000000"/>
                          </a:solidFill>
                          <a:latin typeface="Arial" panose="020B0604020202020204" pitchFamily="34" charset="0"/>
                          <a:cs typeface="Arial" panose="020B0604020202020204" pitchFamily="34" charset="0"/>
                        </a:rPr>
                        <a:t>0.466 </a:t>
                      </a:r>
                    </a:p>
                    <a:p>
                      <a:pPr marL="0" marR="0" lvl="0" indent="0" algn="ctr" defTabSz="457200" rtl="0" eaLnBrk="1" fontAlgn="auto" latinLnBrk="0" hangingPunct="1">
                        <a:lnSpc>
                          <a:spcPts val="1000"/>
                        </a:lnSpc>
                        <a:spcBef>
                          <a:spcPts val="0"/>
                        </a:spcBef>
                        <a:spcAft>
                          <a:spcPts val="0"/>
                        </a:spcAft>
                        <a:buClrTx/>
                        <a:buSzTx/>
                        <a:buFontTx/>
                        <a:buNone/>
                        <a:tabLst/>
                        <a:defRPr/>
                      </a:pPr>
                      <a:r>
                        <a:rPr lang="en-GB" sz="800" b="0">
                          <a:solidFill>
                            <a:srgbClr val="000000"/>
                          </a:solidFill>
                          <a:latin typeface="Arial" panose="020B0604020202020204" pitchFamily="34" charset="0"/>
                          <a:cs typeface="Arial" panose="020B0604020202020204" pitchFamily="34" charset="0"/>
                        </a:rPr>
                        <a:t>(0.355 to 0.613)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70308557"/>
                  </a:ext>
                </a:extLst>
              </a:tr>
            </a:tbl>
          </a:graphicData>
        </a:graphic>
      </p:graphicFrame>
      <p:graphicFrame>
        <p:nvGraphicFramePr>
          <p:cNvPr id="55" name="Chart 54">
            <a:extLst>
              <a:ext uri="{FF2B5EF4-FFF2-40B4-BE49-F238E27FC236}">
                <a16:creationId xmlns:a16="http://schemas.microsoft.com/office/drawing/2014/main" id="{41C88DEC-E3E8-BBF2-25FB-5131C8D93EAC}"/>
              </a:ext>
            </a:extLst>
          </p:cNvPr>
          <p:cNvGraphicFramePr/>
          <p:nvPr>
            <p:extLst>
              <p:ext uri="{D42A27DB-BD31-4B8C-83A1-F6EECF244321}">
                <p14:modId xmlns:p14="http://schemas.microsoft.com/office/powerpoint/2010/main" val="3801334144"/>
              </p:ext>
            </p:extLst>
          </p:nvPr>
        </p:nvGraphicFramePr>
        <p:xfrm>
          <a:off x="6882236" y="1976203"/>
          <a:ext cx="1392353" cy="1759437"/>
        </p:xfrm>
        <a:graphic>
          <a:graphicData uri="http://schemas.openxmlformats.org/drawingml/2006/chart">
            <c:chart xmlns:c="http://schemas.openxmlformats.org/drawingml/2006/chart" xmlns:r="http://schemas.openxmlformats.org/officeDocument/2006/relationships" r:id="rId4"/>
          </a:graphicData>
        </a:graphic>
      </p:graphicFrame>
      <p:cxnSp>
        <p:nvCxnSpPr>
          <p:cNvPr id="57" name="Straight Arrow Connector 56">
            <a:extLst>
              <a:ext uri="{FF2B5EF4-FFF2-40B4-BE49-F238E27FC236}">
                <a16:creationId xmlns:a16="http://schemas.microsoft.com/office/drawing/2014/main" id="{209DA5BF-A364-9E0F-7752-3EE1D42B02F5}"/>
              </a:ext>
            </a:extLst>
          </p:cNvPr>
          <p:cNvCxnSpPr>
            <a:cxnSpLocks/>
          </p:cNvCxnSpPr>
          <p:nvPr/>
        </p:nvCxnSpPr>
        <p:spPr>
          <a:xfrm flipH="1">
            <a:off x="7225959" y="3695382"/>
            <a:ext cx="484511"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8" name="TextBox 57">
            <a:extLst>
              <a:ext uri="{FF2B5EF4-FFF2-40B4-BE49-F238E27FC236}">
                <a16:creationId xmlns:a16="http://schemas.microsoft.com/office/drawing/2014/main" id="{8B22A777-F030-AE57-BC90-71D809EDA090}"/>
              </a:ext>
            </a:extLst>
          </p:cNvPr>
          <p:cNvSpPr txBox="1"/>
          <p:nvPr/>
        </p:nvSpPr>
        <p:spPr>
          <a:xfrm>
            <a:off x="6462214" y="3510716"/>
            <a:ext cx="1322073" cy="184666"/>
          </a:xfrm>
          <a:prstGeom prst="rect">
            <a:avLst/>
          </a:prstGeom>
          <a:noFill/>
        </p:spPr>
        <p:txBody>
          <a:bodyPr wrap="square" rtlCol="0">
            <a:spAutoFit/>
          </a:bodyPr>
          <a:lstStyle/>
          <a:p>
            <a:pPr marL="0" marR="0" lvl="0" indent="0" algn="r" defTabSz="609555" rtl="0" eaLnBrk="0" fontAlgn="base" latinLnBrk="0" hangingPunct="0">
              <a:lnSpc>
                <a:spcPct val="100000"/>
              </a:lnSpc>
              <a:spcBef>
                <a:spcPct val="0"/>
              </a:spcBef>
              <a:spcAft>
                <a:spcPct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t>Favors EV+P</a:t>
            </a:r>
          </a:p>
        </p:txBody>
      </p:sp>
      <p:sp>
        <p:nvSpPr>
          <p:cNvPr id="59" name="TextBox 58">
            <a:extLst>
              <a:ext uri="{FF2B5EF4-FFF2-40B4-BE49-F238E27FC236}">
                <a16:creationId xmlns:a16="http://schemas.microsoft.com/office/drawing/2014/main" id="{26D62C80-0BB7-09B7-81E4-B8C88E402CBA}"/>
              </a:ext>
            </a:extLst>
          </p:cNvPr>
          <p:cNvSpPr txBox="1"/>
          <p:nvPr/>
        </p:nvSpPr>
        <p:spPr>
          <a:xfrm>
            <a:off x="7677044" y="3510716"/>
            <a:ext cx="1424102" cy="184666"/>
          </a:xfrm>
          <a:prstGeom prst="rect">
            <a:avLst/>
          </a:prstGeom>
          <a:noFill/>
        </p:spPr>
        <p:txBody>
          <a:bodyPr wrap="square" rtlCol="0">
            <a:spAutoFit/>
          </a:bodyPr>
          <a:lstStyle/>
          <a:p>
            <a:pPr marL="0" marR="0" lvl="0" indent="0" algn="l" defTabSz="609555" rtl="0" eaLnBrk="0" fontAlgn="base" latinLnBrk="0" hangingPunct="0">
              <a:lnSpc>
                <a:spcPct val="100000"/>
              </a:lnSpc>
              <a:spcBef>
                <a:spcPct val="0"/>
              </a:spcBef>
              <a:spcAft>
                <a:spcPct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t>Favors chemotherapy</a:t>
            </a:r>
          </a:p>
        </p:txBody>
      </p:sp>
      <p:sp>
        <p:nvSpPr>
          <p:cNvPr id="60" name="Rectangle 59">
            <a:extLst>
              <a:ext uri="{FF2B5EF4-FFF2-40B4-BE49-F238E27FC236}">
                <a16:creationId xmlns:a16="http://schemas.microsoft.com/office/drawing/2014/main" id="{EE81C731-1D93-D2C8-C2EA-1C1A3C9F7238}"/>
              </a:ext>
            </a:extLst>
          </p:cNvPr>
          <p:cNvSpPr/>
          <p:nvPr/>
        </p:nvSpPr>
        <p:spPr>
          <a:xfrm>
            <a:off x="5168640" y="1683774"/>
            <a:ext cx="2206731" cy="215444"/>
          </a:xfrm>
          <a:prstGeom prst="rect">
            <a:avLst/>
          </a:prstGeom>
        </p:spPr>
        <p:txBody>
          <a:bodyPr wrap="square">
            <a:spAutoFit/>
          </a:bodyPr>
          <a:lstStyle/>
          <a:p>
            <a:pPr marL="0" marR="0" lvl="0" indent="0" algn="ctr" defTabSz="609555" rtl="0" eaLnBrk="0" fontAlgn="base" latinLnBrk="0" hangingPunct="0">
              <a:lnSpc>
                <a:spcPct val="100000"/>
              </a:lnSpc>
              <a:spcBef>
                <a:spcPct val="0"/>
              </a:spcBef>
              <a:spcAft>
                <a:spcPct val="0"/>
              </a:spcAft>
              <a:buClrTx/>
              <a:buSzTx/>
              <a:buFontTx/>
              <a:buNone/>
              <a:tabLst/>
              <a:defRPr/>
            </a:pPr>
            <a:r>
              <a:rPr kumimoji="0" lang="en-GB" sz="800" b="1"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t>Median OS, months (event/N)</a:t>
            </a:r>
          </a:p>
        </p:txBody>
      </p:sp>
      <p:sp>
        <p:nvSpPr>
          <p:cNvPr id="61" name="TextBox 60">
            <a:extLst>
              <a:ext uri="{FF2B5EF4-FFF2-40B4-BE49-F238E27FC236}">
                <a16:creationId xmlns:a16="http://schemas.microsoft.com/office/drawing/2014/main" id="{DB024604-748A-EDE1-5139-FA67210477BE}"/>
              </a:ext>
            </a:extLst>
          </p:cNvPr>
          <p:cNvSpPr txBox="1"/>
          <p:nvPr/>
        </p:nvSpPr>
        <p:spPr>
          <a:xfrm>
            <a:off x="8149730" y="3422959"/>
            <a:ext cx="175850" cy="184666"/>
          </a:xfrm>
          <a:prstGeom prst="rect">
            <a:avLst/>
          </a:prstGeom>
          <a:noFill/>
        </p:spPr>
        <p:txBody>
          <a:bodyPr wrap="square" rtlCol="0">
            <a:spAutoFit/>
          </a:bodyPr>
          <a:lstStyle/>
          <a:p>
            <a:pPr marL="0" marR="0" lvl="0" indent="0" algn="ctr" defTabSz="685766"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5</a:t>
            </a:r>
          </a:p>
        </p:txBody>
      </p:sp>
      <p:sp>
        <p:nvSpPr>
          <p:cNvPr id="62" name="TextBox 61">
            <a:extLst>
              <a:ext uri="{FF2B5EF4-FFF2-40B4-BE49-F238E27FC236}">
                <a16:creationId xmlns:a16="http://schemas.microsoft.com/office/drawing/2014/main" id="{317A6B7D-642F-8930-2986-B26CD176C317}"/>
              </a:ext>
            </a:extLst>
          </p:cNvPr>
          <p:cNvSpPr txBox="1"/>
          <p:nvPr/>
        </p:nvSpPr>
        <p:spPr>
          <a:xfrm>
            <a:off x="7649497" y="3422959"/>
            <a:ext cx="175850" cy="184666"/>
          </a:xfrm>
          <a:prstGeom prst="rect">
            <a:avLst/>
          </a:prstGeom>
          <a:noFill/>
        </p:spPr>
        <p:txBody>
          <a:bodyPr wrap="square" rtlCol="0">
            <a:spAutoFit/>
          </a:bodyPr>
          <a:lstStyle/>
          <a:p>
            <a:pPr marL="0" marR="0" lvl="0" indent="0" algn="ctr" defTabSz="685766"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1</a:t>
            </a:r>
          </a:p>
        </p:txBody>
      </p:sp>
      <p:sp>
        <p:nvSpPr>
          <p:cNvPr id="63" name="TextBox 62">
            <a:extLst>
              <a:ext uri="{FF2B5EF4-FFF2-40B4-BE49-F238E27FC236}">
                <a16:creationId xmlns:a16="http://schemas.microsoft.com/office/drawing/2014/main" id="{AF472BB5-C981-9A73-192C-952CE5D6D37D}"/>
              </a:ext>
            </a:extLst>
          </p:cNvPr>
          <p:cNvSpPr txBox="1"/>
          <p:nvPr/>
        </p:nvSpPr>
        <p:spPr>
          <a:xfrm>
            <a:off x="6706766" y="3422959"/>
            <a:ext cx="423259" cy="184666"/>
          </a:xfrm>
          <a:prstGeom prst="rect">
            <a:avLst/>
          </a:prstGeom>
          <a:noFill/>
        </p:spPr>
        <p:txBody>
          <a:bodyPr wrap="square" rtlCol="0">
            <a:spAutoFit/>
          </a:bodyPr>
          <a:lstStyle/>
          <a:p>
            <a:pPr marL="0" marR="0" lvl="0" indent="0" algn="ctr" defTabSz="685766"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0.1</a:t>
            </a:r>
          </a:p>
        </p:txBody>
      </p:sp>
      <p:cxnSp>
        <p:nvCxnSpPr>
          <p:cNvPr id="64" name="Straight Arrow Connector 63">
            <a:extLst>
              <a:ext uri="{FF2B5EF4-FFF2-40B4-BE49-F238E27FC236}">
                <a16:creationId xmlns:a16="http://schemas.microsoft.com/office/drawing/2014/main" id="{A6662382-ED9F-FA96-8398-2D586EADEF70}"/>
              </a:ext>
            </a:extLst>
          </p:cNvPr>
          <p:cNvCxnSpPr>
            <a:cxnSpLocks/>
          </p:cNvCxnSpPr>
          <p:nvPr/>
        </p:nvCxnSpPr>
        <p:spPr>
          <a:xfrm rot="10800000" flipH="1">
            <a:off x="7756116" y="3695382"/>
            <a:ext cx="484511"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5" name="Rectangle 64">
            <a:extLst>
              <a:ext uri="{FF2B5EF4-FFF2-40B4-BE49-F238E27FC236}">
                <a16:creationId xmlns:a16="http://schemas.microsoft.com/office/drawing/2014/main" id="{7B87E2A3-7EF1-9E7D-82D8-8F9E0FFEEB43}"/>
              </a:ext>
            </a:extLst>
          </p:cNvPr>
          <p:cNvSpPr/>
          <p:nvPr/>
        </p:nvSpPr>
        <p:spPr>
          <a:xfrm>
            <a:off x="4603999" y="1693682"/>
            <a:ext cx="4518000" cy="2148273"/>
          </a:xfrm>
          <a:prstGeom prst="rect">
            <a:avLst/>
          </a:prstGeom>
          <a:noFill/>
          <a:ln>
            <a:solidFill>
              <a:srgbClr val="2038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766"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1">
            <a:extLst>
              <a:ext uri="{FF2B5EF4-FFF2-40B4-BE49-F238E27FC236}">
                <a16:creationId xmlns:a16="http://schemas.microsoft.com/office/drawing/2014/main" id="{0089A5C5-8FA6-DED6-8EF1-89BF8326442C}"/>
              </a:ext>
            </a:extLst>
          </p:cNvPr>
          <p:cNvSpPr txBox="1">
            <a:spLocks/>
          </p:cNvSpPr>
          <p:nvPr/>
        </p:nvSpPr>
        <p:spPr>
          <a:xfrm>
            <a:off x="352803" y="280800"/>
            <a:ext cx="7171947" cy="626400"/>
          </a:xfrm>
          <a:prstGeom prst="rect">
            <a:avLst/>
          </a:prstGeom>
        </p:spPr>
        <p:txBody>
          <a:bodyPr vert="horz" lIns="91440" tIns="45720" rIns="91440" bIns="45720" rtlCol="0" anchor="t">
            <a:noAutofit/>
          </a:bodyPr>
          <a:lstStyle>
            <a:lvl1pPr algn="l" defTabSz="914354"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914354" rtl="0" eaLnBrk="1" fontAlgn="auto" latinLnBrk="0" hangingPunct="1">
              <a:lnSpc>
                <a:spcPct val="90000"/>
              </a:lnSpc>
              <a:spcBef>
                <a:spcPct val="0"/>
              </a:spcBef>
              <a:spcAft>
                <a:spcPts val="0"/>
              </a:spcAft>
              <a:buClrTx/>
              <a:buSzTx/>
              <a:buFontTx/>
              <a:buNone/>
              <a:tabLst/>
              <a:defRPr/>
            </a:pPr>
            <a:r>
              <a:rPr lang="en-US" sz="2000" b="1">
                <a:latin typeface="Arial" panose="020B0604020202020204" pitchFamily="34" charset="0"/>
                <a:cs typeface="Arial" panose="020B0604020202020204" pitchFamily="34" charset="0"/>
              </a:rPr>
              <a:t>Consistent PFS and OS Benefit with EV+P Across  </a:t>
            </a:r>
            <a:br>
              <a:rPr lang="en-US" sz="2000" b="1">
                <a:latin typeface="Arial" panose="020B0604020202020204" pitchFamily="34" charset="0"/>
                <a:cs typeface="Arial" panose="020B0604020202020204" pitchFamily="34" charset="0"/>
              </a:rPr>
            </a:br>
            <a:r>
              <a:rPr lang="en-US" sz="2000" b="1">
                <a:latin typeface="Arial" panose="020B0604020202020204" pitchFamily="34" charset="0"/>
                <a:cs typeface="Arial" panose="020B0604020202020204" pitchFamily="34" charset="0"/>
              </a:rPr>
              <a:t>Nectin-4 H-Score Subgroups</a:t>
            </a:r>
          </a:p>
        </p:txBody>
      </p:sp>
      <p:sp>
        <p:nvSpPr>
          <p:cNvPr id="7" name="Footer Placeholder 3">
            <a:extLst>
              <a:ext uri="{FF2B5EF4-FFF2-40B4-BE49-F238E27FC236}">
                <a16:creationId xmlns:a16="http://schemas.microsoft.com/office/drawing/2014/main" id="{E03C0077-93C3-5DA1-5812-B92F95F8B3D4}"/>
              </a:ext>
            </a:extLst>
          </p:cNvPr>
          <p:cNvSpPr txBox="1">
            <a:spLocks/>
          </p:cNvSpPr>
          <p:nvPr/>
        </p:nvSpPr>
        <p:spPr>
          <a:xfrm>
            <a:off x="269829" y="4720798"/>
            <a:ext cx="8867398" cy="365125"/>
          </a:xfrm>
          <a:prstGeom prst="rect">
            <a:avLst/>
          </a:prstGeom>
        </p:spPr>
        <p:txBody>
          <a:bodyPr anchor="b"/>
          <a:lstStyle>
            <a:defPPr>
              <a:defRPr lang="en-US"/>
            </a:defPPr>
            <a:lvl1pPr marL="0" algn="l" defTabSz="685766" rtl="0" eaLnBrk="1" latinLnBrk="0" hangingPunct="1">
              <a:defRPr sz="1350" kern="1200">
                <a:solidFill>
                  <a:schemeClr val="tx1"/>
                </a:solidFill>
                <a:latin typeface="+mn-lt"/>
                <a:ea typeface="+mn-ea"/>
                <a:cs typeface="+mn-cs"/>
              </a:defRPr>
            </a:lvl1pPr>
            <a:lvl2pPr marL="342884" algn="l" defTabSz="685766" rtl="0" eaLnBrk="1" latinLnBrk="0" hangingPunct="1">
              <a:defRPr sz="1350" kern="1200">
                <a:solidFill>
                  <a:schemeClr val="tx1"/>
                </a:solidFill>
                <a:latin typeface="+mn-lt"/>
                <a:ea typeface="+mn-ea"/>
                <a:cs typeface="+mn-cs"/>
              </a:defRPr>
            </a:lvl2pPr>
            <a:lvl3pPr marL="685766" algn="l" defTabSz="685766" rtl="0" eaLnBrk="1" latinLnBrk="0" hangingPunct="1">
              <a:defRPr sz="1350" kern="1200">
                <a:solidFill>
                  <a:schemeClr val="tx1"/>
                </a:solidFill>
                <a:latin typeface="+mn-lt"/>
                <a:ea typeface="+mn-ea"/>
                <a:cs typeface="+mn-cs"/>
              </a:defRPr>
            </a:lvl3pPr>
            <a:lvl4pPr marL="1028649" algn="l" defTabSz="685766" rtl="0" eaLnBrk="1" latinLnBrk="0" hangingPunct="1">
              <a:defRPr sz="1350" kern="1200">
                <a:solidFill>
                  <a:schemeClr val="tx1"/>
                </a:solidFill>
                <a:latin typeface="+mn-lt"/>
                <a:ea typeface="+mn-ea"/>
                <a:cs typeface="+mn-cs"/>
              </a:defRPr>
            </a:lvl4pPr>
            <a:lvl5pPr marL="1371532" algn="l" defTabSz="685766" rtl="0" eaLnBrk="1" latinLnBrk="0" hangingPunct="1">
              <a:defRPr sz="1350" kern="1200">
                <a:solidFill>
                  <a:schemeClr val="tx1"/>
                </a:solidFill>
                <a:latin typeface="+mn-lt"/>
                <a:ea typeface="+mn-ea"/>
                <a:cs typeface="+mn-cs"/>
              </a:defRPr>
            </a:lvl5pPr>
            <a:lvl6pPr marL="1714415" algn="l" defTabSz="685766" rtl="0" eaLnBrk="1" latinLnBrk="0" hangingPunct="1">
              <a:defRPr sz="1350" kern="1200">
                <a:solidFill>
                  <a:schemeClr val="tx1"/>
                </a:solidFill>
                <a:latin typeface="+mn-lt"/>
                <a:ea typeface="+mn-ea"/>
                <a:cs typeface="+mn-cs"/>
              </a:defRPr>
            </a:lvl6pPr>
            <a:lvl7pPr marL="2057297" algn="l" defTabSz="685766" rtl="0" eaLnBrk="1" latinLnBrk="0" hangingPunct="1">
              <a:defRPr sz="1350" kern="1200">
                <a:solidFill>
                  <a:schemeClr val="tx1"/>
                </a:solidFill>
                <a:latin typeface="+mn-lt"/>
                <a:ea typeface="+mn-ea"/>
                <a:cs typeface="+mn-cs"/>
              </a:defRPr>
            </a:lvl7pPr>
            <a:lvl8pPr marL="2400180" algn="l" defTabSz="685766" rtl="0" eaLnBrk="1" latinLnBrk="0" hangingPunct="1">
              <a:defRPr sz="1350" kern="1200">
                <a:solidFill>
                  <a:schemeClr val="tx1"/>
                </a:solidFill>
                <a:latin typeface="+mn-lt"/>
                <a:ea typeface="+mn-ea"/>
                <a:cs typeface="+mn-cs"/>
              </a:defRPr>
            </a:lvl8pPr>
            <a:lvl9pPr marL="2743064" algn="l" defTabSz="685766" rtl="0" eaLnBrk="1" latinLnBrk="0" hangingPunct="1">
              <a:defRPr sz="1350" kern="1200">
                <a:solidFill>
                  <a:schemeClr val="tx1"/>
                </a:solidFill>
                <a:latin typeface="+mn-lt"/>
                <a:ea typeface="+mn-ea"/>
                <a:cs typeface="+mn-cs"/>
              </a:defRPr>
            </a:lvl9pPr>
          </a:lstStyle>
          <a:p>
            <a:r>
              <a:rPr lang="en-US" sz="800" b="1">
                <a:latin typeface="Arial" panose="020B0604020202020204" pitchFamily="34" charset="0"/>
                <a:cs typeface="Arial" panose="020B0604020202020204" pitchFamily="34" charset="0"/>
              </a:rPr>
              <a:t>Data cutoff: 8 August 2023. </a:t>
            </a:r>
            <a:endParaRPr lang="en-US" sz="800">
              <a:latin typeface="Arial" panose="020B0604020202020204" pitchFamily="34" charset="0"/>
              <a:cs typeface="Arial" panose="020B0604020202020204" pitchFamily="34" charset="0"/>
            </a:endParaRPr>
          </a:p>
          <a:p>
            <a:r>
              <a:rPr lang="en-US" sz="800">
                <a:latin typeface="Arial" panose="020B0604020202020204" pitchFamily="34" charset="0"/>
                <a:cs typeface="Arial" panose="020B0604020202020204" pitchFamily="34" charset="0"/>
              </a:rPr>
              <a:t>EV, </a:t>
            </a:r>
            <a:r>
              <a:rPr lang="en-US" sz="800" err="1">
                <a:latin typeface="Arial" panose="020B0604020202020204" pitchFamily="34" charset="0"/>
                <a:cs typeface="Arial" panose="020B0604020202020204" pitchFamily="34" charset="0"/>
              </a:rPr>
              <a:t>enfortumab</a:t>
            </a:r>
            <a:r>
              <a:rPr lang="en-US" sz="800">
                <a:latin typeface="Arial" panose="020B0604020202020204" pitchFamily="34" charset="0"/>
                <a:cs typeface="Arial" panose="020B0604020202020204" pitchFamily="34" charset="0"/>
              </a:rPr>
              <a:t> vedotin; P, pembrolizumab.</a:t>
            </a:r>
          </a:p>
        </p:txBody>
      </p:sp>
      <p:sp>
        <p:nvSpPr>
          <p:cNvPr id="8" name="TextBox 7">
            <a:extLst>
              <a:ext uri="{FF2B5EF4-FFF2-40B4-BE49-F238E27FC236}">
                <a16:creationId xmlns:a16="http://schemas.microsoft.com/office/drawing/2014/main" id="{EDA314C2-737A-3706-9A46-C0BB1BED3BEB}"/>
              </a:ext>
            </a:extLst>
          </p:cNvPr>
          <p:cNvSpPr txBox="1"/>
          <p:nvPr/>
        </p:nvSpPr>
        <p:spPr>
          <a:xfrm>
            <a:off x="2129980" y="1347843"/>
            <a:ext cx="460382" cy="261610"/>
          </a:xfrm>
          <a:prstGeom prst="rect">
            <a:avLst/>
          </a:prstGeom>
          <a:solidFill>
            <a:schemeClr val="bg1"/>
          </a:solidFill>
        </p:spPr>
        <p:txBody>
          <a:bodyPr wrap="none" rtlCol="0">
            <a:spAutoFit/>
          </a:bodyPr>
          <a:lstStyle/>
          <a:p>
            <a:pPr algn="ctr"/>
            <a:r>
              <a:rPr lang="en-GB" sz="1100" b="1">
                <a:latin typeface="Arial" panose="020B0604020202020204" pitchFamily="34" charset="0"/>
                <a:cs typeface="Arial" panose="020B0604020202020204" pitchFamily="34" charset="0"/>
              </a:rPr>
              <a:t>PFS</a:t>
            </a:r>
          </a:p>
        </p:txBody>
      </p:sp>
      <p:sp>
        <p:nvSpPr>
          <p:cNvPr id="9" name="TextBox 8">
            <a:extLst>
              <a:ext uri="{FF2B5EF4-FFF2-40B4-BE49-F238E27FC236}">
                <a16:creationId xmlns:a16="http://schemas.microsoft.com/office/drawing/2014/main" id="{23B5C801-A37F-222B-FFD9-3192A2F1971A}"/>
              </a:ext>
            </a:extLst>
          </p:cNvPr>
          <p:cNvSpPr txBox="1"/>
          <p:nvPr/>
        </p:nvSpPr>
        <p:spPr>
          <a:xfrm>
            <a:off x="6656981" y="1347843"/>
            <a:ext cx="388248" cy="261610"/>
          </a:xfrm>
          <a:prstGeom prst="rect">
            <a:avLst/>
          </a:prstGeom>
          <a:solidFill>
            <a:schemeClr val="bg1"/>
          </a:solidFill>
        </p:spPr>
        <p:txBody>
          <a:bodyPr wrap="none" rtlCol="0">
            <a:spAutoFit/>
          </a:bodyPr>
          <a:lstStyle/>
          <a:p>
            <a:pPr algn="ctr"/>
            <a:r>
              <a:rPr lang="en-GB" sz="1100" b="1">
                <a:latin typeface="Arial" panose="020B0604020202020204" pitchFamily="34" charset="0"/>
                <a:cs typeface="Arial" panose="020B0604020202020204" pitchFamily="34" charset="0"/>
              </a:rPr>
              <a:t>OS</a:t>
            </a:r>
          </a:p>
        </p:txBody>
      </p:sp>
      <p:sp>
        <p:nvSpPr>
          <p:cNvPr id="11" name="Slide Number Placeholder 2">
            <a:extLst>
              <a:ext uri="{FF2B5EF4-FFF2-40B4-BE49-F238E27FC236}">
                <a16:creationId xmlns:a16="http://schemas.microsoft.com/office/drawing/2014/main" id="{F2C82FF6-1E08-021E-399A-D8AE190C4215}"/>
              </a:ext>
            </a:extLst>
          </p:cNvPr>
          <p:cNvSpPr>
            <a:spLocks noGrp="1"/>
          </p:cNvSpPr>
          <p:nvPr>
            <p:ph type="sldNum" sz="quarter" idx="12"/>
          </p:nvPr>
        </p:nvSpPr>
        <p:spPr>
          <a:xfrm>
            <a:off x="6863577" y="4782557"/>
            <a:ext cx="2057400" cy="273844"/>
          </a:xfrm>
        </p:spPr>
        <p:txBody>
          <a:bodyPr/>
          <a:lstStyle/>
          <a:p>
            <a:pPr defTabSz="914333">
              <a:buClr>
                <a:srgbClr val="000000"/>
              </a:buClr>
              <a:defRPr/>
            </a:pPr>
            <a:fld id="{28C8C536-3D86-1B45-902E-B4A85A14D5F5}" type="slidenum">
              <a:rPr lang="en-GB" smtClean="0">
                <a:solidFill>
                  <a:schemeClr val="tx1"/>
                </a:solidFill>
                <a:latin typeface="Arial" panose="020B0604020202020204" pitchFamily="34" charset="0"/>
                <a:cs typeface="Arial" panose="020B0604020202020204" pitchFamily="34" charset="0"/>
              </a:rPr>
              <a:pPr defTabSz="914333">
                <a:buClr>
                  <a:srgbClr val="000000"/>
                </a:buClr>
                <a:defRPr/>
              </a:pPr>
              <a:t>9</a:t>
            </a:fld>
            <a:endParaRPr lang="en-GB">
              <a:solidFill>
                <a:schemeClr val="tx1"/>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CD444F7B-7D84-576D-0B62-D0EF24707A96}"/>
              </a:ext>
            </a:extLst>
          </p:cNvPr>
          <p:cNvSpPr txBox="1"/>
          <p:nvPr/>
        </p:nvSpPr>
        <p:spPr>
          <a:xfrm>
            <a:off x="2166319" y="4074387"/>
            <a:ext cx="4572000" cy="230832"/>
          </a:xfrm>
          <a:prstGeom prst="rect">
            <a:avLst/>
          </a:prstGeom>
          <a:noFill/>
        </p:spPr>
        <p:txBody>
          <a:bodyPr wrap="square">
            <a:spAutoFit/>
          </a:bodyPr>
          <a:lstStyle/>
          <a:p>
            <a:pPr algn="ctr"/>
            <a:r>
              <a:rPr lang="en-US" sz="900" b="1" i="1">
                <a:latin typeface="Arial" panose="020B0604020202020204" pitchFamily="34" charset="0"/>
                <a:cs typeface="Arial" panose="020B0604020202020204" pitchFamily="34" charset="0"/>
              </a:rPr>
              <a:t>The size of diamonds is relative to the size of the population in each subgroup.</a:t>
            </a:r>
            <a:endParaRPr lang="en-US" sz="900" i="1"/>
          </a:p>
        </p:txBody>
      </p:sp>
    </p:spTree>
    <p:extLst>
      <p:ext uri="{BB962C8B-B14F-4D97-AF65-F5344CB8AC3E}">
        <p14:creationId xmlns:p14="http://schemas.microsoft.com/office/powerpoint/2010/main" val="409753929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Office Theme">
  <a:themeElements>
    <a:clrScheme name="Custom 29">
      <a:dk1>
        <a:srgbClr val="000000"/>
      </a:dk1>
      <a:lt1>
        <a:srgbClr val="FFFFFF"/>
      </a:lt1>
      <a:dk2>
        <a:srgbClr val="6E1E50"/>
      </a:dk2>
      <a:lt2>
        <a:srgbClr val="EEECE1"/>
      </a:lt2>
      <a:accent1>
        <a:srgbClr val="1E325F"/>
      </a:accent1>
      <a:accent2>
        <a:srgbClr val="6E1E50"/>
      </a:accent2>
      <a:accent3>
        <a:srgbClr val="7D8232"/>
      </a:accent3>
      <a:accent4>
        <a:srgbClr val="32502D"/>
      </a:accent4>
      <a:accent5>
        <a:srgbClr val="8795A0"/>
      </a:accent5>
      <a:accent6>
        <a:srgbClr val="56639D"/>
      </a:accent6>
      <a:hlink>
        <a:srgbClr val="000000"/>
      </a:hlink>
      <a:folHlink>
        <a:srgbClr val="00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lgn="l">
          <a:defRPr/>
        </a:defPPr>
      </a:lstStyle>
    </a:txDef>
  </a:objectDefaults>
  <a:extraClrSchemeLst/>
</a:theme>
</file>

<file path=ppt/theme/theme2.xml><?xml version="1.0" encoding="utf-8"?>
<a:theme xmlns:a="http://schemas.openxmlformats.org/drawingml/2006/main" name="Office 2013 - 2022 Theme">
  <a:themeElements>
    <a:clrScheme name="Office 2013 - 2022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BA764FBF1A1DD4E8DA6A5B4BF56217A" ma:contentTypeVersion="13" ma:contentTypeDescription="Create a new document." ma:contentTypeScope="" ma:versionID="3a5a4c014c16dee6133bfe56ef05395a">
  <xsd:schema xmlns:xsd="http://www.w3.org/2001/XMLSchema" xmlns:xs="http://www.w3.org/2001/XMLSchema" xmlns:p="http://schemas.microsoft.com/office/2006/metadata/properties" xmlns:ns2="324bb68e-d67e-41b3-8a16-ed8a6b5681e4" xmlns:ns3="7051b0fc-053c-4481-a4af-1a1fd9b63e60" targetNamespace="http://schemas.microsoft.com/office/2006/metadata/properties" ma:root="true" ma:fieldsID="3d2ef73c85861b30ead0361feb705c59" ns2:_="" ns3:_="">
    <xsd:import namespace="324bb68e-d67e-41b3-8a16-ed8a6b5681e4"/>
    <xsd:import namespace="7051b0fc-053c-4481-a4af-1a1fd9b63e6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24bb68e-d67e-41b3-8a16-ed8a6b5681e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79e86700-8264-4de9-99c9-62dd4952ae0e" ma:termSetId="09814cd3-568e-fe90-9814-8d621ff8fb84" ma:anchorId="fba54fb3-c3e1-fe81-a776-ca4b69148c4d" ma:open="true" ma:isKeyword="false">
      <xsd:complexType>
        <xsd:sequence>
          <xsd:element ref="pc:Terms" minOccurs="0" maxOccurs="1"/>
        </xsd:sequence>
      </xsd:complexType>
    </xsd:element>
    <xsd:element name="MediaServiceDateTaken" ma:index="19" nillable="true" ma:displayName="MediaServiceDateTaken" ma:hidden="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051b0fc-053c-4481-a4af-1a1fd9b63e60"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cdd8dd53-009c-4dd4-864b-56bf6b6490fa}" ma:internalName="TaxCatchAll" ma:showField="CatchAllData" ma:web="7051b0fc-053c-4481-a4af-1a1fd9b63e6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324bb68e-d67e-41b3-8a16-ed8a6b5681e4">
      <Terms xmlns="http://schemas.microsoft.com/office/infopath/2007/PartnerControls"/>
    </lcf76f155ced4ddcb4097134ff3c332f>
    <TaxCatchAll xmlns="7051b0fc-053c-4481-a4af-1a1fd9b63e60" xsi:nil="true"/>
  </documentManagement>
</p:properties>
</file>

<file path=customXml/itemProps1.xml><?xml version="1.0" encoding="utf-8"?>
<ds:datastoreItem xmlns:ds="http://schemas.openxmlformats.org/officeDocument/2006/customXml" ds:itemID="{99DE857A-5A69-487B-9362-01E21D0B5249}">
  <ds:schemaRefs>
    <ds:schemaRef ds:uri="http://schemas.microsoft.com/sharepoint/v3/contenttype/forms"/>
  </ds:schemaRefs>
</ds:datastoreItem>
</file>

<file path=customXml/itemProps2.xml><?xml version="1.0" encoding="utf-8"?>
<ds:datastoreItem xmlns:ds="http://schemas.openxmlformats.org/officeDocument/2006/customXml" ds:itemID="{92316F17-2521-4156-BCC9-A2110BD8631B}">
  <ds:schemaRefs>
    <ds:schemaRef ds:uri="324bb68e-d67e-41b3-8a16-ed8a6b5681e4"/>
    <ds:schemaRef ds:uri="7051b0fc-053c-4481-a4af-1a1fd9b63e6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F6905B59-2A76-42F6-81BC-386F2169C5B9}">
  <ds:schemaRefs>
    <ds:schemaRef ds:uri="324bb68e-d67e-41b3-8a16-ed8a6b5681e4"/>
    <ds:schemaRef ds:uri="7051b0fc-053c-4481-a4af-1a1fd9b63e6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412</TotalTime>
  <Words>3452</Words>
  <Application>Microsoft Office PowerPoint</Application>
  <PresentationFormat>On-screen Show (16:9)</PresentationFormat>
  <Paragraphs>510</Paragraphs>
  <Slides>16</Slides>
  <Notes>3</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16</vt:i4>
      </vt:variant>
    </vt:vector>
  </HeadingPairs>
  <TitlesOfParts>
    <vt:vector size="25" baseType="lpstr">
      <vt:lpstr>Arial</vt:lpstr>
      <vt:lpstr>Arial Narrow</vt:lpstr>
      <vt:lpstr>Arial,Sans-Serif</vt:lpstr>
      <vt:lpstr>ArialMT</vt:lpstr>
      <vt:lpstr>Calibri</vt:lpstr>
      <vt:lpstr>Calibri Light</vt:lpstr>
      <vt:lpstr>Noto Sans Symbols</vt:lpstr>
      <vt:lpstr>1_Office Theme</vt:lpstr>
      <vt:lpstr>Office 2013 - 2022 Theme</vt:lpstr>
      <vt:lpstr>EV-302: Exploratory Analysis of Nectin-4 Expression and Response  to 1L Enfortumab Vedotin (EV) + Pembrolizumab (P) in Previously Untreated Locally Advanced or Metastatic Urothelial Cancer (la/mUC)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Cisplatin (cis)-related immunomodulation and efficacy with atezolizumab (atezo) + cis- vs carboplatin (carbo)-based chemotherapy (chemo) in metastatic urothelial cancer (mUC)</dc:title>
  <dc:creator>Galsky, Matthew</dc:creator>
  <cp:lastModifiedBy>Nucleus Global</cp:lastModifiedBy>
  <cp:revision>27</cp:revision>
  <dcterms:created xsi:type="dcterms:W3CDTF">2021-07-19T10:39:00Z</dcterms:created>
  <dcterms:modified xsi:type="dcterms:W3CDTF">2024-09-09T18:59:02Z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0x010100BBA764FBF1A1DD4E8DA6A5B4BF56217A</vt:lpwstr>
  </property>
  <property fmtid="{D5CDD505-2E9C-101B-9397-08002B2CF9AE}" pid="3" name="MediaServiceImageTags">
    <vt:lpwstr/>
  </property>
</Properties>
</file>