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6"/>
  </p:notesMasterIdLst>
  <p:sldIdLst>
    <p:sldId id="2134959495" r:id="rId6"/>
    <p:sldId id="264" r:id="rId7"/>
    <p:sldId id="2134959486" r:id="rId8"/>
    <p:sldId id="2134959490" r:id="rId9"/>
    <p:sldId id="284" r:id="rId10"/>
    <p:sldId id="2134959499" r:id="rId11"/>
    <p:sldId id="2134959497" r:id="rId12"/>
    <p:sldId id="2134959500" r:id="rId13"/>
    <p:sldId id="2134959498" r:id="rId14"/>
    <p:sldId id="2134959420" r:id="rId15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56" userDrawn="1">
          <p15:clr>
            <a:srgbClr val="A4A3A4"/>
          </p15:clr>
        </p15:guide>
        <p15:guide id="2" pos="2752" userDrawn="1">
          <p15:clr>
            <a:srgbClr val="A4A3A4"/>
          </p15:clr>
        </p15:guide>
        <p15:guide id="3" orient="horz" pos="4170" userDrawn="1">
          <p15:clr>
            <a:srgbClr val="A4A3A4"/>
          </p15:clr>
        </p15:guide>
        <p15:guide id="4" pos="6486" userDrawn="1">
          <p15:clr>
            <a:srgbClr val="A4A3A4"/>
          </p15:clr>
        </p15:guide>
        <p15:guide id="5" orient="horz" pos="433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C0D805-3BAF-170E-7DCC-E37C2CD0042E}" name="Radhika Das Chakraborty" initials="RDC" userId="Radhika Das Chakraborty" providerId="None"/>
  <p188:author id="{1349DD0F-757F-378A-2DBC-F973854F05B9}" name="Jessica Bessler, PhD, CMPP" initials="JBPC" userId="Jessica Bessler, PhD, CMPP" providerId="None"/>
  <p188:author id="{042ADB3C-09AD-68F0-6CA9-E0EBF28B2526}" name="Jake Casson" initials="JC" userId="Jake Casson" providerId="None"/>
  <p188:author id="{7BC5E23F-3049-9A1F-EF7A-16C06AB4485D}" name="Lavanya Raman" initials="LR" userId="Lavanya Raman" providerId="None"/>
  <p188:author id="{720CBA6F-8A71-4C77-3574-BAD0035C7360}" name="Zhang, Susan" initials="XZ" userId="S::ZHANX506@pfizer.com::d5279647-f143-4a1f-b124-d06541525d6c" providerId="AD"/>
  <p188:author id="{C89B6F7C-43BA-847E-2C6A-18516CFCD3EB}" name="Eleanor Porteous" initials="EP" userId="Eleanor Porteous" providerId="None"/>
  <p188:author id="{0AEBD095-46F1-3A71-DC90-7CAB5298E5B1}" name="Calella, Anna Maria" initials="AC" userId="S::ANNAMC@pfizer.com::8f4f97b6-f3f8-4592-9a02-4b06e0500a28" providerId="AD"/>
  <p188:author id="{E8661897-390F-24C6-8553-DA53317DD93A}" name="Usari, Tiziana" initials="TU" userId="S::USARIT@pfizer.com::dc30ff95-e068-405c-af69-0037b7509532" providerId="AD"/>
  <p188:author id="{CDA5C9C4-4B90-DA5B-D040-4ECEF18F58C8}" name="Marcia Gamboa, PhD" initials="MG" userId="Marcia Gamboa, PhD" providerId="None"/>
  <p188:author id="{07AABECA-A686-36B8-20CC-3DB71479EF58}" name="Brinkmann, Julia" initials="BJ" userId="S::brinkj12@pfizer.com::08de9dc1-39df-491c-a464-9bafe2e76161" providerId="AD"/>
  <p188:author id="{5685BDD4-BE35-77B3-2B3B-EB9C38CAE85B}" name="Jake Casson" initials="JC" userId="S::Jake.Casson@nucleusglobal.com::5755da60-9806-481a-873d-b913ff45a418" providerId="AD"/>
  <p188:author id="{5037E0E0-7F90-E0CF-D167-0AC4B6BFCE8B}" name="Nucleus Global" initials="JC" userId="Nucleus Global" providerId="None"/>
  <p188:author id="{E530F4ED-2213-BF53-F23E-B3597B15EEC3}" name="Cesari, Rossano" initials="RC" userId="S::CESARR01@pfizer.com::9f375219-3774-4a6e-b68d-0749e9b21ffa" providerId="AD"/>
  <p188:author id="{63EA86F7-2EF8-B51E-E9BC-E63FB1DBABC3}" name="Jennifer Sollenberger" initials="JS" userId="S::Jennifer.Sollenberger@nucleusglobal.com::b67d1331-5aa6-4d9d-9172-bf26a36e975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7671"/>
    <a:srgbClr val="F8CBAD"/>
    <a:srgbClr val="C2C2C2"/>
    <a:srgbClr val="C55A11"/>
    <a:srgbClr val="81143C"/>
    <a:srgbClr val="004A7F"/>
    <a:srgbClr val="B4C7E7"/>
    <a:srgbClr val="203864"/>
    <a:srgbClr val="FFFFFF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D97402-3D11-4FF0-8799-8DCDBE4BF7CF}" v="4" dt="2025-12-04T22:32:27.5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2" autoAdjust="0"/>
    <p:restoredTop sz="94660"/>
  </p:normalViewPr>
  <p:slideViewPr>
    <p:cSldViewPr snapToGrid="0">
      <p:cViewPr>
        <p:scale>
          <a:sx n="60" d="100"/>
          <a:sy n="60" d="100"/>
        </p:scale>
        <p:origin x="-216" y="-1092"/>
      </p:cViewPr>
      <p:guideLst>
        <p:guide pos="2856"/>
        <p:guide pos="2752"/>
        <p:guide orient="horz" pos="4170"/>
        <p:guide pos="6486"/>
        <p:guide orient="horz" pos="4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vanya Raman" userId="42871269423_tp_box_2" providerId="OAuth2" clId="{669B3027-9FB1-447D-BF3C-63383952479E}"/>
    <pc:docChg chg="custSel modSld">
      <pc:chgData name="Lavanya Raman" userId="42871269423_tp_box_2" providerId="OAuth2" clId="{669B3027-9FB1-447D-BF3C-63383952479E}" dt="2025-12-04T22:33:10.471" v="31" actId="20577"/>
      <pc:docMkLst>
        <pc:docMk/>
      </pc:docMkLst>
      <pc:sldChg chg="addSp delSp modSp mod">
        <pc:chgData name="Lavanya Raman" userId="42871269423_tp_box_2" providerId="OAuth2" clId="{669B3027-9FB1-447D-BF3C-63383952479E}" dt="2025-12-04T22:33:10.471" v="31" actId="20577"/>
        <pc:sldMkLst>
          <pc:docMk/>
          <pc:sldMk cId="116079689" sldId="2134959420"/>
        </pc:sldMkLst>
        <pc:spChg chg="add del mod">
          <ac:chgData name="Lavanya Raman" userId="42871269423_tp_box_2" providerId="OAuth2" clId="{669B3027-9FB1-447D-BF3C-63383952479E}" dt="2025-12-04T22:30:30.268" v="3" actId="21"/>
          <ac:spMkLst>
            <pc:docMk/>
            <pc:sldMk cId="116079689" sldId="2134959420"/>
            <ac:spMk id="8" creationId="{EA1D0734-8EC4-16F1-AD26-97121BFC606F}"/>
          </ac:spMkLst>
        </pc:spChg>
        <pc:spChg chg="mod">
          <ac:chgData name="Lavanya Raman" userId="42871269423_tp_box_2" providerId="OAuth2" clId="{669B3027-9FB1-447D-BF3C-63383952479E}" dt="2025-12-04T22:30:36.055" v="4"/>
          <ac:spMkLst>
            <pc:docMk/>
            <pc:sldMk cId="116079689" sldId="2134959420"/>
            <ac:spMk id="10" creationId="{0205ABA8-7013-06C6-CC05-650499DB8178}"/>
          </ac:spMkLst>
        </pc:spChg>
        <pc:spChg chg="mod">
          <ac:chgData name="Lavanya Raman" userId="42871269423_tp_box_2" providerId="OAuth2" clId="{669B3027-9FB1-447D-BF3C-63383952479E}" dt="2025-12-04T22:30:36.055" v="4"/>
          <ac:spMkLst>
            <pc:docMk/>
            <pc:sldMk cId="116079689" sldId="2134959420"/>
            <ac:spMk id="12" creationId="{FAD0B0DB-3EF4-8B2B-B160-BF6DD574BAE9}"/>
          </ac:spMkLst>
        </pc:spChg>
        <pc:spChg chg="mod">
          <ac:chgData name="Lavanya Raman" userId="42871269423_tp_box_2" providerId="OAuth2" clId="{669B3027-9FB1-447D-BF3C-63383952479E}" dt="2025-12-04T22:31:42.950" v="21"/>
          <ac:spMkLst>
            <pc:docMk/>
            <pc:sldMk cId="116079689" sldId="2134959420"/>
            <ac:spMk id="16" creationId="{14002442-67AC-E144-5DDC-83A1B4E5E38F}"/>
          </ac:spMkLst>
        </pc:spChg>
        <pc:spChg chg="mod">
          <ac:chgData name="Lavanya Raman" userId="42871269423_tp_box_2" providerId="OAuth2" clId="{669B3027-9FB1-447D-BF3C-63383952479E}" dt="2025-12-04T22:33:10.471" v="31" actId="20577"/>
          <ac:spMkLst>
            <pc:docMk/>
            <pc:sldMk cId="116079689" sldId="2134959420"/>
            <ac:spMk id="17" creationId="{A2C2D9DF-5540-3A15-CE17-B1E0628FF5EC}"/>
          </ac:spMkLst>
        </pc:spChg>
        <pc:spChg chg="del">
          <ac:chgData name="Lavanya Raman" userId="42871269423_tp_box_2" providerId="OAuth2" clId="{669B3027-9FB1-447D-BF3C-63383952479E}" dt="2025-12-04T22:30:25.035" v="1" actId="21"/>
          <ac:spMkLst>
            <pc:docMk/>
            <pc:sldMk cId="116079689" sldId="2134959420"/>
            <ac:spMk id="18" creationId="{EA1D0734-8EC4-16F1-AD26-97121BFC606F}"/>
          </ac:spMkLst>
        </pc:spChg>
        <pc:grpChg chg="mod">
          <ac:chgData name="Lavanya Raman" userId="42871269423_tp_box_2" providerId="OAuth2" clId="{669B3027-9FB1-447D-BF3C-63383952479E}" dt="2025-12-04T22:30:22.444" v="0" actId="1076"/>
          <ac:grpSpMkLst>
            <pc:docMk/>
            <pc:sldMk cId="116079689" sldId="2134959420"/>
            <ac:grpSpMk id="4" creationId="{774EE311-F8AA-3405-1B9E-EA368BBCC147}"/>
          </ac:grpSpMkLst>
        </pc:grpChg>
        <pc:grpChg chg="add del mod">
          <ac:chgData name="Lavanya Raman" userId="42871269423_tp_box_2" providerId="OAuth2" clId="{669B3027-9FB1-447D-BF3C-63383952479E}" dt="2025-12-04T22:31:36.007" v="18" actId="21"/>
          <ac:grpSpMkLst>
            <pc:docMk/>
            <pc:sldMk cId="116079689" sldId="2134959420"/>
            <ac:grpSpMk id="9" creationId="{041ACF52-A131-D4B9-6DBB-299020A019B5}"/>
          </ac:grpSpMkLst>
        </pc:grpChg>
        <pc:grpChg chg="add mod">
          <ac:chgData name="Lavanya Raman" userId="42871269423_tp_box_2" providerId="OAuth2" clId="{669B3027-9FB1-447D-BF3C-63383952479E}" dt="2025-12-04T22:31:51.006" v="22" actId="1076"/>
          <ac:grpSpMkLst>
            <pc:docMk/>
            <pc:sldMk cId="116079689" sldId="2134959420"/>
            <ac:grpSpMk id="15" creationId="{18E343DD-31CB-48DC-9734-8F9A776C2FF4}"/>
          </ac:grpSpMkLst>
        </pc:grpChg>
        <pc:picChg chg="mod">
          <ac:chgData name="Lavanya Raman" userId="42871269423_tp_box_2" providerId="OAuth2" clId="{669B3027-9FB1-447D-BF3C-63383952479E}" dt="2025-12-04T22:30:22.444" v="0" actId="1076"/>
          <ac:picMkLst>
            <pc:docMk/>
            <pc:sldMk cId="116079689" sldId="2134959420"/>
            <ac:picMk id="5" creationId="{4944089B-5CAA-0301-9F82-7241E92B7781}"/>
          </ac:picMkLst>
        </pc:picChg>
        <pc:picChg chg="add del mod">
          <ac:chgData name="Lavanya Raman" userId="42871269423_tp_box_2" providerId="OAuth2" clId="{669B3027-9FB1-447D-BF3C-63383952479E}" dt="2025-12-04T22:31:37.944" v="20" actId="21"/>
          <ac:picMkLst>
            <pc:docMk/>
            <pc:sldMk cId="116079689" sldId="2134959420"/>
            <ac:picMk id="13" creationId="{C7275301-FADF-F217-FEFB-8D65025BFAC2}"/>
          </ac:picMkLst>
        </pc:picChg>
        <pc:picChg chg="add del mod">
          <ac:chgData name="Lavanya Raman" userId="42871269423_tp_box_2" providerId="OAuth2" clId="{669B3027-9FB1-447D-BF3C-63383952479E}" dt="2025-12-04T22:31:53.344" v="23" actId="21"/>
          <ac:picMkLst>
            <pc:docMk/>
            <pc:sldMk cId="116079689" sldId="2134959420"/>
            <ac:picMk id="19" creationId="{D7E148F7-A98C-C896-01FA-9264C0552493}"/>
          </ac:picMkLst>
        </pc:picChg>
        <pc:picChg chg="add mod">
          <ac:chgData name="Lavanya Raman" userId="42871269423_tp_box_2" providerId="OAuth2" clId="{669B3027-9FB1-447D-BF3C-63383952479E}" dt="2025-12-04T22:32:42.286" v="28" actId="1076"/>
          <ac:picMkLst>
            <pc:docMk/>
            <pc:sldMk cId="116079689" sldId="2134959420"/>
            <ac:picMk id="20" creationId="{C8DB33E3-F77A-18F1-64B3-F7D3368849D9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454424969867047"/>
          <c:y val="4.8646534247405747E-2"/>
          <c:w val="0.85545568771988623"/>
          <c:h val="0.752043936766850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Complete response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4A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FEA-46AE-88AC-610C42E2F4D7}"/>
              </c:ext>
            </c:extLst>
          </c:dPt>
          <c:dPt>
            <c:idx val="1"/>
            <c:invertIfNegative val="0"/>
            <c:bubble3D val="0"/>
            <c:spPr>
              <a:solidFill>
                <a:srgbClr val="C55A1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FEA-46AE-88AC-610C42E2F4D7}"/>
              </c:ext>
            </c:extLst>
          </c:dPt>
          <c:dPt>
            <c:idx val="2"/>
            <c:invertIfNegative val="0"/>
            <c:bubble3D val="0"/>
            <c:spPr>
              <a:solidFill>
                <a:srgbClr val="7676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FEA-46AE-88AC-610C42E2F4D7}"/>
              </c:ext>
            </c:extLst>
          </c:dPt>
          <c:cat>
            <c:strRef>
              <c:f>Sheet1!$A$2:$A$4</c:f>
              <c:strCache>
                <c:ptCount val="3"/>
                <c:pt idx="0">
                  <c:v>EC + mFOLFOX6 
(n=87)</c:v>
                </c:pt>
                <c:pt idx="1">
                  <c:v>EC 
(n=61)</c:v>
                </c:pt>
                <c:pt idx="2">
                  <c:v>Control 
(n=87)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4.5999999999999999E-2</c:v>
                </c:pt>
                <c:pt idx="1">
                  <c:v>4.9000000000000002E-2</c:v>
                </c:pt>
                <c:pt idx="2">
                  <c:v>4.5999999999999999E-2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FEA-46AE-88AC-610C42E2F4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Partial response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4C7E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4FEA-46AE-88AC-610C42E2F4D7}"/>
              </c:ext>
            </c:extLst>
          </c:dPt>
          <c:dPt>
            <c:idx val="1"/>
            <c:invertIfNegative val="0"/>
            <c:bubble3D val="0"/>
            <c:spPr>
              <a:solidFill>
                <a:srgbClr val="F8CBA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FEA-46AE-88AC-610C42E2F4D7}"/>
              </c:ext>
            </c:extLst>
          </c:dPt>
          <c:dPt>
            <c:idx val="2"/>
            <c:invertIfNegative val="0"/>
            <c:bubble3D val="0"/>
            <c:spPr>
              <a:solidFill>
                <a:srgbClr val="C2C2C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4FEA-46AE-88AC-610C42E2F4D7}"/>
              </c:ext>
            </c:extLst>
          </c:dPt>
          <c:errBars>
            <c:errBarType val="both"/>
            <c:errValType val="cust"/>
            <c:noEndCap val="0"/>
            <c:plus>
              <c:numRef>
                <c:f>Sheet1!$G$4</c:f>
                <c:numCache>
                  <c:formatCode>General</c:formatCode>
                  <c:ptCount val="1"/>
                  <c:pt idx="0">
                    <c:v>0.10499999999999998</c:v>
                  </c:pt>
                </c:numCache>
              </c:numRef>
            </c:plus>
            <c:minus>
              <c:numRef>
                <c:f>Sheet1!$F$4</c:f>
                <c:numCache>
                  <c:formatCode>General</c:formatCode>
                  <c:ptCount val="1"/>
                  <c:pt idx="0">
                    <c:v>9.3999999999999972E-2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Sheet1!$A$2:$A$4</c:f>
              <c:strCache>
                <c:ptCount val="3"/>
                <c:pt idx="0">
                  <c:v>EC + mFOLFOX6 
(n=87)</c:v>
                </c:pt>
                <c:pt idx="1">
                  <c:v>EC 
(n=61)</c:v>
                </c:pt>
                <c:pt idx="2">
                  <c:v>Control 
(n=87)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0.57499999999999996</c:v>
                </c:pt>
                <c:pt idx="1">
                  <c:v>0.443</c:v>
                </c:pt>
                <c:pt idx="2">
                  <c:v>0.32200000000000001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FEA-46AE-88AC-610C42E2F4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overlap val="100"/>
        <c:axId val="1306142671"/>
        <c:axId val="1306143631"/>
      </c:barChart>
      <c:catAx>
        <c:axId val="1306142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06143631"/>
        <c:crosses val="autoZero"/>
        <c:auto val="1"/>
        <c:lblAlgn val="ctr"/>
        <c:lblOffset val="100"/>
        <c:noMultiLvlLbl val="0"/>
      </c:catAx>
      <c:valAx>
        <c:axId val="1306143631"/>
        <c:scaling>
          <c:orientation val="minMax"/>
          <c:max val="1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06142671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62417166080046"/>
          <c:y val="0.11781502729599271"/>
          <c:w val="0.88756610892388454"/>
          <c:h val="0.585962723990906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Grade 1/2</c:v>
                </c:pt>
              </c:strCache>
            </c:strRef>
          </c:tx>
          <c:spPr>
            <a:solidFill>
              <a:srgbClr val="B4C7E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4C7E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05A-4876-AA27-C715CFAE8AE8}"/>
              </c:ext>
            </c:extLst>
          </c:dPt>
          <c:dPt>
            <c:idx val="1"/>
            <c:invertIfNegative val="0"/>
            <c:bubble3D val="0"/>
            <c:spPr>
              <a:solidFill>
                <a:srgbClr val="F8CBA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05A-4876-AA27-C715CFAE8AE8}"/>
              </c:ext>
            </c:extLst>
          </c:dPt>
          <c:dPt>
            <c:idx val="2"/>
            <c:invertIfNegative val="0"/>
            <c:bubble3D val="0"/>
            <c:spPr>
              <a:solidFill>
                <a:srgbClr val="C2C2C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05A-4876-AA27-C715CFAE8AE8}"/>
              </c:ext>
            </c:extLst>
          </c:dPt>
          <c:dPt>
            <c:idx val="3"/>
            <c:invertIfNegative val="0"/>
            <c:bubble3D val="0"/>
            <c:spPr>
              <a:solidFill>
                <a:srgbClr val="B4C7E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05A-4876-AA27-C715CFAE8AE8}"/>
              </c:ext>
            </c:extLst>
          </c:dPt>
          <c:dPt>
            <c:idx val="4"/>
            <c:invertIfNegative val="0"/>
            <c:bubble3D val="0"/>
            <c:spPr>
              <a:solidFill>
                <a:srgbClr val="F8CBA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05A-4876-AA27-C715CFAE8AE8}"/>
              </c:ext>
            </c:extLst>
          </c:dPt>
          <c:dPt>
            <c:idx val="5"/>
            <c:invertIfNegative val="0"/>
            <c:bubble3D val="0"/>
            <c:spPr>
              <a:solidFill>
                <a:srgbClr val="C2C2C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05A-4876-AA27-C715CFAE8AE8}"/>
              </c:ext>
            </c:extLst>
          </c:dPt>
          <c:dPt>
            <c:idx val="6"/>
            <c:invertIfNegative val="0"/>
            <c:bubble3D val="0"/>
            <c:spPr>
              <a:solidFill>
                <a:srgbClr val="B4C7E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05A-4876-AA27-C715CFAE8AE8}"/>
              </c:ext>
            </c:extLst>
          </c:dPt>
          <c:dPt>
            <c:idx val="7"/>
            <c:invertIfNegative val="0"/>
            <c:bubble3D val="0"/>
            <c:spPr>
              <a:solidFill>
                <a:srgbClr val="F8CBA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05A-4876-AA27-C715CFAE8AE8}"/>
              </c:ext>
            </c:extLst>
          </c:dPt>
          <c:dPt>
            <c:idx val="8"/>
            <c:invertIfNegative val="0"/>
            <c:bubble3D val="0"/>
            <c:spPr>
              <a:solidFill>
                <a:srgbClr val="C2C2C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05A-4876-AA27-C715CFAE8AE8}"/>
              </c:ext>
            </c:extLst>
          </c:dPt>
          <c:dPt>
            <c:idx val="9"/>
            <c:invertIfNegative val="0"/>
            <c:bubble3D val="0"/>
            <c:spPr>
              <a:solidFill>
                <a:srgbClr val="B4C7E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705A-4876-AA27-C715CFAE8AE8}"/>
              </c:ext>
            </c:extLst>
          </c:dPt>
          <c:dPt>
            <c:idx val="10"/>
            <c:invertIfNegative val="0"/>
            <c:bubble3D val="0"/>
            <c:spPr>
              <a:solidFill>
                <a:srgbClr val="F8CBA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705A-4876-AA27-C715CFAE8AE8}"/>
              </c:ext>
            </c:extLst>
          </c:dPt>
          <c:dPt>
            <c:idx val="11"/>
            <c:invertIfNegative val="0"/>
            <c:bubble3D val="0"/>
            <c:spPr>
              <a:solidFill>
                <a:srgbClr val="C2C2C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705A-4876-AA27-C715CFAE8AE8}"/>
              </c:ext>
            </c:extLst>
          </c:dPt>
          <c:dPt>
            <c:idx val="12"/>
            <c:invertIfNegative val="0"/>
            <c:bubble3D val="0"/>
            <c:spPr>
              <a:solidFill>
                <a:srgbClr val="B4C7E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705A-4876-AA27-C715CFAE8AE8}"/>
              </c:ext>
            </c:extLst>
          </c:dPt>
          <c:dPt>
            <c:idx val="13"/>
            <c:invertIfNegative val="0"/>
            <c:bubble3D val="0"/>
            <c:spPr>
              <a:solidFill>
                <a:srgbClr val="F8CBA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705A-4876-AA27-C715CFAE8AE8}"/>
              </c:ext>
            </c:extLst>
          </c:dPt>
          <c:dPt>
            <c:idx val="14"/>
            <c:invertIfNegative val="0"/>
            <c:bubble3D val="0"/>
            <c:spPr>
              <a:solidFill>
                <a:srgbClr val="C2C2C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705A-4876-AA27-C715CFAE8AE8}"/>
              </c:ext>
            </c:extLst>
          </c:dPt>
          <c:dPt>
            <c:idx val="15"/>
            <c:invertIfNegative val="0"/>
            <c:bubble3D val="0"/>
            <c:spPr>
              <a:solidFill>
                <a:srgbClr val="B4C7E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705A-4876-AA27-C715CFAE8AE8}"/>
              </c:ext>
            </c:extLst>
          </c:dPt>
          <c:dPt>
            <c:idx val="16"/>
            <c:invertIfNegative val="0"/>
            <c:bubble3D val="0"/>
            <c:spPr>
              <a:solidFill>
                <a:srgbClr val="F8CBA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705A-4876-AA27-C715CFAE8AE8}"/>
              </c:ext>
            </c:extLst>
          </c:dPt>
          <c:dPt>
            <c:idx val="17"/>
            <c:invertIfNegative val="0"/>
            <c:bubble3D val="0"/>
            <c:spPr>
              <a:solidFill>
                <a:srgbClr val="C2C2C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705A-4876-AA27-C715CFAE8AE8}"/>
              </c:ext>
            </c:extLst>
          </c:dPt>
          <c:dPt>
            <c:idx val="19"/>
            <c:invertIfNegative val="0"/>
            <c:bubble3D val="0"/>
            <c:spPr>
              <a:solidFill>
                <a:srgbClr val="F8CBA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C-CF1B-4289-9128-6A1DC744A61A}"/>
              </c:ext>
            </c:extLst>
          </c:dPt>
          <c:dPt>
            <c:idx val="20"/>
            <c:invertIfNegative val="0"/>
            <c:bubble3D val="0"/>
            <c:spPr>
              <a:solidFill>
                <a:srgbClr val="C2C2C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A-CF1B-4289-9128-6A1DC744A61A}"/>
              </c:ext>
            </c:extLst>
          </c:dPt>
          <c:cat>
            <c:strRef>
              <c:f>Sheet1!$A$2:$A$22</c:f>
              <c:strCache>
                <c:ptCount val="21"/>
                <c:pt idx="0">
                  <c:v>EC+mFOLFOX6 Neutrophil count decreased</c:v>
                </c:pt>
                <c:pt idx="1">
                  <c:v>EC Neutrophil count decreased</c:v>
                </c:pt>
                <c:pt idx="2">
                  <c:v>Control Neutrophil count decreased</c:v>
                </c:pt>
                <c:pt idx="3">
                  <c:v>EC+mFOLFOX6 Anemia</c:v>
                </c:pt>
                <c:pt idx="4">
                  <c:v>EC Anemia</c:v>
                </c:pt>
                <c:pt idx="5">
                  <c:v>Control Anemia</c:v>
                </c:pt>
                <c:pt idx="6">
                  <c:v>EC+mFOLFOX6 Nausea</c:v>
                </c:pt>
                <c:pt idx="7">
                  <c:v>EC Nausea</c:v>
                </c:pt>
                <c:pt idx="8">
                  <c:v>Control Nausea</c:v>
                </c:pt>
                <c:pt idx="9">
                  <c:v>EC+mFOLFOX6 diarrhea</c:v>
                </c:pt>
                <c:pt idx="10">
                  <c:v>EC diarrhea</c:v>
                </c:pt>
                <c:pt idx="11">
                  <c:v>Control diarrhea</c:v>
                </c:pt>
                <c:pt idx="12">
                  <c:v>EC+mFOLFOX6 Decreased appetite</c:v>
                </c:pt>
                <c:pt idx="13">
                  <c:v>EC Decreased appetite</c:v>
                </c:pt>
                <c:pt idx="14">
                  <c:v>Control Decreased appetite</c:v>
                </c:pt>
                <c:pt idx="15">
                  <c:v>EC+mFOLFOX6 Platelet count decreased</c:v>
                </c:pt>
                <c:pt idx="16">
                  <c:v>EC Platelet count decreased</c:v>
                </c:pt>
                <c:pt idx="17">
                  <c:v>Control Platelet count decreased</c:v>
                </c:pt>
                <c:pt idx="18">
                  <c:v>EC+mFOLFOX6 white count decreased</c:v>
                </c:pt>
                <c:pt idx="19">
                  <c:v>EC white count decreased</c:v>
                </c:pt>
                <c:pt idx="20">
                  <c:v>Control white count decreased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27.4</c:v>
                </c:pt>
                <c:pt idx="1">
                  <c:v>1.7</c:v>
                </c:pt>
                <c:pt idx="2">
                  <c:v>20.299999999999997</c:v>
                </c:pt>
                <c:pt idx="3">
                  <c:v>33.299999999999997</c:v>
                </c:pt>
                <c:pt idx="4">
                  <c:v>8.6</c:v>
                </c:pt>
                <c:pt idx="5">
                  <c:v>27.4</c:v>
                </c:pt>
                <c:pt idx="6">
                  <c:v>50</c:v>
                </c:pt>
                <c:pt idx="7">
                  <c:v>13.8</c:v>
                </c:pt>
                <c:pt idx="8">
                  <c:v>41.7</c:v>
                </c:pt>
                <c:pt idx="9">
                  <c:v>27.4</c:v>
                </c:pt>
                <c:pt idx="10">
                  <c:v>6.9</c:v>
                </c:pt>
                <c:pt idx="11">
                  <c:v>46.5</c:v>
                </c:pt>
                <c:pt idx="12">
                  <c:v>45.3</c:v>
                </c:pt>
                <c:pt idx="13">
                  <c:v>15.5</c:v>
                </c:pt>
                <c:pt idx="14">
                  <c:v>33.4</c:v>
                </c:pt>
                <c:pt idx="15">
                  <c:v>39.299999999999997</c:v>
                </c:pt>
                <c:pt idx="16">
                  <c:v>3.4</c:v>
                </c:pt>
                <c:pt idx="17">
                  <c:v>28.6</c:v>
                </c:pt>
                <c:pt idx="18">
                  <c:v>32.1</c:v>
                </c:pt>
                <c:pt idx="19">
                  <c:v>1.7</c:v>
                </c:pt>
                <c:pt idx="20">
                  <c:v>27.4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705A-4876-AA27-C715CFAE8A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Grade 3/4</c:v>
                </c:pt>
              </c:strCache>
            </c:strRef>
          </c:tx>
          <c:spPr>
            <a:solidFill>
              <a:srgbClr val="004A7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4A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6-705A-4876-AA27-C715CFAE8AE8}"/>
              </c:ext>
            </c:extLst>
          </c:dPt>
          <c:dPt>
            <c:idx val="1"/>
            <c:invertIfNegative val="0"/>
            <c:bubble3D val="0"/>
            <c:spPr>
              <a:solidFill>
                <a:srgbClr val="C55A1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8-705A-4876-AA27-C715CFAE8AE8}"/>
              </c:ext>
            </c:extLst>
          </c:dPt>
          <c:dPt>
            <c:idx val="2"/>
            <c:invertIfNegative val="0"/>
            <c:bubble3D val="0"/>
            <c:spPr>
              <a:solidFill>
                <a:srgbClr val="7676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A-705A-4876-AA27-C715CFAE8AE8}"/>
              </c:ext>
            </c:extLst>
          </c:dPt>
          <c:dPt>
            <c:idx val="3"/>
            <c:invertIfNegative val="0"/>
            <c:bubble3D val="0"/>
            <c:spPr>
              <a:solidFill>
                <a:srgbClr val="004A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C-705A-4876-AA27-C715CFAE8AE8}"/>
              </c:ext>
            </c:extLst>
          </c:dPt>
          <c:dPt>
            <c:idx val="4"/>
            <c:invertIfNegative val="0"/>
            <c:bubble3D val="0"/>
            <c:spPr>
              <a:solidFill>
                <a:srgbClr val="C55A1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E-705A-4876-AA27-C715CFAE8AE8}"/>
              </c:ext>
            </c:extLst>
          </c:dPt>
          <c:dPt>
            <c:idx val="5"/>
            <c:invertIfNegative val="0"/>
            <c:bubble3D val="0"/>
            <c:spPr>
              <a:solidFill>
                <a:srgbClr val="7676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0-705A-4876-AA27-C715CFAE8AE8}"/>
              </c:ext>
            </c:extLst>
          </c:dPt>
          <c:dPt>
            <c:idx val="8"/>
            <c:invertIfNegative val="0"/>
            <c:bubble3D val="0"/>
            <c:spPr>
              <a:solidFill>
                <a:srgbClr val="7676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2-705A-4876-AA27-C715CFAE8AE8}"/>
              </c:ext>
            </c:extLst>
          </c:dPt>
          <c:dPt>
            <c:idx val="10"/>
            <c:invertIfNegative val="0"/>
            <c:bubble3D val="0"/>
            <c:spPr>
              <a:solidFill>
                <a:srgbClr val="C55A1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4-705A-4876-AA27-C715CFAE8AE8}"/>
              </c:ext>
            </c:extLst>
          </c:dPt>
          <c:dPt>
            <c:idx val="11"/>
            <c:invertIfNegative val="0"/>
            <c:bubble3D val="0"/>
            <c:spPr>
              <a:solidFill>
                <a:srgbClr val="7676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6-705A-4876-AA27-C715CFAE8AE8}"/>
              </c:ext>
            </c:extLst>
          </c:dPt>
          <c:dPt>
            <c:idx val="14"/>
            <c:invertIfNegative val="0"/>
            <c:bubble3D val="0"/>
            <c:spPr>
              <a:solidFill>
                <a:srgbClr val="7676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8-705A-4876-AA27-C715CFAE8AE8}"/>
              </c:ext>
            </c:extLst>
          </c:dPt>
          <c:dPt>
            <c:idx val="17"/>
            <c:invertIfNegative val="0"/>
            <c:bubble3D val="0"/>
            <c:spPr>
              <a:solidFill>
                <a:srgbClr val="7676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A-705A-4876-AA27-C715CFAE8AE8}"/>
              </c:ext>
            </c:extLst>
          </c:dPt>
          <c:dPt>
            <c:idx val="20"/>
            <c:invertIfNegative val="0"/>
            <c:bubble3D val="0"/>
            <c:spPr>
              <a:solidFill>
                <a:srgbClr val="7676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CF1B-4289-9128-6A1DC744A61A}"/>
              </c:ext>
            </c:extLst>
          </c:dPt>
          <c:cat>
            <c:strRef>
              <c:f>Sheet1!$A$2:$A$22</c:f>
              <c:strCache>
                <c:ptCount val="21"/>
                <c:pt idx="0">
                  <c:v>EC+mFOLFOX6 Neutrophil count decreased</c:v>
                </c:pt>
                <c:pt idx="1">
                  <c:v>EC Neutrophil count decreased</c:v>
                </c:pt>
                <c:pt idx="2">
                  <c:v>Control Neutrophil count decreased</c:v>
                </c:pt>
                <c:pt idx="3">
                  <c:v>EC+mFOLFOX6 Anemia</c:v>
                </c:pt>
                <c:pt idx="4">
                  <c:v>EC Anemia</c:v>
                </c:pt>
                <c:pt idx="5">
                  <c:v>Control Anemia</c:v>
                </c:pt>
                <c:pt idx="6">
                  <c:v>EC+mFOLFOX6 Nausea</c:v>
                </c:pt>
                <c:pt idx="7">
                  <c:v>EC Nausea</c:v>
                </c:pt>
                <c:pt idx="8">
                  <c:v>Control Nausea</c:v>
                </c:pt>
                <c:pt idx="9">
                  <c:v>EC+mFOLFOX6 diarrhea</c:v>
                </c:pt>
                <c:pt idx="10">
                  <c:v>EC diarrhea</c:v>
                </c:pt>
                <c:pt idx="11">
                  <c:v>Control diarrhea</c:v>
                </c:pt>
                <c:pt idx="12">
                  <c:v>EC+mFOLFOX6 Decreased appetite</c:v>
                </c:pt>
                <c:pt idx="13">
                  <c:v>EC Decreased appetite</c:v>
                </c:pt>
                <c:pt idx="14">
                  <c:v>Control Decreased appetite</c:v>
                </c:pt>
                <c:pt idx="15">
                  <c:v>EC+mFOLFOX6 Platelet count decreased</c:v>
                </c:pt>
                <c:pt idx="16">
                  <c:v>EC Platelet count decreased</c:v>
                </c:pt>
                <c:pt idx="17">
                  <c:v>Control Platelet count decreased</c:v>
                </c:pt>
                <c:pt idx="18">
                  <c:v>EC+mFOLFOX6 white count decreased</c:v>
                </c:pt>
                <c:pt idx="19">
                  <c:v>EC white count decreased</c:v>
                </c:pt>
                <c:pt idx="20">
                  <c:v>Control white count decreased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29.700000000000003</c:v>
                </c:pt>
                <c:pt idx="1">
                  <c:v>1.7</c:v>
                </c:pt>
                <c:pt idx="2">
                  <c:v>34.5</c:v>
                </c:pt>
                <c:pt idx="3">
                  <c:v>21.4</c:v>
                </c:pt>
                <c:pt idx="4">
                  <c:v>6.9</c:v>
                </c:pt>
                <c:pt idx="5">
                  <c:v>3.6</c:v>
                </c:pt>
                <c:pt idx="6">
                  <c:v>2.4</c:v>
                </c:pt>
                <c:pt idx="7">
                  <c:v>0</c:v>
                </c:pt>
                <c:pt idx="8">
                  <c:v>1.2</c:v>
                </c:pt>
                <c:pt idx="9">
                  <c:v>2.4</c:v>
                </c:pt>
                <c:pt idx="10">
                  <c:v>1.7</c:v>
                </c:pt>
                <c:pt idx="11">
                  <c:v>4.8</c:v>
                </c:pt>
                <c:pt idx="12">
                  <c:v>3.6</c:v>
                </c:pt>
                <c:pt idx="13">
                  <c:v>0</c:v>
                </c:pt>
                <c:pt idx="14">
                  <c:v>1.2</c:v>
                </c:pt>
                <c:pt idx="15">
                  <c:v>2.4</c:v>
                </c:pt>
                <c:pt idx="16">
                  <c:v>0</c:v>
                </c:pt>
                <c:pt idx="17">
                  <c:v>4.8</c:v>
                </c:pt>
                <c:pt idx="18">
                  <c:v>9.5</c:v>
                </c:pt>
                <c:pt idx="19">
                  <c:v>0</c:v>
                </c:pt>
                <c:pt idx="20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B-705A-4876-AA27-C715CFAE8A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100"/>
        <c:axId val="1361509712"/>
        <c:axId val="1361514512"/>
      </c:barChart>
      <c:catAx>
        <c:axId val="1361509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1514512"/>
        <c:crosses val="autoZero"/>
        <c:auto val="1"/>
        <c:lblAlgn val="ctr"/>
        <c:lblOffset val="100"/>
        <c:tickMarkSkip val="3"/>
        <c:noMultiLvlLbl val="0"/>
      </c:catAx>
      <c:valAx>
        <c:axId val="136151451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150971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0.26523</cdr:x>
      <cdr:y>0.30219</cdr:y>
    </cdr:from>
    <cdr:to>
      <cdr:x>0.30542</cdr:x>
      <cdr:y>0.36102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A8A80E48-D10F-ABAD-3F72-CE4C9F086E10}"/>
            </a:ext>
          </a:extLst>
        </cdr:cNvPr>
        <cdr:cNvSpPr txBox="1"/>
      </cdr:nvSpPr>
      <cdr:spPr>
        <a:xfrm xmlns:a="http://schemas.openxmlformats.org/drawingml/2006/main">
          <a:off x="2910261" y="1215614"/>
          <a:ext cx="441063" cy="2366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5798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266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532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83966-49BA-561C-BFA8-920EF2409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DFA992-1D00-9D4A-BC42-0FABD77FD9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729C49-4022-9BD6-77E0-A6912109C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7809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1F63E-1B6F-12A9-9603-BA804351C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DCBECE-5894-7071-91D5-AFA2CB0775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C239C9-AD9C-71CD-6585-144705341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436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3D6AD-E3B9-6FE4-AD0A-5184E8EE3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8B8035-A183-E0F0-BB7B-26ADF2D6EE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7AD6D5-7474-2286-7999-3143D6F96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2525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2024F-17D4-8B49-9F26-4BCB771E54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53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7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0.sv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0.sv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2.png"/><Relationship Id="rId21" Type="http://schemas.openxmlformats.org/officeDocument/2006/relationships/image" Target="../media/image37.svg"/><Relationship Id="rId42" Type="http://schemas.openxmlformats.org/officeDocument/2006/relationships/image" Target="../media/image58.png"/><Relationship Id="rId47" Type="http://schemas.openxmlformats.org/officeDocument/2006/relationships/image" Target="../media/image63.svg"/><Relationship Id="rId63" Type="http://schemas.openxmlformats.org/officeDocument/2006/relationships/image" Target="../media/image79.svg"/><Relationship Id="rId68" Type="http://schemas.openxmlformats.org/officeDocument/2006/relationships/image" Target="../media/image84.png"/><Relationship Id="rId84" Type="http://schemas.openxmlformats.org/officeDocument/2006/relationships/image" Target="../media/image100.png"/><Relationship Id="rId89" Type="http://schemas.openxmlformats.org/officeDocument/2006/relationships/image" Target="../media/image105.svg"/><Relationship Id="rId16" Type="http://schemas.openxmlformats.org/officeDocument/2006/relationships/image" Target="../media/image32.png"/><Relationship Id="rId11" Type="http://schemas.openxmlformats.org/officeDocument/2006/relationships/image" Target="../media/image27.svg"/><Relationship Id="rId32" Type="http://schemas.openxmlformats.org/officeDocument/2006/relationships/image" Target="../media/image48.png"/><Relationship Id="rId37" Type="http://schemas.openxmlformats.org/officeDocument/2006/relationships/image" Target="../media/image53.svg"/><Relationship Id="rId53" Type="http://schemas.openxmlformats.org/officeDocument/2006/relationships/image" Target="../media/image69.svg"/><Relationship Id="rId58" Type="http://schemas.openxmlformats.org/officeDocument/2006/relationships/image" Target="../media/image74.png"/><Relationship Id="rId74" Type="http://schemas.openxmlformats.org/officeDocument/2006/relationships/image" Target="../media/image90.png"/><Relationship Id="rId79" Type="http://schemas.openxmlformats.org/officeDocument/2006/relationships/image" Target="../media/image95.svg"/><Relationship Id="rId102" Type="http://schemas.openxmlformats.org/officeDocument/2006/relationships/image" Target="../media/image118.png"/><Relationship Id="rId5" Type="http://schemas.openxmlformats.org/officeDocument/2006/relationships/image" Target="../media/image21.svg"/><Relationship Id="rId90" Type="http://schemas.openxmlformats.org/officeDocument/2006/relationships/image" Target="../media/image106.png"/><Relationship Id="rId95" Type="http://schemas.openxmlformats.org/officeDocument/2006/relationships/image" Target="../media/image111.svg"/><Relationship Id="rId22" Type="http://schemas.openxmlformats.org/officeDocument/2006/relationships/image" Target="../media/image38.png"/><Relationship Id="rId27" Type="http://schemas.openxmlformats.org/officeDocument/2006/relationships/image" Target="../media/image43.svg"/><Relationship Id="rId43" Type="http://schemas.openxmlformats.org/officeDocument/2006/relationships/image" Target="../media/image59.svg"/><Relationship Id="rId48" Type="http://schemas.openxmlformats.org/officeDocument/2006/relationships/image" Target="../media/image64.png"/><Relationship Id="rId64" Type="http://schemas.openxmlformats.org/officeDocument/2006/relationships/image" Target="../media/image80.png"/><Relationship Id="rId69" Type="http://schemas.openxmlformats.org/officeDocument/2006/relationships/image" Target="../media/image85.svg"/><Relationship Id="rId80" Type="http://schemas.openxmlformats.org/officeDocument/2006/relationships/image" Target="../media/image96.png"/><Relationship Id="rId85" Type="http://schemas.openxmlformats.org/officeDocument/2006/relationships/image" Target="../media/image101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33" Type="http://schemas.openxmlformats.org/officeDocument/2006/relationships/image" Target="../media/image49.svg"/><Relationship Id="rId38" Type="http://schemas.openxmlformats.org/officeDocument/2006/relationships/image" Target="../media/image54.png"/><Relationship Id="rId59" Type="http://schemas.openxmlformats.org/officeDocument/2006/relationships/image" Target="../media/image75.svg"/><Relationship Id="rId103" Type="http://schemas.openxmlformats.org/officeDocument/2006/relationships/image" Target="../media/image119.svg"/><Relationship Id="rId20" Type="http://schemas.openxmlformats.org/officeDocument/2006/relationships/image" Target="../media/image36.png"/><Relationship Id="rId41" Type="http://schemas.openxmlformats.org/officeDocument/2006/relationships/image" Target="../media/image57.svg"/><Relationship Id="rId54" Type="http://schemas.openxmlformats.org/officeDocument/2006/relationships/image" Target="../media/image70.png"/><Relationship Id="rId62" Type="http://schemas.openxmlformats.org/officeDocument/2006/relationships/image" Target="../media/image78.png"/><Relationship Id="rId70" Type="http://schemas.openxmlformats.org/officeDocument/2006/relationships/image" Target="../media/image86.png"/><Relationship Id="rId75" Type="http://schemas.openxmlformats.org/officeDocument/2006/relationships/image" Target="../media/image91.svg"/><Relationship Id="rId83" Type="http://schemas.openxmlformats.org/officeDocument/2006/relationships/image" Target="../media/image99.svg"/><Relationship Id="rId88" Type="http://schemas.openxmlformats.org/officeDocument/2006/relationships/image" Target="../media/image104.png"/><Relationship Id="rId91" Type="http://schemas.openxmlformats.org/officeDocument/2006/relationships/image" Target="../media/image107.svg"/><Relationship Id="rId96" Type="http://schemas.openxmlformats.org/officeDocument/2006/relationships/image" Target="../media/image1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5" Type="http://schemas.openxmlformats.org/officeDocument/2006/relationships/image" Target="../media/image31.svg"/><Relationship Id="rId23" Type="http://schemas.openxmlformats.org/officeDocument/2006/relationships/image" Target="../media/image39.svg"/><Relationship Id="rId28" Type="http://schemas.openxmlformats.org/officeDocument/2006/relationships/image" Target="../media/image44.png"/><Relationship Id="rId36" Type="http://schemas.openxmlformats.org/officeDocument/2006/relationships/image" Target="../media/image52.png"/><Relationship Id="rId49" Type="http://schemas.openxmlformats.org/officeDocument/2006/relationships/image" Target="../media/image65.svg"/><Relationship Id="rId57" Type="http://schemas.openxmlformats.org/officeDocument/2006/relationships/image" Target="../media/image73.svg"/><Relationship Id="rId106" Type="http://schemas.openxmlformats.org/officeDocument/2006/relationships/image" Target="../media/image7.svg"/><Relationship Id="rId10" Type="http://schemas.openxmlformats.org/officeDocument/2006/relationships/image" Target="../media/image26.png"/><Relationship Id="rId31" Type="http://schemas.openxmlformats.org/officeDocument/2006/relationships/image" Target="../media/image47.svg"/><Relationship Id="rId44" Type="http://schemas.openxmlformats.org/officeDocument/2006/relationships/image" Target="../media/image60.png"/><Relationship Id="rId52" Type="http://schemas.openxmlformats.org/officeDocument/2006/relationships/image" Target="../media/image68.png"/><Relationship Id="rId60" Type="http://schemas.openxmlformats.org/officeDocument/2006/relationships/image" Target="../media/image76.png"/><Relationship Id="rId65" Type="http://schemas.openxmlformats.org/officeDocument/2006/relationships/image" Target="../media/image81.svg"/><Relationship Id="rId73" Type="http://schemas.openxmlformats.org/officeDocument/2006/relationships/image" Target="../media/image89.svg"/><Relationship Id="rId78" Type="http://schemas.openxmlformats.org/officeDocument/2006/relationships/image" Target="../media/image94.png"/><Relationship Id="rId81" Type="http://schemas.openxmlformats.org/officeDocument/2006/relationships/image" Target="../media/image97.svg"/><Relationship Id="rId86" Type="http://schemas.openxmlformats.org/officeDocument/2006/relationships/image" Target="../media/image102.png"/><Relationship Id="rId94" Type="http://schemas.openxmlformats.org/officeDocument/2006/relationships/image" Target="../media/image110.png"/><Relationship Id="rId99" Type="http://schemas.openxmlformats.org/officeDocument/2006/relationships/image" Target="../media/image115.svg"/><Relationship Id="rId101" Type="http://schemas.openxmlformats.org/officeDocument/2006/relationships/image" Target="../media/image117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3" Type="http://schemas.openxmlformats.org/officeDocument/2006/relationships/image" Target="../media/image29.svg"/><Relationship Id="rId18" Type="http://schemas.openxmlformats.org/officeDocument/2006/relationships/image" Target="../media/image34.png"/><Relationship Id="rId39" Type="http://schemas.openxmlformats.org/officeDocument/2006/relationships/image" Target="../media/image55.svg"/><Relationship Id="rId34" Type="http://schemas.openxmlformats.org/officeDocument/2006/relationships/image" Target="../media/image50.png"/><Relationship Id="rId50" Type="http://schemas.openxmlformats.org/officeDocument/2006/relationships/image" Target="../media/image66.png"/><Relationship Id="rId55" Type="http://schemas.openxmlformats.org/officeDocument/2006/relationships/image" Target="../media/image71.svg"/><Relationship Id="rId76" Type="http://schemas.openxmlformats.org/officeDocument/2006/relationships/image" Target="../media/image92.png"/><Relationship Id="rId97" Type="http://schemas.openxmlformats.org/officeDocument/2006/relationships/image" Target="../media/image113.svg"/><Relationship Id="rId104" Type="http://schemas.openxmlformats.org/officeDocument/2006/relationships/image" Target="../media/image5.png"/><Relationship Id="rId7" Type="http://schemas.openxmlformats.org/officeDocument/2006/relationships/image" Target="../media/image23.svg"/><Relationship Id="rId71" Type="http://schemas.openxmlformats.org/officeDocument/2006/relationships/image" Target="../media/image87.svg"/><Relationship Id="rId92" Type="http://schemas.openxmlformats.org/officeDocument/2006/relationships/image" Target="../media/image108.png"/><Relationship Id="rId2" Type="http://schemas.openxmlformats.org/officeDocument/2006/relationships/image" Target="../media/image18.png"/><Relationship Id="rId29" Type="http://schemas.openxmlformats.org/officeDocument/2006/relationships/image" Target="../media/image45.svg"/><Relationship Id="rId24" Type="http://schemas.openxmlformats.org/officeDocument/2006/relationships/image" Target="../media/image40.png"/><Relationship Id="rId40" Type="http://schemas.openxmlformats.org/officeDocument/2006/relationships/image" Target="../media/image56.png"/><Relationship Id="rId45" Type="http://schemas.openxmlformats.org/officeDocument/2006/relationships/image" Target="../media/image61.svg"/><Relationship Id="rId66" Type="http://schemas.openxmlformats.org/officeDocument/2006/relationships/image" Target="../media/image82.png"/><Relationship Id="rId87" Type="http://schemas.openxmlformats.org/officeDocument/2006/relationships/image" Target="../media/image103.svg"/><Relationship Id="rId61" Type="http://schemas.openxmlformats.org/officeDocument/2006/relationships/image" Target="../media/image77.svg"/><Relationship Id="rId82" Type="http://schemas.openxmlformats.org/officeDocument/2006/relationships/image" Target="../media/image98.png"/><Relationship Id="rId19" Type="http://schemas.openxmlformats.org/officeDocument/2006/relationships/image" Target="../media/image35.svg"/><Relationship Id="rId14" Type="http://schemas.openxmlformats.org/officeDocument/2006/relationships/image" Target="../media/image30.png"/><Relationship Id="rId30" Type="http://schemas.openxmlformats.org/officeDocument/2006/relationships/image" Target="../media/image46.png"/><Relationship Id="rId35" Type="http://schemas.openxmlformats.org/officeDocument/2006/relationships/image" Target="../media/image51.svg"/><Relationship Id="rId56" Type="http://schemas.openxmlformats.org/officeDocument/2006/relationships/image" Target="../media/image72.png"/><Relationship Id="rId77" Type="http://schemas.openxmlformats.org/officeDocument/2006/relationships/image" Target="../media/image93.svg"/><Relationship Id="rId100" Type="http://schemas.openxmlformats.org/officeDocument/2006/relationships/image" Target="../media/image116.png"/><Relationship Id="rId105" Type="http://schemas.openxmlformats.org/officeDocument/2006/relationships/image" Target="../media/image6.png"/><Relationship Id="rId8" Type="http://schemas.openxmlformats.org/officeDocument/2006/relationships/image" Target="../media/image24.png"/><Relationship Id="rId51" Type="http://schemas.openxmlformats.org/officeDocument/2006/relationships/image" Target="../media/image67.svg"/><Relationship Id="rId72" Type="http://schemas.openxmlformats.org/officeDocument/2006/relationships/image" Target="../media/image88.png"/><Relationship Id="rId93" Type="http://schemas.openxmlformats.org/officeDocument/2006/relationships/image" Target="../media/image109.svg"/><Relationship Id="rId98" Type="http://schemas.openxmlformats.org/officeDocument/2006/relationships/image" Target="../media/image114.png"/><Relationship Id="rId3" Type="http://schemas.openxmlformats.org/officeDocument/2006/relationships/image" Target="../media/image19.svg"/><Relationship Id="rId25" Type="http://schemas.openxmlformats.org/officeDocument/2006/relationships/image" Target="../media/image41.svg"/><Relationship Id="rId46" Type="http://schemas.openxmlformats.org/officeDocument/2006/relationships/image" Target="../media/image62.png"/><Relationship Id="rId67" Type="http://schemas.openxmlformats.org/officeDocument/2006/relationships/image" Target="../media/image83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3.png"/><Relationship Id="rId4" Type="http://schemas.openxmlformats.org/officeDocument/2006/relationships/image" Target="../media/image12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F43F752F-DB34-0347-44E3-A0DDB3B0B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8749" y="1467074"/>
            <a:ext cx="4683294" cy="987882"/>
          </a:xfrm>
          <a:prstGeom prst="rect">
            <a:avLst/>
          </a:prstGeom>
        </p:spPr>
      </p:pic>
      <p:pic>
        <p:nvPicPr>
          <p:cNvPr id="3" name="Group 2174" descr="preencoded.png">
            <a:extLst>
              <a:ext uri="{FF2B5EF4-FFF2-40B4-BE49-F238E27FC236}">
                <a16:creationId xmlns:a16="http://schemas.microsoft.com/office/drawing/2014/main" id="{45C580C3-E601-1BAE-AA2D-31EE238F8E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4163190" y="9238766"/>
            <a:ext cx="4124810" cy="1048234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9C9DA18-7D6C-795E-EA6E-C8E5EE4F00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8750" y="3877712"/>
            <a:ext cx="11753850" cy="1005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0" b="1" i="0">
                <a:solidFill>
                  <a:srgbClr val="8114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TITLE OF THE PRESENTATION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F8031B90-170E-5D98-EF42-C140F79DE2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8750" y="5140003"/>
            <a:ext cx="11753850" cy="673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50" b="1" i="0">
                <a:solidFill>
                  <a:srgbClr val="B81F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endParaRPr lang="fr-FR"/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44893A91-0868-42EB-3E81-2657D83C2A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28750" y="7426002"/>
            <a:ext cx="4683292" cy="97204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None/>
              <a:defRPr sz="2630" b="1" i="0">
                <a:solidFill>
                  <a:srgbClr val="B81F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Name</a:t>
            </a:r>
          </a:p>
          <a:p>
            <a:pPr lvl="0"/>
            <a:r>
              <a:rPr lang="fr-FR"/>
              <a:t>First </a:t>
            </a:r>
            <a:r>
              <a:rPr lang="fr-FR" err="1"/>
              <a:t>name</a:t>
            </a:r>
            <a:r>
              <a:rPr lang="fr-FR"/>
              <a:t>, last </a:t>
            </a:r>
            <a:r>
              <a:rPr lang="fr-FR" err="1"/>
              <a:t>name</a:t>
            </a:r>
            <a:endParaRPr lang="fr-FR"/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CEB38686-4747-1069-55C2-B15B44B92B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28750" y="8508846"/>
            <a:ext cx="4683292" cy="54391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2630" b="0" i="0">
                <a:solidFill>
                  <a:srgbClr val="B81F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00 </a:t>
            </a:r>
            <a:r>
              <a:rPr lang="fr-FR" err="1"/>
              <a:t>Month</a:t>
            </a:r>
            <a:r>
              <a:rPr lang="fr-FR"/>
              <a:t> 2025</a:t>
            </a:r>
          </a:p>
        </p:txBody>
      </p:sp>
      <p:pic>
        <p:nvPicPr>
          <p:cNvPr id="14" name="Picture 13" descr="A colorful silhouette of a city&#10;&#10;Description automatically generated">
            <a:extLst>
              <a:ext uri="{FF2B5EF4-FFF2-40B4-BE49-F238E27FC236}">
                <a16:creationId xmlns:a16="http://schemas.microsoft.com/office/drawing/2014/main" id="{75952340-6395-B451-F9E8-D2CB65EB5A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50000"/>
          <a:stretch/>
        </p:blipFill>
        <p:spPr>
          <a:xfrm>
            <a:off x="12566199" y="1409315"/>
            <a:ext cx="5721801" cy="88077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isu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silhouette of a city&#10;&#10;Description automatically generated">
            <a:extLst>
              <a:ext uri="{FF2B5EF4-FFF2-40B4-BE49-F238E27FC236}">
                <a16:creationId xmlns:a16="http://schemas.microsoft.com/office/drawing/2014/main" id="{231A67D6-273B-6CD1-9AF5-ADEBF5E4F4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1430" b="34714"/>
          <a:stretch/>
        </p:blipFill>
        <p:spPr>
          <a:xfrm>
            <a:off x="12104581" y="5755773"/>
            <a:ext cx="6183419" cy="4531228"/>
          </a:xfrm>
          <a:prstGeom prst="rect">
            <a:avLst/>
          </a:prstGeom>
        </p:spPr>
      </p:pic>
      <p:sp>
        <p:nvSpPr>
          <p:cNvPr id="6" name="Content of this presentation is copyrightand responsibility of the author Permission is required for re-use">
            <a:extLst>
              <a:ext uri="{FF2B5EF4-FFF2-40B4-BE49-F238E27FC236}">
                <a16:creationId xmlns:a16="http://schemas.microsoft.com/office/drawing/2014/main" id="{8682D5A5-A524-DEF4-9DF4-396D38E813E6}"/>
              </a:ext>
            </a:extLst>
          </p:cNvPr>
          <p:cNvSpPr/>
          <p:nvPr userDrawn="1"/>
        </p:nvSpPr>
        <p:spPr>
          <a:xfrm>
            <a:off x="1500939" y="9667633"/>
            <a:ext cx="7334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500">
                <a:solidFill>
                  <a:srgbClr val="B81F61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Content of this presentation is copyright and responsibility of the author. Permission is required for re-use.</a:t>
            </a:r>
            <a:endParaRPr lang="en-US" sz="1500">
              <a:solidFill>
                <a:srgbClr val="B81F61"/>
              </a:solidFill>
            </a:endParaRP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CA6B783B-ED58-5F95-B652-B1E24B3249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8750" y="1302954"/>
            <a:ext cx="11753850" cy="1005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0" b="1" i="0">
                <a:solidFill>
                  <a:srgbClr val="81143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TITLE OF THE SLIDE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DB5289C3-226C-3FDB-DFAF-BF8262181E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8750" y="2565245"/>
            <a:ext cx="11753850" cy="673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50" b="1" i="0">
                <a:solidFill>
                  <a:srgbClr val="B81F6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endParaRPr lang="fr-FR"/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122B9CBE-1C42-53D2-040E-CE9FAADFC5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28750" y="9238766"/>
            <a:ext cx="5751513" cy="3614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>
                <a:solidFill>
                  <a:srgbClr val="B81F6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Name of the </a:t>
            </a:r>
            <a:r>
              <a:rPr lang="fr-FR" err="1"/>
              <a:t>presenter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pic>
        <p:nvPicPr>
          <p:cNvPr id="2" name="Rectangle 95" descr="preencoded.png">
            <a:extLst>
              <a:ext uri="{FF2B5EF4-FFF2-40B4-BE49-F238E27FC236}">
                <a16:creationId xmlns:a16="http://schemas.microsoft.com/office/drawing/2014/main" id="{FE999CFB-C6F0-E29C-211E-7F09D026B7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6068190" y="9238766"/>
            <a:ext cx="2219810" cy="1048234"/>
          </a:xfrm>
          <a:prstGeom prst="rect">
            <a:avLst/>
          </a:prstGeom>
        </p:spPr>
      </p:pic>
      <p:pic>
        <p:nvPicPr>
          <p:cNvPr id="3" name="Group 399" descr="preencoded.png">
            <a:extLst>
              <a:ext uri="{FF2B5EF4-FFF2-40B4-BE49-F238E27FC236}">
                <a16:creationId xmlns:a16="http://schemas.microsoft.com/office/drawing/2014/main" id="{F9025FCD-4045-38C9-7E32-CE288318E4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6722722" y="9651995"/>
            <a:ext cx="1265767" cy="330201"/>
          </a:xfrm>
          <a:prstGeom prst="rect">
            <a:avLst/>
          </a:prstGeom>
        </p:spPr>
      </p:pic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5D83A991-E544-F93F-DC9D-33097179CD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28750" y="3495665"/>
            <a:ext cx="13802541" cy="4226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900"/>
              </a:lnSpc>
              <a:spcBef>
                <a:spcPts val="300"/>
              </a:spcBef>
              <a:buNone/>
              <a:defRPr sz="3750">
                <a:solidFill>
                  <a:srgbClr val="B81F61"/>
                </a:solidFill>
              </a:defRPr>
            </a:lvl1pPr>
          </a:lstStyle>
          <a:p>
            <a:r>
              <a:rPr lang="fr-CH">
                <a:effectLst/>
                <a:latin typeface="Arial Narrow" panose="020B0604020202020204" pitchFamily="34" charset="0"/>
              </a:rPr>
              <a:t>In </a:t>
            </a:r>
            <a:r>
              <a:rPr lang="fr-CH" err="1">
                <a:effectLst/>
                <a:latin typeface="Arial Narrow" panose="020B0604020202020204" pitchFamily="34" charset="0"/>
              </a:rPr>
              <a:t>egestas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arcu</a:t>
            </a:r>
            <a:r>
              <a:rPr lang="fr-CH">
                <a:effectLst/>
                <a:latin typeface="Arial Narrow" panose="020B0604020202020204" pitchFamily="34" charset="0"/>
              </a:rPr>
              <a:t> ipsum, </a:t>
            </a:r>
            <a:r>
              <a:rPr lang="fr-CH" err="1">
                <a:effectLst/>
                <a:latin typeface="Arial Narrow" panose="020B0604020202020204" pitchFamily="34" charset="0"/>
              </a:rPr>
              <a:t>ac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tempus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arcu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porttitor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sit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amet</a:t>
            </a:r>
            <a:r>
              <a:rPr lang="fr-CH">
                <a:effectLst/>
                <a:latin typeface="Arial Narrow" panose="020B0604020202020204" pitchFamily="34" charset="0"/>
              </a:rPr>
              <a:t>. Cras non </a:t>
            </a:r>
            <a:r>
              <a:rPr lang="fr-CH" err="1">
                <a:effectLst/>
                <a:latin typeface="Arial Narrow" panose="020B0604020202020204" pitchFamily="34" charset="0"/>
              </a:rPr>
              <a:t>sagittis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felis</a:t>
            </a:r>
            <a:r>
              <a:rPr lang="fr-CH">
                <a:effectLst/>
                <a:latin typeface="Arial Narrow" panose="020B0604020202020204" pitchFamily="34" charset="0"/>
              </a:rPr>
              <a:t>. </a:t>
            </a:r>
            <a:r>
              <a:rPr lang="fr-CH" err="1">
                <a:effectLst/>
                <a:latin typeface="Arial Narrow" panose="020B0604020202020204" pitchFamily="34" charset="0"/>
              </a:rPr>
              <a:t>Phasellus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mauris</a:t>
            </a:r>
            <a:r>
              <a:rPr lang="fr-CH">
                <a:effectLst/>
                <a:latin typeface="Arial Narrow" panose="020B0604020202020204" pitchFamily="34" charset="0"/>
              </a:rPr>
              <a:t> massa, </a:t>
            </a:r>
            <a:r>
              <a:rPr lang="fr-CH" err="1">
                <a:effectLst/>
                <a:latin typeface="Arial Narrow" panose="020B0604020202020204" pitchFamily="34" charset="0"/>
              </a:rPr>
              <a:t>ultrices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ac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posuere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ac</a:t>
            </a:r>
            <a:r>
              <a:rPr lang="fr-CH">
                <a:effectLst/>
                <a:latin typeface="Arial Narrow" panose="020B0604020202020204" pitchFamily="34" charset="0"/>
              </a:rPr>
              <a:t>, </a:t>
            </a:r>
            <a:r>
              <a:rPr lang="fr-CH" err="1">
                <a:effectLst/>
                <a:latin typeface="Arial Narrow" panose="020B0604020202020204" pitchFamily="34" charset="0"/>
              </a:rPr>
              <a:t>vulputate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eget</a:t>
            </a:r>
            <a:r>
              <a:rPr lang="fr-CH">
                <a:effectLst/>
                <a:latin typeface="Arial Narrow" panose="020B0604020202020204" pitchFamily="34" charset="0"/>
              </a:rPr>
              <a:t> nunc. Morbi </a:t>
            </a:r>
            <a:r>
              <a:rPr lang="fr-CH" err="1">
                <a:effectLst/>
                <a:latin typeface="Arial Narrow" panose="020B0604020202020204" pitchFamily="34" charset="0"/>
              </a:rPr>
              <a:t>faucibus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odio</a:t>
            </a:r>
            <a:r>
              <a:rPr lang="fr-CH">
                <a:effectLst/>
                <a:latin typeface="Arial Narrow" panose="020B0604020202020204" pitchFamily="34" charset="0"/>
              </a:rPr>
              <a:t> non </a:t>
            </a:r>
            <a:r>
              <a:rPr lang="fr-CH" err="1">
                <a:effectLst/>
                <a:latin typeface="Arial Narrow" panose="020B0604020202020204" pitchFamily="34" charset="0"/>
              </a:rPr>
              <a:t>orci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maximus</a:t>
            </a:r>
            <a:r>
              <a:rPr lang="fr-CH">
                <a:effectLst/>
                <a:latin typeface="Arial Narrow" panose="020B0604020202020204" pitchFamily="34" charset="0"/>
              </a:rPr>
              <a:t>, </a:t>
            </a:r>
            <a:r>
              <a:rPr lang="fr-CH" err="1">
                <a:effectLst/>
                <a:latin typeface="Arial Narrow" panose="020B0604020202020204" pitchFamily="34" charset="0"/>
              </a:rPr>
              <a:t>sed</a:t>
            </a:r>
            <a:r>
              <a:rPr lang="fr-CH">
                <a:effectLst/>
                <a:latin typeface="Arial Narrow" panose="020B0604020202020204" pitchFamily="34" charset="0"/>
              </a:rPr>
              <a:t> tristique </a:t>
            </a:r>
            <a:r>
              <a:rPr lang="fr-CH" err="1">
                <a:effectLst/>
                <a:latin typeface="Arial Narrow" panose="020B0604020202020204" pitchFamily="34" charset="0"/>
              </a:rPr>
              <a:t>enim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sollicitudin</a:t>
            </a:r>
            <a:r>
              <a:rPr lang="fr-CH">
                <a:effectLst/>
                <a:latin typeface="Arial Narrow" panose="020B0604020202020204" pitchFamily="34" charset="0"/>
              </a:rPr>
              <a:t>. </a:t>
            </a:r>
            <a:r>
              <a:rPr lang="fr-CH" err="1">
                <a:effectLst/>
                <a:latin typeface="Arial Narrow" panose="020B0604020202020204" pitchFamily="34" charset="0"/>
              </a:rPr>
              <a:t>Pellentesque</a:t>
            </a:r>
            <a:r>
              <a:rPr lang="fr-CH">
                <a:effectLst/>
                <a:latin typeface="Arial Narrow" panose="020B0604020202020204" pitchFamily="34" charset="0"/>
              </a:rPr>
              <a:t> habitant morbi tristique </a:t>
            </a:r>
            <a:r>
              <a:rPr lang="fr-CH" err="1">
                <a:effectLst/>
                <a:latin typeface="Arial Narrow" panose="020B0604020202020204" pitchFamily="34" charset="0"/>
              </a:rPr>
              <a:t>senectus</a:t>
            </a:r>
            <a:r>
              <a:rPr lang="fr-CH">
                <a:effectLst/>
                <a:latin typeface="Arial Narrow" panose="020B0604020202020204" pitchFamily="34" charset="0"/>
              </a:rPr>
              <a:t> et </a:t>
            </a:r>
            <a:r>
              <a:rPr lang="fr-CH" err="1">
                <a:effectLst/>
                <a:latin typeface="Arial Narrow" panose="020B0604020202020204" pitchFamily="34" charset="0"/>
              </a:rPr>
              <a:t>netus</a:t>
            </a:r>
            <a:r>
              <a:rPr lang="fr-CH">
                <a:effectLst/>
                <a:latin typeface="Arial Narrow" panose="020B0604020202020204" pitchFamily="34" charset="0"/>
              </a:rPr>
              <a:t> et </a:t>
            </a:r>
            <a:r>
              <a:rPr lang="fr-CH" err="1">
                <a:effectLst/>
                <a:latin typeface="Arial Narrow" panose="020B0604020202020204" pitchFamily="34" charset="0"/>
              </a:rPr>
              <a:t>malesuada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fames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ac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turpis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egestas</a:t>
            </a:r>
            <a:r>
              <a:rPr lang="fr-CH">
                <a:effectLst/>
                <a:latin typeface="Arial Narrow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5316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isu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silhouette of a city&#10;&#10;Description automatically generated">
            <a:extLst>
              <a:ext uri="{FF2B5EF4-FFF2-40B4-BE49-F238E27FC236}">
                <a16:creationId xmlns:a16="http://schemas.microsoft.com/office/drawing/2014/main" id="{2B710687-444C-FC64-C24A-AEB79E7A33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1430" b="34714"/>
          <a:stretch/>
        </p:blipFill>
        <p:spPr>
          <a:xfrm>
            <a:off x="12104581" y="5755773"/>
            <a:ext cx="6183419" cy="4531228"/>
          </a:xfrm>
          <a:prstGeom prst="rect">
            <a:avLst/>
          </a:prstGeom>
        </p:spPr>
      </p:pic>
      <p:sp>
        <p:nvSpPr>
          <p:cNvPr id="6" name="Content of this presentation is copyrightand responsibility of the author Permission is required for re-use">
            <a:extLst>
              <a:ext uri="{FF2B5EF4-FFF2-40B4-BE49-F238E27FC236}">
                <a16:creationId xmlns:a16="http://schemas.microsoft.com/office/drawing/2014/main" id="{8682D5A5-A524-DEF4-9DF4-396D38E813E6}"/>
              </a:ext>
            </a:extLst>
          </p:cNvPr>
          <p:cNvSpPr/>
          <p:nvPr userDrawn="1"/>
        </p:nvSpPr>
        <p:spPr>
          <a:xfrm>
            <a:off x="1500939" y="9667633"/>
            <a:ext cx="7334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500">
                <a:solidFill>
                  <a:srgbClr val="B81F61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Content of this presentation is copyright and responsibility of the author. Permission is required for re-use.</a:t>
            </a:r>
            <a:endParaRPr lang="en-US" sz="1500">
              <a:solidFill>
                <a:srgbClr val="B81F61"/>
              </a:solidFill>
            </a:endParaRP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CA6B783B-ED58-5F95-B652-B1E24B3249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8750" y="1302954"/>
            <a:ext cx="11753850" cy="1005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0" b="1" i="0">
                <a:solidFill>
                  <a:srgbClr val="81143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TITLE OF THE SLIDE</a:t>
            </a:r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122B9CBE-1C42-53D2-040E-CE9FAADFC5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28750" y="9238766"/>
            <a:ext cx="5751513" cy="3614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>
                <a:solidFill>
                  <a:srgbClr val="B81F6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Name of the </a:t>
            </a:r>
            <a:r>
              <a:rPr lang="fr-FR" err="1"/>
              <a:t>presenter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pic>
        <p:nvPicPr>
          <p:cNvPr id="3" name="Rectangle 95" descr="preencoded.png">
            <a:extLst>
              <a:ext uri="{FF2B5EF4-FFF2-40B4-BE49-F238E27FC236}">
                <a16:creationId xmlns:a16="http://schemas.microsoft.com/office/drawing/2014/main" id="{ED877C8D-630A-1468-1074-E9BE0184C4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6068190" y="9238766"/>
            <a:ext cx="2219810" cy="1048234"/>
          </a:xfrm>
          <a:prstGeom prst="rect">
            <a:avLst/>
          </a:prstGeom>
        </p:spPr>
      </p:pic>
      <p:pic>
        <p:nvPicPr>
          <p:cNvPr id="8" name="Group 399" descr="preencoded.png">
            <a:extLst>
              <a:ext uri="{FF2B5EF4-FFF2-40B4-BE49-F238E27FC236}">
                <a16:creationId xmlns:a16="http://schemas.microsoft.com/office/drawing/2014/main" id="{BD828994-3964-5677-DDC7-B33E1E970E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6722722" y="9651995"/>
            <a:ext cx="1265767" cy="330201"/>
          </a:xfrm>
          <a:prstGeom prst="rect">
            <a:avLst/>
          </a:prstGeom>
        </p:spPr>
      </p:pic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1662A4DF-CD04-426F-7F94-0589B8773B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28750" y="2590832"/>
            <a:ext cx="13802541" cy="4226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900"/>
              </a:lnSpc>
              <a:spcBef>
                <a:spcPts val="300"/>
              </a:spcBef>
              <a:buNone/>
              <a:defRPr sz="3750">
                <a:solidFill>
                  <a:srgbClr val="B81F61"/>
                </a:solidFill>
              </a:defRPr>
            </a:lvl1pPr>
          </a:lstStyle>
          <a:p>
            <a:r>
              <a:rPr lang="fr-CH">
                <a:effectLst/>
                <a:latin typeface="Arial Narrow" panose="020B0604020202020204" pitchFamily="34" charset="0"/>
              </a:rPr>
              <a:t>In </a:t>
            </a:r>
            <a:r>
              <a:rPr lang="fr-CH" err="1">
                <a:effectLst/>
                <a:latin typeface="Arial Narrow" panose="020B0604020202020204" pitchFamily="34" charset="0"/>
              </a:rPr>
              <a:t>egestas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arcu</a:t>
            </a:r>
            <a:r>
              <a:rPr lang="fr-CH">
                <a:effectLst/>
                <a:latin typeface="Arial Narrow" panose="020B0604020202020204" pitchFamily="34" charset="0"/>
              </a:rPr>
              <a:t> ipsum, </a:t>
            </a:r>
            <a:r>
              <a:rPr lang="fr-CH" err="1">
                <a:effectLst/>
                <a:latin typeface="Arial Narrow" panose="020B0604020202020204" pitchFamily="34" charset="0"/>
              </a:rPr>
              <a:t>ac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tempus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arcu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porttitor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sit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amet</a:t>
            </a:r>
            <a:r>
              <a:rPr lang="fr-CH">
                <a:effectLst/>
                <a:latin typeface="Arial Narrow" panose="020B0604020202020204" pitchFamily="34" charset="0"/>
              </a:rPr>
              <a:t>. Cras non </a:t>
            </a:r>
            <a:r>
              <a:rPr lang="fr-CH" err="1">
                <a:effectLst/>
                <a:latin typeface="Arial Narrow" panose="020B0604020202020204" pitchFamily="34" charset="0"/>
              </a:rPr>
              <a:t>sagittis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felis</a:t>
            </a:r>
            <a:r>
              <a:rPr lang="fr-CH">
                <a:effectLst/>
                <a:latin typeface="Arial Narrow" panose="020B0604020202020204" pitchFamily="34" charset="0"/>
              </a:rPr>
              <a:t>. </a:t>
            </a:r>
            <a:r>
              <a:rPr lang="fr-CH" err="1">
                <a:effectLst/>
                <a:latin typeface="Arial Narrow" panose="020B0604020202020204" pitchFamily="34" charset="0"/>
              </a:rPr>
              <a:t>Phasellus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mauris</a:t>
            </a:r>
            <a:r>
              <a:rPr lang="fr-CH">
                <a:effectLst/>
                <a:latin typeface="Arial Narrow" panose="020B0604020202020204" pitchFamily="34" charset="0"/>
              </a:rPr>
              <a:t> massa, </a:t>
            </a:r>
            <a:r>
              <a:rPr lang="fr-CH" err="1">
                <a:effectLst/>
                <a:latin typeface="Arial Narrow" panose="020B0604020202020204" pitchFamily="34" charset="0"/>
              </a:rPr>
              <a:t>ultrices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ac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posuere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ac</a:t>
            </a:r>
            <a:r>
              <a:rPr lang="fr-CH">
                <a:effectLst/>
                <a:latin typeface="Arial Narrow" panose="020B0604020202020204" pitchFamily="34" charset="0"/>
              </a:rPr>
              <a:t>, </a:t>
            </a:r>
            <a:r>
              <a:rPr lang="fr-CH" err="1">
                <a:effectLst/>
                <a:latin typeface="Arial Narrow" panose="020B0604020202020204" pitchFamily="34" charset="0"/>
              </a:rPr>
              <a:t>vulputate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eget</a:t>
            </a:r>
            <a:r>
              <a:rPr lang="fr-CH">
                <a:effectLst/>
                <a:latin typeface="Arial Narrow" panose="020B0604020202020204" pitchFamily="34" charset="0"/>
              </a:rPr>
              <a:t> nunc. Morbi </a:t>
            </a:r>
            <a:r>
              <a:rPr lang="fr-CH" err="1">
                <a:effectLst/>
                <a:latin typeface="Arial Narrow" panose="020B0604020202020204" pitchFamily="34" charset="0"/>
              </a:rPr>
              <a:t>faucibus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odio</a:t>
            </a:r>
            <a:r>
              <a:rPr lang="fr-CH">
                <a:effectLst/>
                <a:latin typeface="Arial Narrow" panose="020B0604020202020204" pitchFamily="34" charset="0"/>
              </a:rPr>
              <a:t> non </a:t>
            </a:r>
            <a:r>
              <a:rPr lang="fr-CH" err="1">
                <a:effectLst/>
                <a:latin typeface="Arial Narrow" panose="020B0604020202020204" pitchFamily="34" charset="0"/>
              </a:rPr>
              <a:t>orci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maximus</a:t>
            </a:r>
            <a:r>
              <a:rPr lang="fr-CH">
                <a:effectLst/>
                <a:latin typeface="Arial Narrow" panose="020B0604020202020204" pitchFamily="34" charset="0"/>
              </a:rPr>
              <a:t>, </a:t>
            </a:r>
            <a:r>
              <a:rPr lang="fr-CH" err="1">
                <a:effectLst/>
                <a:latin typeface="Arial Narrow" panose="020B0604020202020204" pitchFamily="34" charset="0"/>
              </a:rPr>
              <a:t>sed</a:t>
            </a:r>
            <a:r>
              <a:rPr lang="fr-CH">
                <a:effectLst/>
                <a:latin typeface="Arial Narrow" panose="020B0604020202020204" pitchFamily="34" charset="0"/>
              </a:rPr>
              <a:t> tristique </a:t>
            </a:r>
            <a:r>
              <a:rPr lang="fr-CH" err="1">
                <a:effectLst/>
                <a:latin typeface="Arial Narrow" panose="020B0604020202020204" pitchFamily="34" charset="0"/>
              </a:rPr>
              <a:t>enim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sollicitudin</a:t>
            </a:r>
            <a:r>
              <a:rPr lang="fr-CH">
                <a:effectLst/>
                <a:latin typeface="Arial Narrow" panose="020B0604020202020204" pitchFamily="34" charset="0"/>
              </a:rPr>
              <a:t>. </a:t>
            </a:r>
            <a:r>
              <a:rPr lang="fr-CH" err="1">
                <a:effectLst/>
                <a:latin typeface="Arial Narrow" panose="020B0604020202020204" pitchFamily="34" charset="0"/>
              </a:rPr>
              <a:t>Pellentesque</a:t>
            </a:r>
            <a:r>
              <a:rPr lang="fr-CH">
                <a:effectLst/>
                <a:latin typeface="Arial Narrow" panose="020B0604020202020204" pitchFamily="34" charset="0"/>
              </a:rPr>
              <a:t> habitant morbi tristique </a:t>
            </a:r>
            <a:r>
              <a:rPr lang="fr-CH" err="1">
                <a:effectLst/>
                <a:latin typeface="Arial Narrow" panose="020B0604020202020204" pitchFamily="34" charset="0"/>
              </a:rPr>
              <a:t>senectus</a:t>
            </a:r>
            <a:r>
              <a:rPr lang="fr-CH">
                <a:effectLst/>
                <a:latin typeface="Arial Narrow" panose="020B0604020202020204" pitchFamily="34" charset="0"/>
              </a:rPr>
              <a:t> et </a:t>
            </a:r>
            <a:r>
              <a:rPr lang="fr-CH" err="1">
                <a:effectLst/>
                <a:latin typeface="Arial Narrow" panose="020B0604020202020204" pitchFamily="34" charset="0"/>
              </a:rPr>
              <a:t>netus</a:t>
            </a:r>
            <a:r>
              <a:rPr lang="fr-CH">
                <a:effectLst/>
                <a:latin typeface="Arial Narrow" panose="020B0604020202020204" pitchFamily="34" charset="0"/>
              </a:rPr>
              <a:t> et </a:t>
            </a:r>
            <a:r>
              <a:rPr lang="fr-CH" err="1">
                <a:effectLst/>
                <a:latin typeface="Arial Narrow" panose="020B0604020202020204" pitchFamily="34" charset="0"/>
              </a:rPr>
              <a:t>malesuada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fames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ac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turpis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egestas</a:t>
            </a:r>
            <a:r>
              <a:rPr lang="fr-CH">
                <a:effectLst/>
                <a:latin typeface="Arial Narrow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1468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Not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olorful cityscape with a ferris wheel&#10;&#10;Description automatically generated">
            <a:extLst>
              <a:ext uri="{FF2B5EF4-FFF2-40B4-BE49-F238E27FC236}">
                <a16:creationId xmlns:a16="http://schemas.microsoft.com/office/drawing/2014/main" id="{4D71697A-41F6-D746-934D-FE5BCB8525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6972"/>
          <a:stretch/>
        </p:blipFill>
        <p:spPr>
          <a:xfrm>
            <a:off x="9696744" y="3495665"/>
            <a:ext cx="8591255" cy="6485240"/>
          </a:xfrm>
          <a:prstGeom prst="rect">
            <a:avLst/>
          </a:prstGeom>
        </p:spPr>
      </p:pic>
      <p:pic>
        <p:nvPicPr>
          <p:cNvPr id="5" name="Rectangle 103" descr="preencoded.png">
            <a:extLst>
              <a:ext uri="{FF2B5EF4-FFF2-40B4-BE49-F238E27FC236}">
                <a16:creationId xmlns:a16="http://schemas.microsoft.com/office/drawing/2014/main" id="{12E2CDD1-840C-8806-97CB-FFA32357B8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7905750"/>
            <a:ext cx="18288000" cy="2381250"/>
          </a:xfrm>
          <a:prstGeom prst="rect">
            <a:avLst/>
          </a:prstGeom>
        </p:spPr>
      </p:pic>
      <p:pic>
        <p:nvPicPr>
          <p:cNvPr id="6" name="Vector" descr="preencoded.png">
            <a:extLst>
              <a:ext uri="{FF2B5EF4-FFF2-40B4-BE49-F238E27FC236}">
                <a16:creationId xmlns:a16="http://schemas.microsoft.com/office/drawing/2014/main" id="{155514CF-5FA4-C6E5-C926-B34AD4293FF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4954250" y="4572000"/>
            <a:ext cx="3333750" cy="3333750"/>
          </a:xfrm>
          <a:prstGeom prst="rect">
            <a:avLst/>
          </a:prstGeom>
        </p:spPr>
      </p:pic>
      <p:sp>
        <p:nvSpPr>
          <p:cNvPr id="2" name="Espace réservé du texte 8">
            <a:extLst>
              <a:ext uri="{FF2B5EF4-FFF2-40B4-BE49-F238E27FC236}">
                <a16:creationId xmlns:a16="http://schemas.microsoft.com/office/drawing/2014/main" id="{B8770D00-9A3D-B590-E43A-EBB0705010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8750" y="1302954"/>
            <a:ext cx="11753850" cy="1005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0" b="1" i="0">
                <a:solidFill>
                  <a:srgbClr val="81143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TITLE OF THE SLIDE</a:t>
            </a:r>
          </a:p>
        </p:txBody>
      </p:sp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8C07CF53-7102-7698-45AD-FEC93BBA11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8750" y="2565245"/>
            <a:ext cx="11753850" cy="673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50" b="1" i="0">
                <a:solidFill>
                  <a:srgbClr val="B81F6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endParaRPr lang="fr-FR"/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4907DE55-5A58-6668-51F8-B90EDFC18A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28750" y="8836170"/>
            <a:ext cx="11753850" cy="5133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3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Notes</a:t>
            </a:r>
          </a:p>
        </p:txBody>
      </p:sp>
      <p:pic>
        <p:nvPicPr>
          <p:cNvPr id="9" name="Rectangle 95" descr="preencoded.png">
            <a:extLst>
              <a:ext uri="{FF2B5EF4-FFF2-40B4-BE49-F238E27FC236}">
                <a16:creationId xmlns:a16="http://schemas.microsoft.com/office/drawing/2014/main" id="{42CDC33F-CA66-3011-47AF-BF96BB3D25C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16068190" y="9238766"/>
            <a:ext cx="2219810" cy="1048234"/>
          </a:xfrm>
          <a:prstGeom prst="rect">
            <a:avLst/>
          </a:prstGeom>
        </p:spPr>
      </p:pic>
      <p:pic>
        <p:nvPicPr>
          <p:cNvPr id="10" name="Group 399" descr="preencoded.png">
            <a:extLst>
              <a:ext uri="{FF2B5EF4-FFF2-40B4-BE49-F238E27FC236}">
                <a16:creationId xmlns:a16="http://schemas.microsoft.com/office/drawing/2014/main" id="{3B96D82A-A877-7436-56E4-B9E7069EB1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6722722" y="9651995"/>
            <a:ext cx="1265767" cy="33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21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Not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tangle 103" descr="preencoded.png">
            <a:extLst>
              <a:ext uri="{FF2B5EF4-FFF2-40B4-BE49-F238E27FC236}">
                <a16:creationId xmlns:a16="http://schemas.microsoft.com/office/drawing/2014/main" id="{E0871668-83C3-5D85-D61F-D85E4FFD6A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7905750"/>
            <a:ext cx="18288000" cy="2381250"/>
          </a:xfrm>
          <a:prstGeom prst="rect">
            <a:avLst/>
          </a:prstGeom>
        </p:spPr>
      </p:pic>
      <p:pic>
        <p:nvPicPr>
          <p:cNvPr id="5" name="Vector" descr="preencoded.png">
            <a:extLst>
              <a:ext uri="{FF2B5EF4-FFF2-40B4-BE49-F238E27FC236}">
                <a16:creationId xmlns:a16="http://schemas.microsoft.com/office/drawing/2014/main" id="{1FEE1BA8-771C-47DE-8535-C27D802B48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4954250" y="4572000"/>
            <a:ext cx="3333750" cy="3333750"/>
          </a:xfrm>
          <a:prstGeom prst="rect">
            <a:avLst/>
          </a:prstGeom>
        </p:spPr>
      </p:pic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4907DE55-5A58-6668-51F8-B90EDFC18A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28750" y="8836170"/>
            <a:ext cx="11753850" cy="5133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3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Notes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927E9E9-6871-4A58-95EE-7F35DA67F9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8750" y="1302954"/>
            <a:ext cx="11753850" cy="1005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0" b="1" i="0">
                <a:solidFill>
                  <a:srgbClr val="81143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TITLE OF THE SLIDE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9F3FCAC-40F8-3FB0-C227-8934B23A5C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8750" y="2565245"/>
            <a:ext cx="11753850" cy="673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50" b="1" i="0">
                <a:solidFill>
                  <a:srgbClr val="B81F6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endParaRPr lang="fr-FR"/>
          </a:p>
        </p:txBody>
      </p:sp>
      <p:pic>
        <p:nvPicPr>
          <p:cNvPr id="2" name="Rectangle 95" descr="preencoded.png">
            <a:extLst>
              <a:ext uri="{FF2B5EF4-FFF2-40B4-BE49-F238E27FC236}">
                <a16:creationId xmlns:a16="http://schemas.microsoft.com/office/drawing/2014/main" id="{CF8C330E-7BFB-2265-8DB0-76C26786653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6068190" y="9238766"/>
            <a:ext cx="2219810" cy="1048234"/>
          </a:xfrm>
          <a:prstGeom prst="rect">
            <a:avLst/>
          </a:prstGeom>
        </p:spPr>
      </p:pic>
      <p:pic>
        <p:nvPicPr>
          <p:cNvPr id="7" name="Group 399" descr="preencoded.png">
            <a:extLst>
              <a:ext uri="{FF2B5EF4-FFF2-40B4-BE49-F238E27FC236}">
                <a16:creationId xmlns:a16="http://schemas.microsoft.com/office/drawing/2014/main" id="{34EFE5AA-A4D5-77F2-E333-6B72342665B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6722722" y="9651995"/>
            <a:ext cx="1265767" cy="330201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064BAD-2098-A2EF-6E7C-A82E5FBE33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28750" y="3495665"/>
            <a:ext cx="13802541" cy="4226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900"/>
              </a:lnSpc>
              <a:spcBef>
                <a:spcPts val="300"/>
              </a:spcBef>
              <a:buNone/>
              <a:defRPr sz="3750">
                <a:solidFill>
                  <a:srgbClr val="B81F61"/>
                </a:solidFill>
              </a:defRPr>
            </a:lvl1pPr>
          </a:lstStyle>
          <a:p>
            <a:r>
              <a:rPr lang="fr-CH">
                <a:effectLst/>
                <a:latin typeface="Arial Narrow" panose="020B0604020202020204" pitchFamily="34" charset="0"/>
              </a:rPr>
              <a:t>In </a:t>
            </a:r>
            <a:r>
              <a:rPr lang="fr-CH" err="1">
                <a:effectLst/>
                <a:latin typeface="Arial Narrow" panose="020B0604020202020204" pitchFamily="34" charset="0"/>
              </a:rPr>
              <a:t>egestas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arcu</a:t>
            </a:r>
            <a:r>
              <a:rPr lang="fr-CH">
                <a:effectLst/>
                <a:latin typeface="Arial Narrow" panose="020B0604020202020204" pitchFamily="34" charset="0"/>
              </a:rPr>
              <a:t> ipsum, </a:t>
            </a:r>
            <a:r>
              <a:rPr lang="fr-CH" err="1">
                <a:effectLst/>
                <a:latin typeface="Arial Narrow" panose="020B0604020202020204" pitchFamily="34" charset="0"/>
              </a:rPr>
              <a:t>ac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tempus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arcu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porttitor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sit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amet</a:t>
            </a:r>
            <a:r>
              <a:rPr lang="fr-CH">
                <a:effectLst/>
                <a:latin typeface="Arial Narrow" panose="020B0604020202020204" pitchFamily="34" charset="0"/>
              </a:rPr>
              <a:t>. Cras non </a:t>
            </a:r>
            <a:r>
              <a:rPr lang="fr-CH" err="1">
                <a:effectLst/>
                <a:latin typeface="Arial Narrow" panose="020B0604020202020204" pitchFamily="34" charset="0"/>
              </a:rPr>
              <a:t>sagittis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felis</a:t>
            </a:r>
            <a:r>
              <a:rPr lang="fr-CH">
                <a:effectLst/>
                <a:latin typeface="Arial Narrow" panose="020B0604020202020204" pitchFamily="34" charset="0"/>
              </a:rPr>
              <a:t>. </a:t>
            </a:r>
            <a:r>
              <a:rPr lang="fr-CH" err="1">
                <a:effectLst/>
                <a:latin typeface="Arial Narrow" panose="020B0604020202020204" pitchFamily="34" charset="0"/>
              </a:rPr>
              <a:t>Phasellus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mauris</a:t>
            </a:r>
            <a:r>
              <a:rPr lang="fr-CH">
                <a:effectLst/>
                <a:latin typeface="Arial Narrow" panose="020B0604020202020204" pitchFamily="34" charset="0"/>
              </a:rPr>
              <a:t> massa, </a:t>
            </a:r>
            <a:r>
              <a:rPr lang="fr-CH" err="1">
                <a:effectLst/>
                <a:latin typeface="Arial Narrow" panose="020B0604020202020204" pitchFamily="34" charset="0"/>
              </a:rPr>
              <a:t>ultrices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ac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posuere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ac</a:t>
            </a:r>
            <a:r>
              <a:rPr lang="fr-CH">
                <a:effectLst/>
                <a:latin typeface="Arial Narrow" panose="020B0604020202020204" pitchFamily="34" charset="0"/>
              </a:rPr>
              <a:t>, </a:t>
            </a:r>
            <a:r>
              <a:rPr lang="fr-CH" err="1">
                <a:effectLst/>
                <a:latin typeface="Arial Narrow" panose="020B0604020202020204" pitchFamily="34" charset="0"/>
              </a:rPr>
              <a:t>vulputate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eget</a:t>
            </a:r>
            <a:r>
              <a:rPr lang="fr-CH">
                <a:effectLst/>
                <a:latin typeface="Arial Narrow" panose="020B0604020202020204" pitchFamily="34" charset="0"/>
              </a:rPr>
              <a:t> nunc. Morbi </a:t>
            </a:r>
            <a:r>
              <a:rPr lang="fr-CH" err="1">
                <a:effectLst/>
                <a:latin typeface="Arial Narrow" panose="020B0604020202020204" pitchFamily="34" charset="0"/>
              </a:rPr>
              <a:t>faucibus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odio</a:t>
            </a:r>
            <a:r>
              <a:rPr lang="fr-CH">
                <a:effectLst/>
                <a:latin typeface="Arial Narrow" panose="020B0604020202020204" pitchFamily="34" charset="0"/>
              </a:rPr>
              <a:t> non </a:t>
            </a:r>
            <a:r>
              <a:rPr lang="fr-CH" err="1">
                <a:effectLst/>
                <a:latin typeface="Arial Narrow" panose="020B0604020202020204" pitchFamily="34" charset="0"/>
              </a:rPr>
              <a:t>orci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maximus</a:t>
            </a:r>
            <a:r>
              <a:rPr lang="fr-CH">
                <a:effectLst/>
                <a:latin typeface="Arial Narrow" panose="020B0604020202020204" pitchFamily="34" charset="0"/>
              </a:rPr>
              <a:t>, </a:t>
            </a:r>
            <a:r>
              <a:rPr lang="fr-CH" err="1">
                <a:effectLst/>
                <a:latin typeface="Arial Narrow" panose="020B0604020202020204" pitchFamily="34" charset="0"/>
              </a:rPr>
              <a:t>sed</a:t>
            </a:r>
            <a:r>
              <a:rPr lang="fr-CH">
                <a:effectLst/>
                <a:latin typeface="Arial Narrow" panose="020B0604020202020204" pitchFamily="34" charset="0"/>
              </a:rPr>
              <a:t> tristique </a:t>
            </a:r>
            <a:r>
              <a:rPr lang="fr-CH" err="1">
                <a:effectLst/>
                <a:latin typeface="Arial Narrow" panose="020B0604020202020204" pitchFamily="34" charset="0"/>
              </a:rPr>
              <a:t>enim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sollicitudin</a:t>
            </a:r>
            <a:r>
              <a:rPr lang="fr-CH">
                <a:effectLst/>
                <a:latin typeface="Arial Narrow" panose="020B0604020202020204" pitchFamily="34" charset="0"/>
              </a:rPr>
              <a:t>. </a:t>
            </a:r>
            <a:r>
              <a:rPr lang="fr-CH" err="1">
                <a:effectLst/>
                <a:latin typeface="Arial Narrow" panose="020B0604020202020204" pitchFamily="34" charset="0"/>
              </a:rPr>
              <a:t>Pellentesque</a:t>
            </a:r>
            <a:r>
              <a:rPr lang="fr-CH">
                <a:effectLst/>
                <a:latin typeface="Arial Narrow" panose="020B0604020202020204" pitchFamily="34" charset="0"/>
              </a:rPr>
              <a:t> habitant morbi tristique </a:t>
            </a:r>
            <a:r>
              <a:rPr lang="fr-CH" err="1">
                <a:effectLst/>
                <a:latin typeface="Arial Narrow" panose="020B0604020202020204" pitchFamily="34" charset="0"/>
              </a:rPr>
              <a:t>senectus</a:t>
            </a:r>
            <a:r>
              <a:rPr lang="fr-CH">
                <a:effectLst/>
                <a:latin typeface="Arial Narrow" panose="020B0604020202020204" pitchFamily="34" charset="0"/>
              </a:rPr>
              <a:t> et </a:t>
            </a:r>
            <a:r>
              <a:rPr lang="fr-CH" err="1">
                <a:effectLst/>
                <a:latin typeface="Arial Narrow" panose="020B0604020202020204" pitchFamily="34" charset="0"/>
              </a:rPr>
              <a:t>netus</a:t>
            </a:r>
            <a:r>
              <a:rPr lang="fr-CH">
                <a:effectLst/>
                <a:latin typeface="Arial Narrow" panose="020B0604020202020204" pitchFamily="34" charset="0"/>
              </a:rPr>
              <a:t> et </a:t>
            </a:r>
            <a:r>
              <a:rPr lang="fr-CH" err="1">
                <a:effectLst/>
                <a:latin typeface="Arial Narrow" panose="020B0604020202020204" pitchFamily="34" charset="0"/>
              </a:rPr>
              <a:t>malesuada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fames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ac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turpis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egestas</a:t>
            </a:r>
            <a:r>
              <a:rPr lang="fr-CH">
                <a:effectLst/>
                <a:latin typeface="Arial Narrow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2755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Not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103" descr="preencoded.png">
            <a:extLst>
              <a:ext uri="{FF2B5EF4-FFF2-40B4-BE49-F238E27FC236}">
                <a16:creationId xmlns:a16="http://schemas.microsoft.com/office/drawing/2014/main" id="{3FFCFB96-1A2F-97EE-C689-D52D8C93D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7905750"/>
            <a:ext cx="18288000" cy="2381250"/>
          </a:xfrm>
          <a:prstGeom prst="rect">
            <a:avLst/>
          </a:prstGeom>
        </p:spPr>
      </p:pic>
      <p:pic>
        <p:nvPicPr>
          <p:cNvPr id="4" name="Vector" descr="preencoded.png">
            <a:extLst>
              <a:ext uri="{FF2B5EF4-FFF2-40B4-BE49-F238E27FC236}">
                <a16:creationId xmlns:a16="http://schemas.microsoft.com/office/drawing/2014/main" id="{627AEBE4-5FDB-12FC-7AD9-F6A146E5D1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4954250" y="4572000"/>
            <a:ext cx="3333750" cy="3333750"/>
          </a:xfrm>
          <a:prstGeom prst="rect">
            <a:avLst/>
          </a:prstGeom>
        </p:spPr>
      </p:pic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4907DE55-5A58-6668-51F8-B90EDFC18A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28750" y="8836170"/>
            <a:ext cx="11753850" cy="5133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3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Notes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927E9E9-6871-4A58-95EE-7F35DA67F9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8750" y="1302954"/>
            <a:ext cx="11753850" cy="1005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0" b="1" i="0">
                <a:solidFill>
                  <a:srgbClr val="81143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TITLE OF THE SLIDE</a:t>
            </a:r>
          </a:p>
        </p:txBody>
      </p:sp>
      <p:pic>
        <p:nvPicPr>
          <p:cNvPr id="7" name="Rectangle 95" descr="preencoded.png">
            <a:extLst>
              <a:ext uri="{FF2B5EF4-FFF2-40B4-BE49-F238E27FC236}">
                <a16:creationId xmlns:a16="http://schemas.microsoft.com/office/drawing/2014/main" id="{9F98DE30-1AE2-6C1A-8251-5EEDD793326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6068190" y="9238766"/>
            <a:ext cx="2219810" cy="1048234"/>
          </a:xfrm>
          <a:prstGeom prst="rect">
            <a:avLst/>
          </a:prstGeom>
        </p:spPr>
      </p:pic>
      <p:pic>
        <p:nvPicPr>
          <p:cNvPr id="10" name="Group 399" descr="preencoded.png">
            <a:extLst>
              <a:ext uri="{FF2B5EF4-FFF2-40B4-BE49-F238E27FC236}">
                <a16:creationId xmlns:a16="http://schemas.microsoft.com/office/drawing/2014/main" id="{2B0F14A4-EF09-6C24-C2FE-ADB10F8331B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6722722" y="9651995"/>
            <a:ext cx="1265767" cy="330201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02F9B2-72BC-6E48-7DDB-A4226A4A8E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28750" y="2590832"/>
            <a:ext cx="13802541" cy="4226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900"/>
              </a:lnSpc>
              <a:spcBef>
                <a:spcPts val="300"/>
              </a:spcBef>
              <a:buNone/>
              <a:defRPr sz="3750">
                <a:solidFill>
                  <a:srgbClr val="B81F61"/>
                </a:solidFill>
              </a:defRPr>
            </a:lvl1pPr>
          </a:lstStyle>
          <a:p>
            <a:r>
              <a:rPr lang="fr-CH">
                <a:effectLst/>
                <a:latin typeface="Arial Narrow" panose="020B0604020202020204" pitchFamily="34" charset="0"/>
              </a:rPr>
              <a:t>In </a:t>
            </a:r>
            <a:r>
              <a:rPr lang="fr-CH" err="1">
                <a:effectLst/>
                <a:latin typeface="Arial Narrow" panose="020B0604020202020204" pitchFamily="34" charset="0"/>
              </a:rPr>
              <a:t>egestas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arcu</a:t>
            </a:r>
            <a:r>
              <a:rPr lang="fr-CH">
                <a:effectLst/>
                <a:latin typeface="Arial Narrow" panose="020B0604020202020204" pitchFamily="34" charset="0"/>
              </a:rPr>
              <a:t> ipsum, </a:t>
            </a:r>
            <a:r>
              <a:rPr lang="fr-CH" err="1">
                <a:effectLst/>
                <a:latin typeface="Arial Narrow" panose="020B0604020202020204" pitchFamily="34" charset="0"/>
              </a:rPr>
              <a:t>ac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tempus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arcu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porttitor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sit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amet</a:t>
            </a:r>
            <a:r>
              <a:rPr lang="fr-CH">
                <a:effectLst/>
                <a:latin typeface="Arial Narrow" panose="020B0604020202020204" pitchFamily="34" charset="0"/>
              </a:rPr>
              <a:t>. Cras non </a:t>
            </a:r>
            <a:r>
              <a:rPr lang="fr-CH" err="1">
                <a:effectLst/>
                <a:latin typeface="Arial Narrow" panose="020B0604020202020204" pitchFamily="34" charset="0"/>
              </a:rPr>
              <a:t>sagittis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felis</a:t>
            </a:r>
            <a:r>
              <a:rPr lang="fr-CH">
                <a:effectLst/>
                <a:latin typeface="Arial Narrow" panose="020B0604020202020204" pitchFamily="34" charset="0"/>
              </a:rPr>
              <a:t>. </a:t>
            </a:r>
            <a:r>
              <a:rPr lang="fr-CH" err="1">
                <a:effectLst/>
                <a:latin typeface="Arial Narrow" panose="020B0604020202020204" pitchFamily="34" charset="0"/>
              </a:rPr>
              <a:t>Phasellus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mauris</a:t>
            </a:r>
            <a:r>
              <a:rPr lang="fr-CH">
                <a:effectLst/>
                <a:latin typeface="Arial Narrow" panose="020B0604020202020204" pitchFamily="34" charset="0"/>
              </a:rPr>
              <a:t> massa, </a:t>
            </a:r>
            <a:r>
              <a:rPr lang="fr-CH" err="1">
                <a:effectLst/>
                <a:latin typeface="Arial Narrow" panose="020B0604020202020204" pitchFamily="34" charset="0"/>
              </a:rPr>
              <a:t>ultrices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ac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posuere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ac</a:t>
            </a:r>
            <a:r>
              <a:rPr lang="fr-CH">
                <a:effectLst/>
                <a:latin typeface="Arial Narrow" panose="020B0604020202020204" pitchFamily="34" charset="0"/>
              </a:rPr>
              <a:t>, </a:t>
            </a:r>
            <a:r>
              <a:rPr lang="fr-CH" err="1">
                <a:effectLst/>
                <a:latin typeface="Arial Narrow" panose="020B0604020202020204" pitchFamily="34" charset="0"/>
              </a:rPr>
              <a:t>vulputate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eget</a:t>
            </a:r>
            <a:r>
              <a:rPr lang="fr-CH">
                <a:effectLst/>
                <a:latin typeface="Arial Narrow" panose="020B0604020202020204" pitchFamily="34" charset="0"/>
              </a:rPr>
              <a:t> nunc. Morbi </a:t>
            </a:r>
            <a:r>
              <a:rPr lang="fr-CH" err="1">
                <a:effectLst/>
                <a:latin typeface="Arial Narrow" panose="020B0604020202020204" pitchFamily="34" charset="0"/>
              </a:rPr>
              <a:t>faucibus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odio</a:t>
            </a:r>
            <a:r>
              <a:rPr lang="fr-CH">
                <a:effectLst/>
                <a:latin typeface="Arial Narrow" panose="020B0604020202020204" pitchFamily="34" charset="0"/>
              </a:rPr>
              <a:t> non </a:t>
            </a:r>
            <a:r>
              <a:rPr lang="fr-CH" err="1">
                <a:effectLst/>
                <a:latin typeface="Arial Narrow" panose="020B0604020202020204" pitchFamily="34" charset="0"/>
              </a:rPr>
              <a:t>orci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maximus</a:t>
            </a:r>
            <a:r>
              <a:rPr lang="fr-CH">
                <a:effectLst/>
                <a:latin typeface="Arial Narrow" panose="020B0604020202020204" pitchFamily="34" charset="0"/>
              </a:rPr>
              <a:t>, </a:t>
            </a:r>
            <a:r>
              <a:rPr lang="fr-CH" err="1">
                <a:effectLst/>
                <a:latin typeface="Arial Narrow" panose="020B0604020202020204" pitchFamily="34" charset="0"/>
              </a:rPr>
              <a:t>sed</a:t>
            </a:r>
            <a:r>
              <a:rPr lang="fr-CH">
                <a:effectLst/>
                <a:latin typeface="Arial Narrow" panose="020B0604020202020204" pitchFamily="34" charset="0"/>
              </a:rPr>
              <a:t> tristique </a:t>
            </a:r>
            <a:r>
              <a:rPr lang="fr-CH" err="1">
                <a:effectLst/>
                <a:latin typeface="Arial Narrow" panose="020B0604020202020204" pitchFamily="34" charset="0"/>
              </a:rPr>
              <a:t>enim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sollicitudin</a:t>
            </a:r>
            <a:r>
              <a:rPr lang="fr-CH">
                <a:effectLst/>
                <a:latin typeface="Arial Narrow" panose="020B0604020202020204" pitchFamily="34" charset="0"/>
              </a:rPr>
              <a:t>. </a:t>
            </a:r>
            <a:r>
              <a:rPr lang="fr-CH" err="1">
                <a:effectLst/>
                <a:latin typeface="Arial Narrow" panose="020B0604020202020204" pitchFamily="34" charset="0"/>
              </a:rPr>
              <a:t>Pellentesque</a:t>
            </a:r>
            <a:r>
              <a:rPr lang="fr-CH">
                <a:effectLst/>
                <a:latin typeface="Arial Narrow" panose="020B0604020202020204" pitchFamily="34" charset="0"/>
              </a:rPr>
              <a:t> habitant morbi tristique </a:t>
            </a:r>
            <a:r>
              <a:rPr lang="fr-CH" err="1">
                <a:effectLst/>
                <a:latin typeface="Arial Narrow" panose="020B0604020202020204" pitchFamily="34" charset="0"/>
              </a:rPr>
              <a:t>senectus</a:t>
            </a:r>
            <a:r>
              <a:rPr lang="fr-CH">
                <a:effectLst/>
                <a:latin typeface="Arial Narrow" panose="020B0604020202020204" pitchFamily="34" charset="0"/>
              </a:rPr>
              <a:t> et </a:t>
            </a:r>
            <a:r>
              <a:rPr lang="fr-CH" err="1">
                <a:effectLst/>
                <a:latin typeface="Arial Narrow" panose="020B0604020202020204" pitchFamily="34" charset="0"/>
              </a:rPr>
              <a:t>netus</a:t>
            </a:r>
            <a:r>
              <a:rPr lang="fr-CH">
                <a:effectLst/>
                <a:latin typeface="Arial Narrow" panose="020B0604020202020204" pitchFamily="34" charset="0"/>
              </a:rPr>
              <a:t> et </a:t>
            </a:r>
            <a:r>
              <a:rPr lang="fr-CH" err="1">
                <a:effectLst/>
                <a:latin typeface="Arial Narrow" panose="020B0604020202020204" pitchFamily="34" charset="0"/>
              </a:rPr>
              <a:t>malesuada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fames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ac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turpis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egestas</a:t>
            </a:r>
            <a:r>
              <a:rPr lang="fr-CH">
                <a:effectLst/>
                <a:latin typeface="Arial Narrow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2208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2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ctangle 696" descr="preencoded.png">
            <a:extLst>
              <a:ext uri="{FF2B5EF4-FFF2-40B4-BE49-F238E27FC236}">
                <a16:creationId xmlns:a16="http://schemas.microsoft.com/office/drawing/2014/main" id="{DF14D86F-CF4C-2212-8F15-FA3DF9F66F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33016" y="3476141"/>
            <a:ext cx="8103891" cy="5541666"/>
          </a:xfrm>
          <a:prstGeom prst="rect">
            <a:avLst/>
          </a:prstGeom>
        </p:spPr>
      </p:pic>
      <p:pic>
        <p:nvPicPr>
          <p:cNvPr id="4" name="Rectangle 698" descr="preencoded.png">
            <a:extLst>
              <a:ext uri="{FF2B5EF4-FFF2-40B4-BE49-F238E27FC236}">
                <a16:creationId xmlns:a16="http://schemas.microsoft.com/office/drawing/2014/main" id="{98111DF9-F839-E3FA-EE82-6C03DB213F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19740" y="3476141"/>
            <a:ext cx="8075318" cy="5541666"/>
          </a:xfrm>
          <a:prstGeom prst="rect">
            <a:avLst/>
          </a:prstGeom>
        </p:spPr>
      </p:pic>
      <p:sp>
        <p:nvSpPr>
          <p:cNvPr id="2" name="Espace réservé du texte 8">
            <a:extLst>
              <a:ext uri="{FF2B5EF4-FFF2-40B4-BE49-F238E27FC236}">
                <a16:creationId xmlns:a16="http://schemas.microsoft.com/office/drawing/2014/main" id="{BF606252-868B-CE68-5B32-B65236C96F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8750" y="1302954"/>
            <a:ext cx="11753850" cy="1005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0" b="1" i="0">
                <a:solidFill>
                  <a:srgbClr val="81143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TITLE OF THE SLIDE</a:t>
            </a:r>
          </a:p>
        </p:txBody>
      </p:sp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054B066B-B56A-AFB3-18F1-B5D77549F2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8750" y="2565245"/>
            <a:ext cx="11753850" cy="673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50" b="1" i="0">
                <a:solidFill>
                  <a:srgbClr val="B81F6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endParaRPr lang="fr-FR"/>
          </a:p>
        </p:txBody>
      </p:sp>
      <p:pic>
        <p:nvPicPr>
          <p:cNvPr id="12" name="Rectangle 95" descr="preencoded.png">
            <a:extLst>
              <a:ext uri="{FF2B5EF4-FFF2-40B4-BE49-F238E27FC236}">
                <a16:creationId xmlns:a16="http://schemas.microsoft.com/office/drawing/2014/main" id="{9BE3E29D-799B-3EB9-6514-7DCB761956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6068190" y="9238766"/>
            <a:ext cx="2219810" cy="1048234"/>
          </a:xfrm>
          <a:prstGeom prst="rect">
            <a:avLst/>
          </a:prstGeom>
        </p:spPr>
      </p:pic>
      <p:pic>
        <p:nvPicPr>
          <p:cNvPr id="13" name="Group 399" descr="preencoded.png">
            <a:extLst>
              <a:ext uri="{FF2B5EF4-FFF2-40B4-BE49-F238E27FC236}">
                <a16:creationId xmlns:a16="http://schemas.microsoft.com/office/drawing/2014/main" id="{D97DD967-EB47-82FC-1600-F87772190CD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6722722" y="9651995"/>
            <a:ext cx="1265767" cy="330201"/>
          </a:xfrm>
          <a:prstGeom prst="rect">
            <a:avLst/>
          </a:prstGeom>
        </p:spPr>
      </p:pic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891966FF-F4DE-5287-4675-AFEEE0124E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2202" y="4046538"/>
            <a:ext cx="2854325" cy="549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solidFill>
                  <a:srgbClr val="B81F6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Highlight </a:t>
            </a:r>
            <a:r>
              <a:rPr lang="fr-FR" err="1"/>
              <a:t>title</a:t>
            </a:r>
            <a:endParaRPr lang="fr-FR"/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94FA36C6-457A-EAD6-C561-0FBD979D7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81173" y="4046538"/>
            <a:ext cx="2854325" cy="549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solidFill>
                  <a:srgbClr val="B81F6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Highlight </a:t>
            </a:r>
            <a:r>
              <a:rPr lang="fr-FR" err="1"/>
              <a:t>title</a:t>
            </a:r>
            <a:endParaRPr lang="fr-FR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0D993CF6-0CB3-4062-1497-3F984CA082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82788" y="4955708"/>
            <a:ext cx="6450012" cy="3413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225"/>
              </a:lnSpc>
              <a:spcBef>
                <a:spcPts val="0"/>
              </a:spcBef>
              <a:buNone/>
              <a:defRPr sz="3000" b="0" i="0">
                <a:solidFill>
                  <a:srgbClr val="B81F6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In </a:t>
            </a:r>
            <a:r>
              <a:rPr lang="fr-FR" err="1"/>
              <a:t>egetas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 ipsum, </a:t>
            </a:r>
            <a:r>
              <a:rPr lang="fr-FR" err="1"/>
              <a:t>ac</a:t>
            </a:r>
            <a:r>
              <a:rPr lang="fr-FR"/>
              <a:t> </a:t>
            </a:r>
            <a:r>
              <a:rPr lang="fr-FR" err="1"/>
              <a:t>tempus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 </a:t>
            </a:r>
            <a:r>
              <a:rPr lang="fr-FR" err="1"/>
              <a:t>porttitor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. Cras non </a:t>
            </a:r>
            <a:r>
              <a:rPr lang="fr-FR" err="1"/>
              <a:t>sagittis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. </a:t>
            </a:r>
            <a:r>
              <a:rPr lang="fr-FR" err="1"/>
              <a:t>Phasellus</a:t>
            </a:r>
            <a:r>
              <a:rPr lang="fr-FR"/>
              <a:t> </a:t>
            </a:r>
            <a:r>
              <a:rPr lang="fr-FR" err="1"/>
              <a:t>mauris</a:t>
            </a:r>
            <a:r>
              <a:rPr lang="fr-FR"/>
              <a:t> massa, </a:t>
            </a:r>
            <a:r>
              <a:rPr lang="fr-FR" err="1"/>
              <a:t>ultrices</a:t>
            </a:r>
            <a:r>
              <a:rPr lang="fr-FR"/>
              <a:t> </a:t>
            </a:r>
            <a:r>
              <a:rPr lang="fr-FR" err="1"/>
              <a:t>ac</a:t>
            </a:r>
            <a:r>
              <a:rPr lang="fr-FR"/>
              <a:t> </a:t>
            </a:r>
            <a:r>
              <a:rPr lang="fr-FR" err="1"/>
              <a:t>posuere</a:t>
            </a:r>
            <a:r>
              <a:rPr lang="fr-FR"/>
              <a:t> </a:t>
            </a:r>
            <a:r>
              <a:rPr lang="fr-FR" err="1"/>
              <a:t>ac</a:t>
            </a:r>
            <a:r>
              <a:rPr lang="fr-FR"/>
              <a:t>, </a:t>
            </a:r>
            <a:r>
              <a:rPr lang="fr-FR" err="1"/>
              <a:t>vulputate</a:t>
            </a:r>
            <a:r>
              <a:rPr lang="fr-FR"/>
              <a:t> </a:t>
            </a:r>
            <a:r>
              <a:rPr lang="fr-FR" err="1"/>
              <a:t>eget</a:t>
            </a:r>
            <a:r>
              <a:rPr lang="fr-FR"/>
              <a:t> nunc. Morbi </a:t>
            </a:r>
            <a:r>
              <a:rPr lang="fr-FR" err="1"/>
              <a:t>faucibus</a:t>
            </a:r>
            <a:r>
              <a:rPr lang="fr-FR"/>
              <a:t> </a:t>
            </a:r>
            <a:r>
              <a:rPr lang="fr-FR" err="1"/>
              <a:t>odio</a:t>
            </a:r>
            <a:r>
              <a:rPr lang="fr-FR"/>
              <a:t> non </a:t>
            </a:r>
            <a:r>
              <a:rPr lang="fr-FR" err="1"/>
              <a:t>orci</a:t>
            </a:r>
            <a:r>
              <a:rPr lang="fr-FR"/>
              <a:t> </a:t>
            </a:r>
            <a:r>
              <a:rPr lang="fr-FR" err="1"/>
              <a:t>maximus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tristique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sollicitudin</a:t>
            </a:r>
            <a:r>
              <a:rPr lang="fr-FR"/>
              <a:t>. </a:t>
            </a:r>
            <a:r>
              <a:rPr lang="fr-FR" err="1"/>
              <a:t>Pellentesque</a:t>
            </a:r>
            <a:r>
              <a:rPr lang="fr-FR"/>
              <a:t> habitant morbi tristique </a:t>
            </a:r>
            <a:r>
              <a:rPr lang="fr-FR" err="1"/>
              <a:t>senectus</a:t>
            </a:r>
            <a:r>
              <a:rPr lang="fr-FR"/>
              <a:t> et </a:t>
            </a:r>
            <a:r>
              <a:rPr lang="fr-FR" err="1"/>
              <a:t>netus</a:t>
            </a:r>
            <a:r>
              <a:rPr lang="fr-FR"/>
              <a:t>.</a:t>
            </a:r>
          </a:p>
        </p:txBody>
      </p:sp>
      <p:sp>
        <p:nvSpPr>
          <p:cNvPr id="21" name="Espace réservé du texte 19">
            <a:extLst>
              <a:ext uri="{FF2B5EF4-FFF2-40B4-BE49-F238E27FC236}">
                <a16:creationId xmlns:a16="http://schemas.microsoft.com/office/drawing/2014/main" id="{64EFCDDE-CE79-4E0D-6D53-9EE79B9F73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85388" y="4955708"/>
            <a:ext cx="6450012" cy="3413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225"/>
              </a:lnSpc>
              <a:spcBef>
                <a:spcPts val="0"/>
              </a:spcBef>
              <a:buNone/>
              <a:defRPr sz="3000" b="0" i="0">
                <a:solidFill>
                  <a:srgbClr val="B81F6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In </a:t>
            </a:r>
            <a:r>
              <a:rPr lang="fr-FR" err="1"/>
              <a:t>egetas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 ipsum, </a:t>
            </a:r>
            <a:r>
              <a:rPr lang="fr-FR" err="1"/>
              <a:t>ac</a:t>
            </a:r>
            <a:r>
              <a:rPr lang="fr-FR"/>
              <a:t> </a:t>
            </a:r>
            <a:r>
              <a:rPr lang="fr-FR" err="1"/>
              <a:t>tempus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 </a:t>
            </a:r>
            <a:r>
              <a:rPr lang="fr-FR" err="1"/>
              <a:t>porttitor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. Cras non </a:t>
            </a:r>
            <a:r>
              <a:rPr lang="fr-FR" err="1"/>
              <a:t>sagittis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. </a:t>
            </a:r>
            <a:r>
              <a:rPr lang="fr-FR" err="1"/>
              <a:t>Phasellus</a:t>
            </a:r>
            <a:r>
              <a:rPr lang="fr-FR"/>
              <a:t> </a:t>
            </a:r>
            <a:r>
              <a:rPr lang="fr-FR" err="1"/>
              <a:t>mauris</a:t>
            </a:r>
            <a:r>
              <a:rPr lang="fr-FR"/>
              <a:t> massa, </a:t>
            </a:r>
            <a:r>
              <a:rPr lang="fr-FR" err="1"/>
              <a:t>ultrices</a:t>
            </a:r>
            <a:r>
              <a:rPr lang="fr-FR"/>
              <a:t> </a:t>
            </a:r>
            <a:r>
              <a:rPr lang="fr-FR" err="1"/>
              <a:t>ac</a:t>
            </a:r>
            <a:r>
              <a:rPr lang="fr-FR"/>
              <a:t> </a:t>
            </a:r>
            <a:r>
              <a:rPr lang="fr-FR" err="1"/>
              <a:t>posuere</a:t>
            </a:r>
            <a:r>
              <a:rPr lang="fr-FR"/>
              <a:t> </a:t>
            </a:r>
            <a:r>
              <a:rPr lang="fr-FR" err="1"/>
              <a:t>ac</a:t>
            </a:r>
            <a:r>
              <a:rPr lang="fr-FR"/>
              <a:t>, </a:t>
            </a:r>
            <a:r>
              <a:rPr lang="fr-FR" err="1"/>
              <a:t>vulputate</a:t>
            </a:r>
            <a:r>
              <a:rPr lang="fr-FR"/>
              <a:t> </a:t>
            </a:r>
            <a:r>
              <a:rPr lang="fr-FR" err="1"/>
              <a:t>eget</a:t>
            </a:r>
            <a:r>
              <a:rPr lang="fr-FR"/>
              <a:t> nunc. Morbi </a:t>
            </a:r>
            <a:r>
              <a:rPr lang="fr-FR" err="1"/>
              <a:t>faucibus</a:t>
            </a:r>
            <a:r>
              <a:rPr lang="fr-FR"/>
              <a:t> </a:t>
            </a:r>
            <a:r>
              <a:rPr lang="fr-FR" err="1"/>
              <a:t>odio</a:t>
            </a:r>
            <a:r>
              <a:rPr lang="fr-FR"/>
              <a:t> non </a:t>
            </a:r>
            <a:r>
              <a:rPr lang="fr-FR" err="1"/>
              <a:t>orci</a:t>
            </a:r>
            <a:r>
              <a:rPr lang="fr-FR"/>
              <a:t> </a:t>
            </a:r>
            <a:r>
              <a:rPr lang="fr-FR" err="1"/>
              <a:t>maximus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tristique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sollicitudin</a:t>
            </a:r>
            <a:r>
              <a:rPr lang="fr-FR"/>
              <a:t>. </a:t>
            </a:r>
            <a:r>
              <a:rPr lang="fr-FR" err="1"/>
              <a:t>Pellentesque</a:t>
            </a:r>
            <a:r>
              <a:rPr lang="fr-FR"/>
              <a:t> habitant morbi tristique </a:t>
            </a:r>
            <a:r>
              <a:rPr lang="fr-FR" err="1"/>
              <a:t>senectus</a:t>
            </a:r>
            <a:r>
              <a:rPr lang="fr-FR"/>
              <a:t> et </a:t>
            </a:r>
            <a:r>
              <a:rPr lang="fr-FR" err="1"/>
              <a:t>netus</a:t>
            </a:r>
            <a:r>
              <a:rPr lang="fr-FR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2646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3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696" descr="preencoded.png">
            <a:extLst>
              <a:ext uri="{FF2B5EF4-FFF2-40B4-BE49-F238E27FC236}">
                <a16:creationId xmlns:a16="http://schemas.microsoft.com/office/drawing/2014/main" id="{14E6B72B-41A5-ACA3-75ED-67B4B2ACAF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33015" y="3476141"/>
            <a:ext cx="5398793" cy="5541666"/>
          </a:xfrm>
          <a:prstGeom prst="rect">
            <a:avLst/>
          </a:prstGeom>
        </p:spPr>
      </p:pic>
      <p:pic>
        <p:nvPicPr>
          <p:cNvPr id="7" name="Rectangle 698" descr="preencoded.png">
            <a:extLst>
              <a:ext uri="{FF2B5EF4-FFF2-40B4-BE49-F238E27FC236}">
                <a16:creationId xmlns:a16="http://schemas.microsoft.com/office/drawing/2014/main" id="{B79581A2-B761-A943-2B40-DC38F9740B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14640" y="3476141"/>
            <a:ext cx="5398793" cy="5541666"/>
          </a:xfrm>
          <a:prstGeom prst="rect">
            <a:avLst/>
          </a:prstGeom>
        </p:spPr>
      </p:pic>
      <p:pic>
        <p:nvPicPr>
          <p:cNvPr id="8" name="Rectangle 699" descr="preencoded.png">
            <a:extLst>
              <a:ext uri="{FF2B5EF4-FFF2-40B4-BE49-F238E27FC236}">
                <a16:creationId xmlns:a16="http://schemas.microsoft.com/office/drawing/2014/main" id="{001EAF8E-C646-7362-ADB3-420721B61C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96265" y="3476141"/>
            <a:ext cx="5398793" cy="5541666"/>
          </a:xfrm>
          <a:prstGeom prst="rect">
            <a:avLst/>
          </a:prstGeom>
        </p:spPr>
      </p:pic>
      <p:sp>
        <p:nvSpPr>
          <p:cNvPr id="3" name="Espace réservé du texte 8">
            <a:extLst>
              <a:ext uri="{FF2B5EF4-FFF2-40B4-BE49-F238E27FC236}">
                <a16:creationId xmlns:a16="http://schemas.microsoft.com/office/drawing/2014/main" id="{F5BD7170-E0D6-AB2A-1371-E5D5AD4AF1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8750" y="1302954"/>
            <a:ext cx="11753850" cy="1005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0" b="1" i="0">
                <a:solidFill>
                  <a:srgbClr val="81143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TITLE OF THE SLIDE</a:t>
            </a:r>
          </a:p>
        </p:txBody>
      </p:sp>
      <p:sp>
        <p:nvSpPr>
          <p:cNvPr id="4" name="Espace réservé du texte 8">
            <a:extLst>
              <a:ext uri="{FF2B5EF4-FFF2-40B4-BE49-F238E27FC236}">
                <a16:creationId xmlns:a16="http://schemas.microsoft.com/office/drawing/2014/main" id="{A79E7DB9-CB4C-F321-B9B7-DFA2A00B80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8750" y="2565245"/>
            <a:ext cx="11753850" cy="673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50" b="1" i="0">
                <a:solidFill>
                  <a:srgbClr val="B81F6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endParaRPr lang="fr-FR"/>
          </a:p>
        </p:txBody>
      </p:sp>
      <p:pic>
        <p:nvPicPr>
          <p:cNvPr id="15" name="Rectangle 95" descr="preencoded.png">
            <a:extLst>
              <a:ext uri="{FF2B5EF4-FFF2-40B4-BE49-F238E27FC236}">
                <a16:creationId xmlns:a16="http://schemas.microsoft.com/office/drawing/2014/main" id="{2A73B1C0-8B17-694F-CB2C-9BEDDB249E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6068190" y="9238766"/>
            <a:ext cx="2219810" cy="1048234"/>
          </a:xfrm>
          <a:prstGeom prst="rect">
            <a:avLst/>
          </a:prstGeom>
        </p:spPr>
      </p:pic>
      <p:pic>
        <p:nvPicPr>
          <p:cNvPr id="16" name="Group 399" descr="preencoded.png">
            <a:extLst>
              <a:ext uri="{FF2B5EF4-FFF2-40B4-BE49-F238E27FC236}">
                <a16:creationId xmlns:a16="http://schemas.microsoft.com/office/drawing/2014/main" id="{5D521539-D993-D60D-82DC-E944E47A0C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6722722" y="9651995"/>
            <a:ext cx="1265767" cy="330201"/>
          </a:xfrm>
          <a:prstGeom prst="rect">
            <a:avLst/>
          </a:prstGeom>
        </p:spPr>
      </p:pic>
      <p:sp>
        <p:nvSpPr>
          <p:cNvPr id="5" name="Espace réservé du texte 13">
            <a:extLst>
              <a:ext uri="{FF2B5EF4-FFF2-40B4-BE49-F238E27FC236}">
                <a16:creationId xmlns:a16="http://schemas.microsoft.com/office/drawing/2014/main" id="{0CB50EB5-4C97-0C4C-BA6E-BAAC9614C2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82202" y="4046538"/>
            <a:ext cx="2854325" cy="549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solidFill>
                  <a:srgbClr val="B81F6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Highlight </a:t>
            </a:r>
            <a:r>
              <a:rPr lang="fr-FR" err="1"/>
              <a:t>title</a:t>
            </a:r>
            <a:endParaRPr lang="fr-FR"/>
          </a:p>
        </p:txBody>
      </p:sp>
      <p:sp>
        <p:nvSpPr>
          <p:cNvPr id="6" name="Espace réservé du texte 13">
            <a:extLst>
              <a:ext uri="{FF2B5EF4-FFF2-40B4-BE49-F238E27FC236}">
                <a16:creationId xmlns:a16="http://schemas.microsoft.com/office/drawing/2014/main" id="{DED5B439-DF92-33EC-2B7E-A138EEC737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67588" y="4046538"/>
            <a:ext cx="2854325" cy="549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solidFill>
                  <a:srgbClr val="B81F6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Highlight </a:t>
            </a:r>
            <a:r>
              <a:rPr lang="fr-FR" err="1"/>
              <a:t>title</a:t>
            </a:r>
            <a:endParaRPr lang="fr-FR"/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6E30527B-6AF1-DE4B-B184-0BF062471F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751802" y="4046538"/>
            <a:ext cx="2854325" cy="549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solidFill>
                  <a:srgbClr val="B81F6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Highlight </a:t>
            </a:r>
            <a:r>
              <a:rPr lang="fr-FR" err="1"/>
              <a:t>title</a:t>
            </a:r>
            <a:endParaRPr lang="fr-FR"/>
          </a:p>
        </p:txBody>
      </p:sp>
      <p:sp>
        <p:nvSpPr>
          <p:cNvPr id="18" name="Espace réservé du texte 19">
            <a:extLst>
              <a:ext uri="{FF2B5EF4-FFF2-40B4-BE49-F238E27FC236}">
                <a16:creationId xmlns:a16="http://schemas.microsoft.com/office/drawing/2014/main" id="{E6E579B9-C0B2-3776-B831-410D1E841B0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82788" y="4961656"/>
            <a:ext cx="4090480" cy="34123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225"/>
              </a:lnSpc>
              <a:spcBef>
                <a:spcPts val="0"/>
              </a:spcBef>
              <a:buNone/>
              <a:defRPr sz="3000" b="0" i="0">
                <a:solidFill>
                  <a:srgbClr val="B81F6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In </a:t>
            </a:r>
            <a:r>
              <a:rPr lang="fr-FR" err="1"/>
              <a:t>egetas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 ipsum, </a:t>
            </a:r>
            <a:r>
              <a:rPr lang="fr-FR" err="1"/>
              <a:t>ac</a:t>
            </a:r>
            <a:r>
              <a:rPr lang="fr-FR"/>
              <a:t> </a:t>
            </a:r>
            <a:r>
              <a:rPr lang="fr-FR" err="1"/>
              <a:t>tempus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 </a:t>
            </a:r>
            <a:r>
              <a:rPr lang="fr-FR" err="1"/>
              <a:t>porttitor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. Cras non </a:t>
            </a:r>
            <a:r>
              <a:rPr lang="fr-FR" err="1"/>
              <a:t>sagittis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. </a:t>
            </a:r>
            <a:r>
              <a:rPr lang="fr-FR" err="1"/>
              <a:t>Phasellus</a:t>
            </a:r>
            <a:r>
              <a:rPr lang="fr-FR"/>
              <a:t> </a:t>
            </a:r>
            <a:r>
              <a:rPr lang="fr-FR" err="1"/>
              <a:t>mauris</a:t>
            </a:r>
            <a:r>
              <a:rPr lang="fr-FR"/>
              <a:t> massa, </a:t>
            </a:r>
            <a:r>
              <a:rPr lang="fr-FR" err="1"/>
              <a:t>ultrices</a:t>
            </a:r>
            <a:r>
              <a:rPr lang="fr-FR"/>
              <a:t> </a:t>
            </a:r>
            <a:r>
              <a:rPr lang="fr-FR" err="1"/>
              <a:t>ac</a:t>
            </a:r>
            <a:r>
              <a:rPr lang="fr-FR"/>
              <a:t> </a:t>
            </a:r>
            <a:r>
              <a:rPr lang="fr-FR" err="1"/>
              <a:t>posuere</a:t>
            </a:r>
            <a:r>
              <a:rPr lang="fr-FR"/>
              <a:t> </a:t>
            </a:r>
            <a:r>
              <a:rPr lang="fr-FR" err="1"/>
              <a:t>acebe</a:t>
            </a:r>
            <a:r>
              <a:rPr lang="fr-FR"/>
              <a:t>, </a:t>
            </a:r>
            <a:r>
              <a:rPr lang="fr-FR" err="1"/>
              <a:t>vulputate</a:t>
            </a:r>
            <a:r>
              <a:rPr lang="fr-FR"/>
              <a:t> </a:t>
            </a:r>
            <a:r>
              <a:rPr lang="fr-FR" err="1"/>
              <a:t>eget</a:t>
            </a:r>
            <a:r>
              <a:rPr lang="fr-FR"/>
              <a:t> nunc areas </a:t>
            </a:r>
            <a:r>
              <a:rPr lang="fr-FR" err="1"/>
              <a:t>tumic</a:t>
            </a:r>
            <a:endParaRPr lang="fr-FR"/>
          </a:p>
        </p:txBody>
      </p:sp>
      <p:sp>
        <p:nvSpPr>
          <p:cNvPr id="19" name="Espace réservé du texte 19">
            <a:extLst>
              <a:ext uri="{FF2B5EF4-FFF2-40B4-BE49-F238E27FC236}">
                <a16:creationId xmlns:a16="http://schemas.microsoft.com/office/drawing/2014/main" id="{036B93E1-AE58-0B3C-F2FA-3A4EC30962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67588" y="4961656"/>
            <a:ext cx="4090480" cy="34123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225"/>
              </a:lnSpc>
              <a:spcBef>
                <a:spcPts val="0"/>
              </a:spcBef>
              <a:buNone/>
              <a:defRPr sz="3000" b="0" i="0">
                <a:solidFill>
                  <a:srgbClr val="B81F6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In </a:t>
            </a:r>
            <a:r>
              <a:rPr lang="fr-FR" err="1"/>
              <a:t>egetas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 ipsum, </a:t>
            </a:r>
            <a:r>
              <a:rPr lang="fr-FR" err="1"/>
              <a:t>ac</a:t>
            </a:r>
            <a:r>
              <a:rPr lang="fr-FR"/>
              <a:t> </a:t>
            </a:r>
            <a:r>
              <a:rPr lang="fr-FR" err="1"/>
              <a:t>tempus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 </a:t>
            </a:r>
            <a:r>
              <a:rPr lang="fr-FR" err="1"/>
              <a:t>porttitor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. Cras non </a:t>
            </a:r>
            <a:r>
              <a:rPr lang="fr-FR" err="1"/>
              <a:t>sagittis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. </a:t>
            </a:r>
            <a:r>
              <a:rPr lang="fr-FR" err="1"/>
              <a:t>Phasellus</a:t>
            </a:r>
            <a:r>
              <a:rPr lang="fr-FR"/>
              <a:t> </a:t>
            </a:r>
            <a:r>
              <a:rPr lang="fr-FR" err="1"/>
              <a:t>mauris</a:t>
            </a:r>
            <a:r>
              <a:rPr lang="fr-FR"/>
              <a:t> massa, </a:t>
            </a:r>
            <a:r>
              <a:rPr lang="fr-FR" err="1"/>
              <a:t>ultrices</a:t>
            </a:r>
            <a:r>
              <a:rPr lang="fr-FR"/>
              <a:t> </a:t>
            </a:r>
            <a:r>
              <a:rPr lang="fr-FR" err="1"/>
              <a:t>ac</a:t>
            </a:r>
            <a:r>
              <a:rPr lang="fr-FR"/>
              <a:t> </a:t>
            </a:r>
            <a:r>
              <a:rPr lang="fr-FR" err="1"/>
              <a:t>posuere</a:t>
            </a:r>
            <a:r>
              <a:rPr lang="fr-FR"/>
              <a:t> </a:t>
            </a:r>
            <a:r>
              <a:rPr lang="fr-FR" err="1"/>
              <a:t>acebe</a:t>
            </a:r>
            <a:r>
              <a:rPr lang="fr-FR"/>
              <a:t>, </a:t>
            </a:r>
            <a:r>
              <a:rPr lang="fr-FR" err="1"/>
              <a:t>vulputate</a:t>
            </a:r>
            <a:r>
              <a:rPr lang="fr-FR"/>
              <a:t> </a:t>
            </a:r>
            <a:r>
              <a:rPr lang="fr-FR" err="1"/>
              <a:t>eget</a:t>
            </a:r>
            <a:r>
              <a:rPr lang="fr-FR"/>
              <a:t> nunc areas </a:t>
            </a:r>
            <a:r>
              <a:rPr lang="fr-FR" err="1"/>
              <a:t>tumic</a:t>
            </a:r>
            <a:endParaRPr lang="fr-FR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1EDF1A7C-3C25-F94F-A8CA-C8B83486459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752388" y="4961656"/>
            <a:ext cx="4090480" cy="34123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225"/>
              </a:lnSpc>
              <a:spcBef>
                <a:spcPts val="0"/>
              </a:spcBef>
              <a:buNone/>
              <a:defRPr sz="3000" b="0" i="0">
                <a:solidFill>
                  <a:srgbClr val="B81F6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In </a:t>
            </a:r>
            <a:r>
              <a:rPr lang="fr-FR" err="1"/>
              <a:t>egetas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 ipsum, </a:t>
            </a:r>
            <a:r>
              <a:rPr lang="fr-FR" err="1"/>
              <a:t>ac</a:t>
            </a:r>
            <a:r>
              <a:rPr lang="fr-FR"/>
              <a:t> </a:t>
            </a:r>
            <a:r>
              <a:rPr lang="fr-FR" err="1"/>
              <a:t>tempus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 </a:t>
            </a:r>
            <a:r>
              <a:rPr lang="fr-FR" err="1"/>
              <a:t>porttitor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. Cras non </a:t>
            </a:r>
            <a:r>
              <a:rPr lang="fr-FR" err="1"/>
              <a:t>sagittis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. </a:t>
            </a:r>
            <a:r>
              <a:rPr lang="fr-FR" err="1"/>
              <a:t>Phasellus</a:t>
            </a:r>
            <a:r>
              <a:rPr lang="fr-FR"/>
              <a:t> </a:t>
            </a:r>
            <a:r>
              <a:rPr lang="fr-FR" err="1"/>
              <a:t>mauris</a:t>
            </a:r>
            <a:r>
              <a:rPr lang="fr-FR"/>
              <a:t> massa, </a:t>
            </a:r>
            <a:r>
              <a:rPr lang="fr-FR" err="1"/>
              <a:t>ultrices</a:t>
            </a:r>
            <a:r>
              <a:rPr lang="fr-FR"/>
              <a:t> </a:t>
            </a:r>
            <a:r>
              <a:rPr lang="fr-FR" err="1"/>
              <a:t>ac</a:t>
            </a:r>
            <a:r>
              <a:rPr lang="fr-FR"/>
              <a:t> </a:t>
            </a:r>
            <a:r>
              <a:rPr lang="fr-FR" err="1"/>
              <a:t>posuere</a:t>
            </a:r>
            <a:r>
              <a:rPr lang="fr-FR"/>
              <a:t> </a:t>
            </a:r>
            <a:r>
              <a:rPr lang="fr-FR" err="1"/>
              <a:t>acebe</a:t>
            </a:r>
            <a:r>
              <a:rPr lang="fr-FR"/>
              <a:t>, </a:t>
            </a:r>
            <a:r>
              <a:rPr lang="fr-FR" err="1"/>
              <a:t>vulputate</a:t>
            </a:r>
            <a:r>
              <a:rPr lang="fr-FR"/>
              <a:t> </a:t>
            </a:r>
            <a:r>
              <a:rPr lang="fr-FR" err="1"/>
              <a:t>eget</a:t>
            </a:r>
            <a:r>
              <a:rPr lang="fr-FR"/>
              <a:t> nunc areas </a:t>
            </a:r>
            <a:r>
              <a:rPr lang="fr-FR" err="1"/>
              <a:t>tumic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777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4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ctangle 696" descr="preencoded.png">
            <a:extLst>
              <a:ext uri="{FF2B5EF4-FFF2-40B4-BE49-F238E27FC236}">
                <a16:creationId xmlns:a16="http://schemas.microsoft.com/office/drawing/2014/main" id="{35713A3E-8338-3832-D2F8-99162E93AC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33015" y="3476141"/>
            <a:ext cx="4055768" cy="5541666"/>
          </a:xfrm>
          <a:prstGeom prst="rect">
            <a:avLst/>
          </a:prstGeom>
        </p:spPr>
      </p:pic>
      <p:pic>
        <p:nvPicPr>
          <p:cNvPr id="4" name="Rectangle 698" descr="preencoded.png">
            <a:extLst>
              <a:ext uri="{FF2B5EF4-FFF2-40B4-BE49-F238E27FC236}">
                <a16:creationId xmlns:a16="http://schemas.microsoft.com/office/drawing/2014/main" id="{A3201612-0137-CFE5-ACD0-F6D3A7B9CF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71615" y="3476141"/>
            <a:ext cx="4046243" cy="5541666"/>
          </a:xfrm>
          <a:prstGeom prst="rect">
            <a:avLst/>
          </a:prstGeom>
        </p:spPr>
      </p:pic>
      <p:pic>
        <p:nvPicPr>
          <p:cNvPr id="9" name="Rectangle 699" descr="preencoded.png">
            <a:extLst>
              <a:ext uri="{FF2B5EF4-FFF2-40B4-BE49-F238E27FC236}">
                <a16:creationId xmlns:a16="http://schemas.microsoft.com/office/drawing/2014/main" id="{6FFD498A-5450-B8A0-7B06-62632DB1A6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00690" y="3476141"/>
            <a:ext cx="4055768" cy="5541666"/>
          </a:xfrm>
          <a:prstGeom prst="rect">
            <a:avLst/>
          </a:prstGeom>
        </p:spPr>
      </p:pic>
      <p:pic>
        <p:nvPicPr>
          <p:cNvPr id="10" name="Rectangle 700" descr="preencoded.png">
            <a:extLst>
              <a:ext uri="{FF2B5EF4-FFF2-40B4-BE49-F238E27FC236}">
                <a16:creationId xmlns:a16="http://schemas.microsoft.com/office/drawing/2014/main" id="{66BC347A-CC7A-4F11-253E-B1BE3FE44C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439291" y="3476141"/>
            <a:ext cx="4055766" cy="5541666"/>
          </a:xfrm>
          <a:prstGeom prst="rect">
            <a:avLst/>
          </a:prstGeom>
        </p:spPr>
      </p:pic>
      <p:sp>
        <p:nvSpPr>
          <p:cNvPr id="2" name="Espace réservé du texte 8">
            <a:extLst>
              <a:ext uri="{FF2B5EF4-FFF2-40B4-BE49-F238E27FC236}">
                <a16:creationId xmlns:a16="http://schemas.microsoft.com/office/drawing/2014/main" id="{7429F68F-5D14-F26F-E264-41722264B2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8750" y="1302954"/>
            <a:ext cx="11753850" cy="1005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0" b="1" i="0">
                <a:solidFill>
                  <a:srgbClr val="81143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TITLE OF THE SLIDE</a:t>
            </a:r>
          </a:p>
        </p:txBody>
      </p:sp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E730DA00-F28D-CA62-589B-76B0A7E185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8750" y="2565245"/>
            <a:ext cx="11753850" cy="673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50" b="1" i="0">
                <a:solidFill>
                  <a:srgbClr val="B81F6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endParaRPr lang="fr-FR"/>
          </a:p>
        </p:txBody>
      </p:sp>
      <p:pic>
        <p:nvPicPr>
          <p:cNvPr id="18" name="Rectangle 95" descr="preencoded.png">
            <a:extLst>
              <a:ext uri="{FF2B5EF4-FFF2-40B4-BE49-F238E27FC236}">
                <a16:creationId xmlns:a16="http://schemas.microsoft.com/office/drawing/2014/main" id="{F10447B7-2251-F59C-901F-AF9D8D7CA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6068190" y="9238766"/>
            <a:ext cx="2219810" cy="1048234"/>
          </a:xfrm>
          <a:prstGeom prst="rect">
            <a:avLst/>
          </a:prstGeom>
        </p:spPr>
      </p:pic>
      <p:pic>
        <p:nvPicPr>
          <p:cNvPr id="19" name="Group 399" descr="preencoded.png">
            <a:extLst>
              <a:ext uri="{FF2B5EF4-FFF2-40B4-BE49-F238E27FC236}">
                <a16:creationId xmlns:a16="http://schemas.microsoft.com/office/drawing/2014/main" id="{B9D5FD0B-F5C1-35B7-E7F4-CDFFBF26DC6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6722722" y="9651995"/>
            <a:ext cx="1265767" cy="330201"/>
          </a:xfrm>
          <a:prstGeom prst="rect">
            <a:avLst/>
          </a:prstGeom>
        </p:spPr>
      </p:pic>
      <p:sp>
        <p:nvSpPr>
          <p:cNvPr id="5" name="Espace réservé du texte 13">
            <a:extLst>
              <a:ext uri="{FF2B5EF4-FFF2-40B4-BE49-F238E27FC236}">
                <a16:creationId xmlns:a16="http://schemas.microsoft.com/office/drawing/2014/main" id="{10B7B05B-C00A-FE31-1061-2E9D1803EFC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66326" y="4046538"/>
            <a:ext cx="2854325" cy="549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solidFill>
                  <a:srgbClr val="B81F6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Highlight </a:t>
            </a:r>
            <a:r>
              <a:rPr lang="fr-FR" err="1"/>
              <a:t>title</a:t>
            </a:r>
            <a:endParaRPr lang="fr-FR"/>
          </a:p>
        </p:txBody>
      </p:sp>
      <p:sp>
        <p:nvSpPr>
          <p:cNvPr id="6" name="Espace réservé du texte 13">
            <a:extLst>
              <a:ext uri="{FF2B5EF4-FFF2-40B4-BE49-F238E27FC236}">
                <a16:creationId xmlns:a16="http://schemas.microsoft.com/office/drawing/2014/main" id="{B81CACF7-4A3A-433C-C60C-7B54E9C372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80920" y="4046538"/>
            <a:ext cx="2854325" cy="549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solidFill>
                  <a:srgbClr val="B81F6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Highlight </a:t>
            </a:r>
            <a:r>
              <a:rPr lang="fr-FR" err="1"/>
              <a:t>title</a:t>
            </a:r>
            <a:endParaRPr lang="fr-FR"/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A874F513-74DA-BB0E-40C6-719B5F44356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4002" y="4046538"/>
            <a:ext cx="2854325" cy="549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solidFill>
                  <a:srgbClr val="B81F6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Highlight </a:t>
            </a:r>
            <a:r>
              <a:rPr lang="fr-FR" err="1"/>
              <a:t>title</a:t>
            </a:r>
            <a:endParaRPr lang="fr-FR"/>
          </a:p>
        </p:txBody>
      </p:sp>
      <p:sp>
        <p:nvSpPr>
          <p:cNvPr id="21" name="Espace réservé du texte 13">
            <a:extLst>
              <a:ext uri="{FF2B5EF4-FFF2-40B4-BE49-F238E27FC236}">
                <a16:creationId xmlns:a16="http://schemas.microsoft.com/office/drawing/2014/main" id="{46BDF5F4-0624-6854-4C77-093D1C4DA46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100660" y="4046538"/>
            <a:ext cx="2854325" cy="549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solidFill>
                  <a:srgbClr val="B81F6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Highlight </a:t>
            </a:r>
            <a:r>
              <a:rPr lang="fr-FR" err="1"/>
              <a:t>title</a:t>
            </a:r>
            <a:endParaRPr lang="fr-FR"/>
          </a:p>
        </p:txBody>
      </p:sp>
      <p:sp>
        <p:nvSpPr>
          <p:cNvPr id="22" name="Espace réservé du texte 19">
            <a:extLst>
              <a:ext uri="{FF2B5EF4-FFF2-40B4-BE49-F238E27FC236}">
                <a16:creationId xmlns:a16="http://schemas.microsoft.com/office/drawing/2014/main" id="{951C36F2-2C67-D1A5-9F11-D511267CF0D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82788" y="4961656"/>
            <a:ext cx="2854325" cy="34123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225"/>
              </a:lnSpc>
              <a:spcBef>
                <a:spcPts val="0"/>
              </a:spcBef>
              <a:buNone/>
              <a:defRPr sz="3000" b="0" i="0">
                <a:solidFill>
                  <a:srgbClr val="B81F6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In </a:t>
            </a:r>
            <a:r>
              <a:rPr lang="fr-FR" err="1"/>
              <a:t>egetas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 ipsum, </a:t>
            </a:r>
            <a:r>
              <a:rPr lang="fr-FR" err="1"/>
              <a:t>ac</a:t>
            </a:r>
            <a:r>
              <a:rPr lang="fr-FR"/>
              <a:t> </a:t>
            </a:r>
            <a:r>
              <a:rPr lang="fr-FR" err="1"/>
              <a:t>tempus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 </a:t>
            </a:r>
            <a:r>
              <a:rPr lang="fr-FR" err="1"/>
              <a:t>porttitor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. Cras non </a:t>
            </a:r>
            <a:r>
              <a:rPr lang="fr-FR" err="1"/>
              <a:t>sagittis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. </a:t>
            </a:r>
            <a:r>
              <a:rPr lang="fr-FR" err="1"/>
              <a:t>Phasellus</a:t>
            </a:r>
            <a:r>
              <a:rPr lang="fr-FR"/>
              <a:t> </a:t>
            </a:r>
            <a:r>
              <a:rPr lang="fr-FR" err="1"/>
              <a:t>mauris</a:t>
            </a:r>
            <a:r>
              <a:rPr lang="fr-FR"/>
              <a:t> massa, </a:t>
            </a:r>
            <a:r>
              <a:rPr lang="fr-FR" err="1"/>
              <a:t>ultrices</a:t>
            </a:r>
            <a:r>
              <a:rPr lang="fr-FR"/>
              <a:t> </a:t>
            </a:r>
            <a:r>
              <a:rPr lang="fr-FR" err="1"/>
              <a:t>ac</a:t>
            </a:r>
            <a:r>
              <a:rPr lang="fr-FR"/>
              <a:t> </a:t>
            </a:r>
            <a:r>
              <a:rPr lang="fr-FR" err="1"/>
              <a:t>posuere</a:t>
            </a:r>
            <a:r>
              <a:rPr lang="fr-FR"/>
              <a:t> </a:t>
            </a:r>
            <a:r>
              <a:rPr lang="fr-FR" err="1"/>
              <a:t>acebe</a:t>
            </a:r>
            <a:r>
              <a:rPr lang="fr-FR"/>
              <a:t>.</a:t>
            </a:r>
          </a:p>
        </p:txBody>
      </p:sp>
      <p:sp>
        <p:nvSpPr>
          <p:cNvPr id="23" name="Espace réservé du texte 19">
            <a:extLst>
              <a:ext uri="{FF2B5EF4-FFF2-40B4-BE49-F238E27FC236}">
                <a16:creationId xmlns:a16="http://schemas.microsoft.com/office/drawing/2014/main" id="{B48920DA-64FD-51C1-F3EA-0662B3C71B1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70588" y="4961656"/>
            <a:ext cx="2854325" cy="34123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225"/>
              </a:lnSpc>
              <a:spcBef>
                <a:spcPts val="0"/>
              </a:spcBef>
              <a:buNone/>
              <a:defRPr sz="3000" b="0" i="0">
                <a:solidFill>
                  <a:srgbClr val="B81F6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In </a:t>
            </a:r>
            <a:r>
              <a:rPr lang="fr-FR" err="1"/>
              <a:t>egetas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 ipsum, </a:t>
            </a:r>
            <a:r>
              <a:rPr lang="fr-FR" err="1"/>
              <a:t>ac</a:t>
            </a:r>
            <a:r>
              <a:rPr lang="fr-FR"/>
              <a:t> </a:t>
            </a:r>
            <a:r>
              <a:rPr lang="fr-FR" err="1"/>
              <a:t>tempus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 </a:t>
            </a:r>
            <a:r>
              <a:rPr lang="fr-FR" err="1"/>
              <a:t>porttitor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. Cras non </a:t>
            </a:r>
            <a:r>
              <a:rPr lang="fr-FR" err="1"/>
              <a:t>sagittis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. </a:t>
            </a:r>
            <a:r>
              <a:rPr lang="fr-FR" err="1"/>
              <a:t>Phasellus</a:t>
            </a:r>
            <a:r>
              <a:rPr lang="fr-FR"/>
              <a:t> </a:t>
            </a:r>
            <a:r>
              <a:rPr lang="fr-FR" err="1"/>
              <a:t>mauris</a:t>
            </a:r>
            <a:r>
              <a:rPr lang="fr-FR"/>
              <a:t> massa, </a:t>
            </a:r>
            <a:r>
              <a:rPr lang="fr-FR" err="1"/>
              <a:t>ultrices</a:t>
            </a:r>
            <a:r>
              <a:rPr lang="fr-FR"/>
              <a:t> </a:t>
            </a:r>
            <a:r>
              <a:rPr lang="fr-FR" err="1"/>
              <a:t>ac</a:t>
            </a:r>
            <a:r>
              <a:rPr lang="fr-FR"/>
              <a:t> </a:t>
            </a:r>
            <a:r>
              <a:rPr lang="fr-FR" err="1"/>
              <a:t>posuere</a:t>
            </a:r>
            <a:r>
              <a:rPr lang="fr-FR"/>
              <a:t> </a:t>
            </a:r>
            <a:r>
              <a:rPr lang="fr-FR" err="1"/>
              <a:t>acebe</a:t>
            </a:r>
            <a:r>
              <a:rPr lang="fr-FR"/>
              <a:t>.</a:t>
            </a:r>
          </a:p>
        </p:txBody>
      </p:sp>
      <p:sp>
        <p:nvSpPr>
          <p:cNvPr id="24" name="Espace réservé du texte 19">
            <a:extLst>
              <a:ext uri="{FF2B5EF4-FFF2-40B4-BE49-F238E27FC236}">
                <a16:creationId xmlns:a16="http://schemas.microsoft.com/office/drawing/2014/main" id="{C86782AB-3DE4-41EF-0085-36C12E6FE78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034002" y="4961656"/>
            <a:ext cx="2854325" cy="34123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225"/>
              </a:lnSpc>
              <a:spcBef>
                <a:spcPts val="0"/>
              </a:spcBef>
              <a:buNone/>
              <a:defRPr sz="3000" b="0" i="0">
                <a:solidFill>
                  <a:srgbClr val="B81F6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In </a:t>
            </a:r>
            <a:r>
              <a:rPr lang="fr-FR" err="1"/>
              <a:t>egetas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 ipsum, </a:t>
            </a:r>
            <a:r>
              <a:rPr lang="fr-FR" err="1"/>
              <a:t>ac</a:t>
            </a:r>
            <a:r>
              <a:rPr lang="fr-FR"/>
              <a:t> </a:t>
            </a:r>
            <a:r>
              <a:rPr lang="fr-FR" err="1"/>
              <a:t>tempus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 </a:t>
            </a:r>
            <a:r>
              <a:rPr lang="fr-FR" err="1"/>
              <a:t>porttitor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. Cras non </a:t>
            </a:r>
            <a:r>
              <a:rPr lang="fr-FR" err="1"/>
              <a:t>sagittis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. </a:t>
            </a:r>
            <a:r>
              <a:rPr lang="fr-FR" err="1"/>
              <a:t>Phasellus</a:t>
            </a:r>
            <a:r>
              <a:rPr lang="fr-FR"/>
              <a:t> </a:t>
            </a:r>
            <a:r>
              <a:rPr lang="fr-FR" err="1"/>
              <a:t>mauris</a:t>
            </a:r>
            <a:r>
              <a:rPr lang="fr-FR"/>
              <a:t> massa, </a:t>
            </a:r>
            <a:r>
              <a:rPr lang="fr-FR" err="1"/>
              <a:t>ultrices</a:t>
            </a:r>
            <a:r>
              <a:rPr lang="fr-FR"/>
              <a:t> </a:t>
            </a:r>
            <a:r>
              <a:rPr lang="fr-FR" err="1"/>
              <a:t>ac</a:t>
            </a:r>
            <a:r>
              <a:rPr lang="fr-FR"/>
              <a:t> </a:t>
            </a:r>
            <a:r>
              <a:rPr lang="fr-FR" err="1"/>
              <a:t>posuere</a:t>
            </a:r>
            <a:r>
              <a:rPr lang="fr-FR"/>
              <a:t> </a:t>
            </a:r>
            <a:r>
              <a:rPr lang="fr-FR" err="1"/>
              <a:t>acebe</a:t>
            </a:r>
            <a:r>
              <a:rPr lang="fr-FR"/>
              <a:t>.</a:t>
            </a:r>
          </a:p>
        </p:txBody>
      </p:sp>
      <p:sp>
        <p:nvSpPr>
          <p:cNvPr id="25" name="Espace réservé du texte 19">
            <a:extLst>
              <a:ext uri="{FF2B5EF4-FFF2-40B4-BE49-F238E27FC236}">
                <a16:creationId xmlns:a16="http://schemas.microsoft.com/office/drawing/2014/main" id="{619C98E3-7336-C315-109D-5F8A92924C6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100659" y="4961656"/>
            <a:ext cx="2854325" cy="34123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225"/>
              </a:lnSpc>
              <a:spcBef>
                <a:spcPts val="0"/>
              </a:spcBef>
              <a:buNone/>
              <a:defRPr sz="3000" b="0" i="0">
                <a:solidFill>
                  <a:srgbClr val="B81F6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In </a:t>
            </a:r>
            <a:r>
              <a:rPr lang="fr-FR" err="1"/>
              <a:t>egetas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 ipsum, </a:t>
            </a:r>
            <a:r>
              <a:rPr lang="fr-FR" err="1"/>
              <a:t>ac</a:t>
            </a:r>
            <a:r>
              <a:rPr lang="fr-FR"/>
              <a:t> </a:t>
            </a:r>
            <a:r>
              <a:rPr lang="fr-FR" err="1"/>
              <a:t>tempus</a:t>
            </a:r>
            <a:r>
              <a:rPr lang="fr-FR"/>
              <a:t> </a:t>
            </a:r>
            <a:r>
              <a:rPr lang="fr-FR" err="1"/>
              <a:t>arcu</a:t>
            </a:r>
            <a:r>
              <a:rPr lang="fr-FR"/>
              <a:t> </a:t>
            </a:r>
            <a:r>
              <a:rPr lang="fr-FR" err="1"/>
              <a:t>porttitor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. Cras non </a:t>
            </a:r>
            <a:r>
              <a:rPr lang="fr-FR" err="1"/>
              <a:t>sagittis</a:t>
            </a:r>
            <a:r>
              <a:rPr lang="fr-FR"/>
              <a:t> </a:t>
            </a:r>
            <a:r>
              <a:rPr lang="fr-FR" err="1"/>
              <a:t>felis</a:t>
            </a:r>
            <a:r>
              <a:rPr lang="fr-FR"/>
              <a:t>. </a:t>
            </a:r>
            <a:r>
              <a:rPr lang="fr-FR" err="1"/>
              <a:t>Phasellus</a:t>
            </a:r>
            <a:r>
              <a:rPr lang="fr-FR"/>
              <a:t> </a:t>
            </a:r>
            <a:r>
              <a:rPr lang="fr-FR" err="1"/>
              <a:t>mauris</a:t>
            </a:r>
            <a:r>
              <a:rPr lang="fr-FR"/>
              <a:t> massa, </a:t>
            </a:r>
            <a:r>
              <a:rPr lang="fr-FR" err="1"/>
              <a:t>ultrices</a:t>
            </a:r>
            <a:r>
              <a:rPr lang="fr-FR"/>
              <a:t> </a:t>
            </a:r>
            <a:r>
              <a:rPr lang="fr-FR" err="1"/>
              <a:t>ac</a:t>
            </a:r>
            <a:r>
              <a:rPr lang="fr-FR"/>
              <a:t> </a:t>
            </a:r>
            <a:r>
              <a:rPr lang="fr-FR" err="1"/>
              <a:t>posuere</a:t>
            </a:r>
            <a:r>
              <a:rPr lang="fr-FR"/>
              <a:t> </a:t>
            </a:r>
            <a:r>
              <a:rPr lang="fr-FR" err="1"/>
              <a:t>acebe</a:t>
            </a:r>
            <a:r>
              <a:rPr lang="fr-FR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9303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8">
            <a:extLst>
              <a:ext uri="{FF2B5EF4-FFF2-40B4-BE49-F238E27FC236}">
                <a16:creationId xmlns:a16="http://schemas.microsoft.com/office/drawing/2014/main" id="{B3D7B806-E031-C392-6C31-9E5AC341D1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8750" y="1302954"/>
            <a:ext cx="11131134" cy="1005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0" b="1" i="0">
                <a:solidFill>
                  <a:srgbClr val="81143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VISUAL ELEMENTS</a:t>
            </a:r>
          </a:p>
        </p:txBody>
      </p:sp>
      <p:pic>
        <p:nvPicPr>
          <p:cNvPr id="159" name="Image 158">
            <a:extLst>
              <a:ext uri="{FF2B5EF4-FFF2-40B4-BE49-F238E27FC236}">
                <a16:creationId xmlns:a16="http://schemas.microsoft.com/office/drawing/2014/main" id="{47A9378E-D721-1D4C-240D-78AD5524AE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331709" y="6942299"/>
            <a:ext cx="557571" cy="567528"/>
          </a:xfrm>
          <a:prstGeom prst="rect">
            <a:avLst/>
          </a:prstGeom>
        </p:spPr>
      </p:pic>
      <p:pic>
        <p:nvPicPr>
          <p:cNvPr id="160" name="Image 159">
            <a:extLst>
              <a:ext uri="{FF2B5EF4-FFF2-40B4-BE49-F238E27FC236}">
                <a16:creationId xmlns:a16="http://schemas.microsoft.com/office/drawing/2014/main" id="{ABF82A54-F43B-479E-D906-DCB0240795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403323" y="6927475"/>
            <a:ext cx="557571" cy="567528"/>
          </a:xfrm>
          <a:prstGeom prst="rect">
            <a:avLst/>
          </a:prstGeom>
        </p:spPr>
      </p:pic>
      <p:pic>
        <p:nvPicPr>
          <p:cNvPr id="161" name="Image 160">
            <a:extLst>
              <a:ext uri="{FF2B5EF4-FFF2-40B4-BE49-F238E27FC236}">
                <a16:creationId xmlns:a16="http://schemas.microsoft.com/office/drawing/2014/main" id="{88B540B4-264D-A5E9-CE65-85B4972BF36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429995" y="6927576"/>
            <a:ext cx="557571" cy="567528"/>
          </a:xfrm>
          <a:prstGeom prst="rect">
            <a:avLst/>
          </a:prstGeom>
        </p:spPr>
      </p:pic>
      <p:pic>
        <p:nvPicPr>
          <p:cNvPr id="162" name="Image 161">
            <a:extLst>
              <a:ext uri="{FF2B5EF4-FFF2-40B4-BE49-F238E27FC236}">
                <a16:creationId xmlns:a16="http://schemas.microsoft.com/office/drawing/2014/main" id="{FBD157B8-E399-AB1C-DAFC-C37BFF26F17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958363" y="6034392"/>
            <a:ext cx="557571" cy="567528"/>
          </a:xfrm>
          <a:prstGeom prst="rect">
            <a:avLst/>
          </a:prstGeom>
        </p:spPr>
      </p:pic>
      <p:pic>
        <p:nvPicPr>
          <p:cNvPr id="163" name="Image 162">
            <a:extLst>
              <a:ext uri="{FF2B5EF4-FFF2-40B4-BE49-F238E27FC236}">
                <a16:creationId xmlns:a16="http://schemas.microsoft.com/office/drawing/2014/main" id="{28A3C032-6B8E-0ACD-ECA2-0D9B15AE4C0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0945280" y="5965581"/>
            <a:ext cx="557571" cy="567528"/>
          </a:xfrm>
          <a:prstGeom prst="rect">
            <a:avLst/>
          </a:prstGeom>
        </p:spPr>
      </p:pic>
      <p:pic>
        <p:nvPicPr>
          <p:cNvPr id="164" name="Image 163">
            <a:extLst>
              <a:ext uri="{FF2B5EF4-FFF2-40B4-BE49-F238E27FC236}">
                <a16:creationId xmlns:a16="http://schemas.microsoft.com/office/drawing/2014/main" id="{8E98FCFB-8909-F2E9-D645-6FADCA1706F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0067693" y="5988408"/>
            <a:ext cx="557571" cy="567528"/>
          </a:xfrm>
          <a:prstGeom prst="rect">
            <a:avLst/>
          </a:prstGeom>
        </p:spPr>
      </p:pic>
      <p:pic>
        <p:nvPicPr>
          <p:cNvPr id="165" name="Image 164">
            <a:extLst>
              <a:ext uri="{FF2B5EF4-FFF2-40B4-BE49-F238E27FC236}">
                <a16:creationId xmlns:a16="http://schemas.microsoft.com/office/drawing/2014/main" id="{5A3D204A-EBEF-8B7E-577D-AD77C19E65A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9129523" y="6023366"/>
            <a:ext cx="557571" cy="567528"/>
          </a:xfrm>
          <a:prstGeom prst="rect">
            <a:avLst/>
          </a:prstGeom>
        </p:spPr>
      </p:pic>
      <p:pic>
        <p:nvPicPr>
          <p:cNvPr id="166" name="Image 165">
            <a:extLst>
              <a:ext uri="{FF2B5EF4-FFF2-40B4-BE49-F238E27FC236}">
                <a16:creationId xmlns:a16="http://schemas.microsoft.com/office/drawing/2014/main" id="{AF1EEE89-D414-B303-53C3-491D614CE17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7210357" y="6048769"/>
            <a:ext cx="557571" cy="567528"/>
          </a:xfrm>
          <a:prstGeom prst="rect">
            <a:avLst/>
          </a:prstGeom>
        </p:spPr>
      </p:pic>
      <p:pic>
        <p:nvPicPr>
          <p:cNvPr id="167" name="Image 166">
            <a:extLst>
              <a:ext uri="{FF2B5EF4-FFF2-40B4-BE49-F238E27FC236}">
                <a16:creationId xmlns:a16="http://schemas.microsoft.com/office/drawing/2014/main" id="{C11E5DB6-3BAB-51BA-D589-7BF16458736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6233802" y="5999581"/>
            <a:ext cx="557571" cy="567528"/>
          </a:xfrm>
          <a:prstGeom prst="rect">
            <a:avLst/>
          </a:prstGeom>
        </p:spPr>
      </p:pic>
      <p:pic>
        <p:nvPicPr>
          <p:cNvPr id="168" name="Image 167">
            <a:extLst>
              <a:ext uri="{FF2B5EF4-FFF2-40B4-BE49-F238E27FC236}">
                <a16:creationId xmlns:a16="http://schemas.microsoft.com/office/drawing/2014/main" id="{C0E9A6ED-B594-AFAB-FA5A-8CCAE9D2594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5255035" y="5986279"/>
            <a:ext cx="557571" cy="567528"/>
          </a:xfrm>
          <a:prstGeom prst="rect">
            <a:avLst/>
          </a:prstGeom>
        </p:spPr>
      </p:pic>
      <p:pic>
        <p:nvPicPr>
          <p:cNvPr id="169" name="Image 168">
            <a:extLst>
              <a:ext uri="{FF2B5EF4-FFF2-40B4-BE49-F238E27FC236}">
                <a16:creationId xmlns:a16="http://schemas.microsoft.com/office/drawing/2014/main" id="{C577F0DC-C329-B753-052B-8D9415FC73E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4269539" y="5986279"/>
            <a:ext cx="557571" cy="567528"/>
          </a:xfrm>
          <a:prstGeom prst="rect">
            <a:avLst/>
          </a:prstGeom>
        </p:spPr>
      </p:pic>
      <p:pic>
        <p:nvPicPr>
          <p:cNvPr id="170" name="Image 169">
            <a:extLst>
              <a:ext uri="{FF2B5EF4-FFF2-40B4-BE49-F238E27FC236}">
                <a16:creationId xmlns:a16="http://schemas.microsoft.com/office/drawing/2014/main" id="{75AD8A3E-17AD-BBE8-6F9C-B45288C67804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3331709" y="5986279"/>
            <a:ext cx="557571" cy="567528"/>
          </a:xfrm>
          <a:prstGeom prst="rect">
            <a:avLst/>
          </a:prstGeom>
        </p:spPr>
      </p:pic>
      <p:pic>
        <p:nvPicPr>
          <p:cNvPr id="171" name="Image 170">
            <a:extLst>
              <a:ext uri="{FF2B5EF4-FFF2-40B4-BE49-F238E27FC236}">
                <a16:creationId xmlns:a16="http://schemas.microsoft.com/office/drawing/2014/main" id="{21AFC702-F9CF-FD49-59E9-9E24F59AEAE8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2403323" y="6020697"/>
            <a:ext cx="557571" cy="567528"/>
          </a:xfrm>
          <a:prstGeom prst="rect">
            <a:avLst/>
          </a:prstGeom>
        </p:spPr>
      </p:pic>
      <p:pic>
        <p:nvPicPr>
          <p:cNvPr id="172" name="Image 171">
            <a:extLst>
              <a:ext uri="{FF2B5EF4-FFF2-40B4-BE49-F238E27FC236}">
                <a16:creationId xmlns:a16="http://schemas.microsoft.com/office/drawing/2014/main" id="{57F2AAC2-2EDC-4063-1E0E-568C9FE382C0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1443430" y="6020697"/>
            <a:ext cx="557571" cy="567528"/>
          </a:xfrm>
          <a:prstGeom prst="rect">
            <a:avLst/>
          </a:prstGeom>
        </p:spPr>
      </p:pic>
      <p:pic>
        <p:nvPicPr>
          <p:cNvPr id="173" name="Image 172">
            <a:extLst>
              <a:ext uri="{FF2B5EF4-FFF2-40B4-BE49-F238E27FC236}">
                <a16:creationId xmlns:a16="http://schemas.microsoft.com/office/drawing/2014/main" id="{7FEFCF05-9F83-0477-7E0A-7139CE3F4B0C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/>
        </p:blipFill>
        <p:spPr>
          <a:xfrm>
            <a:off x="12001068" y="5069192"/>
            <a:ext cx="557571" cy="567528"/>
          </a:xfrm>
          <a:prstGeom prst="rect">
            <a:avLst/>
          </a:prstGeom>
        </p:spPr>
      </p:pic>
      <p:pic>
        <p:nvPicPr>
          <p:cNvPr id="174" name="Image 173">
            <a:extLst>
              <a:ext uri="{FF2B5EF4-FFF2-40B4-BE49-F238E27FC236}">
                <a16:creationId xmlns:a16="http://schemas.microsoft.com/office/drawing/2014/main" id="{7A1A9754-67AD-9DDC-C7B7-EBC40F96C5DC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/>
        </p:blipFill>
        <p:spPr>
          <a:xfrm>
            <a:off x="10979924" y="5069192"/>
            <a:ext cx="557571" cy="567528"/>
          </a:xfrm>
          <a:prstGeom prst="rect">
            <a:avLst/>
          </a:prstGeom>
        </p:spPr>
      </p:pic>
      <p:pic>
        <p:nvPicPr>
          <p:cNvPr id="175" name="Image 174">
            <a:extLst>
              <a:ext uri="{FF2B5EF4-FFF2-40B4-BE49-F238E27FC236}">
                <a16:creationId xmlns:a16="http://schemas.microsoft.com/office/drawing/2014/main" id="{1A164711-0E9F-4E69-9885-570713644ABC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/>
        </p:blipFill>
        <p:spPr>
          <a:xfrm>
            <a:off x="10102337" y="5085717"/>
            <a:ext cx="557571" cy="567528"/>
          </a:xfrm>
          <a:prstGeom prst="rect">
            <a:avLst/>
          </a:prstGeom>
        </p:spPr>
      </p:pic>
      <p:pic>
        <p:nvPicPr>
          <p:cNvPr id="176" name="Image 175">
            <a:extLst>
              <a:ext uri="{FF2B5EF4-FFF2-40B4-BE49-F238E27FC236}">
                <a16:creationId xmlns:a16="http://schemas.microsoft.com/office/drawing/2014/main" id="{5B9876EC-3050-F563-3E0E-7CACFEB688B9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/>
        </p:blipFill>
        <p:spPr>
          <a:xfrm>
            <a:off x="9130506" y="5069192"/>
            <a:ext cx="557571" cy="567528"/>
          </a:xfrm>
          <a:prstGeom prst="rect">
            <a:avLst/>
          </a:prstGeom>
        </p:spPr>
      </p:pic>
      <p:pic>
        <p:nvPicPr>
          <p:cNvPr id="177" name="Image 176">
            <a:extLst>
              <a:ext uri="{FF2B5EF4-FFF2-40B4-BE49-F238E27FC236}">
                <a16:creationId xmlns:a16="http://schemas.microsoft.com/office/drawing/2014/main" id="{D18E8AF0-59FA-A1F6-503D-F481F5D8E279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rcRect/>
          <a:stretch/>
        </p:blipFill>
        <p:spPr>
          <a:xfrm>
            <a:off x="8191068" y="5116580"/>
            <a:ext cx="557571" cy="567528"/>
          </a:xfrm>
          <a:prstGeom prst="rect">
            <a:avLst/>
          </a:prstGeom>
        </p:spPr>
      </p:pic>
      <p:pic>
        <p:nvPicPr>
          <p:cNvPr id="178" name="Image 177">
            <a:extLst>
              <a:ext uri="{FF2B5EF4-FFF2-40B4-BE49-F238E27FC236}">
                <a16:creationId xmlns:a16="http://schemas.microsoft.com/office/drawing/2014/main" id="{C30D2E8B-3973-2911-6B53-BF3528EE1B6D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rcRect/>
          <a:stretch/>
        </p:blipFill>
        <p:spPr>
          <a:xfrm>
            <a:off x="7204246" y="5033153"/>
            <a:ext cx="557571" cy="567528"/>
          </a:xfrm>
          <a:prstGeom prst="rect">
            <a:avLst/>
          </a:prstGeom>
        </p:spPr>
      </p:pic>
      <p:pic>
        <p:nvPicPr>
          <p:cNvPr id="179" name="Image 178">
            <a:extLst>
              <a:ext uri="{FF2B5EF4-FFF2-40B4-BE49-F238E27FC236}">
                <a16:creationId xmlns:a16="http://schemas.microsoft.com/office/drawing/2014/main" id="{7DF12BE3-D0A8-A3AC-CBC9-65F92185B178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rcRect/>
          <a:stretch/>
        </p:blipFill>
        <p:spPr>
          <a:xfrm>
            <a:off x="6224136" y="5085717"/>
            <a:ext cx="557571" cy="567528"/>
          </a:xfrm>
          <a:prstGeom prst="rect">
            <a:avLst/>
          </a:prstGeom>
        </p:spPr>
      </p:pic>
      <p:pic>
        <p:nvPicPr>
          <p:cNvPr id="180" name="Image 179">
            <a:extLst>
              <a:ext uri="{FF2B5EF4-FFF2-40B4-BE49-F238E27FC236}">
                <a16:creationId xmlns:a16="http://schemas.microsoft.com/office/drawing/2014/main" id="{F44717F4-8C2C-7841-EA42-1B784C75302C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rcRect/>
          <a:stretch/>
        </p:blipFill>
        <p:spPr>
          <a:xfrm>
            <a:off x="5252425" y="5030259"/>
            <a:ext cx="557571" cy="567528"/>
          </a:xfrm>
          <a:prstGeom prst="rect">
            <a:avLst/>
          </a:prstGeom>
        </p:spPr>
      </p:pic>
      <p:pic>
        <p:nvPicPr>
          <p:cNvPr id="181" name="Image 180">
            <a:extLst>
              <a:ext uri="{FF2B5EF4-FFF2-40B4-BE49-F238E27FC236}">
                <a16:creationId xmlns:a16="http://schemas.microsoft.com/office/drawing/2014/main" id="{54C58D1C-A90D-4400-D744-FDDE2D8D37C6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rcRect/>
          <a:stretch/>
        </p:blipFill>
        <p:spPr>
          <a:xfrm>
            <a:off x="4290802" y="5030259"/>
            <a:ext cx="557571" cy="567528"/>
          </a:xfrm>
          <a:prstGeom prst="rect">
            <a:avLst/>
          </a:prstGeom>
        </p:spPr>
      </p:pic>
      <p:pic>
        <p:nvPicPr>
          <p:cNvPr id="182" name="Image 181">
            <a:extLst>
              <a:ext uri="{FF2B5EF4-FFF2-40B4-BE49-F238E27FC236}">
                <a16:creationId xmlns:a16="http://schemas.microsoft.com/office/drawing/2014/main" id="{E07F202B-2D4D-A401-5A16-F69FAED82A74}"/>
              </a:ext>
            </a:extLst>
          </p:cNvPr>
          <p:cNvPicPr>
            <a:picLocks noChangeAspect="1"/>
          </p:cNvPicPr>
          <p:nvPr userDrawn="1"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rcRect/>
          <a:stretch/>
        </p:blipFill>
        <p:spPr>
          <a:xfrm>
            <a:off x="3353574" y="5030259"/>
            <a:ext cx="557571" cy="567528"/>
          </a:xfrm>
          <a:prstGeom prst="rect">
            <a:avLst/>
          </a:prstGeom>
        </p:spPr>
      </p:pic>
      <p:pic>
        <p:nvPicPr>
          <p:cNvPr id="183" name="Image 182">
            <a:extLst>
              <a:ext uri="{FF2B5EF4-FFF2-40B4-BE49-F238E27FC236}">
                <a16:creationId xmlns:a16="http://schemas.microsoft.com/office/drawing/2014/main" id="{CFDA1767-604A-B90B-54A8-FBC6C4954B1D}"/>
              </a:ext>
            </a:extLst>
          </p:cNvPr>
          <p:cNvPicPr>
            <a:picLocks noChangeAspect="1"/>
          </p:cNvPicPr>
          <p:nvPr userDrawn="1"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rcRect/>
          <a:stretch/>
        </p:blipFill>
        <p:spPr>
          <a:xfrm>
            <a:off x="2430252" y="5069192"/>
            <a:ext cx="557571" cy="567528"/>
          </a:xfrm>
          <a:prstGeom prst="rect">
            <a:avLst/>
          </a:prstGeom>
        </p:spPr>
      </p:pic>
      <p:pic>
        <p:nvPicPr>
          <p:cNvPr id="184" name="Image 183">
            <a:extLst>
              <a:ext uri="{FF2B5EF4-FFF2-40B4-BE49-F238E27FC236}">
                <a16:creationId xmlns:a16="http://schemas.microsoft.com/office/drawing/2014/main" id="{38E6F64C-0AD5-07CA-5049-9E37F2E9EE2B}"/>
              </a:ext>
            </a:extLst>
          </p:cNvPr>
          <p:cNvPicPr>
            <a:picLocks noChangeAspect="1"/>
          </p:cNvPicPr>
          <p:nvPr userDrawn="1"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rcRect/>
          <a:stretch/>
        </p:blipFill>
        <p:spPr>
          <a:xfrm>
            <a:off x="1467624" y="5069192"/>
            <a:ext cx="557571" cy="567528"/>
          </a:xfrm>
          <a:prstGeom prst="rect">
            <a:avLst/>
          </a:prstGeom>
        </p:spPr>
      </p:pic>
      <p:pic>
        <p:nvPicPr>
          <p:cNvPr id="185" name="Image 184">
            <a:extLst>
              <a:ext uri="{FF2B5EF4-FFF2-40B4-BE49-F238E27FC236}">
                <a16:creationId xmlns:a16="http://schemas.microsoft.com/office/drawing/2014/main" id="{12C6FAE0-40A1-32B3-BA40-72DA75DD4959}"/>
              </a:ext>
            </a:extLst>
          </p:cNvPr>
          <p:cNvPicPr>
            <a:picLocks noChangeAspect="1"/>
          </p:cNvPicPr>
          <p:nvPr userDrawn="1"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rcRect/>
          <a:stretch/>
        </p:blipFill>
        <p:spPr>
          <a:xfrm>
            <a:off x="12021967" y="4162313"/>
            <a:ext cx="557571" cy="567528"/>
          </a:xfrm>
          <a:prstGeom prst="rect">
            <a:avLst/>
          </a:prstGeom>
        </p:spPr>
      </p:pic>
      <p:pic>
        <p:nvPicPr>
          <p:cNvPr id="186" name="Image 185">
            <a:extLst>
              <a:ext uri="{FF2B5EF4-FFF2-40B4-BE49-F238E27FC236}">
                <a16:creationId xmlns:a16="http://schemas.microsoft.com/office/drawing/2014/main" id="{D54C8ADD-58DA-4F9A-A614-AC5BDECC0779}"/>
              </a:ext>
            </a:extLst>
          </p:cNvPr>
          <p:cNvPicPr>
            <a:picLocks noChangeAspect="1"/>
          </p:cNvPicPr>
          <p:nvPr userDrawn="1"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rcRect/>
          <a:stretch/>
        </p:blipFill>
        <p:spPr>
          <a:xfrm>
            <a:off x="11095590" y="4103992"/>
            <a:ext cx="557571" cy="567528"/>
          </a:xfrm>
          <a:prstGeom prst="rect">
            <a:avLst/>
          </a:prstGeom>
        </p:spPr>
      </p:pic>
      <p:pic>
        <p:nvPicPr>
          <p:cNvPr id="187" name="Image 186">
            <a:extLst>
              <a:ext uri="{FF2B5EF4-FFF2-40B4-BE49-F238E27FC236}">
                <a16:creationId xmlns:a16="http://schemas.microsoft.com/office/drawing/2014/main" id="{C2F90EEF-1828-3B93-4FBE-7A0BFD4E9040}"/>
              </a:ext>
            </a:extLst>
          </p:cNvPr>
          <p:cNvPicPr>
            <a:picLocks noChangeAspect="1"/>
          </p:cNvPicPr>
          <p:nvPr userDrawn="1"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rcRect/>
          <a:stretch/>
        </p:blipFill>
        <p:spPr>
          <a:xfrm>
            <a:off x="10074446" y="4147846"/>
            <a:ext cx="557571" cy="567528"/>
          </a:xfrm>
          <a:prstGeom prst="rect">
            <a:avLst/>
          </a:prstGeom>
        </p:spPr>
      </p:pic>
      <p:pic>
        <p:nvPicPr>
          <p:cNvPr id="188" name="Image 187">
            <a:extLst>
              <a:ext uri="{FF2B5EF4-FFF2-40B4-BE49-F238E27FC236}">
                <a16:creationId xmlns:a16="http://schemas.microsoft.com/office/drawing/2014/main" id="{B82C9251-57BA-0FA8-7646-F51EB4B5642F}"/>
              </a:ext>
            </a:extLst>
          </p:cNvPr>
          <p:cNvPicPr>
            <a:picLocks noChangeAspect="1"/>
          </p:cNvPicPr>
          <p:nvPr userDrawn="1"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rcRect/>
          <a:stretch/>
        </p:blipFill>
        <p:spPr>
          <a:xfrm>
            <a:off x="9109246" y="4162313"/>
            <a:ext cx="557571" cy="567528"/>
          </a:xfrm>
          <a:prstGeom prst="rect">
            <a:avLst/>
          </a:prstGeom>
        </p:spPr>
      </p:pic>
      <p:pic>
        <p:nvPicPr>
          <p:cNvPr id="189" name="Image 188">
            <a:extLst>
              <a:ext uri="{FF2B5EF4-FFF2-40B4-BE49-F238E27FC236}">
                <a16:creationId xmlns:a16="http://schemas.microsoft.com/office/drawing/2014/main" id="{DBFCFF70-87A9-C7D9-7DE4-7295C301BC6A}"/>
              </a:ext>
            </a:extLst>
          </p:cNvPr>
          <p:cNvPicPr>
            <a:picLocks noChangeAspect="1"/>
          </p:cNvPicPr>
          <p:nvPr userDrawn="1"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rcRect/>
          <a:stretch/>
        </p:blipFill>
        <p:spPr>
          <a:xfrm>
            <a:off x="8156746" y="4162313"/>
            <a:ext cx="557571" cy="567528"/>
          </a:xfrm>
          <a:prstGeom prst="rect">
            <a:avLst/>
          </a:prstGeom>
        </p:spPr>
      </p:pic>
      <p:pic>
        <p:nvPicPr>
          <p:cNvPr id="190" name="Image 189">
            <a:extLst>
              <a:ext uri="{FF2B5EF4-FFF2-40B4-BE49-F238E27FC236}">
                <a16:creationId xmlns:a16="http://schemas.microsoft.com/office/drawing/2014/main" id="{00C0B648-56C7-D6D8-B8C5-E3ECDF58A4BC}"/>
              </a:ext>
            </a:extLst>
          </p:cNvPr>
          <p:cNvPicPr>
            <a:picLocks noChangeAspect="1"/>
          </p:cNvPicPr>
          <p:nvPr userDrawn="1"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rcRect/>
          <a:stretch/>
        </p:blipFill>
        <p:spPr>
          <a:xfrm>
            <a:off x="7233424" y="4187551"/>
            <a:ext cx="557571" cy="567528"/>
          </a:xfrm>
          <a:prstGeom prst="rect">
            <a:avLst/>
          </a:prstGeom>
        </p:spPr>
      </p:pic>
      <p:pic>
        <p:nvPicPr>
          <p:cNvPr id="191" name="Image 190">
            <a:extLst>
              <a:ext uri="{FF2B5EF4-FFF2-40B4-BE49-F238E27FC236}">
                <a16:creationId xmlns:a16="http://schemas.microsoft.com/office/drawing/2014/main" id="{FB8CF234-7C1D-82CA-6177-0198662DF710}"/>
              </a:ext>
            </a:extLst>
          </p:cNvPr>
          <p:cNvPicPr>
            <a:picLocks noChangeAspect="1"/>
          </p:cNvPicPr>
          <p:nvPr userDrawn="1"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rcRect/>
          <a:stretch/>
        </p:blipFill>
        <p:spPr>
          <a:xfrm>
            <a:off x="6280924" y="4147846"/>
            <a:ext cx="557571" cy="567528"/>
          </a:xfrm>
          <a:prstGeom prst="rect">
            <a:avLst/>
          </a:prstGeom>
        </p:spPr>
      </p:pic>
      <p:pic>
        <p:nvPicPr>
          <p:cNvPr id="192" name="Image 191">
            <a:extLst>
              <a:ext uri="{FF2B5EF4-FFF2-40B4-BE49-F238E27FC236}">
                <a16:creationId xmlns:a16="http://schemas.microsoft.com/office/drawing/2014/main" id="{D0375C9F-D301-9310-418E-3B8824D17668}"/>
              </a:ext>
            </a:extLst>
          </p:cNvPr>
          <p:cNvPicPr>
            <a:picLocks noChangeAspect="1"/>
          </p:cNvPicPr>
          <p:nvPr userDrawn="1"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rcRect/>
          <a:stretch/>
        </p:blipFill>
        <p:spPr>
          <a:xfrm>
            <a:off x="5303024" y="4126305"/>
            <a:ext cx="557571" cy="567528"/>
          </a:xfrm>
          <a:prstGeom prst="rect">
            <a:avLst/>
          </a:prstGeom>
        </p:spPr>
      </p:pic>
      <p:pic>
        <p:nvPicPr>
          <p:cNvPr id="193" name="Image 192">
            <a:extLst>
              <a:ext uri="{FF2B5EF4-FFF2-40B4-BE49-F238E27FC236}">
                <a16:creationId xmlns:a16="http://schemas.microsoft.com/office/drawing/2014/main" id="{55733B2E-63DE-914E-B448-BFD7E2AE646F}"/>
              </a:ext>
            </a:extLst>
          </p:cNvPr>
          <p:cNvPicPr>
            <a:picLocks noChangeAspect="1"/>
          </p:cNvPicPr>
          <p:nvPr userDrawn="1"/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rcRect/>
          <a:stretch/>
        </p:blipFill>
        <p:spPr>
          <a:xfrm>
            <a:off x="4287024" y="4126305"/>
            <a:ext cx="557571" cy="567528"/>
          </a:xfrm>
          <a:prstGeom prst="rect">
            <a:avLst/>
          </a:prstGeom>
        </p:spPr>
      </p:pic>
      <p:pic>
        <p:nvPicPr>
          <p:cNvPr id="194" name="Image 193">
            <a:extLst>
              <a:ext uri="{FF2B5EF4-FFF2-40B4-BE49-F238E27FC236}">
                <a16:creationId xmlns:a16="http://schemas.microsoft.com/office/drawing/2014/main" id="{44447B30-FFFC-CF2F-C62C-C5A14ACD5405}"/>
              </a:ext>
            </a:extLst>
          </p:cNvPr>
          <p:cNvPicPr>
            <a:picLocks noChangeAspect="1"/>
          </p:cNvPicPr>
          <p:nvPr userDrawn="1"/>
        </p:nvPicPr>
        <p:blipFill>
          <a:blip r:embed="rId72"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rcRect/>
          <a:stretch/>
        </p:blipFill>
        <p:spPr>
          <a:xfrm>
            <a:off x="3359924" y="4126305"/>
            <a:ext cx="557571" cy="567528"/>
          </a:xfrm>
          <a:prstGeom prst="rect">
            <a:avLst/>
          </a:prstGeom>
        </p:spPr>
      </p:pic>
      <p:pic>
        <p:nvPicPr>
          <p:cNvPr id="195" name="Image 194">
            <a:extLst>
              <a:ext uri="{FF2B5EF4-FFF2-40B4-BE49-F238E27FC236}">
                <a16:creationId xmlns:a16="http://schemas.microsoft.com/office/drawing/2014/main" id="{F318CED0-35E6-3158-612A-D4E681980638}"/>
              </a:ext>
            </a:extLst>
          </p:cNvPr>
          <p:cNvPicPr>
            <a:picLocks noChangeAspect="1"/>
          </p:cNvPicPr>
          <p:nvPr userDrawn="1"/>
        </p:nvPicPr>
        <p:blipFill>
          <a:blip r:embed="rId74">
            <a:extLst>
              <a:ext uri="{96DAC541-7B7A-43D3-8B79-37D633B846F1}">
                <asvg:svgBlip xmlns:asvg="http://schemas.microsoft.com/office/drawing/2016/SVG/main" r:embed="rId75"/>
              </a:ext>
            </a:extLst>
          </a:blip>
          <a:srcRect/>
          <a:stretch/>
        </p:blipFill>
        <p:spPr>
          <a:xfrm>
            <a:off x="2411202" y="4126305"/>
            <a:ext cx="557571" cy="567528"/>
          </a:xfrm>
          <a:prstGeom prst="rect">
            <a:avLst/>
          </a:prstGeom>
        </p:spPr>
      </p:pic>
      <p:pic>
        <p:nvPicPr>
          <p:cNvPr id="196" name="Image 195">
            <a:extLst>
              <a:ext uri="{FF2B5EF4-FFF2-40B4-BE49-F238E27FC236}">
                <a16:creationId xmlns:a16="http://schemas.microsoft.com/office/drawing/2014/main" id="{A1E71D77-087D-301C-2425-407E7033BD8E}"/>
              </a:ext>
            </a:extLst>
          </p:cNvPr>
          <p:cNvPicPr>
            <a:picLocks noChangeAspect="1"/>
          </p:cNvPicPr>
          <p:nvPr userDrawn="1"/>
        </p:nvPicPr>
        <p:blipFill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  <a:srcRect/>
          <a:stretch/>
        </p:blipFill>
        <p:spPr>
          <a:xfrm>
            <a:off x="1480324" y="4126305"/>
            <a:ext cx="557571" cy="567528"/>
          </a:xfrm>
          <a:prstGeom prst="rect">
            <a:avLst/>
          </a:prstGeom>
        </p:spPr>
      </p:pic>
      <p:pic>
        <p:nvPicPr>
          <p:cNvPr id="197" name="Image 196">
            <a:extLst>
              <a:ext uri="{FF2B5EF4-FFF2-40B4-BE49-F238E27FC236}">
                <a16:creationId xmlns:a16="http://schemas.microsoft.com/office/drawing/2014/main" id="{07D055B2-A34C-842B-CDF8-836F2BA349F0}"/>
              </a:ext>
            </a:extLst>
          </p:cNvPr>
          <p:cNvPicPr>
            <a:picLocks noChangeAspect="1"/>
          </p:cNvPicPr>
          <p:nvPr userDrawn="1"/>
        </p:nvPicPr>
        <p:blipFill>
          <a:blip r:embed="rId78">
            <a:extLst>
              <a:ext uri="{96DAC541-7B7A-43D3-8B79-37D633B846F1}">
                <asvg:svgBlip xmlns:asvg="http://schemas.microsoft.com/office/drawing/2016/SVG/main" r:embed="rId79"/>
              </a:ext>
            </a:extLst>
          </a:blip>
          <a:srcRect/>
          <a:stretch/>
        </p:blipFill>
        <p:spPr>
          <a:xfrm>
            <a:off x="12022690" y="3197113"/>
            <a:ext cx="557571" cy="567528"/>
          </a:xfrm>
          <a:prstGeom prst="rect">
            <a:avLst/>
          </a:prstGeom>
        </p:spPr>
      </p:pic>
      <p:pic>
        <p:nvPicPr>
          <p:cNvPr id="198" name="Image 197">
            <a:extLst>
              <a:ext uri="{FF2B5EF4-FFF2-40B4-BE49-F238E27FC236}">
                <a16:creationId xmlns:a16="http://schemas.microsoft.com/office/drawing/2014/main" id="{74358CD0-E93D-0C60-59C9-6D353089FB30}"/>
              </a:ext>
            </a:extLst>
          </p:cNvPr>
          <p:cNvPicPr>
            <a:picLocks noChangeAspect="1"/>
          </p:cNvPicPr>
          <p:nvPr userDrawn="1"/>
        </p:nvPicPr>
        <p:blipFill>
          <a:blip r:embed="rId80">
            <a:extLst>
              <a:ext uri="{96DAC541-7B7A-43D3-8B79-37D633B846F1}">
                <asvg:svgBlip xmlns:asvg="http://schemas.microsoft.com/office/drawing/2016/SVG/main" r:embed="rId81"/>
              </a:ext>
            </a:extLst>
          </a:blip>
          <a:srcRect/>
          <a:stretch/>
        </p:blipFill>
        <p:spPr>
          <a:xfrm>
            <a:off x="11094224" y="3161105"/>
            <a:ext cx="557571" cy="567528"/>
          </a:xfrm>
          <a:prstGeom prst="rect">
            <a:avLst/>
          </a:prstGeom>
        </p:spPr>
      </p:pic>
      <p:pic>
        <p:nvPicPr>
          <p:cNvPr id="199" name="Image 198">
            <a:extLst>
              <a:ext uri="{FF2B5EF4-FFF2-40B4-BE49-F238E27FC236}">
                <a16:creationId xmlns:a16="http://schemas.microsoft.com/office/drawing/2014/main" id="{2BC125C9-E3B9-EFE2-5F7C-995BD9FBAEF3}"/>
              </a:ext>
            </a:extLst>
          </p:cNvPr>
          <p:cNvPicPr>
            <a:picLocks noChangeAspect="1"/>
          </p:cNvPicPr>
          <p:nvPr userDrawn="1"/>
        </p:nvPicPr>
        <p:blipFill>
          <a:blip r:embed="rId82">
            <a:extLst>
              <a:ext uri="{96DAC541-7B7A-43D3-8B79-37D633B846F1}">
                <asvg:svgBlip xmlns:asvg="http://schemas.microsoft.com/office/drawing/2016/SVG/main" r:embed="rId83"/>
              </a:ext>
            </a:extLst>
          </a:blip>
          <a:srcRect/>
          <a:stretch/>
        </p:blipFill>
        <p:spPr>
          <a:xfrm>
            <a:off x="10141724" y="3161105"/>
            <a:ext cx="557571" cy="567528"/>
          </a:xfrm>
          <a:prstGeom prst="rect">
            <a:avLst/>
          </a:prstGeom>
        </p:spPr>
      </p:pic>
      <p:pic>
        <p:nvPicPr>
          <p:cNvPr id="200" name="Image 199">
            <a:extLst>
              <a:ext uri="{FF2B5EF4-FFF2-40B4-BE49-F238E27FC236}">
                <a16:creationId xmlns:a16="http://schemas.microsoft.com/office/drawing/2014/main" id="{F1D3D9BB-6AFD-101A-6142-930F317AB3B5}"/>
              </a:ext>
            </a:extLst>
          </p:cNvPr>
          <p:cNvPicPr>
            <a:picLocks noChangeAspect="1"/>
          </p:cNvPicPr>
          <p:nvPr userDrawn="1"/>
        </p:nvPicPr>
        <p:blipFill>
          <a:blip r:embed="rId84">
            <a:extLst>
              <a:ext uri="{96DAC541-7B7A-43D3-8B79-37D633B846F1}">
                <asvg:svgBlip xmlns:asvg="http://schemas.microsoft.com/office/drawing/2016/SVG/main" r:embed="rId85"/>
              </a:ext>
            </a:extLst>
          </a:blip>
          <a:srcRect/>
          <a:stretch/>
        </p:blipFill>
        <p:spPr>
          <a:xfrm>
            <a:off x="9138424" y="3197113"/>
            <a:ext cx="557571" cy="567528"/>
          </a:xfrm>
          <a:prstGeom prst="rect">
            <a:avLst/>
          </a:prstGeom>
        </p:spPr>
      </p:pic>
      <p:pic>
        <p:nvPicPr>
          <p:cNvPr id="201" name="Image 200">
            <a:extLst>
              <a:ext uri="{FF2B5EF4-FFF2-40B4-BE49-F238E27FC236}">
                <a16:creationId xmlns:a16="http://schemas.microsoft.com/office/drawing/2014/main" id="{B94BAED3-8E13-DBCC-6879-10AC0405E51D}"/>
              </a:ext>
            </a:extLst>
          </p:cNvPr>
          <p:cNvPicPr>
            <a:picLocks noChangeAspect="1"/>
          </p:cNvPicPr>
          <p:nvPr userDrawn="1"/>
        </p:nvPicPr>
        <p:blipFill>
          <a:blip r:embed="rId86">
            <a:extLst>
              <a:ext uri="{96DAC541-7B7A-43D3-8B79-37D633B846F1}">
                <asvg:svgBlip xmlns:asvg="http://schemas.microsoft.com/office/drawing/2016/SVG/main" r:embed="rId87"/>
              </a:ext>
            </a:extLst>
          </a:blip>
          <a:srcRect/>
          <a:stretch/>
        </p:blipFill>
        <p:spPr>
          <a:xfrm>
            <a:off x="8185924" y="3197113"/>
            <a:ext cx="557571" cy="567528"/>
          </a:xfrm>
          <a:prstGeom prst="rect">
            <a:avLst/>
          </a:prstGeom>
        </p:spPr>
      </p:pic>
      <p:pic>
        <p:nvPicPr>
          <p:cNvPr id="202" name="Image 201">
            <a:extLst>
              <a:ext uri="{FF2B5EF4-FFF2-40B4-BE49-F238E27FC236}">
                <a16:creationId xmlns:a16="http://schemas.microsoft.com/office/drawing/2014/main" id="{CA6F6D5D-8836-1589-CD08-588D403DA002}"/>
              </a:ext>
            </a:extLst>
          </p:cNvPr>
          <p:cNvPicPr>
            <a:picLocks noChangeAspect="1"/>
          </p:cNvPicPr>
          <p:nvPr userDrawn="1"/>
        </p:nvPicPr>
        <p:blipFill>
          <a:blip r:embed="rId88">
            <a:extLst>
              <a:ext uri="{96DAC541-7B7A-43D3-8B79-37D633B846F1}">
                <asvg:svgBlip xmlns:asvg="http://schemas.microsoft.com/office/drawing/2016/SVG/main" r:embed="rId89"/>
              </a:ext>
            </a:extLst>
          </a:blip>
          <a:srcRect/>
          <a:stretch/>
        </p:blipFill>
        <p:spPr>
          <a:xfrm>
            <a:off x="7258824" y="3182646"/>
            <a:ext cx="557571" cy="567528"/>
          </a:xfrm>
          <a:prstGeom prst="rect">
            <a:avLst/>
          </a:prstGeom>
        </p:spPr>
      </p:pic>
      <p:pic>
        <p:nvPicPr>
          <p:cNvPr id="203" name="Image 202">
            <a:extLst>
              <a:ext uri="{FF2B5EF4-FFF2-40B4-BE49-F238E27FC236}">
                <a16:creationId xmlns:a16="http://schemas.microsoft.com/office/drawing/2014/main" id="{4634E4BA-E299-F497-F4E9-965E086DFD40}"/>
              </a:ext>
            </a:extLst>
          </p:cNvPr>
          <p:cNvPicPr>
            <a:picLocks noChangeAspect="1"/>
          </p:cNvPicPr>
          <p:nvPr userDrawn="1"/>
        </p:nvPicPr>
        <p:blipFill>
          <a:blip r:embed="rId90">
            <a:extLst>
              <a:ext uri="{96DAC541-7B7A-43D3-8B79-37D633B846F1}">
                <asvg:svgBlip xmlns:asvg="http://schemas.microsoft.com/office/drawing/2016/SVG/main" r:embed="rId91"/>
              </a:ext>
            </a:extLst>
          </a:blip>
          <a:srcRect/>
          <a:stretch/>
        </p:blipFill>
        <p:spPr>
          <a:xfrm>
            <a:off x="6280924" y="3182646"/>
            <a:ext cx="557571" cy="567528"/>
          </a:xfrm>
          <a:prstGeom prst="rect">
            <a:avLst/>
          </a:prstGeom>
        </p:spPr>
      </p:pic>
      <p:pic>
        <p:nvPicPr>
          <p:cNvPr id="204" name="Image 203">
            <a:extLst>
              <a:ext uri="{FF2B5EF4-FFF2-40B4-BE49-F238E27FC236}">
                <a16:creationId xmlns:a16="http://schemas.microsoft.com/office/drawing/2014/main" id="{60B0579D-4D36-84F8-CB9F-68560BD48F6D}"/>
              </a:ext>
            </a:extLst>
          </p:cNvPr>
          <p:cNvPicPr>
            <a:picLocks noChangeAspect="1"/>
          </p:cNvPicPr>
          <p:nvPr userDrawn="1"/>
        </p:nvPicPr>
        <p:blipFill>
          <a:blip r:embed="rId92">
            <a:extLst>
              <a:ext uri="{96DAC541-7B7A-43D3-8B79-37D633B846F1}">
                <asvg:svgBlip xmlns:asvg="http://schemas.microsoft.com/office/drawing/2016/SVG/main" r:embed="rId93"/>
              </a:ext>
            </a:extLst>
          </a:blip>
          <a:srcRect/>
          <a:stretch/>
        </p:blipFill>
        <p:spPr>
          <a:xfrm>
            <a:off x="8157692" y="6050953"/>
            <a:ext cx="557571" cy="567528"/>
          </a:xfrm>
          <a:prstGeom prst="rect">
            <a:avLst/>
          </a:prstGeom>
        </p:spPr>
      </p:pic>
      <p:pic>
        <p:nvPicPr>
          <p:cNvPr id="205" name="Image 204">
            <a:extLst>
              <a:ext uri="{FF2B5EF4-FFF2-40B4-BE49-F238E27FC236}">
                <a16:creationId xmlns:a16="http://schemas.microsoft.com/office/drawing/2014/main" id="{C0D678F1-A641-B63B-6E0E-83B5FF1E78A9}"/>
              </a:ext>
            </a:extLst>
          </p:cNvPr>
          <p:cNvPicPr>
            <a:picLocks noChangeAspect="1"/>
          </p:cNvPicPr>
          <p:nvPr userDrawn="1"/>
        </p:nvPicPr>
        <p:blipFill>
          <a:blip r:embed="rId94">
            <a:extLst>
              <a:ext uri="{96DAC541-7B7A-43D3-8B79-37D633B846F1}">
                <asvg:svgBlip xmlns:asvg="http://schemas.microsoft.com/office/drawing/2016/SVG/main" r:embed="rId95"/>
              </a:ext>
            </a:extLst>
          </a:blip>
          <a:srcRect/>
          <a:stretch/>
        </p:blipFill>
        <p:spPr>
          <a:xfrm>
            <a:off x="5303024" y="3197113"/>
            <a:ext cx="557571" cy="567528"/>
          </a:xfrm>
          <a:prstGeom prst="rect">
            <a:avLst/>
          </a:prstGeom>
        </p:spPr>
      </p:pic>
      <p:pic>
        <p:nvPicPr>
          <p:cNvPr id="206" name="Image 205">
            <a:extLst>
              <a:ext uri="{FF2B5EF4-FFF2-40B4-BE49-F238E27FC236}">
                <a16:creationId xmlns:a16="http://schemas.microsoft.com/office/drawing/2014/main" id="{F3CE975D-22FE-5BCD-0706-A2E1A3183E54}"/>
              </a:ext>
            </a:extLst>
          </p:cNvPr>
          <p:cNvPicPr>
            <a:picLocks noChangeAspect="1"/>
          </p:cNvPicPr>
          <p:nvPr userDrawn="1"/>
        </p:nvPicPr>
        <p:blipFill>
          <a:blip r:embed="rId96">
            <a:extLst>
              <a:ext uri="{96DAC541-7B7A-43D3-8B79-37D633B846F1}">
                <asvg:svgBlip xmlns:asvg="http://schemas.microsoft.com/office/drawing/2016/SVG/main" r:embed="rId97"/>
              </a:ext>
            </a:extLst>
          </a:blip>
          <a:srcRect/>
          <a:stretch/>
        </p:blipFill>
        <p:spPr>
          <a:xfrm>
            <a:off x="4325124" y="3197113"/>
            <a:ext cx="557571" cy="567528"/>
          </a:xfrm>
          <a:prstGeom prst="rect">
            <a:avLst/>
          </a:prstGeom>
        </p:spPr>
      </p:pic>
      <p:pic>
        <p:nvPicPr>
          <p:cNvPr id="207" name="Image 206">
            <a:extLst>
              <a:ext uri="{FF2B5EF4-FFF2-40B4-BE49-F238E27FC236}">
                <a16:creationId xmlns:a16="http://schemas.microsoft.com/office/drawing/2014/main" id="{C173F9A8-885E-6303-922B-12826FC719F2}"/>
              </a:ext>
            </a:extLst>
          </p:cNvPr>
          <p:cNvPicPr>
            <a:picLocks noChangeAspect="1"/>
          </p:cNvPicPr>
          <p:nvPr userDrawn="1"/>
        </p:nvPicPr>
        <p:blipFill>
          <a:blip r:embed="rId98">
            <a:extLst>
              <a:ext uri="{96DAC541-7B7A-43D3-8B79-37D633B846F1}">
                <asvg:svgBlip xmlns:asvg="http://schemas.microsoft.com/office/drawing/2016/SVG/main" r:embed="rId99"/>
              </a:ext>
            </a:extLst>
          </a:blip>
          <a:srcRect/>
          <a:stretch/>
        </p:blipFill>
        <p:spPr>
          <a:xfrm>
            <a:off x="3372624" y="3197113"/>
            <a:ext cx="557571" cy="567528"/>
          </a:xfrm>
          <a:prstGeom prst="rect">
            <a:avLst/>
          </a:prstGeom>
        </p:spPr>
      </p:pic>
      <p:pic>
        <p:nvPicPr>
          <p:cNvPr id="208" name="Image 207">
            <a:extLst>
              <a:ext uri="{FF2B5EF4-FFF2-40B4-BE49-F238E27FC236}">
                <a16:creationId xmlns:a16="http://schemas.microsoft.com/office/drawing/2014/main" id="{48A9846E-6127-C62F-94EF-0F54CEA5FD66}"/>
              </a:ext>
            </a:extLst>
          </p:cNvPr>
          <p:cNvPicPr>
            <a:picLocks noChangeAspect="1"/>
          </p:cNvPicPr>
          <p:nvPr userDrawn="1"/>
        </p:nvPicPr>
        <p:blipFill>
          <a:blip r:embed="rId100">
            <a:extLst>
              <a:ext uri="{96DAC541-7B7A-43D3-8B79-37D633B846F1}">
                <asvg:svgBlip xmlns:asvg="http://schemas.microsoft.com/office/drawing/2016/SVG/main" r:embed="rId101"/>
              </a:ext>
            </a:extLst>
          </a:blip>
          <a:srcRect/>
          <a:stretch/>
        </p:blipFill>
        <p:spPr>
          <a:xfrm>
            <a:off x="2420124" y="3197113"/>
            <a:ext cx="557571" cy="567528"/>
          </a:xfrm>
          <a:prstGeom prst="rect">
            <a:avLst/>
          </a:prstGeom>
        </p:spPr>
      </p:pic>
      <p:pic>
        <p:nvPicPr>
          <p:cNvPr id="209" name="Image 208">
            <a:extLst>
              <a:ext uri="{FF2B5EF4-FFF2-40B4-BE49-F238E27FC236}">
                <a16:creationId xmlns:a16="http://schemas.microsoft.com/office/drawing/2014/main" id="{0753E863-46D6-91EC-9D42-A31CF2E70174}"/>
              </a:ext>
            </a:extLst>
          </p:cNvPr>
          <p:cNvPicPr>
            <a:picLocks noChangeAspect="1"/>
          </p:cNvPicPr>
          <p:nvPr userDrawn="1"/>
        </p:nvPicPr>
        <p:blipFill>
          <a:blip r:embed="rId102">
            <a:extLst>
              <a:ext uri="{96DAC541-7B7A-43D3-8B79-37D633B846F1}">
                <asvg:svgBlip xmlns:asvg="http://schemas.microsoft.com/office/drawing/2016/SVG/main" r:embed="rId103"/>
              </a:ext>
            </a:extLst>
          </a:blip>
          <a:srcRect/>
          <a:stretch/>
        </p:blipFill>
        <p:spPr>
          <a:xfrm>
            <a:off x="1467624" y="3197113"/>
            <a:ext cx="557571" cy="567528"/>
          </a:xfrm>
          <a:prstGeom prst="rect">
            <a:avLst/>
          </a:prstGeom>
        </p:spPr>
      </p:pic>
      <p:pic>
        <p:nvPicPr>
          <p:cNvPr id="4" name="Rectangle 95" descr="preencoded.png">
            <a:extLst>
              <a:ext uri="{FF2B5EF4-FFF2-40B4-BE49-F238E27FC236}">
                <a16:creationId xmlns:a16="http://schemas.microsoft.com/office/drawing/2014/main" id="{A7ED6ABC-2DCE-12BD-6EB6-2EA827942475}"/>
              </a:ext>
            </a:extLst>
          </p:cNvPr>
          <p:cNvPicPr>
            <a:picLocks noChangeAspect="1"/>
          </p:cNvPicPr>
          <p:nvPr userDrawn="1"/>
        </p:nvPicPr>
        <p:blipFill>
          <a:blip r:embed="rId104"/>
          <a:srcRect/>
          <a:stretch/>
        </p:blipFill>
        <p:spPr>
          <a:xfrm>
            <a:off x="16068190" y="9238766"/>
            <a:ext cx="2219810" cy="1048234"/>
          </a:xfrm>
          <a:prstGeom prst="rect">
            <a:avLst/>
          </a:prstGeom>
        </p:spPr>
      </p:pic>
      <p:pic>
        <p:nvPicPr>
          <p:cNvPr id="5" name="Group 399" descr="preencoded.png">
            <a:extLst>
              <a:ext uri="{FF2B5EF4-FFF2-40B4-BE49-F238E27FC236}">
                <a16:creationId xmlns:a16="http://schemas.microsoft.com/office/drawing/2014/main" id="{6C5B2150-104C-EDA6-D0A7-7EAA00982377}"/>
              </a:ext>
            </a:extLst>
          </p:cNvPr>
          <p:cNvPicPr>
            <a:picLocks noChangeAspect="1"/>
          </p:cNvPicPr>
          <p:nvPr userDrawn="1"/>
        </p:nvPicPr>
        <p:blipFill>
          <a:blip r:embed="rId105">
            <a:extLst>
              <a:ext uri="{96DAC541-7B7A-43D3-8B79-37D633B846F1}">
                <asvg:svgBlip xmlns:asvg="http://schemas.microsoft.com/office/drawing/2016/SVG/main" r:embed="rId106"/>
              </a:ext>
            </a:extLst>
          </a:blip>
          <a:srcRect/>
          <a:stretch/>
        </p:blipFill>
        <p:spPr>
          <a:xfrm>
            <a:off x="16722722" y="9651995"/>
            <a:ext cx="1265767" cy="33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14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rgbClr val="8114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ctangle 95" descr="preencoded.png">
            <a:extLst>
              <a:ext uri="{FF2B5EF4-FFF2-40B4-BE49-F238E27FC236}">
                <a16:creationId xmlns:a16="http://schemas.microsoft.com/office/drawing/2014/main" id="{F12E9E6E-3628-A2C4-1563-7E11D3A30F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068190" y="9238766"/>
            <a:ext cx="2219810" cy="1048234"/>
          </a:xfrm>
          <a:prstGeom prst="rect">
            <a:avLst/>
          </a:prstGeom>
        </p:spPr>
      </p:pic>
      <p:pic>
        <p:nvPicPr>
          <p:cNvPr id="4" name="Group 399" descr="preencoded.png">
            <a:extLst>
              <a:ext uri="{FF2B5EF4-FFF2-40B4-BE49-F238E27FC236}">
                <a16:creationId xmlns:a16="http://schemas.microsoft.com/office/drawing/2014/main" id="{B49E0B72-5E7A-2C69-6DE8-38E91F9AAC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6722719" y="9651997"/>
            <a:ext cx="1265767" cy="330200"/>
          </a:xfrm>
          <a:prstGeom prst="rect">
            <a:avLst/>
          </a:prstGeom>
        </p:spPr>
      </p:pic>
      <p:sp>
        <p:nvSpPr>
          <p:cNvPr id="8" name="European Society for Medical Oncology ESMO Via Ginevra 4 CH-6900 LuganoT 41 091 973 19 00esmoesmoorg esmoorg">
            <a:extLst>
              <a:ext uri="{FF2B5EF4-FFF2-40B4-BE49-F238E27FC236}">
                <a16:creationId xmlns:a16="http://schemas.microsoft.com/office/drawing/2014/main" id="{1EB4AE90-A266-178B-4665-CC5B8AA603E2}"/>
              </a:ext>
            </a:extLst>
          </p:cNvPr>
          <p:cNvSpPr/>
          <p:nvPr userDrawn="1"/>
        </p:nvSpPr>
        <p:spPr>
          <a:xfrm>
            <a:off x="1428748" y="7553325"/>
            <a:ext cx="5362575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250">
                <a:solidFill>
                  <a:srgbClr val="FFFFFF"/>
                </a:solidFill>
                <a:latin typeface="Arial Narrow Bold" pitchFamily="34" charset="0"/>
                <a:ea typeface="Arial Narrow Bold" pitchFamily="34" charset="-122"/>
                <a:cs typeface="Arial Narrow Bold" pitchFamily="34" charset="-120"/>
              </a:rPr>
              <a:t>European Society for Medical Oncology (ESMO)
</a:t>
            </a:r>
            <a:r>
              <a:rPr lang="en-US" sz="225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Via Ginevra 4, CH-6900 Lugano</a:t>
            </a:r>
            <a:br>
              <a:rPr/>
            </a:br>
            <a:r>
              <a:rPr lang="en-US" sz="225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T. +41 (0)91 973 19 00</a:t>
            </a:r>
            <a:br>
              <a:rPr/>
            </a:br>
            <a:r>
              <a:rPr lang="en-US" sz="225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esmo@esmo.org</a:t>
            </a:r>
            <a:br>
              <a:rPr/>
            </a:br>
            <a:r>
              <a:rPr lang="en-US" sz="225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
</a:t>
            </a:r>
            <a:r>
              <a:rPr lang="en-US" sz="2250">
                <a:solidFill>
                  <a:srgbClr val="FFFFFF"/>
                </a:solidFill>
                <a:latin typeface="Arial Narrow Bold" pitchFamily="34" charset="0"/>
                <a:ea typeface="Arial Narrow Bold" pitchFamily="34" charset="-122"/>
                <a:cs typeface="Arial Narrow Bold" pitchFamily="34" charset="-120"/>
              </a:rPr>
              <a:t>esmo.org</a:t>
            </a:r>
            <a:endParaRPr lang="en-US" sz="2250"/>
          </a:p>
        </p:txBody>
      </p:sp>
      <p:sp>
        <p:nvSpPr>
          <p:cNvPr id="2" name="Espace réservé du texte 8">
            <a:extLst>
              <a:ext uri="{FF2B5EF4-FFF2-40B4-BE49-F238E27FC236}">
                <a16:creationId xmlns:a16="http://schemas.microsoft.com/office/drawing/2014/main" id="{6B71D57D-FF14-FD10-D701-174D0129A7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6575" y="4531661"/>
            <a:ext cx="4514850" cy="12236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5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err="1"/>
              <a:t>Thank</a:t>
            </a:r>
            <a:r>
              <a:rPr lang="fr-FR"/>
              <a:t> </a:t>
            </a:r>
            <a:r>
              <a:rPr lang="fr-FR" err="1"/>
              <a:t>you</a:t>
            </a:r>
            <a:r>
              <a:rPr lang="fr-FR"/>
              <a:t>!</a:t>
            </a:r>
          </a:p>
        </p:txBody>
      </p:sp>
      <p:pic>
        <p:nvPicPr>
          <p:cNvPr id="5" name="Picture 4" descr="A white and black logo&#10;&#10;Description automatically generated">
            <a:extLst>
              <a:ext uri="{FF2B5EF4-FFF2-40B4-BE49-F238E27FC236}">
                <a16:creationId xmlns:a16="http://schemas.microsoft.com/office/drawing/2014/main" id="{319738D5-221A-E6BB-7599-407D7E38098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28748" y="1458260"/>
            <a:ext cx="4651937" cy="100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lara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silhouette of a city&#10;&#10;Description automatically generated">
            <a:extLst>
              <a:ext uri="{FF2B5EF4-FFF2-40B4-BE49-F238E27FC236}">
                <a16:creationId xmlns:a16="http://schemas.microsoft.com/office/drawing/2014/main" id="{231A67D6-273B-6CD1-9AF5-ADEBF5E4F4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1430" b="34714"/>
          <a:stretch/>
        </p:blipFill>
        <p:spPr>
          <a:xfrm>
            <a:off x="12104581" y="5755773"/>
            <a:ext cx="6183419" cy="4531228"/>
          </a:xfrm>
          <a:prstGeom prst="rect">
            <a:avLst/>
          </a:prstGeom>
        </p:spPr>
      </p:pic>
      <p:sp>
        <p:nvSpPr>
          <p:cNvPr id="6" name="Content of this presentation is copyrightand responsibility of the author Permission is required for re-use">
            <a:extLst>
              <a:ext uri="{FF2B5EF4-FFF2-40B4-BE49-F238E27FC236}">
                <a16:creationId xmlns:a16="http://schemas.microsoft.com/office/drawing/2014/main" id="{8682D5A5-A524-DEF4-9DF4-396D38E813E6}"/>
              </a:ext>
            </a:extLst>
          </p:cNvPr>
          <p:cNvSpPr/>
          <p:nvPr userDrawn="1"/>
        </p:nvSpPr>
        <p:spPr>
          <a:xfrm>
            <a:off x="1500939" y="9667633"/>
            <a:ext cx="7334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500">
                <a:solidFill>
                  <a:srgbClr val="B81F61"/>
                </a:solidFill>
                <a:latin typeface="Arial" panose="020B0604020202020204" pitchFamily="34" charset="0"/>
                <a:ea typeface="Arial Narrow" pitchFamily="34" charset="-122"/>
                <a:cs typeface="Arial" panose="020B0604020202020204" pitchFamily="34" charset="0"/>
              </a:rPr>
              <a:t>Content of this presentation is copyright and responsibility of the author. Permission is required for re-use.</a:t>
            </a:r>
            <a:endParaRPr lang="en-US" sz="1500">
              <a:solidFill>
                <a:srgbClr val="B81F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CA6B783B-ED58-5F95-B652-B1E24B3249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8750" y="1302954"/>
            <a:ext cx="11753850" cy="1005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0" b="1" i="0">
                <a:solidFill>
                  <a:srgbClr val="8114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H"/>
              <a:t>DECLARATION OF INTERESTS</a:t>
            </a:r>
            <a:endParaRPr lang="fr-FR"/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DB5289C3-226C-3FDB-DFAF-BF8262181E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8750" y="2565245"/>
            <a:ext cx="11753850" cy="673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50" b="1" i="0">
                <a:solidFill>
                  <a:srgbClr val="B81F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H"/>
              <a:t>First name Last name</a:t>
            </a:r>
            <a:endParaRPr lang="fr-FR"/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122B9CBE-1C42-53D2-040E-CE9FAADFC5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28750" y="9238766"/>
            <a:ext cx="5751513" cy="3614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>
                <a:solidFill>
                  <a:srgbClr val="B81F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Name of the </a:t>
            </a:r>
            <a:r>
              <a:rPr lang="fr-FR" err="1"/>
              <a:t>presenter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pic>
        <p:nvPicPr>
          <p:cNvPr id="2" name="Rectangle 95" descr="preencoded.png">
            <a:extLst>
              <a:ext uri="{FF2B5EF4-FFF2-40B4-BE49-F238E27FC236}">
                <a16:creationId xmlns:a16="http://schemas.microsoft.com/office/drawing/2014/main" id="{FE999CFB-C6F0-E29C-211E-7F09D026B7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6068190" y="9238766"/>
            <a:ext cx="2219810" cy="1048234"/>
          </a:xfrm>
          <a:prstGeom prst="rect">
            <a:avLst/>
          </a:prstGeom>
        </p:spPr>
      </p:pic>
      <p:pic>
        <p:nvPicPr>
          <p:cNvPr id="3" name="Group 399" descr="preencoded.png">
            <a:extLst>
              <a:ext uri="{FF2B5EF4-FFF2-40B4-BE49-F238E27FC236}">
                <a16:creationId xmlns:a16="http://schemas.microsoft.com/office/drawing/2014/main" id="{F9025FCD-4045-38C9-7E32-CE288318E4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6722722" y="9651995"/>
            <a:ext cx="1265767" cy="330201"/>
          </a:xfrm>
          <a:prstGeom prst="rect">
            <a:avLst/>
          </a:prstGeom>
        </p:spPr>
      </p:pic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5D83A991-E544-F93F-DC9D-33097179CD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28750" y="3495665"/>
            <a:ext cx="13802541" cy="4226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900"/>
              </a:lnSpc>
              <a:spcBef>
                <a:spcPts val="300"/>
              </a:spcBef>
              <a:buNone/>
              <a:defRPr sz="3750">
                <a:solidFill>
                  <a:srgbClr val="B81F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H">
                <a:effectLst/>
                <a:latin typeface="Arial Narrow" panose="020B0604020202020204" pitchFamily="34" charset="0"/>
              </a:rPr>
              <a:t>Please state your disclosures here</a:t>
            </a:r>
            <a:endParaRPr lang="fr-CH">
              <a:effectLst/>
              <a:latin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409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Visu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silhouette of a city&#10;&#10;Description automatically generated">
            <a:extLst>
              <a:ext uri="{FF2B5EF4-FFF2-40B4-BE49-F238E27FC236}">
                <a16:creationId xmlns:a16="http://schemas.microsoft.com/office/drawing/2014/main" id="{231A67D6-273B-6CD1-9AF5-ADEBF5E4F4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1430" b="34714"/>
          <a:stretch/>
        </p:blipFill>
        <p:spPr>
          <a:xfrm>
            <a:off x="16068190" y="8660317"/>
            <a:ext cx="2219810" cy="1626683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CA6B783B-ED58-5F95-B652-B1E24B3249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7651" y="299123"/>
            <a:ext cx="15544801" cy="1005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 i="0">
                <a:solidFill>
                  <a:srgbClr val="8114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TITLE OF THE SLIDE</a:t>
            </a:r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122B9CBE-1C42-53D2-040E-CE9FAADFC5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7651" y="9238766"/>
            <a:ext cx="15240001" cy="872643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500" b="1" i="0">
                <a:solidFill>
                  <a:srgbClr val="B81F6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Name of the </a:t>
            </a:r>
            <a:r>
              <a:rPr lang="fr-FR" err="1"/>
              <a:t>presenter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pic>
        <p:nvPicPr>
          <p:cNvPr id="3" name="Group 399" descr="preencoded.png">
            <a:extLst>
              <a:ext uri="{FF2B5EF4-FFF2-40B4-BE49-F238E27FC236}">
                <a16:creationId xmlns:a16="http://schemas.microsoft.com/office/drawing/2014/main" id="{F9025FCD-4045-38C9-7E32-CE288318E4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6722722" y="299123"/>
            <a:ext cx="1265767" cy="330201"/>
          </a:xfrm>
          <a:prstGeom prst="rect">
            <a:avLst/>
          </a:prstGeom>
        </p:spPr>
      </p:pic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5D83A991-E544-F93F-DC9D-33097179CD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7651" y="1882650"/>
            <a:ext cx="16472452" cy="69167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900"/>
              </a:lnSpc>
              <a:spcBef>
                <a:spcPts val="300"/>
              </a:spcBef>
              <a:buNone/>
              <a:defRPr sz="1400">
                <a:solidFill>
                  <a:srgbClr val="B81F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 dirty="0">
                <a:effectLst/>
                <a:latin typeface="Arial Narrow" panose="020B0604020202020204" pitchFamily="34" charset="0"/>
              </a:rPr>
              <a:t>In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egestas</a:t>
            </a:r>
            <a:r>
              <a:rPr lang="fr-CH" dirty="0">
                <a:effectLst/>
                <a:latin typeface="Arial Narrow" panose="020B0604020202020204" pitchFamily="34" charset="0"/>
              </a:rPr>
              <a:t>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arcu</a:t>
            </a:r>
            <a:r>
              <a:rPr lang="fr-CH" dirty="0">
                <a:effectLst/>
                <a:latin typeface="Arial Narrow" panose="020B0604020202020204" pitchFamily="34" charset="0"/>
              </a:rPr>
              <a:t> ipsum,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ac</a:t>
            </a:r>
            <a:r>
              <a:rPr lang="fr-CH" dirty="0">
                <a:effectLst/>
                <a:latin typeface="Arial Narrow" panose="020B0604020202020204" pitchFamily="34" charset="0"/>
              </a:rPr>
              <a:t>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tempus</a:t>
            </a:r>
            <a:r>
              <a:rPr lang="fr-CH" dirty="0">
                <a:effectLst/>
                <a:latin typeface="Arial Narrow" panose="020B0604020202020204" pitchFamily="34" charset="0"/>
              </a:rPr>
              <a:t>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arcu</a:t>
            </a:r>
            <a:r>
              <a:rPr lang="fr-CH" dirty="0">
                <a:effectLst/>
                <a:latin typeface="Arial Narrow" panose="020B0604020202020204" pitchFamily="34" charset="0"/>
              </a:rPr>
              <a:t>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porttitor</a:t>
            </a:r>
            <a:r>
              <a:rPr lang="fr-CH" dirty="0">
                <a:effectLst/>
                <a:latin typeface="Arial Narrow" panose="020B0604020202020204" pitchFamily="34" charset="0"/>
              </a:rPr>
              <a:t>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sit</a:t>
            </a:r>
            <a:r>
              <a:rPr lang="fr-CH" dirty="0">
                <a:effectLst/>
                <a:latin typeface="Arial Narrow" panose="020B0604020202020204" pitchFamily="34" charset="0"/>
              </a:rPr>
              <a:t>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amet</a:t>
            </a:r>
            <a:r>
              <a:rPr lang="fr-CH" dirty="0">
                <a:effectLst/>
                <a:latin typeface="Arial Narrow" panose="020B0604020202020204" pitchFamily="34" charset="0"/>
              </a:rPr>
              <a:t>. Cras non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sagittis</a:t>
            </a:r>
            <a:r>
              <a:rPr lang="fr-CH" dirty="0">
                <a:effectLst/>
                <a:latin typeface="Arial Narrow" panose="020B0604020202020204" pitchFamily="34" charset="0"/>
              </a:rPr>
              <a:t>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felis</a:t>
            </a:r>
            <a:r>
              <a:rPr lang="fr-CH" dirty="0">
                <a:effectLst/>
                <a:latin typeface="Arial Narrow" panose="020B0604020202020204" pitchFamily="34" charset="0"/>
              </a:rPr>
              <a:t>.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Phasellus</a:t>
            </a:r>
            <a:r>
              <a:rPr lang="fr-CH" dirty="0">
                <a:effectLst/>
                <a:latin typeface="Arial Narrow" panose="020B0604020202020204" pitchFamily="34" charset="0"/>
              </a:rPr>
              <a:t>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mauris</a:t>
            </a:r>
            <a:r>
              <a:rPr lang="fr-CH" dirty="0">
                <a:effectLst/>
                <a:latin typeface="Arial Narrow" panose="020B0604020202020204" pitchFamily="34" charset="0"/>
              </a:rPr>
              <a:t> massa,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ultrices</a:t>
            </a:r>
            <a:r>
              <a:rPr lang="fr-CH" dirty="0">
                <a:effectLst/>
                <a:latin typeface="Arial Narrow" panose="020B0604020202020204" pitchFamily="34" charset="0"/>
              </a:rPr>
              <a:t>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ac</a:t>
            </a:r>
            <a:r>
              <a:rPr lang="fr-CH" dirty="0">
                <a:effectLst/>
                <a:latin typeface="Arial Narrow" panose="020B0604020202020204" pitchFamily="34" charset="0"/>
              </a:rPr>
              <a:t>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posuere</a:t>
            </a:r>
            <a:r>
              <a:rPr lang="fr-CH" dirty="0">
                <a:effectLst/>
                <a:latin typeface="Arial Narrow" panose="020B0604020202020204" pitchFamily="34" charset="0"/>
              </a:rPr>
              <a:t>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ac</a:t>
            </a:r>
            <a:r>
              <a:rPr lang="fr-CH" dirty="0">
                <a:effectLst/>
                <a:latin typeface="Arial Narrow" panose="020B0604020202020204" pitchFamily="34" charset="0"/>
              </a:rPr>
              <a:t>,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vulputate</a:t>
            </a:r>
            <a:r>
              <a:rPr lang="fr-CH" dirty="0">
                <a:effectLst/>
                <a:latin typeface="Arial Narrow" panose="020B0604020202020204" pitchFamily="34" charset="0"/>
              </a:rPr>
              <a:t>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eget</a:t>
            </a:r>
            <a:r>
              <a:rPr lang="fr-CH" dirty="0">
                <a:effectLst/>
                <a:latin typeface="Arial Narrow" panose="020B0604020202020204" pitchFamily="34" charset="0"/>
              </a:rPr>
              <a:t> nunc. Morbi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faucibus</a:t>
            </a:r>
            <a:r>
              <a:rPr lang="fr-CH" dirty="0">
                <a:effectLst/>
                <a:latin typeface="Arial Narrow" panose="020B0604020202020204" pitchFamily="34" charset="0"/>
              </a:rPr>
              <a:t>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odio</a:t>
            </a:r>
            <a:r>
              <a:rPr lang="fr-CH" dirty="0">
                <a:effectLst/>
                <a:latin typeface="Arial Narrow" panose="020B0604020202020204" pitchFamily="34" charset="0"/>
              </a:rPr>
              <a:t> non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orci</a:t>
            </a:r>
            <a:r>
              <a:rPr lang="fr-CH" dirty="0">
                <a:effectLst/>
                <a:latin typeface="Arial Narrow" panose="020B0604020202020204" pitchFamily="34" charset="0"/>
              </a:rPr>
              <a:t>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maximus</a:t>
            </a:r>
            <a:r>
              <a:rPr lang="fr-CH" dirty="0">
                <a:effectLst/>
                <a:latin typeface="Arial Narrow" panose="020B0604020202020204" pitchFamily="34" charset="0"/>
              </a:rPr>
              <a:t>,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sed</a:t>
            </a:r>
            <a:r>
              <a:rPr lang="fr-CH" dirty="0">
                <a:effectLst/>
                <a:latin typeface="Arial Narrow" panose="020B0604020202020204" pitchFamily="34" charset="0"/>
              </a:rPr>
              <a:t> tristique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enim</a:t>
            </a:r>
            <a:r>
              <a:rPr lang="fr-CH" dirty="0">
                <a:effectLst/>
                <a:latin typeface="Arial Narrow" panose="020B0604020202020204" pitchFamily="34" charset="0"/>
              </a:rPr>
              <a:t>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sollicitudin</a:t>
            </a:r>
            <a:r>
              <a:rPr lang="fr-CH" dirty="0">
                <a:effectLst/>
                <a:latin typeface="Arial Narrow" panose="020B0604020202020204" pitchFamily="34" charset="0"/>
              </a:rPr>
              <a:t>.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Pellentesque</a:t>
            </a:r>
            <a:r>
              <a:rPr lang="fr-CH" dirty="0">
                <a:effectLst/>
                <a:latin typeface="Arial Narrow" panose="020B0604020202020204" pitchFamily="34" charset="0"/>
              </a:rPr>
              <a:t> habitant morbi tristique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senectus</a:t>
            </a:r>
            <a:r>
              <a:rPr lang="fr-CH" dirty="0">
                <a:effectLst/>
                <a:latin typeface="Arial Narrow" panose="020B0604020202020204" pitchFamily="34" charset="0"/>
              </a:rPr>
              <a:t> et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netus</a:t>
            </a:r>
            <a:r>
              <a:rPr lang="fr-CH" dirty="0">
                <a:effectLst/>
                <a:latin typeface="Arial Narrow" panose="020B0604020202020204" pitchFamily="34" charset="0"/>
              </a:rPr>
              <a:t> et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malesuada</a:t>
            </a:r>
            <a:r>
              <a:rPr lang="fr-CH" dirty="0">
                <a:effectLst/>
                <a:latin typeface="Arial Narrow" panose="020B0604020202020204" pitchFamily="34" charset="0"/>
              </a:rPr>
              <a:t>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fames</a:t>
            </a:r>
            <a:r>
              <a:rPr lang="fr-CH" dirty="0">
                <a:effectLst/>
                <a:latin typeface="Arial Narrow" panose="020B0604020202020204" pitchFamily="34" charset="0"/>
              </a:rPr>
              <a:t>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ac</a:t>
            </a:r>
            <a:r>
              <a:rPr lang="fr-CH" dirty="0">
                <a:effectLst/>
                <a:latin typeface="Arial Narrow" panose="020B0604020202020204" pitchFamily="34" charset="0"/>
              </a:rPr>
              <a:t>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turpis</a:t>
            </a:r>
            <a:r>
              <a:rPr lang="fr-CH" dirty="0">
                <a:effectLst/>
                <a:latin typeface="Arial Narrow" panose="020B0604020202020204" pitchFamily="34" charset="0"/>
              </a:rPr>
              <a:t>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egestas</a:t>
            </a:r>
            <a:r>
              <a:rPr lang="fr-CH" dirty="0">
                <a:effectLst/>
                <a:latin typeface="Arial Narrow" panose="020B0604020202020204" pitchFamily="34" charset="0"/>
              </a:rPr>
              <a:t>.</a:t>
            </a:r>
          </a:p>
        </p:txBody>
      </p:sp>
      <p:sp>
        <p:nvSpPr>
          <p:cNvPr id="2" name="Espace réservé du texte 9">
            <a:extLst>
              <a:ext uri="{FF2B5EF4-FFF2-40B4-BE49-F238E27FC236}">
                <a16:creationId xmlns:a16="http://schemas.microsoft.com/office/drawing/2014/main" id="{122B9CBE-1C42-53D2-040E-CE9FAADFC5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6367" y="9925551"/>
            <a:ext cx="5751513" cy="3614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NOT YET </a:t>
            </a:r>
            <a:r>
              <a:rPr lang="fr-FR" dirty="0" err="1"/>
              <a:t>QC’d</a:t>
            </a:r>
            <a:r>
              <a:rPr lang="fr-FR" dirty="0"/>
              <a:t> OR COPYEDITED</a:t>
            </a:r>
          </a:p>
        </p:txBody>
      </p:sp>
    </p:spTree>
    <p:extLst>
      <p:ext uri="{BB962C8B-B14F-4D97-AF65-F5344CB8AC3E}">
        <p14:creationId xmlns:p14="http://schemas.microsoft.com/office/powerpoint/2010/main" val="2093171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F43F752F-DB34-0347-44E3-A0DDB3B0B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32063" y="189817"/>
            <a:ext cx="4683294" cy="987882"/>
          </a:xfrm>
          <a:prstGeom prst="rect">
            <a:avLst/>
          </a:prstGeom>
        </p:spPr>
      </p:pic>
      <p:pic>
        <p:nvPicPr>
          <p:cNvPr id="3" name="Group 2174" descr="preencoded.png">
            <a:extLst>
              <a:ext uri="{FF2B5EF4-FFF2-40B4-BE49-F238E27FC236}">
                <a16:creationId xmlns:a16="http://schemas.microsoft.com/office/drawing/2014/main" id="{45C580C3-E601-1BAE-AA2D-31EE238F8E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4163190" y="9238766"/>
            <a:ext cx="4124810" cy="1048234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9C9DA18-7D6C-795E-EA6E-C8E5EE4F00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4293" y="675160"/>
            <a:ext cx="11753850" cy="1005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0" b="1" i="0">
                <a:solidFill>
                  <a:srgbClr val="81143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TITLE OF THE PRESENTATION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F8031B90-170E-5D98-EF42-C140F79DE2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8321" y="5140002"/>
            <a:ext cx="11753850" cy="673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50" b="1" i="0">
                <a:solidFill>
                  <a:srgbClr val="B81F6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endParaRPr lang="fr-FR"/>
          </a:p>
        </p:txBody>
      </p:sp>
      <p:pic>
        <p:nvPicPr>
          <p:cNvPr id="14" name="Picture 13" descr="A colorful silhouette of a city&#10;&#10;Description automatically generated">
            <a:extLst>
              <a:ext uri="{FF2B5EF4-FFF2-40B4-BE49-F238E27FC236}">
                <a16:creationId xmlns:a16="http://schemas.microsoft.com/office/drawing/2014/main" id="{75952340-6395-B451-F9E8-D2CB65EB5A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50000"/>
          <a:stretch/>
        </p:blipFill>
        <p:spPr>
          <a:xfrm>
            <a:off x="12566199" y="1409315"/>
            <a:ext cx="5721801" cy="880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04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8">
            <a:extLst>
              <a:ext uri="{FF2B5EF4-FFF2-40B4-BE49-F238E27FC236}">
                <a16:creationId xmlns:a16="http://schemas.microsoft.com/office/drawing/2014/main" id="{0D6CC8CD-178F-AB26-6B1F-605466D563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8750" y="1230765"/>
            <a:ext cx="11753850" cy="1005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0" b="1" i="0">
                <a:solidFill>
                  <a:srgbClr val="B81F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INDEX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5D49AE80-8CE5-6EA2-2F09-E3BE599D36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37774" y="2589309"/>
            <a:ext cx="6728661" cy="5544040"/>
          </a:xfrm>
          <a:prstGeom prst="rect">
            <a:avLst/>
          </a:prstGeom>
        </p:spPr>
        <p:txBody>
          <a:bodyPr/>
          <a:lstStyle>
            <a:lvl1pPr marL="742950" indent="-742950">
              <a:lnSpc>
                <a:spcPts val="4200"/>
              </a:lnSpc>
              <a:spcBef>
                <a:spcPts val="0"/>
              </a:spcBef>
              <a:buFont typeface="+mj-lt"/>
              <a:buAutoNum type="arabicPeriod"/>
              <a:defRPr sz="3750" b="0" i="0">
                <a:solidFill>
                  <a:srgbClr val="B81F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x</a:t>
            </a:r>
          </a:p>
          <a:p>
            <a:pPr lvl="0"/>
            <a:r>
              <a:rPr lang="fr-FR"/>
              <a:t>x</a:t>
            </a:r>
          </a:p>
          <a:p>
            <a:pPr lvl="0"/>
            <a:r>
              <a:rPr lang="fr-FR"/>
              <a:t>x</a:t>
            </a:r>
          </a:p>
          <a:p>
            <a:pPr lvl="0"/>
            <a:r>
              <a:rPr lang="fr-FR"/>
              <a:t>x</a:t>
            </a:r>
          </a:p>
          <a:p>
            <a:pPr lvl="0"/>
            <a:r>
              <a:rPr lang="fr-FR"/>
              <a:t>x</a:t>
            </a:r>
          </a:p>
          <a:p>
            <a:pPr lvl="0"/>
            <a:r>
              <a:rPr lang="fr-FR"/>
              <a:t>x</a:t>
            </a:r>
          </a:p>
          <a:p>
            <a:pPr lvl="0"/>
            <a:r>
              <a:rPr lang="fr-FR"/>
              <a:t>x</a:t>
            </a:r>
          </a:p>
          <a:p>
            <a:pPr lvl="0"/>
            <a:r>
              <a:rPr lang="fr-FR"/>
              <a:t>x</a:t>
            </a:r>
          </a:p>
          <a:p>
            <a:pPr lvl="0"/>
            <a:r>
              <a:rPr lang="fr-FR"/>
              <a:t>x</a:t>
            </a:r>
          </a:p>
          <a:p>
            <a:pPr lvl="0"/>
            <a:r>
              <a:rPr lang="fr-FR"/>
              <a:t>x</a:t>
            </a:r>
          </a:p>
          <a:p>
            <a:pPr lvl="0"/>
            <a:endParaRPr lang="fr-FR"/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885968CE-AEC1-DE50-AA23-CF1121E844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17669" y="2589309"/>
            <a:ext cx="6728661" cy="5544040"/>
          </a:xfrm>
          <a:prstGeom prst="rect">
            <a:avLst/>
          </a:prstGeom>
        </p:spPr>
        <p:txBody>
          <a:bodyPr/>
          <a:lstStyle>
            <a:lvl1pPr marL="742950" indent="-742950">
              <a:lnSpc>
                <a:spcPts val="4200"/>
              </a:lnSpc>
              <a:spcBef>
                <a:spcPts val="0"/>
              </a:spcBef>
              <a:buFont typeface="+mj-lt"/>
              <a:buAutoNum type="arabicPeriod" startAt="11"/>
              <a:defRPr sz="3750" b="0" i="0">
                <a:solidFill>
                  <a:srgbClr val="B81F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x</a:t>
            </a:r>
          </a:p>
          <a:p>
            <a:pPr lvl="0"/>
            <a:r>
              <a:rPr lang="fr-FR"/>
              <a:t>x</a:t>
            </a:r>
          </a:p>
          <a:p>
            <a:pPr lvl="0"/>
            <a:r>
              <a:rPr lang="fr-FR"/>
              <a:t>x</a:t>
            </a:r>
          </a:p>
          <a:p>
            <a:pPr lvl="0"/>
            <a:r>
              <a:rPr lang="fr-FR"/>
              <a:t>x</a:t>
            </a:r>
          </a:p>
          <a:p>
            <a:pPr lvl="0"/>
            <a:r>
              <a:rPr lang="fr-FR"/>
              <a:t>x</a:t>
            </a:r>
          </a:p>
          <a:p>
            <a:pPr lvl="0"/>
            <a:r>
              <a:rPr lang="fr-FR"/>
              <a:t>x</a:t>
            </a:r>
          </a:p>
          <a:p>
            <a:pPr lvl="0"/>
            <a:r>
              <a:rPr lang="fr-FR"/>
              <a:t>x</a:t>
            </a:r>
          </a:p>
          <a:p>
            <a:pPr lvl="0"/>
            <a:r>
              <a:rPr lang="fr-FR"/>
              <a:t>x</a:t>
            </a:r>
          </a:p>
          <a:p>
            <a:pPr lvl="0"/>
            <a:r>
              <a:rPr lang="fr-FR"/>
              <a:t>x</a:t>
            </a:r>
          </a:p>
          <a:p>
            <a:pPr lvl="0"/>
            <a:r>
              <a:rPr lang="fr-FR"/>
              <a:t>x</a:t>
            </a:r>
          </a:p>
          <a:p>
            <a:pPr lvl="0"/>
            <a:endParaRPr lang="fr-FR"/>
          </a:p>
        </p:txBody>
      </p:sp>
      <p:pic>
        <p:nvPicPr>
          <p:cNvPr id="5" name="Rectangle 95" descr="preencoded.png">
            <a:extLst>
              <a:ext uri="{FF2B5EF4-FFF2-40B4-BE49-F238E27FC236}">
                <a16:creationId xmlns:a16="http://schemas.microsoft.com/office/drawing/2014/main" id="{CD515306-22F9-3E7B-DBAD-3CBABC8A1B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068190" y="9238766"/>
            <a:ext cx="2219810" cy="1048234"/>
          </a:xfrm>
          <a:prstGeom prst="rect">
            <a:avLst/>
          </a:prstGeom>
        </p:spPr>
      </p:pic>
      <p:pic>
        <p:nvPicPr>
          <p:cNvPr id="6" name="Group 399" descr="preencoded.png">
            <a:extLst>
              <a:ext uri="{FF2B5EF4-FFF2-40B4-BE49-F238E27FC236}">
                <a16:creationId xmlns:a16="http://schemas.microsoft.com/office/drawing/2014/main" id="{ED587CFC-7FAB-09EC-3E22-BB5DFD0D1C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6722722" y="9651995"/>
            <a:ext cx="1265767" cy="330201"/>
          </a:xfrm>
          <a:prstGeom prst="rect">
            <a:avLst/>
          </a:prstGeom>
        </p:spPr>
      </p:pic>
      <p:sp>
        <p:nvSpPr>
          <p:cNvPr id="3" name="Content of this presentation is copyright and responsibility of the author Permission is required for re-use">
            <a:extLst>
              <a:ext uri="{FF2B5EF4-FFF2-40B4-BE49-F238E27FC236}">
                <a16:creationId xmlns:a16="http://schemas.microsoft.com/office/drawing/2014/main" id="{90B38956-16EF-9381-CA93-2862FA2F03C7}"/>
              </a:ext>
            </a:extLst>
          </p:cNvPr>
          <p:cNvSpPr/>
          <p:nvPr userDrawn="1"/>
        </p:nvSpPr>
        <p:spPr>
          <a:xfrm>
            <a:off x="1428750" y="8734425"/>
            <a:ext cx="626745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875">
                <a:solidFill>
                  <a:srgbClr val="B81F61"/>
                </a:solidFill>
                <a:latin typeface="Arial" panose="020B0604020202020204" pitchFamily="34" charset="0"/>
                <a:ea typeface="Arial Narrow" pitchFamily="34" charset="-122"/>
                <a:cs typeface="Arial" panose="020B0604020202020204" pitchFamily="34" charset="0"/>
              </a:rPr>
              <a:t>Content of this presentation is copyright and responsibility of the author. </a:t>
            </a:r>
            <a:br>
              <a:rPr>
                <a:solidFill>
                  <a:srgbClr val="B81F6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75">
                <a:solidFill>
                  <a:srgbClr val="B81F61"/>
                </a:solidFill>
                <a:latin typeface="Arial" panose="020B0604020202020204" pitchFamily="34" charset="0"/>
                <a:ea typeface="Arial Narrow" pitchFamily="34" charset="-122"/>
                <a:cs typeface="Arial" panose="020B0604020202020204" pitchFamily="34" charset="0"/>
              </a:rPr>
              <a:t>Permission is required for re-use.</a:t>
            </a:r>
            <a:endParaRPr lang="en-US" sz="1875">
              <a:solidFill>
                <a:srgbClr val="B81F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44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bg>
      <p:bgPr>
        <a:solidFill>
          <a:srgbClr val="8114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8">
            <a:extLst>
              <a:ext uri="{FF2B5EF4-FFF2-40B4-BE49-F238E27FC236}">
                <a16:creationId xmlns:a16="http://schemas.microsoft.com/office/drawing/2014/main" id="{CE7EB273-E257-1226-3E56-FA23F5B8D4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3438" y="3915323"/>
            <a:ext cx="5381124" cy="12236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500" b="1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 err="1"/>
              <a:t>Chapter</a:t>
            </a:r>
            <a:r>
              <a:rPr lang="fr-FR" dirty="0"/>
              <a:t> 01</a:t>
            </a:r>
          </a:p>
        </p:txBody>
      </p:sp>
      <p:sp>
        <p:nvSpPr>
          <p:cNvPr id="6" name="Espace réservé du texte 8">
            <a:extLst>
              <a:ext uri="{FF2B5EF4-FFF2-40B4-BE49-F238E27FC236}">
                <a16:creationId xmlns:a16="http://schemas.microsoft.com/office/drawing/2014/main" id="{9DC977A2-169A-8E2C-3AA4-BCBD4E2D9A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67075" y="5422793"/>
            <a:ext cx="11753850" cy="6732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750" b="1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endParaRPr lang="fr-FR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8922FC6-C5D5-85FF-422F-89618CDF8008}"/>
              </a:ext>
            </a:extLst>
          </p:cNvPr>
          <p:cNvGrpSpPr/>
          <p:nvPr userDrawn="1"/>
        </p:nvGrpSpPr>
        <p:grpSpPr>
          <a:xfrm>
            <a:off x="16068190" y="9238766"/>
            <a:ext cx="2219810" cy="1048234"/>
            <a:chOff x="16068190" y="9238766"/>
            <a:chExt cx="2219810" cy="1048234"/>
          </a:xfrm>
        </p:grpSpPr>
        <p:pic>
          <p:nvPicPr>
            <p:cNvPr id="2" name="Rectangle 95" descr="preencoded.png">
              <a:extLst>
                <a:ext uri="{FF2B5EF4-FFF2-40B4-BE49-F238E27FC236}">
                  <a16:creationId xmlns:a16="http://schemas.microsoft.com/office/drawing/2014/main" id="{AC16596F-E567-E766-39F9-3C5EB2251D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16068190" y="9238766"/>
              <a:ext cx="2219810" cy="1048234"/>
            </a:xfrm>
            <a:prstGeom prst="rect">
              <a:avLst/>
            </a:prstGeom>
          </p:spPr>
        </p:pic>
        <p:pic>
          <p:nvPicPr>
            <p:cNvPr id="4" name="Group 399" descr="preencoded.png">
              <a:extLst>
                <a:ext uri="{FF2B5EF4-FFF2-40B4-BE49-F238E27FC236}">
                  <a16:creationId xmlns:a16="http://schemas.microsoft.com/office/drawing/2014/main" id="{FE686BE4-C28A-3D5D-7196-DB67A18166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6722722" y="9651995"/>
              <a:ext cx="1265767" cy="3302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5413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2">
    <p:bg>
      <p:bgPr>
        <a:solidFill>
          <a:srgbClr val="8114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8">
            <a:extLst>
              <a:ext uri="{FF2B5EF4-FFF2-40B4-BE49-F238E27FC236}">
                <a16:creationId xmlns:a16="http://schemas.microsoft.com/office/drawing/2014/main" id="{2CC0F87C-AD2E-658B-BB9F-1D98280B80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8750" y="1399674"/>
            <a:ext cx="5381124" cy="12236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0" b="1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err="1"/>
              <a:t>Chapter</a:t>
            </a:r>
            <a:r>
              <a:rPr lang="fr-FR"/>
              <a:t> 01</a:t>
            </a:r>
          </a:p>
        </p:txBody>
      </p:sp>
      <p:sp>
        <p:nvSpPr>
          <p:cNvPr id="5" name="Espace réservé du texte 8">
            <a:extLst>
              <a:ext uri="{FF2B5EF4-FFF2-40B4-BE49-F238E27FC236}">
                <a16:creationId xmlns:a16="http://schemas.microsoft.com/office/drawing/2014/main" id="{3C2E0DBC-4B09-BA0F-A23A-E294BC2CD8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8750" y="2907144"/>
            <a:ext cx="11753850" cy="673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50" b="1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endParaRPr lang="fr-FR"/>
          </a:p>
        </p:txBody>
      </p:sp>
      <p:pic>
        <p:nvPicPr>
          <p:cNvPr id="6" name="Rectangle 95" descr="preencoded.png">
            <a:extLst>
              <a:ext uri="{FF2B5EF4-FFF2-40B4-BE49-F238E27FC236}">
                <a16:creationId xmlns:a16="http://schemas.microsoft.com/office/drawing/2014/main" id="{66670C05-A77E-3164-1526-936F2D333D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068190" y="9238766"/>
            <a:ext cx="2219810" cy="1048234"/>
          </a:xfrm>
          <a:prstGeom prst="rect">
            <a:avLst/>
          </a:prstGeom>
        </p:spPr>
      </p:pic>
      <p:pic>
        <p:nvPicPr>
          <p:cNvPr id="7" name="Group 399" descr="preencoded.png">
            <a:extLst>
              <a:ext uri="{FF2B5EF4-FFF2-40B4-BE49-F238E27FC236}">
                <a16:creationId xmlns:a16="http://schemas.microsoft.com/office/drawing/2014/main" id="{8C630675-9E2B-9EB2-F6D0-E685C87F8A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6722722" y="9651995"/>
            <a:ext cx="1265767" cy="33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0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of this presentation is copyrightand responsibility of the author Permission is required for re-use">
            <a:extLst>
              <a:ext uri="{FF2B5EF4-FFF2-40B4-BE49-F238E27FC236}">
                <a16:creationId xmlns:a16="http://schemas.microsoft.com/office/drawing/2014/main" id="{DB5FE2EB-28E5-84B6-D2D3-F571643E4A89}"/>
              </a:ext>
            </a:extLst>
          </p:cNvPr>
          <p:cNvSpPr/>
          <p:nvPr userDrawn="1"/>
        </p:nvSpPr>
        <p:spPr>
          <a:xfrm>
            <a:off x="1500939" y="9667633"/>
            <a:ext cx="7334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500">
                <a:solidFill>
                  <a:srgbClr val="B81F61"/>
                </a:solidFill>
                <a:latin typeface="Arial" panose="020B0604020202020204" pitchFamily="34" charset="0"/>
                <a:ea typeface="Arial Narrow" pitchFamily="34" charset="-122"/>
                <a:cs typeface="Arial" panose="020B0604020202020204" pitchFamily="34" charset="0"/>
              </a:rPr>
              <a:t>Content of this presentation is copyright and responsibility of the author. Permission is required for re-use.</a:t>
            </a:r>
            <a:endParaRPr lang="en-US" sz="1500">
              <a:solidFill>
                <a:srgbClr val="B81F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8">
            <a:extLst>
              <a:ext uri="{FF2B5EF4-FFF2-40B4-BE49-F238E27FC236}">
                <a16:creationId xmlns:a16="http://schemas.microsoft.com/office/drawing/2014/main" id="{3CAEF2D6-9619-0838-CFCB-2DAA376950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8750" y="1302954"/>
            <a:ext cx="11753850" cy="1005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0" b="1" i="0">
                <a:solidFill>
                  <a:srgbClr val="8114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TITLE OF THE SLIDE</a:t>
            </a:r>
          </a:p>
        </p:txBody>
      </p:sp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E68E9CF5-8F21-5C5F-495A-199C513355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8750" y="2565245"/>
            <a:ext cx="11753850" cy="673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50" b="1" i="0">
                <a:solidFill>
                  <a:srgbClr val="B81F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3F7FC35-1432-2196-9F6C-9A10E4B784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28750" y="9238766"/>
            <a:ext cx="5751513" cy="3614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>
                <a:solidFill>
                  <a:srgbClr val="B81F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Name of the </a:t>
            </a:r>
            <a:r>
              <a:rPr lang="fr-FR" err="1"/>
              <a:t>presenter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pic>
        <p:nvPicPr>
          <p:cNvPr id="2" name="Rectangle 95" descr="preencoded.png">
            <a:extLst>
              <a:ext uri="{FF2B5EF4-FFF2-40B4-BE49-F238E27FC236}">
                <a16:creationId xmlns:a16="http://schemas.microsoft.com/office/drawing/2014/main" id="{20DA5715-23F2-D77C-543C-6DD1C583C3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068190" y="9238766"/>
            <a:ext cx="2219810" cy="1048234"/>
          </a:xfrm>
          <a:prstGeom prst="rect">
            <a:avLst/>
          </a:prstGeom>
        </p:spPr>
      </p:pic>
      <p:pic>
        <p:nvPicPr>
          <p:cNvPr id="5" name="Group 399" descr="preencoded.png">
            <a:extLst>
              <a:ext uri="{FF2B5EF4-FFF2-40B4-BE49-F238E27FC236}">
                <a16:creationId xmlns:a16="http://schemas.microsoft.com/office/drawing/2014/main" id="{4342ECF9-1294-6B9F-3563-D058088E4B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6722722" y="9651995"/>
            <a:ext cx="1265767" cy="33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2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of this presentation is copyrightand responsibility of the author Permission is required for re-use">
            <a:extLst>
              <a:ext uri="{FF2B5EF4-FFF2-40B4-BE49-F238E27FC236}">
                <a16:creationId xmlns:a16="http://schemas.microsoft.com/office/drawing/2014/main" id="{DB5FE2EB-28E5-84B6-D2D3-F571643E4A89}"/>
              </a:ext>
            </a:extLst>
          </p:cNvPr>
          <p:cNvSpPr/>
          <p:nvPr userDrawn="1"/>
        </p:nvSpPr>
        <p:spPr>
          <a:xfrm>
            <a:off x="1500939" y="9667633"/>
            <a:ext cx="7334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500">
                <a:solidFill>
                  <a:srgbClr val="B81F61"/>
                </a:solidFill>
                <a:latin typeface="Arial" panose="020B0604020202020204" pitchFamily="34" charset="0"/>
                <a:ea typeface="Arial Narrow" pitchFamily="34" charset="-122"/>
                <a:cs typeface="Arial" panose="020B0604020202020204" pitchFamily="34" charset="0"/>
              </a:rPr>
              <a:t>Content of this presentation is copyright and responsibility of the author. Permission is required for re-use.</a:t>
            </a:r>
            <a:endParaRPr lang="en-US" sz="1500">
              <a:solidFill>
                <a:srgbClr val="B81F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8">
            <a:extLst>
              <a:ext uri="{FF2B5EF4-FFF2-40B4-BE49-F238E27FC236}">
                <a16:creationId xmlns:a16="http://schemas.microsoft.com/office/drawing/2014/main" id="{3CAEF2D6-9619-0838-CFCB-2DAA376950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8750" y="1302954"/>
            <a:ext cx="11753850" cy="1005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0" b="1" i="0">
                <a:solidFill>
                  <a:srgbClr val="8114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TITLE OF THE SLIDE</a:t>
            </a:r>
          </a:p>
        </p:txBody>
      </p:sp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E68E9CF5-8F21-5C5F-495A-199C513355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8750" y="2565245"/>
            <a:ext cx="11753850" cy="673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50" b="1" i="0">
                <a:solidFill>
                  <a:srgbClr val="B81F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3F7FC35-1432-2196-9F6C-9A10E4B784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28750" y="9238766"/>
            <a:ext cx="5751513" cy="3614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>
                <a:solidFill>
                  <a:srgbClr val="B81F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Name of the </a:t>
            </a:r>
            <a:r>
              <a:rPr lang="fr-FR" err="1"/>
              <a:t>presenter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pic>
        <p:nvPicPr>
          <p:cNvPr id="5" name="Rectangle 95" descr="preencoded.png">
            <a:extLst>
              <a:ext uri="{FF2B5EF4-FFF2-40B4-BE49-F238E27FC236}">
                <a16:creationId xmlns:a16="http://schemas.microsoft.com/office/drawing/2014/main" id="{1C84E4BA-4616-DACA-CDF9-7D63DE1E8B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068190" y="9238766"/>
            <a:ext cx="2219810" cy="1048234"/>
          </a:xfrm>
          <a:prstGeom prst="rect">
            <a:avLst/>
          </a:prstGeom>
        </p:spPr>
      </p:pic>
      <p:pic>
        <p:nvPicPr>
          <p:cNvPr id="8" name="Group 399" descr="preencoded.png">
            <a:extLst>
              <a:ext uri="{FF2B5EF4-FFF2-40B4-BE49-F238E27FC236}">
                <a16:creationId xmlns:a16="http://schemas.microsoft.com/office/drawing/2014/main" id="{EE3131B0-8811-8EDD-09B2-4C125536C2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6722722" y="9651995"/>
            <a:ext cx="1265767" cy="330201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D90A7C-17E0-46E2-8893-BC81EADA63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28750" y="3495665"/>
            <a:ext cx="13802541" cy="4226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900"/>
              </a:lnSpc>
              <a:spcBef>
                <a:spcPts val="300"/>
              </a:spcBef>
              <a:buNone/>
              <a:defRPr sz="3750">
                <a:solidFill>
                  <a:srgbClr val="B81F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 dirty="0">
                <a:effectLst/>
                <a:latin typeface="Arial Narrow" panose="020B0604020202020204" pitchFamily="34" charset="0"/>
              </a:rPr>
              <a:t>In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egestas</a:t>
            </a:r>
            <a:r>
              <a:rPr lang="fr-CH" dirty="0">
                <a:effectLst/>
                <a:latin typeface="Arial Narrow" panose="020B0604020202020204" pitchFamily="34" charset="0"/>
              </a:rPr>
              <a:t>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arcu</a:t>
            </a:r>
            <a:r>
              <a:rPr lang="fr-CH" dirty="0">
                <a:effectLst/>
                <a:latin typeface="Arial Narrow" panose="020B0604020202020204" pitchFamily="34" charset="0"/>
              </a:rPr>
              <a:t> ipsum,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ac</a:t>
            </a:r>
            <a:r>
              <a:rPr lang="fr-CH" dirty="0">
                <a:effectLst/>
                <a:latin typeface="Arial Narrow" panose="020B0604020202020204" pitchFamily="34" charset="0"/>
              </a:rPr>
              <a:t>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tempus</a:t>
            </a:r>
            <a:r>
              <a:rPr lang="fr-CH" dirty="0">
                <a:effectLst/>
                <a:latin typeface="Arial Narrow" panose="020B0604020202020204" pitchFamily="34" charset="0"/>
              </a:rPr>
              <a:t>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arcu</a:t>
            </a:r>
            <a:r>
              <a:rPr lang="fr-CH" dirty="0">
                <a:effectLst/>
                <a:latin typeface="Arial Narrow" panose="020B0604020202020204" pitchFamily="34" charset="0"/>
              </a:rPr>
              <a:t>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porttitor</a:t>
            </a:r>
            <a:r>
              <a:rPr lang="fr-CH" dirty="0">
                <a:effectLst/>
                <a:latin typeface="Arial Narrow" panose="020B0604020202020204" pitchFamily="34" charset="0"/>
              </a:rPr>
              <a:t>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sit</a:t>
            </a:r>
            <a:r>
              <a:rPr lang="fr-CH" dirty="0">
                <a:effectLst/>
                <a:latin typeface="Arial Narrow" panose="020B0604020202020204" pitchFamily="34" charset="0"/>
              </a:rPr>
              <a:t>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amet</a:t>
            </a:r>
            <a:r>
              <a:rPr lang="fr-CH" dirty="0">
                <a:effectLst/>
                <a:latin typeface="Arial Narrow" panose="020B0604020202020204" pitchFamily="34" charset="0"/>
              </a:rPr>
              <a:t>. Cras non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sagittis</a:t>
            </a:r>
            <a:r>
              <a:rPr lang="fr-CH" dirty="0">
                <a:effectLst/>
                <a:latin typeface="Arial Narrow" panose="020B0604020202020204" pitchFamily="34" charset="0"/>
              </a:rPr>
              <a:t>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felis</a:t>
            </a:r>
            <a:r>
              <a:rPr lang="fr-CH" dirty="0">
                <a:effectLst/>
                <a:latin typeface="Arial Narrow" panose="020B0604020202020204" pitchFamily="34" charset="0"/>
              </a:rPr>
              <a:t>.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Phasellus</a:t>
            </a:r>
            <a:r>
              <a:rPr lang="fr-CH" dirty="0">
                <a:effectLst/>
                <a:latin typeface="Arial Narrow" panose="020B0604020202020204" pitchFamily="34" charset="0"/>
              </a:rPr>
              <a:t>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mauris</a:t>
            </a:r>
            <a:r>
              <a:rPr lang="fr-CH" dirty="0">
                <a:effectLst/>
                <a:latin typeface="Arial Narrow" panose="020B0604020202020204" pitchFamily="34" charset="0"/>
              </a:rPr>
              <a:t> massa,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ultrices</a:t>
            </a:r>
            <a:r>
              <a:rPr lang="fr-CH" dirty="0">
                <a:effectLst/>
                <a:latin typeface="Arial Narrow" panose="020B0604020202020204" pitchFamily="34" charset="0"/>
              </a:rPr>
              <a:t>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ac</a:t>
            </a:r>
            <a:r>
              <a:rPr lang="fr-CH" dirty="0">
                <a:effectLst/>
                <a:latin typeface="Arial Narrow" panose="020B0604020202020204" pitchFamily="34" charset="0"/>
              </a:rPr>
              <a:t>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posuere</a:t>
            </a:r>
            <a:r>
              <a:rPr lang="fr-CH" dirty="0">
                <a:effectLst/>
                <a:latin typeface="Arial Narrow" panose="020B0604020202020204" pitchFamily="34" charset="0"/>
              </a:rPr>
              <a:t>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ac</a:t>
            </a:r>
            <a:r>
              <a:rPr lang="fr-CH" dirty="0">
                <a:effectLst/>
                <a:latin typeface="Arial Narrow" panose="020B0604020202020204" pitchFamily="34" charset="0"/>
              </a:rPr>
              <a:t>,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vulputate</a:t>
            </a:r>
            <a:r>
              <a:rPr lang="fr-CH" dirty="0">
                <a:effectLst/>
                <a:latin typeface="Arial Narrow" panose="020B0604020202020204" pitchFamily="34" charset="0"/>
              </a:rPr>
              <a:t>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eget</a:t>
            </a:r>
            <a:r>
              <a:rPr lang="fr-CH" dirty="0">
                <a:effectLst/>
                <a:latin typeface="Arial Narrow" panose="020B0604020202020204" pitchFamily="34" charset="0"/>
              </a:rPr>
              <a:t> nunc. Morbi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faucibus</a:t>
            </a:r>
            <a:r>
              <a:rPr lang="fr-CH" dirty="0">
                <a:effectLst/>
                <a:latin typeface="Arial Narrow" panose="020B0604020202020204" pitchFamily="34" charset="0"/>
              </a:rPr>
              <a:t>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odio</a:t>
            </a:r>
            <a:r>
              <a:rPr lang="fr-CH" dirty="0">
                <a:effectLst/>
                <a:latin typeface="Arial Narrow" panose="020B0604020202020204" pitchFamily="34" charset="0"/>
              </a:rPr>
              <a:t> non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orci</a:t>
            </a:r>
            <a:r>
              <a:rPr lang="fr-CH" dirty="0">
                <a:effectLst/>
                <a:latin typeface="Arial Narrow" panose="020B0604020202020204" pitchFamily="34" charset="0"/>
              </a:rPr>
              <a:t>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maximus</a:t>
            </a:r>
            <a:r>
              <a:rPr lang="fr-CH" dirty="0">
                <a:effectLst/>
                <a:latin typeface="Arial Narrow" panose="020B0604020202020204" pitchFamily="34" charset="0"/>
              </a:rPr>
              <a:t>,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sed</a:t>
            </a:r>
            <a:r>
              <a:rPr lang="fr-CH" dirty="0">
                <a:effectLst/>
                <a:latin typeface="Arial Narrow" panose="020B0604020202020204" pitchFamily="34" charset="0"/>
              </a:rPr>
              <a:t> tristique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enim</a:t>
            </a:r>
            <a:r>
              <a:rPr lang="fr-CH" dirty="0">
                <a:effectLst/>
                <a:latin typeface="Arial Narrow" panose="020B0604020202020204" pitchFamily="34" charset="0"/>
              </a:rPr>
              <a:t>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sollicitudin</a:t>
            </a:r>
            <a:r>
              <a:rPr lang="fr-CH" dirty="0">
                <a:effectLst/>
                <a:latin typeface="Arial Narrow" panose="020B0604020202020204" pitchFamily="34" charset="0"/>
              </a:rPr>
              <a:t>.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Pellentesque</a:t>
            </a:r>
            <a:r>
              <a:rPr lang="fr-CH" dirty="0">
                <a:effectLst/>
                <a:latin typeface="Arial Narrow" panose="020B0604020202020204" pitchFamily="34" charset="0"/>
              </a:rPr>
              <a:t> habitant morbi tristique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senectus</a:t>
            </a:r>
            <a:r>
              <a:rPr lang="fr-CH" dirty="0">
                <a:effectLst/>
                <a:latin typeface="Arial Narrow" panose="020B0604020202020204" pitchFamily="34" charset="0"/>
              </a:rPr>
              <a:t> et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netus</a:t>
            </a:r>
            <a:r>
              <a:rPr lang="fr-CH" dirty="0">
                <a:effectLst/>
                <a:latin typeface="Arial Narrow" panose="020B0604020202020204" pitchFamily="34" charset="0"/>
              </a:rPr>
              <a:t> et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malesuada</a:t>
            </a:r>
            <a:r>
              <a:rPr lang="fr-CH" dirty="0">
                <a:effectLst/>
                <a:latin typeface="Arial Narrow" panose="020B0604020202020204" pitchFamily="34" charset="0"/>
              </a:rPr>
              <a:t>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fames</a:t>
            </a:r>
            <a:r>
              <a:rPr lang="fr-CH" dirty="0">
                <a:effectLst/>
                <a:latin typeface="Arial Narrow" panose="020B0604020202020204" pitchFamily="34" charset="0"/>
              </a:rPr>
              <a:t>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ac</a:t>
            </a:r>
            <a:r>
              <a:rPr lang="fr-CH" dirty="0">
                <a:effectLst/>
                <a:latin typeface="Arial Narrow" panose="020B0604020202020204" pitchFamily="34" charset="0"/>
              </a:rPr>
              <a:t>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turpis</a:t>
            </a:r>
            <a:r>
              <a:rPr lang="fr-CH" dirty="0">
                <a:effectLst/>
                <a:latin typeface="Arial Narrow" panose="020B0604020202020204" pitchFamily="34" charset="0"/>
              </a:rPr>
              <a:t> </a:t>
            </a:r>
            <a:r>
              <a:rPr lang="fr-CH" dirty="0" err="1">
                <a:effectLst/>
                <a:latin typeface="Arial Narrow" panose="020B0604020202020204" pitchFamily="34" charset="0"/>
              </a:rPr>
              <a:t>egestas</a:t>
            </a:r>
            <a:r>
              <a:rPr lang="fr-CH" dirty="0">
                <a:effectLst/>
                <a:latin typeface="Arial Narrow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7802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of this presentation is copyrightand responsibility of the author Permission is required for re-use">
            <a:extLst>
              <a:ext uri="{FF2B5EF4-FFF2-40B4-BE49-F238E27FC236}">
                <a16:creationId xmlns:a16="http://schemas.microsoft.com/office/drawing/2014/main" id="{DB5FE2EB-28E5-84B6-D2D3-F571643E4A89}"/>
              </a:ext>
            </a:extLst>
          </p:cNvPr>
          <p:cNvSpPr/>
          <p:nvPr userDrawn="1"/>
        </p:nvSpPr>
        <p:spPr>
          <a:xfrm>
            <a:off x="1500939" y="9667633"/>
            <a:ext cx="7334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500">
                <a:solidFill>
                  <a:srgbClr val="B81F61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Content of this presentation is copyright and responsibility of the author. Permission is required for re-use.</a:t>
            </a:r>
            <a:endParaRPr lang="en-US" sz="1500">
              <a:solidFill>
                <a:srgbClr val="B81F61"/>
              </a:solidFill>
            </a:endParaRPr>
          </a:p>
        </p:txBody>
      </p:sp>
      <p:sp>
        <p:nvSpPr>
          <p:cNvPr id="6" name="Espace réservé du texte 8">
            <a:extLst>
              <a:ext uri="{FF2B5EF4-FFF2-40B4-BE49-F238E27FC236}">
                <a16:creationId xmlns:a16="http://schemas.microsoft.com/office/drawing/2014/main" id="{3CAEF2D6-9619-0838-CFCB-2DAA376950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8750" y="1302954"/>
            <a:ext cx="11753850" cy="1005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0" b="1" i="0">
                <a:solidFill>
                  <a:srgbClr val="81143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dirty="0"/>
              <a:t>TITLE OF THE SLIDE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3F7FC35-1432-2196-9F6C-9A10E4B784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28750" y="9238766"/>
            <a:ext cx="5751513" cy="3614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>
                <a:solidFill>
                  <a:srgbClr val="B81F6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Name of the </a:t>
            </a:r>
            <a:r>
              <a:rPr lang="fr-FR" err="1"/>
              <a:t>presenter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pic>
        <p:nvPicPr>
          <p:cNvPr id="5" name="Rectangle 95" descr="preencoded.png">
            <a:extLst>
              <a:ext uri="{FF2B5EF4-FFF2-40B4-BE49-F238E27FC236}">
                <a16:creationId xmlns:a16="http://schemas.microsoft.com/office/drawing/2014/main" id="{9224E95A-FDE1-55D3-2B28-11EB9AC6A2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068190" y="9238766"/>
            <a:ext cx="2219810" cy="1048234"/>
          </a:xfrm>
          <a:prstGeom prst="rect">
            <a:avLst/>
          </a:prstGeom>
        </p:spPr>
      </p:pic>
      <p:pic>
        <p:nvPicPr>
          <p:cNvPr id="7" name="Group 399" descr="preencoded.png">
            <a:extLst>
              <a:ext uri="{FF2B5EF4-FFF2-40B4-BE49-F238E27FC236}">
                <a16:creationId xmlns:a16="http://schemas.microsoft.com/office/drawing/2014/main" id="{41A07BB3-17B2-60BA-B1AB-7A3BD3BC1B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6722722" y="9651995"/>
            <a:ext cx="1265767" cy="330201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1A028E-A730-E1B1-AEFE-135C3B8DE2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28750" y="2590832"/>
            <a:ext cx="13802541" cy="42260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900"/>
              </a:lnSpc>
              <a:spcBef>
                <a:spcPts val="300"/>
              </a:spcBef>
              <a:buNone/>
              <a:defRPr sz="3750">
                <a:solidFill>
                  <a:srgbClr val="B81F61"/>
                </a:solidFill>
              </a:defRPr>
            </a:lvl1pPr>
          </a:lstStyle>
          <a:p>
            <a:r>
              <a:rPr lang="fr-CH">
                <a:effectLst/>
                <a:latin typeface="Arial Narrow" panose="020B0604020202020204" pitchFamily="34" charset="0"/>
              </a:rPr>
              <a:t>In </a:t>
            </a:r>
            <a:r>
              <a:rPr lang="fr-CH" err="1">
                <a:effectLst/>
                <a:latin typeface="Arial Narrow" panose="020B0604020202020204" pitchFamily="34" charset="0"/>
              </a:rPr>
              <a:t>egestas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arcu</a:t>
            </a:r>
            <a:r>
              <a:rPr lang="fr-CH">
                <a:effectLst/>
                <a:latin typeface="Arial Narrow" panose="020B0604020202020204" pitchFamily="34" charset="0"/>
              </a:rPr>
              <a:t> ipsum, </a:t>
            </a:r>
            <a:r>
              <a:rPr lang="fr-CH" err="1">
                <a:effectLst/>
                <a:latin typeface="Arial Narrow" panose="020B0604020202020204" pitchFamily="34" charset="0"/>
              </a:rPr>
              <a:t>ac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tempus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arcu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porttitor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sit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amet</a:t>
            </a:r>
            <a:r>
              <a:rPr lang="fr-CH">
                <a:effectLst/>
                <a:latin typeface="Arial Narrow" panose="020B0604020202020204" pitchFamily="34" charset="0"/>
              </a:rPr>
              <a:t>. Cras non </a:t>
            </a:r>
            <a:r>
              <a:rPr lang="fr-CH" err="1">
                <a:effectLst/>
                <a:latin typeface="Arial Narrow" panose="020B0604020202020204" pitchFamily="34" charset="0"/>
              </a:rPr>
              <a:t>sagittis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felis</a:t>
            </a:r>
            <a:r>
              <a:rPr lang="fr-CH">
                <a:effectLst/>
                <a:latin typeface="Arial Narrow" panose="020B0604020202020204" pitchFamily="34" charset="0"/>
              </a:rPr>
              <a:t>. </a:t>
            </a:r>
            <a:r>
              <a:rPr lang="fr-CH" err="1">
                <a:effectLst/>
                <a:latin typeface="Arial Narrow" panose="020B0604020202020204" pitchFamily="34" charset="0"/>
              </a:rPr>
              <a:t>Phasellus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mauris</a:t>
            </a:r>
            <a:r>
              <a:rPr lang="fr-CH">
                <a:effectLst/>
                <a:latin typeface="Arial Narrow" panose="020B0604020202020204" pitchFamily="34" charset="0"/>
              </a:rPr>
              <a:t> massa, </a:t>
            </a:r>
            <a:r>
              <a:rPr lang="fr-CH" err="1">
                <a:effectLst/>
                <a:latin typeface="Arial Narrow" panose="020B0604020202020204" pitchFamily="34" charset="0"/>
              </a:rPr>
              <a:t>ultrices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ac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posuere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ac</a:t>
            </a:r>
            <a:r>
              <a:rPr lang="fr-CH">
                <a:effectLst/>
                <a:latin typeface="Arial Narrow" panose="020B0604020202020204" pitchFamily="34" charset="0"/>
              </a:rPr>
              <a:t>, </a:t>
            </a:r>
            <a:r>
              <a:rPr lang="fr-CH" err="1">
                <a:effectLst/>
                <a:latin typeface="Arial Narrow" panose="020B0604020202020204" pitchFamily="34" charset="0"/>
              </a:rPr>
              <a:t>vulputate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eget</a:t>
            </a:r>
            <a:r>
              <a:rPr lang="fr-CH">
                <a:effectLst/>
                <a:latin typeface="Arial Narrow" panose="020B0604020202020204" pitchFamily="34" charset="0"/>
              </a:rPr>
              <a:t> nunc. Morbi </a:t>
            </a:r>
            <a:r>
              <a:rPr lang="fr-CH" err="1">
                <a:effectLst/>
                <a:latin typeface="Arial Narrow" panose="020B0604020202020204" pitchFamily="34" charset="0"/>
              </a:rPr>
              <a:t>faucibus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odio</a:t>
            </a:r>
            <a:r>
              <a:rPr lang="fr-CH">
                <a:effectLst/>
                <a:latin typeface="Arial Narrow" panose="020B0604020202020204" pitchFamily="34" charset="0"/>
              </a:rPr>
              <a:t> non </a:t>
            </a:r>
            <a:r>
              <a:rPr lang="fr-CH" err="1">
                <a:effectLst/>
                <a:latin typeface="Arial Narrow" panose="020B0604020202020204" pitchFamily="34" charset="0"/>
              </a:rPr>
              <a:t>orci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maximus</a:t>
            </a:r>
            <a:r>
              <a:rPr lang="fr-CH">
                <a:effectLst/>
                <a:latin typeface="Arial Narrow" panose="020B0604020202020204" pitchFamily="34" charset="0"/>
              </a:rPr>
              <a:t>, </a:t>
            </a:r>
            <a:r>
              <a:rPr lang="fr-CH" err="1">
                <a:effectLst/>
                <a:latin typeface="Arial Narrow" panose="020B0604020202020204" pitchFamily="34" charset="0"/>
              </a:rPr>
              <a:t>sed</a:t>
            </a:r>
            <a:r>
              <a:rPr lang="fr-CH">
                <a:effectLst/>
                <a:latin typeface="Arial Narrow" panose="020B0604020202020204" pitchFamily="34" charset="0"/>
              </a:rPr>
              <a:t> tristique </a:t>
            </a:r>
            <a:r>
              <a:rPr lang="fr-CH" err="1">
                <a:effectLst/>
                <a:latin typeface="Arial Narrow" panose="020B0604020202020204" pitchFamily="34" charset="0"/>
              </a:rPr>
              <a:t>enim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sollicitudin</a:t>
            </a:r>
            <a:r>
              <a:rPr lang="fr-CH">
                <a:effectLst/>
                <a:latin typeface="Arial Narrow" panose="020B0604020202020204" pitchFamily="34" charset="0"/>
              </a:rPr>
              <a:t>. </a:t>
            </a:r>
            <a:r>
              <a:rPr lang="fr-CH" err="1">
                <a:effectLst/>
                <a:latin typeface="Arial Narrow" panose="020B0604020202020204" pitchFamily="34" charset="0"/>
              </a:rPr>
              <a:t>Pellentesque</a:t>
            </a:r>
            <a:r>
              <a:rPr lang="fr-CH">
                <a:effectLst/>
                <a:latin typeface="Arial Narrow" panose="020B0604020202020204" pitchFamily="34" charset="0"/>
              </a:rPr>
              <a:t> habitant morbi tristique </a:t>
            </a:r>
            <a:r>
              <a:rPr lang="fr-CH" err="1">
                <a:effectLst/>
                <a:latin typeface="Arial Narrow" panose="020B0604020202020204" pitchFamily="34" charset="0"/>
              </a:rPr>
              <a:t>senectus</a:t>
            </a:r>
            <a:r>
              <a:rPr lang="fr-CH">
                <a:effectLst/>
                <a:latin typeface="Arial Narrow" panose="020B0604020202020204" pitchFamily="34" charset="0"/>
              </a:rPr>
              <a:t> et </a:t>
            </a:r>
            <a:r>
              <a:rPr lang="fr-CH" err="1">
                <a:effectLst/>
                <a:latin typeface="Arial Narrow" panose="020B0604020202020204" pitchFamily="34" charset="0"/>
              </a:rPr>
              <a:t>netus</a:t>
            </a:r>
            <a:r>
              <a:rPr lang="fr-CH">
                <a:effectLst/>
                <a:latin typeface="Arial Narrow" panose="020B0604020202020204" pitchFamily="34" charset="0"/>
              </a:rPr>
              <a:t> et </a:t>
            </a:r>
            <a:r>
              <a:rPr lang="fr-CH" err="1">
                <a:effectLst/>
                <a:latin typeface="Arial Narrow" panose="020B0604020202020204" pitchFamily="34" charset="0"/>
              </a:rPr>
              <a:t>malesuada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fames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ac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turpis</a:t>
            </a:r>
            <a:r>
              <a:rPr lang="fr-CH">
                <a:effectLst/>
                <a:latin typeface="Arial Narrow" panose="020B0604020202020204" pitchFamily="34" charset="0"/>
              </a:rPr>
              <a:t> </a:t>
            </a:r>
            <a:r>
              <a:rPr lang="fr-CH" err="1">
                <a:effectLst/>
                <a:latin typeface="Arial Narrow" panose="020B0604020202020204" pitchFamily="34" charset="0"/>
              </a:rPr>
              <a:t>egestas</a:t>
            </a:r>
            <a:r>
              <a:rPr lang="fr-CH">
                <a:effectLst/>
                <a:latin typeface="Arial Narrow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2652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isu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silhouette of a city&#10;&#10;Description automatically generated">
            <a:extLst>
              <a:ext uri="{FF2B5EF4-FFF2-40B4-BE49-F238E27FC236}">
                <a16:creationId xmlns:a16="http://schemas.microsoft.com/office/drawing/2014/main" id="{52DA0981-B543-968E-88F2-69BD971012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1430" b="34714"/>
          <a:stretch/>
        </p:blipFill>
        <p:spPr>
          <a:xfrm>
            <a:off x="12104581" y="5755773"/>
            <a:ext cx="6183419" cy="4531228"/>
          </a:xfrm>
          <a:prstGeom prst="rect">
            <a:avLst/>
          </a:prstGeom>
        </p:spPr>
      </p:pic>
      <p:sp>
        <p:nvSpPr>
          <p:cNvPr id="2" name="Espace réservé du texte 8">
            <a:extLst>
              <a:ext uri="{FF2B5EF4-FFF2-40B4-BE49-F238E27FC236}">
                <a16:creationId xmlns:a16="http://schemas.microsoft.com/office/drawing/2014/main" id="{E8AA6B6A-FF41-19E9-C9AB-93E01D033A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8750" y="1302954"/>
            <a:ext cx="11753850" cy="1005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30" b="1" i="0">
                <a:solidFill>
                  <a:srgbClr val="81143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TITLE OF THE SLIDE</a:t>
            </a:r>
          </a:p>
        </p:txBody>
      </p:sp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7FC4E609-892E-ABE6-F189-526293B25B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8750" y="2565245"/>
            <a:ext cx="11753850" cy="673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50" b="1" i="0">
                <a:solidFill>
                  <a:srgbClr val="B81F6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endParaRPr lang="fr-FR"/>
          </a:p>
        </p:txBody>
      </p:sp>
      <p:sp>
        <p:nvSpPr>
          <p:cNvPr id="8" name="Espace réservé du texte 9">
            <a:extLst>
              <a:ext uri="{FF2B5EF4-FFF2-40B4-BE49-F238E27FC236}">
                <a16:creationId xmlns:a16="http://schemas.microsoft.com/office/drawing/2014/main" id="{CBA83098-C3C3-6DD8-6283-5063897252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28750" y="9238766"/>
            <a:ext cx="5751513" cy="3614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>
                <a:solidFill>
                  <a:srgbClr val="B81F6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fr-FR"/>
              <a:t>Name of the </a:t>
            </a:r>
            <a:r>
              <a:rPr lang="fr-FR" err="1"/>
              <a:t>presenter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9" name="Content of this presentation is copyrightand responsibility of the author Permission is required for re-use">
            <a:extLst>
              <a:ext uri="{FF2B5EF4-FFF2-40B4-BE49-F238E27FC236}">
                <a16:creationId xmlns:a16="http://schemas.microsoft.com/office/drawing/2014/main" id="{236CCA65-189B-E2B0-42C9-47E430DA4BCA}"/>
              </a:ext>
            </a:extLst>
          </p:cNvPr>
          <p:cNvSpPr/>
          <p:nvPr userDrawn="1"/>
        </p:nvSpPr>
        <p:spPr>
          <a:xfrm>
            <a:off x="1500939" y="9667633"/>
            <a:ext cx="7334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500">
                <a:solidFill>
                  <a:srgbClr val="B81F61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Content of this presentation is copyright and responsibility of the author. Permission is required for re-use.</a:t>
            </a:r>
            <a:endParaRPr lang="en-US" sz="1500">
              <a:solidFill>
                <a:srgbClr val="B81F61"/>
              </a:solidFill>
            </a:endParaRPr>
          </a:p>
        </p:txBody>
      </p:sp>
      <p:pic>
        <p:nvPicPr>
          <p:cNvPr id="6" name="Rectangle 95" descr="preencoded.png">
            <a:extLst>
              <a:ext uri="{FF2B5EF4-FFF2-40B4-BE49-F238E27FC236}">
                <a16:creationId xmlns:a16="http://schemas.microsoft.com/office/drawing/2014/main" id="{2CFC4200-652D-DE1F-B3E5-2C6E175450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6068190" y="9238766"/>
            <a:ext cx="2219810" cy="1048234"/>
          </a:xfrm>
          <a:prstGeom prst="rect">
            <a:avLst/>
          </a:prstGeom>
        </p:spPr>
      </p:pic>
      <p:pic>
        <p:nvPicPr>
          <p:cNvPr id="10" name="Group 399" descr="preencoded.png">
            <a:extLst>
              <a:ext uri="{FF2B5EF4-FFF2-40B4-BE49-F238E27FC236}">
                <a16:creationId xmlns:a16="http://schemas.microsoft.com/office/drawing/2014/main" id="{FFB8663E-198B-D50B-3823-C6E757B35C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6722722" y="9651995"/>
            <a:ext cx="1265767" cy="33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1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51" r:id="rId3"/>
    <p:sldLayoutId id="2147483652" r:id="rId4"/>
    <p:sldLayoutId id="2147483653" r:id="rId5"/>
    <p:sldLayoutId id="2147483654" r:id="rId6"/>
    <p:sldLayoutId id="2147483670" r:id="rId7"/>
    <p:sldLayoutId id="2147483671" r:id="rId8"/>
    <p:sldLayoutId id="2147483657" r:id="rId9"/>
    <p:sldLayoutId id="2147483672" r:id="rId10"/>
    <p:sldLayoutId id="2147483673" r:id="rId11"/>
    <p:sldLayoutId id="2147483660" r:id="rId12"/>
    <p:sldLayoutId id="2147483674" r:id="rId13"/>
    <p:sldLayoutId id="2147483675" r:id="rId14"/>
    <p:sldLayoutId id="2147483663" r:id="rId15"/>
    <p:sldLayoutId id="2147483664" r:id="rId16"/>
    <p:sldLayoutId id="2147483665" r:id="rId17"/>
    <p:sldLayoutId id="2147483676" r:id="rId18"/>
    <p:sldLayoutId id="2147483667" r:id="rId19"/>
    <p:sldLayoutId id="2147483680" r:id="rId20"/>
    <p:sldLayoutId id="2147483681" r:id="rId2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0F9903-9239-6348-076F-17CAB0D3A6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9779" y="988182"/>
            <a:ext cx="12592050" cy="4411802"/>
          </a:xfrm>
        </p:spPr>
        <p:txBody>
          <a:bodyPr/>
          <a:lstStyle/>
          <a:p>
            <a:r>
              <a:rPr lang="en-CH" sz="5000" dirty="0">
                <a:latin typeface="Arial" panose="020B0604020202020204" pitchFamily="34" charset="0"/>
                <a:cs typeface="Arial" panose="020B0604020202020204" pitchFamily="34" charset="0"/>
              </a:rPr>
              <a:t>First-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CH" sz="5000" dirty="0">
                <a:latin typeface="Arial" panose="020B0604020202020204" pitchFamily="34" charset="0"/>
                <a:cs typeface="Arial" panose="020B0604020202020204" pitchFamily="34" charset="0"/>
              </a:rPr>
              <a:t>ine (1L) </a:t>
            </a:r>
            <a:r>
              <a:rPr lang="en-GB" sz="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CH" sz="5000" dirty="0">
                <a:latin typeface="Arial" panose="020B0604020202020204" pitchFamily="34" charset="0"/>
                <a:cs typeface="Arial" panose="020B0604020202020204" pitchFamily="34" charset="0"/>
              </a:rPr>
              <a:t>ncorafenib + </a:t>
            </a:r>
            <a:r>
              <a:rPr lang="en-GB" sz="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CH" sz="5000" dirty="0">
                <a:latin typeface="Arial" panose="020B0604020202020204" pitchFamily="34" charset="0"/>
                <a:cs typeface="Arial" panose="020B0604020202020204" pitchFamily="34" charset="0"/>
              </a:rPr>
              <a:t>etuximab + mFOLFOX6 in East Asian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CH" sz="5000" dirty="0">
                <a:latin typeface="Arial" panose="020B0604020202020204" pitchFamily="34" charset="0"/>
                <a:cs typeface="Arial" panose="020B0604020202020204" pitchFamily="34" charset="0"/>
              </a:rPr>
              <a:t>atients </a:t>
            </a:r>
            <a:b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CH" sz="5000" dirty="0">
                <a:latin typeface="Arial" panose="020B0604020202020204" pitchFamily="34" charset="0"/>
                <a:cs typeface="Arial" panose="020B0604020202020204" pitchFamily="34" charset="0"/>
              </a:rPr>
              <a:t>ith BRAF V600E-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CH" sz="5000" dirty="0">
                <a:latin typeface="Arial" panose="020B0604020202020204" pitchFamily="34" charset="0"/>
                <a:cs typeface="Arial" panose="020B0604020202020204" pitchFamily="34" charset="0"/>
              </a:rPr>
              <a:t>utant </a:t>
            </a:r>
            <a:r>
              <a:rPr lang="en-GB" sz="5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CH" sz="5000" dirty="0">
                <a:latin typeface="Arial" panose="020B0604020202020204" pitchFamily="34" charset="0"/>
                <a:cs typeface="Arial" panose="020B0604020202020204" pitchFamily="34" charset="0"/>
              </a:rPr>
              <a:t>etastatic </a:t>
            </a:r>
            <a:r>
              <a:rPr lang="en-GB" sz="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CH" sz="5000" dirty="0">
                <a:latin typeface="Arial" panose="020B0604020202020204" pitchFamily="34" charset="0"/>
                <a:cs typeface="Arial" panose="020B0604020202020204" pitchFamily="34" charset="0"/>
              </a:rPr>
              <a:t>olorectal </a:t>
            </a:r>
            <a:r>
              <a:rPr lang="en-GB" sz="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CH" sz="5000" dirty="0">
                <a:latin typeface="Arial" panose="020B0604020202020204" pitchFamily="34" charset="0"/>
                <a:cs typeface="Arial" panose="020B0604020202020204" pitchFamily="34" charset="0"/>
              </a:rPr>
              <a:t>ancer (mCRC): </a:t>
            </a:r>
            <a:r>
              <a:rPr lang="en-GB" sz="5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CH" sz="5000" dirty="0">
                <a:latin typeface="Arial" panose="020B0604020202020204" pitchFamily="34" charset="0"/>
                <a:cs typeface="Arial" panose="020B0604020202020204" pitchFamily="34" charset="0"/>
              </a:rPr>
              <a:t>esults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en-CH" sz="5000" dirty="0">
                <a:latin typeface="Arial" panose="020B0604020202020204" pitchFamily="34" charset="0"/>
                <a:cs typeface="Arial" panose="020B0604020202020204" pitchFamily="34" charset="0"/>
              </a:rPr>
              <a:t>rom 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CH" sz="5000" dirty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GB" sz="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CH" sz="5000" dirty="0">
                <a:latin typeface="Arial" panose="020B0604020202020204" pitchFamily="34" charset="0"/>
                <a:cs typeface="Arial" panose="020B0604020202020204" pitchFamily="34" charset="0"/>
              </a:rPr>
              <a:t>hase 3 BREAKWATER </a:t>
            </a:r>
            <a:r>
              <a:rPr lang="en-GB" sz="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CH" sz="5000" dirty="0">
                <a:latin typeface="Arial" panose="020B0604020202020204" pitchFamily="34" charset="0"/>
                <a:cs typeface="Arial" panose="020B0604020202020204" pitchFamily="34" charset="0"/>
              </a:rPr>
              <a:t>tudy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7A4C5-80A5-8E9C-8CEC-4263E6622C1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49779" y="5423030"/>
            <a:ext cx="12047764" cy="97204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2400" b="1" u="sng" dirty="0">
                <a:solidFill>
                  <a:srgbClr val="81143C"/>
                </a:solidFill>
                <a:latin typeface="+mj-lt"/>
              </a:rPr>
              <a:t>T. Yoshino</a:t>
            </a:r>
            <a:r>
              <a:rPr lang="en-GB" sz="2400" dirty="0">
                <a:solidFill>
                  <a:srgbClr val="81143C"/>
                </a:solidFill>
              </a:rPr>
              <a:t>,</a:t>
            </a:r>
            <a:r>
              <a:rPr lang="en-GB" sz="2400" baseline="30000" dirty="0">
                <a:solidFill>
                  <a:srgbClr val="81143C"/>
                </a:solidFill>
                <a:latin typeface="+mj-lt"/>
              </a:rPr>
              <a:t>1</a:t>
            </a:r>
            <a:r>
              <a:rPr lang="en-GB" sz="2400" dirty="0">
                <a:solidFill>
                  <a:srgbClr val="81143C"/>
                </a:solidFill>
                <a:latin typeface="+mj-lt"/>
              </a:rPr>
              <a:t> T.W. Kim</a:t>
            </a:r>
            <a:r>
              <a:rPr lang="en-GB" sz="2400" dirty="0">
                <a:solidFill>
                  <a:srgbClr val="81143C"/>
                </a:solidFill>
              </a:rPr>
              <a:t>,</a:t>
            </a:r>
            <a:r>
              <a:rPr lang="en-GB" sz="2400" baseline="30000" dirty="0">
                <a:solidFill>
                  <a:srgbClr val="81143C"/>
                </a:solidFill>
                <a:latin typeface="+mj-lt"/>
              </a:rPr>
              <a:t>2</a:t>
            </a:r>
            <a:r>
              <a:rPr lang="en-GB" sz="2400" dirty="0">
                <a:solidFill>
                  <a:srgbClr val="81143C"/>
                </a:solidFill>
                <a:latin typeface="+mj-lt"/>
              </a:rPr>
              <a:t> Y. Yuan</a:t>
            </a:r>
            <a:r>
              <a:rPr lang="en-GB" sz="2400" dirty="0">
                <a:solidFill>
                  <a:srgbClr val="81143C"/>
                </a:solidFill>
              </a:rPr>
              <a:t>,</a:t>
            </a:r>
            <a:r>
              <a:rPr lang="en-GB" sz="2400" baseline="30000" dirty="0">
                <a:solidFill>
                  <a:srgbClr val="81143C"/>
                </a:solidFill>
                <a:latin typeface="+mj-lt"/>
              </a:rPr>
              <a:t>3</a:t>
            </a:r>
            <a:r>
              <a:rPr lang="en-GB" sz="2400" dirty="0">
                <a:solidFill>
                  <a:srgbClr val="81143C"/>
                </a:solidFill>
                <a:latin typeface="+mj-lt"/>
              </a:rPr>
              <a:t> Z. Chen</a:t>
            </a:r>
            <a:r>
              <a:rPr lang="en-GB" sz="2400" dirty="0">
                <a:solidFill>
                  <a:srgbClr val="81143C"/>
                </a:solidFill>
              </a:rPr>
              <a:t>,</a:t>
            </a:r>
            <a:r>
              <a:rPr lang="en-GB" sz="2400" baseline="30000" dirty="0">
                <a:solidFill>
                  <a:srgbClr val="81143C"/>
                </a:solidFill>
                <a:latin typeface="+mj-lt"/>
              </a:rPr>
              <a:t>4 </a:t>
            </a:r>
            <a:r>
              <a:rPr lang="en-GB" sz="2400" dirty="0">
                <a:solidFill>
                  <a:srgbClr val="81143C"/>
                </a:solidFill>
                <a:latin typeface="+mj-lt"/>
              </a:rPr>
              <a:t>J. Zhang,</a:t>
            </a:r>
            <a:r>
              <a:rPr lang="en-GB" sz="2400" baseline="30000" dirty="0">
                <a:solidFill>
                  <a:srgbClr val="81143C"/>
                </a:solidFill>
                <a:latin typeface="+mj-lt"/>
              </a:rPr>
              <a:t>5</a:t>
            </a:r>
            <a:r>
              <a:rPr lang="en-GB" sz="2400" dirty="0">
                <a:solidFill>
                  <a:srgbClr val="81143C"/>
                </a:solidFill>
                <a:latin typeface="+mj-lt"/>
              </a:rPr>
              <a:t> Y.-M. Yeh,</a:t>
            </a:r>
            <a:r>
              <a:rPr lang="en-GB" sz="2400" baseline="30000" dirty="0">
                <a:solidFill>
                  <a:srgbClr val="81143C"/>
                </a:solidFill>
                <a:latin typeface="+mj-lt"/>
              </a:rPr>
              <a:t>6</a:t>
            </a:r>
            <a:r>
              <a:rPr lang="en-GB" sz="2400" dirty="0">
                <a:solidFill>
                  <a:srgbClr val="81143C"/>
                </a:solidFill>
                <a:latin typeface="+mj-lt"/>
              </a:rPr>
              <a:t> K. Yamaguchi,</a:t>
            </a:r>
            <a:r>
              <a:rPr lang="en-GB" sz="2400" baseline="30000" dirty="0">
                <a:solidFill>
                  <a:srgbClr val="81143C"/>
                </a:solidFill>
                <a:latin typeface="+mj-lt"/>
              </a:rPr>
              <a:t>7</a:t>
            </a:r>
            <a:r>
              <a:rPr lang="en-GB" sz="2400" dirty="0">
                <a:solidFill>
                  <a:srgbClr val="81143C"/>
                </a:solidFill>
                <a:latin typeface="+mj-lt"/>
              </a:rPr>
              <a:t> </a:t>
            </a:r>
            <a:br>
              <a:rPr lang="en-GB" sz="2400" dirty="0">
                <a:solidFill>
                  <a:srgbClr val="81143C"/>
                </a:solidFill>
                <a:latin typeface="+mj-lt"/>
              </a:rPr>
            </a:br>
            <a:r>
              <a:rPr lang="en-GB" sz="2400" dirty="0">
                <a:solidFill>
                  <a:srgbClr val="81143C"/>
                </a:solidFill>
                <a:latin typeface="+mj-lt"/>
              </a:rPr>
              <a:t>Q. Wang,</a:t>
            </a:r>
            <a:r>
              <a:rPr lang="en-GB" sz="2400" baseline="30000" dirty="0">
                <a:solidFill>
                  <a:srgbClr val="81143C"/>
                </a:solidFill>
                <a:latin typeface="+mj-lt"/>
              </a:rPr>
              <a:t>8</a:t>
            </a:r>
            <a:r>
              <a:rPr lang="en-GB" sz="2400" dirty="0">
                <a:solidFill>
                  <a:srgbClr val="81143C"/>
                </a:solidFill>
                <a:latin typeface="+mj-lt"/>
              </a:rPr>
              <a:t> S. Kim,</a:t>
            </a:r>
            <a:r>
              <a:rPr lang="en-GB" sz="2400" baseline="30000" dirty="0">
                <a:solidFill>
                  <a:srgbClr val="81143C"/>
                </a:solidFill>
                <a:latin typeface="+mj-lt"/>
              </a:rPr>
              <a:t>9</a:t>
            </a:r>
            <a:r>
              <a:rPr lang="en-GB" sz="2400" dirty="0">
                <a:solidFill>
                  <a:srgbClr val="81143C"/>
                </a:solidFill>
                <a:latin typeface="+mj-lt"/>
              </a:rPr>
              <a:t> T. Masuishi,</a:t>
            </a:r>
            <a:r>
              <a:rPr lang="en-GB" sz="2400" baseline="30000" dirty="0">
                <a:solidFill>
                  <a:srgbClr val="81143C"/>
                </a:solidFill>
                <a:latin typeface="+mj-lt"/>
              </a:rPr>
              <a:t>10</a:t>
            </a:r>
            <a:r>
              <a:rPr lang="en-GB" sz="2400" dirty="0">
                <a:solidFill>
                  <a:srgbClr val="81143C"/>
                </a:solidFill>
                <a:latin typeface="+mj-lt"/>
              </a:rPr>
              <a:t>, M. Shiozawa,</a:t>
            </a:r>
            <a:r>
              <a:rPr lang="en-GB" sz="2400" baseline="30000" dirty="0">
                <a:solidFill>
                  <a:srgbClr val="81143C"/>
                </a:solidFill>
                <a:latin typeface="+mj-lt"/>
              </a:rPr>
              <a:t>11</a:t>
            </a:r>
            <a:r>
              <a:rPr lang="en-GB" sz="2400" dirty="0">
                <a:solidFill>
                  <a:srgbClr val="81143C"/>
                </a:solidFill>
                <a:latin typeface="+mj-lt"/>
              </a:rPr>
              <a:t> C. Inagaki,</a:t>
            </a:r>
            <a:r>
              <a:rPr lang="en-GB" sz="2400" baseline="30000" dirty="0">
                <a:solidFill>
                  <a:srgbClr val="81143C"/>
                </a:solidFill>
                <a:latin typeface="+mj-lt"/>
              </a:rPr>
              <a:t>12</a:t>
            </a:r>
            <a:r>
              <a:rPr lang="en-GB" sz="2400" dirty="0">
                <a:solidFill>
                  <a:srgbClr val="81143C"/>
                </a:solidFill>
                <a:latin typeface="+mj-lt"/>
              </a:rPr>
              <a:t> A. Zhou,</a:t>
            </a:r>
            <a:r>
              <a:rPr lang="en-GB" sz="2400" baseline="30000" dirty="0">
                <a:solidFill>
                  <a:srgbClr val="81143C"/>
                </a:solidFill>
                <a:latin typeface="+mj-lt"/>
              </a:rPr>
              <a:t>13</a:t>
            </a:r>
            <a:r>
              <a:rPr lang="en-GB" sz="2400" dirty="0">
                <a:solidFill>
                  <a:srgbClr val="81143C"/>
                </a:solidFill>
                <a:latin typeface="+mj-lt"/>
              </a:rPr>
              <a:t> T. Usari,</a:t>
            </a:r>
            <a:r>
              <a:rPr lang="en-GB" sz="2400" baseline="30000" dirty="0">
                <a:solidFill>
                  <a:srgbClr val="81143C"/>
                </a:solidFill>
                <a:latin typeface="+mj-lt"/>
              </a:rPr>
              <a:t>14</a:t>
            </a:r>
            <a:r>
              <a:rPr lang="en-GB" sz="2400" dirty="0">
                <a:solidFill>
                  <a:srgbClr val="81143C"/>
                </a:solidFill>
                <a:latin typeface="+mj-lt"/>
              </a:rPr>
              <a:t> </a:t>
            </a:r>
            <a:br>
              <a:rPr lang="en-GB" sz="2400" dirty="0">
                <a:solidFill>
                  <a:srgbClr val="81143C"/>
                </a:solidFill>
                <a:latin typeface="+mj-lt"/>
              </a:rPr>
            </a:br>
            <a:r>
              <a:rPr lang="en-GB" sz="2400" dirty="0">
                <a:solidFill>
                  <a:srgbClr val="81143C"/>
                </a:solidFill>
                <a:latin typeface="+mj-lt"/>
              </a:rPr>
              <a:t>K. Olu,</a:t>
            </a:r>
            <a:r>
              <a:rPr lang="en-GB" sz="2400" baseline="30000" dirty="0">
                <a:solidFill>
                  <a:srgbClr val="81143C"/>
                </a:solidFill>
                <a:latin typeface="+mj-lt"/>
              </a:rPr>
              <a:t>15</a:t>
            </a:r>
            <a:r>
              <a:rPr lang="en-GB" sz="2400" dirty="0">
                <a:solidFill>
                  <a:srgbClr val="81143C"/>
                </a:solidFill>
                <a:latin typeface="+mj-lt"/>
              </a:rPr>
              <a:t> Y. Tian,</a:t>
            </a:r>
            <a:r>
              <a:rPr lang="en-GB" sz="2400" baseline="30000" dirty="0">
                <a:solidFill>
                  <a:srgbClr val="81143C"/>
                </a:solidFill>
                <a:latin typeface="+mj-lt"/>
              </a:rPr>
              <a:t>16</a:t>
            </a:r>
            <a:r>
              <a:rPr lang="en-GB" sz="2400" dirty="0">
                <a:solidFill>
                  <a:srgbClr val="81143C"/>
                </a:solidFill>
                <a:latin typeface="+mj-lt"/>
              </a:rPr>
              <a:t> X. Zhang,</a:t>
            </a:r>
            <a:r>
              <a:rPr lang="en-GB" sz="2400" baseline="30000" dirty="0">
                <a:solidFill>
                  <a:srgbClr val="81143C"/>
                </a:solidFill>
                <a:latin typeface="+mj-lt"/>
              </a:rPr>
              <a:t>17</a:t>
            </a:r>
            <a:r>
              <a:rPr lang="en-GB" sz="2400" dirty="0">
                <a:solidFill>
                  <a:srgbClr val="81143C"/>
                </a:solidFill>
                <a:latin typeface="+mj-lt"/>
              </a:rPr>
              <a:t> L. Shen,</a:t>
            </a:r>
            <a:r>
              <a:rPr lang="en-GB" sz="2400" baseline="30000" dirty="0">
                <a:solidFill>
                  <a:srgbClr val="81143C"/>
                </a:solidFill>
                <a:latin typeface="+mj-lt"/>
              </a:rPr>
              <a:t>18</a:t>
            </a:r>
            <a:endParaRPr lang="en-CH" sz="2400" dirty="0">
              <a:solidFill>
                <a:srgbClr val="81143C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9F1578-8346-AB64-66BD-581BCFC78EF8}"/>
              </a:ext>
            </a:extLst>
          </p:cNvPr>
          <p:cNvSpPr txBox="1"/>
          <p:nvPr/>
        </p:nvSpPr>
        <p:spPr>
          <a:xfrm>
            <a:off x="949779" y="6765384"/>
            <a:ext cx="12200164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aseline="30000" dirty="0">
                <a:solidFill>
                  <a:srgbClr val="81143C"/>
                </a:solidFill>
              </a:rPr>
              <a:t>1</a:t>
            </a:r>
            <a:r>
              <a:rPr lang="en-GB" sz="1600" dirty="0">
                <a:solidFill>
                  <a:srgbClr val="81143C"/>
                </a:solidFill>
              </a:rPr>
              <a:t>Department of Gastroenterology and Gastrointestinal Oncology, National Cancer </a:t>
            </a:r>
            <a:r>
              <a:rPr lang="en-GB" sz="1600" dirty="0" err="1">
                <a:solidFill>
                  <a:srgbClr val="81143C"/>
                </a:solidFill>
              </a:rPr>
              <a:t>Center</a:t>
            </a:r>
            <a:r>
              <a:rPr lang="en-GB" sz="1600" dirty="0">
                <a:solidFill>
                  <a:srgbClr val="81143C"/>
                </a:solidFill>
              </a:rPr>
              <a:t> Hospital East, Kashiwa, Japan; </a:t>
            </a:r>
            <a:r>
              <a:rPr lang="en-GB" sz="1600" baseline="30000" dirty="0">
                <a:solidFill>
                  <a:srgbClr val="81143C"/>
                </a:solidFill>
              </a:rPr>
              <a:t>2</a:t>
            </a:r>
            <a:r>
              <a:rPr lang="en-GB" sz="1600" dirty="0">
                <a:solidFill>
                  <a:srgbClr val="81143C"/>
                </a:solidFill>
              </a:rPr>
              <a:t>Oncology Department, Asan Medical </a:t>
            </a:r>
            <a:r>
              <a:rPr lang="en-GB" sz="1600" dirty="0" err="1">
                <a:solidFill>
                  <a:srgbClr val="81143C"/>
                </a:solidFill>
              </a:rPr>
              <a:t>Center</a:t>
            </a:r>
            <a:r>
              <a:rPr lang="en-GB" sz="1600" dirty="0">
                <a:solidFill>
                  <a:srgbClr val="81143C"/>
                </a:solidFill>
              </a:rPr>
              <a:t> - University of Ulsan College of Medicine, Seoul, Republic of Korea; </a:t>
            </a:r>
            <a:r>
              <a:rPr lang="en-GB" sz="1600" baseline="30000" dirty="0">
                <a:solidFill>
                  <a:srgbClr val="81143C"/>
                </a:solidFill>
              </a:rPr>
              <a:t>3</a:t>
            </a:r>
            <a:r>
              <a:rPr lang="en-GB" sz="1600" dirty="0">
                <a:solidFill>
                  <a:srgbClr val="81143C"/>
                </a:solidFill>
              </a:rPr>
              <a:t>Medical Oncology, The Second Affiliated Hospital of Zhejiang University School of Medicine - East Gate 1, Hangzhou, China; </a:t>
            </a:r>
            <a:r>
              <a:rPr lang="en-GB" sz="1600" baseline="30000" dirty="0">
                <a:solidFill>
                  <a:srgbClr val="81143C"/>
                </a:solidFill>
              </a:rPr>
              <a:t>4</a:t>
            </a:r>
            <a:r>
              <a:rPr lang="en-GB" sz="1600" dirty="0">
                <a:solidFill>
                  <a:srgbClr val="81143C"/>
                </a:solidFill>
              </a:rPr>
              <a:t>Medical Oncology Department, Fudan University Shanghai Cancer </a:t>
            </a:r>
            <a:r>
              <a:rPr lang="en-GB" sz="1600" dirty="0" err="1">
                <a:solidFill>
                  <a:srgbClr val="81143C"/>
                </a:solidFill>
              </a:rPr>
              <a:t>Center</a:t>
            </a:r>
            <a:r>
              <a:rPr lang="en-GB" sz="1600" dirty="0">
                <a:solidFill>
                  <a:srgbClr val="81143C"/>
                </a:solidFill>
              </a:rPr>
              <a:t>, Shanghai, China; </a:t>
            </a:r>
            <a:r>
              <a:rPr lang="en-GB" sz="1600" baseline="30000" dirty="0">
                <a:solidFill>
                  <a:srgbClr val="81143C"/>
                </a:solidFill>
              </a:rPr>
              <a:t>5</a:t>
            </a:r>
            <a:r>
              <a:rPr lang="en-GB" sz="1600" dirty="0">
                <a:solidFill>
                  <a:srgbClr val="81143C"/>
                </a:solidFill>
              </a:rPr>
              <a:t>Oncology Department, Ruijin Hospital - Shanghai Jiao Tong University School of Medicine, Shanghai, China; </a:t>
            </a:r>
            <a:r>
              <a:rPr lang="en-GB" sz="1600" baseline="30000" dirty="0">
                <a:solidFill>
                  <a:srgbClr val="81143C"/>
                </a:solidFill>
              </a:rPr>
              <a:t>6</a:t>
            </a:r>
            <a:r>
              <a:rPr lang="en-GB" sz="1600" dirty="0">
                <a:solidFill>
                  <a:srgbClr val="81143C"/>
                </a:solidFill>
              </a:rPr>
              <a:t>Hematology and Oncology Division, NCKUH - National Cheng Kung University Hospital, Tainan City, Taiwan; </a:t>
            </a:r>
            <a:r>
              <a:rPr lang="en-GB" sz="1600" baseline="30000" dirty="0">
                <a:solidFill>
                  <a:srgbClr val="81143C"/>
                </a:solidFill>
              </a:rPr>
              <a:t>7</a:t>
            </a:r>
            <a:r>
              <a:rPr lang="en-GB" sz="1600" dirty="0">
                <a:solidFill>
                  <a:srgbClr val="81143C"/>
                </a:solidFill>
              </a:rPr>
              <a:t>Gastroenterological Chemotherapy Department, The Cancer Institute Hospital of JFCR, Koto-</a:t>
            </a:r>
            <a:r>
              <a:rPr lang="en-GB" sz="1600" dirty="0" err="1">
                <a:solidFill>
                  <a:srgbClr val="81143C"/>
                </a:solidFill>
              </a:rPr>
              <a:t>ku</a:t>
            </a:r>
            <a:r>
              <a:rPr lang="en-GB" sz="1600" dirty="0">
                <a:solidFill>
                  <a:srgbClr val="81143C"/>
                </a:solidFill>
              </a:rPr>
              <a:t>, Japan; </a:t>
            </a:r>
            <a:r>
              <a:rPr lang="en-GB" sz="1600" baseline="30000" dirty="0">
                <a:solidFill>
                  <a:srgbClr val="81143C"/>
                </a:solidFill>
              </a:rPr>
              <a:t>8</a:t>
            </a:r>
            <a:r>
              <a:rPr lang="en-GB" sz="1600" dirty="0">
                <a:solidFill>
                  <a:srgbClr val="81143C"/>
                </a:solidFill>
              </a:rPr>
              <a:t>Medical Oncology, The Third </a:t>
            </a:r>
            <a:r>
              <a:rPr lang="en-GB" sz="1600" dirty="0" err="1">
                <a:solidFill>
                  <a:srgbClr val="81143C"/>
                </a:solidFill>
              </a:rPr>
              <a:t>Xiangya</a:t>
            </a:r>
            <a:r>
              <a:rPr lang="en-GB" sz="1600" dirty="0">
                <a:solidFill>
                  <a:srgbClr val="81143C"/>
                </a:solidFill>
              </a:rPr>
              <a:t> Hospital of Central South University, Changsha, China; </a:t>
            </a:r>
            <a:r>
              <a:rPr lang="en-GB" sz="1600" baseline="30000" dirty="0">
                <a:solidFill>
                  <a:srgbClr val="81143C"/>
                </a:solidFill>
              </a:rPr>
              <a:t>9</a:t>
            </a:r>
            <a:r>
              <a:rPr lang="en-GB" sz="1600" dirty="0">
                <a:solidFill>
                  <a:srgbClr val="81143C"/>
                </a:solidFill>
              </a:rPr>
              <a:t>Internal Medicine, Samsung Medical </a:t>
            </a:r>
            <a:r>
              <a:rPr lang="en-GB" sz="1600" dirty="0" err="1">
                <a:solidFill>
                  <a:srgbClr val="81143C"/>
                </a:solidFill>
              </a:rPr>
              <a:t>Center</a:t>
            </a:r>
            <a:r>
              <a:rPr lang="en-GB" sz="1600" dirty="0">
                <a:solidFill>
                  <a:srgbClr val="81143C"/>
                </a:solidFill>
              </a:rPr>
              <a:t> (SMC), Seoul, Republic of Korea; </a:t>
            </a:r>
            <a:r>
              <a:rPr lang="en-GB" sz="1600" baseline="30000" dirty="0">
                <a:solidFill>
                  <a:srgbClr val="81143C"/>
                </a:solidFill>
              </a:rPr>
              <a:t>10</a:t>
            </a:r>
            <a:r>
              <a:rPr lang="en-GB" sz="1600" dirty="0">
                <a:solidFill>
                  <a:srgbClr val="81143C"/>
                </a:solidFill>
              </a:rPr>
              <a:t>Clinical Oncology Department, Aichi Cancer </a:t>
            </a:r>
            <a:r>
              <a:rPr lang="en-GB" sz="1600" dirty="0" err="1">
                <a:solidFill>
                  <a:srgbClr val="81143C"/>
                </a:solidFill>
              </a:rPr>
              <a:t>Center</a:t>
            </a:r>
            <a:r>
              <a:rPr lang="en-GB" sz="1600" dirty="0">
                <a:solidFill>
                  <a:srgbClr val="81143C"/>
                </a:solidFill>
              </a:rPr>
              <a:t> Hospital, Nagoya, Japan; </a:t>
            </a:r>
            <a:r>
              <a:rPr lang="en-GB" sz="1600" baseline="30000" dirty="0">
                <a:solidFill>
                  <a:srgbClr val="81143C"/>
                </a:solidFill>
              </a:rPr>
              <a:t>11</a:t>
            </a:r>
            <a:r>
              <a:rPr lang="en-GB" sz="1600" dirty="0">
                <a:solidFill>
                  <a:srgbClr val="81143C"/>
                </a:solidFill>
              </a:rPr>
              <a:t>Department of Gastrointestinal Surgery, Kanagawa Cancer </a:t>
            </a:r>
            <a:r>
              <a:rPr lang="en-GB" sz="1600" dirty="0" err="1">
                <a:solidFill>
                  <a:srgbClr val="81143C"/>
                </a:solidFill>
              </a:rPr>
              <a:t>Center</a:t>
            </a:r>
            <a:r>
              <a:rPr lang="en-GB" sz="1600" dirty="0">
                <a:solidFill>
                  <a:srgbClr val="81143C"/>
                </a:solidFill>
              </a:rPr>
              <a:t>, Yokohama, Japan; </a:t>
            </a:r>
            <a:r>
              <a:rPr lang="en-GB" sz="1600" baseline="30000" dirty="0">
                <a:solidFill>
                  <a:srgbClr val="81143C"/>
                </a:solidFill>
              </a:rPr>
              <a:t>12</a:t>
            </a:r>
            <a:r>
              <a:rPr lang="en-GB" sz="1600" dirty="0">
                <a:solidFill>
                  <a:srgbClr val="81143C"/>
                </a:solidFill>
              </a:rPr>
              <a:t>Medical Oncology, </a:t>
            </a:r>
            <a:r>
              <a:rPr lang="en-GB" sz="1600" dirty="0" err="1">
                <a:solidFill>
                  <a:srgbClr val="81143C"/>
                </a:solidFill>
              </a:rPr>
              <a:t>Kindai</a:t>
            </a:r>
            <a:r>
              <a:rPr lang="en-GB" sz="1600" dirty="0">
                <a:solidFill>
                  <a:srgbClr val="81143C"/>
                </a:solidFill>
              </a:rPr>
              <a:t> University - Faculty of Medicine, Osaka, Japan; </a:t>
            </a:r>
            <a:r>
              <a:rPr lang="en-GB" sz="1600" baseline="30000" dirty="0">
                <a:solidFill>
                  <a:srgbClr val="81143C"/>
                </a:solidFill>
              </a:rPr>
              <a:t>13</a:t>
            </a:r>
            <a:r>
              <a:rPr lang="en-GB" sz="1600" dirty="0">
                <a:solidFill>
                  <a:srgbClr val="81143C"/>
                </a:solidFill>
              </a:rPr>
              <a:t>Department of Medical Oncology, Chinese Academy of Medical Science - National Cancer </a:t>
            </a:r>
            <a:r>
              <a:rPr lang="en-GB" sz="1600" dirty="0" err="1">
                <a:solidFill>
                  <a:srgbClr val="81143C"/>
                </a:solidFill>
              </a:rPr>
              <a:t>Center</a:t>
            </a:r>
            <a:r>
              <a:rPr lang="en-GB" sz="1600" dirty="0">
                <a:solidFill>
                  <a:srgbClr val="81143C"/>
                </a:solidFill>
              </a:rPr>
              <a:t>, Cancer Hospital, Beijing, China; </a:t>
            </a:r>
            <a:r>
              <a:rPr lang="en-GB" sz="1600" baseline="30000" dirty="0">
                <a:solidFill>
                  <a:srgbClr val="81143C"/>
                </a:solidFill>
              </a:rPr>
              <a:t>14</a:t>
            </a:r>
            <a:r>
              <a:rPr lang="en-GB" sz="1600" dirty="0">
                <a:solidFill>
                  <a:srgbClr val="81143C"/>
                </a:solidFill>
              </a:rPr>
              <a:t>Pfizer </a:t>
            </a:r>
            <a:r>
              <a:rPr lang="en-GB" sz="1600" dirty="0" err="1">
                <a:solidFill>
                  <a:srgbClr val="81143C"/>
                </a:solidFill>
              </a:rPr>
              <a:t>S.r.l</a:t>
            </a:r>
            <a:r>
              <a:rPr lang="en-GB" sz="1600" dirty="0">
                <a:solidFill>
                  <a:srgbClr val="81143C"/>
                </a:solidFill>
              </a:rPr>
              <a:t>., Milan, Italy; </a:t>
            </a:r>
            <a:r>
              <a:rPr lang="en-GB" sz="1600" baseline="30000" dirty="0">
                <a:solidFill>
                  <a:srgbClr val="81143C"/>
                </a:solidFill>
              </a:rPr>
              <a:t>15</a:t>
            </a:r>
            <a:r>
              <a:rPr lang="en-GB" sz="1600" dirty="0">
                <a:solidFill>
                  <a:srgbClr val="81143C"/>
                </a:solidFill>
              </a:rPr>
              <a:t>Pfizer AG/Pfizer PFE Switzerland GmbH, Zurich, Switzerland; </a:t>
            </a:r>
            <a:r>
              <a:rPr lang="en-GB" sz="1600" baseline="30000" dirty="0">
                <a:solidFill>
                  <a:srgbClr val="81143C"/>
                </a:solidFill>
              </a:rPr>
              <a:t>16</a:t>
            </a:r>
            <a:r>
              <a:rPr lang="en-GB" sz="1600" dirty="0">
                <a:solidFill>
                  <a:srgbClr val="81143C"/>
                </a:solidFill>
              </a:rPr>
              <a:t>Pfizer (China) Research and Development Co., Ltd., Shanghai, China; </a:t>
            </a:r>
            <a:r>
              <a:rPr lang="en-GB" sz="1600" baseline="30000" dirty="0">
                <a:solidFill>
                  <a:srgbClr val="81143C"/>
                </a:solidFill>
              </a:rPr>
              <a:t>17</a:t>
            </a:r>
            <a:r>
              <a:rPr lang="en-GB" sz="1600" dirty="0">
                <a:solidFill>
                  <a:srgbClr val="81143C"/>
                </a:solidFill>
              </a:rPr>
              <a:t>Pfizer Inc., South San Francisco, CA, USA; </a:t>
            </a:r>
            <a:r>
              <a:rPr lang="en-GB" sz="1600" baseline="30000" dirty="0">
                <a:solidFill>
                  <a:srgbClr val="81143C"/>
                </a:solidFill>
              </a:rPr>
              <a:t>18</a:t>
            </a:r>
            <a:r>
              <a:rPr lang="en-GB" sz="1600" dirty="0">
                <a:solidFill>
                  <a:srgbClr val="81143C"/>
                </a:solidFill>
              </a:rPr>
              <a:t>GI Oncology Department, Beijing Cancer Hospital, Beijing, China</a:t>
            </a:r>
            <a:endParaRPr lang="en-US" sz="1600" dirty="0">
              <a:solidFill>
                <a:srgbClr val="81143C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B6BFB726-E58B-9FCA-CBCC-A3EF1CCE1EAA}"/>
              </a:ext>
            </a:extLst>
          </p:cNvPr>
          <p:cNvSpPr txBox="1">
            <a:spLocks/>
          </p:cNvSpPr>
          <p:nvPr/>
        </p:nvSpPr>
        <p:spPr>
          <a:xfrm>
            <a:off x="119742" y="100534"/>
            <a:ext cx="7031685" cy="9720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100"/>
              </a:spcBef>
              <a:buFont typeface="Arial" pitchFamily="34" charset="0"/>
              <a:buNone/>
              <a:defRPr sz="2630" b="1" i="0" kern="1200">
                <a:solidFill>
                  <a:srgbClr val="00305D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noProof="0" dirty="0">
                <a:solidFill>
                  <a:srgbClr val="8114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number: 199MO</a:t>
            </a:r>
            <a:endParaRPr lang="en-US" sz="2800" noProof="0" dirty="0">
              <a:solidFill>
                <a:srgbClr val="81143C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761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4D3E0-7854-DBCF-6B13-8930D7543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4A5AC94E-A4DA-4D5E-2E8E-96263EC9F0EA}"/>
              </a:ext>
            </a:extLst>
          </p:cNvPr>
          <p:cNvSpPr txBox="1">
            <a:spLocks/>
          </p:cNvSpPr>
          <p:nvPr/>
        </p:nvSpPr>
        <p:spPr>
          <a:xfrm>
            <a:off x="927651" y="1600744"/>
            <a:ext cx="16213720" cy="2887177"/>
          </a:xfrm>
          <a:prstGeom prst="rect">
            <a:avLst/>
          </a:prstGeom>
        </p:spPr>
        <p:txBody>
          <a:bodyPr vert="horz" lIns="182880" tIns="91440" rIns="182880" bIns="91440" rtlCol="0">
            <a:noAutofit/>
          </a:bodyPr>
          <a:lstStyle>
            <a:lvl1pPr marL="228589" indent="-228589" algn="l" defTabSz="914354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78" indent="-228589" algn="l" defTabSz="914354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3966" indent="-228589" algn="l" defTabSz="914354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0755" indent="-228589" algn="l" defTabSz="914354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37544" indent="-228589" algn="l" defTabSz="914354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78" indent="-457178" defTabSz="1828708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/>
              <a:t>The authors thank the participants, their families, and all the staff at the participating sites</a:t>
            </a:r>
          </a:p>
          <a:p>
            <a:pPr marL="457178" indent="-457178" defTabSz="1828708"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400" dirty="0"/>
              <a:t>The BREAKWATER study was funded by Pfizer </a:t>
            </a:r>
            <a:r>
              <a:rPr lang="en-US" sz="2400" dirty="0"/>
              <a:t>and was conducted with support from ONO Pharmaceutical, Merck KGaA (Darmstadt, Germany), and Eli Lilly and Company</a:t>
            </a:r>
            <a:endParaRPr lang="en-GB" sz="2400" dirty="0"/>
          </a:p>
          <a:p>
            <a:pPr marL="457178" indent="-457178" defTabSz="1828708"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2400" dirty="0"/>
              <a:t>Medical writing support was provided by Jake Casson, PhD, of Nucleus Global, an </a:t>
            </a:r>
            <a:r>
              <a:rPr lang="en-GB" sz="2400" dirty="0" err="1"/>
              <a:t>Inizio</a:t>
            </a:r>
            <a:r>
              <a:rPr lang="en-GB" sz="2400" dirty="0"/>
              <a:t> Company, and was funded by Pfizer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21A725-0F0D-8CB1-076B-7F15577EC94B}"/>
              </a:ext>
            </a:extLst>
          </p:cNvPr>
          <p:cNvSpPr txBox="1"/>
          <p:nvPr/>
        </p:nvSpPr>
        <p:spPr>
          <a:xfrm>
            <a:off x="5880352" y="4825270"/>
            <a:ext cx="2245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 PLS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4EE311-F8AA-3405-1B9E-EA368BBCC147}"/>
              </a:ext>
            </a:extLst>
          </p:cNvPr>
          <p:cNvGrpSpPr/>
          <p:nvPr/>
        </p:nvGrpSpPr>
        <p:grpSpPr>
          <a:xfrm>
            <a:off x="2724612" y="4487921"/>
            <a:ext cx="4347920" cy="4446712"/>
            <a:chOff x="5485440" y="1329012"/>
            <a:chExt cx="2173960" cy="222335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6774F2D-290A-328B-8016-D94FC3F2771C}"/>
                </a:ext>
              </a:extLst>
            </p:cNvPr>
            <p:cNvSpPr txBox="1"/>
            <p:nvPr/>
          </p:nvSpPr>
          <p:spPr>
            <a:xfrm>
              <a:off x="5752069" y="1329012"/>
              <a:ext cx="167073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Presentation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54FC9E-C01F-35C5-3C2C-207DBB9E94BB}"/>
                </a:ext>
              </a:extLst>
            </p:cNvPr>
            <p:cNvSpPr txBox="1"/>
            <p:nvPr/>
          </p:nvSpPr>
          <p:spPr>
            <a:xfrm>
              <a:off x="5485440" y="3075314"/>
              <a:ext cx="2173960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Copies of this presentation obtained through the Quick Response (QR) code are for personal use only and may not be reproduced without permission from the author of this oral.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443867F-3E41-57A6-B207-F085D69DFDAF}"/>
              </a:ext>
            </a:extLst>
          </p:cNvPr>
          <p:cNvSpPr txBox="1">
            <a:spLocks/>
          </p:cNvSpPr>
          <p:nvPr/>
        </p:nvSpPr>
        <p:spPr>
          <a:xfrm>
            <a:off x="505334" y="166222"/>
            <a:ext cx="16977696" cy="1252800"/>
          </a:xfrm>
          <a:prstGeom prst="rect">
            <a:avLst/>
          </a:prstGeom>
        </p:spPr>
        <p:txBody>
          <a:bodyPr vert="horz" lIns="182880" tIns="91440" rIns="182880" bIns="91440" rtlCol="0" anchor="ctr" anchorCtr="0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1828708">
              <a:defRPr/>
            </a:pPr>
            <a:endParaRPr lang="en-US" sz="41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3097B6-8E8D-D3FC-D7B2-5728499B8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dirty="0"/>
              <a:t>Acknowledgments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44089B-5CAA-0301-9F82-7241E92B7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1713" y="4825271"/>
            <a:ext cx="3017520" cy="301752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8E343DD-31CB-48DC-9734-8F9A776C2FF4}"/>
              </a:ext>
            </a:extLst>
          </p:cNvPr>
          <p:cNvGrpSpPr/>
          <p:nvPr/>
        </p:nvGrpSpPr>
        <p:grpSpPr>
          <a:xfrm>
            <a:off x="8929565" y="4487921"/>
            <a:ext cx="4347920" cy="4015824"/>
            <a:chOff x="5485440" y="1329012"/>
            <a:chExt cx="2173960" cy="200791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4002442-67AC-E144-5DDC-83A1B4E5E38F}"/>
                </a:ext>
              </a:extLst>
            </p:cNvPr>
            <p:cNvSpPr txBox="1"/>
            <p:nvPr/>
          </p:nvSpPr>
          <p:spPr>
            <a:xfrm>
              <a:off x="5752069" y="1329012"/>
              <a:ext cx="167073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Presentation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2C2D9DF-5540-3A15-CE17-B1E0628FF5EC}"/>
                </a:ext>
              </a:extLst>
            </p:cNvPr>
            <p:cNvSpPr txBox="1"/>
            <p:nvPr/>
          </p:nvSpPr>
          <p:spPr>
            <a:xfrm>
              <a:off x="5485440" y="3075314"/>
              <a:ext cx="217396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Please scan this QR Code with your smartphone to view a plain language summary.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C8DB33E3-F77A-18F1-64B3-F7D336884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4801" y="4825271"/>
            <a:ext cx="301752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9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43A321-33A6-94F3-AD96-270FB5F6F4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dirty="0"/>
              <a:t>Disclosures</a:t>
            </a:r>
            <a:endParaRPr lang="en-CH" sz="3600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BB382BC-6CC5-7EED-211B-0329D3CAFD8D}"/>
              </a:ext>
            </a:extLst>
          </p:cNvPr>
          <p:cNvSpPr txBox="1">
            <a:spLocks/>
          </p:cNvSpPr>
          <p:nvPr/>
        </p:nvSpPr>
        <p:spPr>
          <a:xfrm>
            <a:off x="927651" y="1563990"/>
            <a:ext cx="16445949" cy="4822742"/>
          </a:xfrm>
          <a:prstGeom prst="rect">
            <a:avLst/>
          </a:prstGeom>
        </p:spPr>
        <p:txBody>
          <a:bodyPr vert="horz" lIns="182880" tIns="91440" rIns="182880" bIns="91440" rtlCol="0">
            <a:noAutofit/>
          </a:bodyPr>
          <a:lstStyle>
            <a:lvl1pPr marL="228589" indent="-228589" algn="l" defTabSz="914354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78" indent="-228589" algn="l" defTabSz="914354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3966" indent="-228589" algn="l" defTabSz="914354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0755" indent="-228589" algn="l" defTabSz="914354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37544" indent="-228589" algn="l" defTabSz="914354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78" indent="-457178" defTabSz="1828708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/>
              <a:t>Dr Takayuki Yoshino reports receiving honoraria from Chugai Pharma, Merck KGaA, MSD, Ono Pharmaceutical, and Takeda; consulting fees from </a:t>
            </a:r>
            <a:r>
              <a:rPr lang="en-US" sz="2800" dirty="0" err="1"/>
              <a:t>Indivumed</a:t>
            </a:r>
            <a:r>
              <a:rPr lang="en-US" sz="2800" dirty="0"/>
              <a:t> and </a:t>
            </a:r>
            <a:r>
              <a:rPr lang="en-US" sz="2800" dirty="0" err="1"/>
              <a:t>Suminoto</a:t>
            </a:r>
            <a:r>
              <a:rPr lang="en-US" sz="2800" dirty="0"/>
              <a:t> Corp; and research funding from Amgen, Bristol Myers Squibb, Caris, Chugai Pharma, Daiichi Sankyo, Exact Sciences, Eisai, FALCO Biosystems, Medical &amp; Biological Laboratories, Merus N.V., </a:t>
            </a:r>
            <a:r>
              <a:rPr lang="en-US" sz="2800" dirty="0" err="1"/>
              <a:t>Miyarisan</a:t>
            </a:r>
            <a:r>
              <a:rPr lang="en-US" sz="2800" dirty="0"/>
              <a:t> Pharmaceutical, Molecular Health, MSD, Natera, Nippon Boehringer Ingelheim, Ono Pharmaceutical, Pfizer, Roche Diagnostics, Sanofi, Sysmex, Takeda Pharmaceutical, and Taiho Pharmaceutical</a:t>
            </a:r>
            <a:br>
              <a:rPr lang="en-US" sz="2800" dirty="0"/>
            </a:br>
            <a:endParaRPr lang="en-US" sz="2800" baseline="30000" dirty="0"/>
          </a:p>
          <a:p>
            <a:pPr marL="457178" indent="-457178" defTabSz="1828708">
              <a:spcBef>
                <a:spcPts val="0"/>
              </a:spcBef>
              <a:spcAft>
                <a:spcPts val="1800"/>
              </a:spcAft>
              <a:defRPr/>
            </a:pPr>
            <a:endParaRPr lang="en-US" sz="2800" baseline="30000" dirty="0"/>
          </a:p>
          <a:p>
            <a:pPr marL="457178" indent="-457178" defTabSz="1828708">
              <a:spcBef>
                <a:spcPts val="0"/>
              </a:spcBef>
              <a:spcAft>
                <a:spcPts val="1800"/>
              </a:spcAft>
              <a:defRPr/>
            </a:pPr>
            <a:endParaRPr lang="en-US" sz="2800" baseline="30000" dirty="0"/>
          </a:p>
          <a:p>
            <a:pPr marL="457178" indent="-457178" defTabSz="1828708">
              <a:spcBef>
                <a:spcPts val="0"/>
              </a:spcBef>
              <a:spcAft>
                <a:spcPts val="1800"/>
              </a:spcAft>
              <a:defRPr/>
            </a:pPr>
            <a:endParaRPr lang="en-US" sz="2800" baseline="30000" dirty="0"/>
          </a:p>
          <a:p>
            <a:pPr marL="457178" indent="-457178" defTabSz="1828708">
              <a:spcBef>
                <a:spcPts val="0"/>
              </a:spcBef>
              <a:spcAft>
                <a:spcPts val="1800"/>
              </a:spcAft>
              <a:defRPr/>
            </a:pPr>
            <a:endParaRPr lang="en-US" sz="2800" baseline="30000" dirty="0"/>
          </a:p>
          <a:p>
            <a:pPr marL="457178" indent="-457178" defTabSz="1828708">
              <a:spcBef>
                <a:spcPts val="0"/>
              </a:spcBef>
              <a:spcAft>
                <a:spcPts val="1200"/>
              </a:spcAft>
              <a:defRPr/>
            </a:pPr>
            <a:endParaRPr lang="en-US" sz="2800" baseline="30000" dirty="0"/>
          </a:p>
          <a:p>
            <a:pPr marL="457178" indent="-457178" defTabSz="1828708">
              <a:spcBef>
                <a:spcPts val="0"/>
              </a:spcBef>
              <a:spcAft>
                <a:spcPts val="2400"/>
              </a:spcAft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7316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8BCB6-E761-37C5-F19C-E866DFBA8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1">
            <a:extLst>
              <a:ext uri="{FF2B5EF4-FFF2-40B4-BE49-F238E27FC236}">
                <a16:creationId xmlns:a16="http://schemas.microsoft.com/office/drawing/2014/main" id="{0F0B1537-FCFA-E1DE-5A4D-6F4001F99C0D}"/>
              </a:ext>
            </a:extLst>
          </p:cNvPr>
          <p:cNvSpPr txBox="1">
            <a:spLocks/>
          </p:cNvSpPr>
          <p:nvPr/>
        </p:nvSpPr>
        <p:spPr>
          <a:xfrm>
            <a:off x="0" y="1190368"/>
            <a:ext cx="16977696" cy="1252800"/>
          </a:xfrm>
          <a:prstGeom prst="rect">
            <a:avLst/>
          </a:prstGeom>
        </p:spPr>
        <p:txBody>
          <a:bodyPr vert="horz" lIns="182880" tIns="91440" rIns="182880" bIns="91440" rtlCol="0" anchor="ctr" anchorCtr="0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1828708">
              <a:defRPr/>
            </a:pPr>
            <a:endParaRPr lang="en-GB" sz="4100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0ECE58FC-B14E-9FA3-B3D9-737F653A27CA}"/>
              </a:ext>
            </a:extLst>
          </p:cNvPr>
          <p:cNvSpPr txBox="1">
            <a:spLocks/>
          </p:cNvSpPr>
          <p:nvPr/>
        </p:nvSpPr>
        <p:spPr>
          <a:xfrm>
            <a:off x="201259" y="8214833"/>
            <a:ext cx="17275786" cy="872396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US" sz="1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US" sz="12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EED119-6CF3-13CF-1B8B-524FF79859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600" dirty="0"/>
              <a:t>BREAKWATER</a:t>
            </a:r>
            <a:endParaRPr lang="en-US" sz="36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6ED1E0-2444-D0B7-1FBB-A2750E66A9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7650" y="8770128"/>
            <a:ext cx="16168917" cy="1207556"/>
          </a:xfrm>
        </p:spPr>
        <p:txBody>
          <a:bodyPr/>
          <a:lstStyle/>
          <a:p>
            <a:r>
              <a:rPr lang="en-US" sz="1200" b="0" baseline="30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</a:t>
            </a:r>
            <a:r>
              <a:rPr lang="en-US" sz="12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NCT04607421. </a:t>
            </a:r>
            <a:r>
              <a:rPr lang="en-US" sz="1200" b="0" baseline="300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</a:t>
            </a:r>
            <a:r>
              <a:rPr lang="en-US" sz="1200" b="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Following</a:t>
            </a:r>
            <a:r>
              <a:rPr lang="en-US" sz="12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 protocol amendment, enrollment to the EC arm was stopped and patients were randomized 1:1 to the EC+mFOLFOX6 or control arms. </a:t>
            </a:r>
            <a:r>
              <a:rPr lang="en-US" sz="1200" b="0" baseline="300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</a:t>
            </a:r>
            <a:r>
              <a:rPr lang="en-US" sz="1200" b="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Patients</a:t>
            </a:r>
            <a:r>
              <a:rPr lang="en-US" sz="12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were enrolled between November 16, 2021, and December 22, 2023. </a:t>
            </a:r>
            <a:r>
              <a:rPr lang="en-US" sz="1200" b="0" baseline="300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</a:t>
            </a:r>
            <a:r>
              <a:rPr lang="en-US" sz="1200" b="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</a:t>
            </a:r>
            <a:r>
              <a:rPr lang="en-US" sz="12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the first 110 patients in each of the EC + mFOLFOX6 and control arms. </a:t>
            </a:r>
            <a:br>
              <a:rPr lang="en-US" sz="12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12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BICR, blinded independent central review; </a:t>
            </a:r>
            <a:r>
              <a:rPr lang="en-GB" sz="1200" b="0" kern="100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BRAF, V-Raf murine sarcoma viral oncogene homolog B; CAPOX, capecitabine and oxaliplatin; </a:t>
            </a:r>
            <a:r>
              <a:rPr lang="en-GB" sz="1200" b="0" kern="100" dirty="0" err="1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dMMR</a:t>
            </a:r>
            <a:r>
              <a:rPr lang="en-GB" sz="1200" b="0" kern="100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, deficient mismatch repair; EC, </a:t>
            </a:r>
            <a:r>
              <a:rPr lang="en-GB" sz="1200" b="0" kern="100" dirty="0" err="1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encorafenib</a:t>
            </a:r>
            <a:r>
              <a:rPr lang="en-GB" sz="1200" b="0" kern="100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 plus cetuximab; ECOG PS, </a:t>
            </a:r>
            <a:r>
              <a:rPr lang="en-US" sz="1200" b="0" kern="100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Eastern Cooperative Oncology Group performance status</a:t>
            </a:r>
            <a:r>
              <a:rPr lang="en-GB" sz="1200" b="0" kern="100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; EGFR, epidermal growth factor receptor; FOLFOXIRI, </a:t>
            </a:r>
            <a:r>
              <a:rPr lang="en-US" sz="1200" b="0" kern="100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irinotecan, oxaliplatin, leucovorin, and fluorouracil; </a:t>
            </a:r>
            <a:r>
              <a:rPr lang="en-GB" sz="1200" b="0" kern="100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mFOLFOX6, modified oxaliplatin, leucovorin, and fluorouracil; mCRC, metastatic colorectal cancer; </a:t>
            </a:r>
            <a:r>
              <a:rPr lang="en-GB" sz="1200" b="0" kern="100" dirty="0" err="1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mo</a:t>
            </a:r>
            <a:r>
              <a:rPr lang="en-GB" sz="1200" b="0" kern="100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, months; MSI-H, microsatellite instability-high; ORR, objective response rate; OS, overall survival; PFS, progression-free survival; </a:t>
            </a:r>
            <a:r>
              <a:rPr lang="en-GB" sz="1200" b="0" i="1" kern="100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RAS</a:t>
            </a:r>
            <a:r>
              <a:rPr lang="en-GB" sz="1200" b="0" kern="100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, rat sarcoma; RECIST, Response Evaluation Criteria in Solid </a:t>
            </a:r>
            <a:r>
              <a:rPr lang="en-GB" sz="1200" b="0" kern="100" dirty="0" err="1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Tumors</a:t>
            </a:r>
            <a:r>
              <a:rPr lang="en-GB" sz="1200" b="0" kern="100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12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Kopetz S, et al, </a:t>
            </a:r>
            <a:r>
              <a:rPr lang="en-US" sz="1200" b="0" i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Nat Med. </a:t>
            </a:r>
            <a:r>
              <a:rPr lang="en-US" sz="12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2025;31:901–908. 2. </a:t>
            </a:r>
            <a:r>
              <a:rPr lang="en-US" sz="1200" b="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Élez</a:t>
            </a:r>
            <a:r>
              <a:rPr lang="en-US" sz="12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E, et al. </a:t>
            </a:r>
            <a:r>
              <a:rPr lang="en-US" sz="1200" b="0" i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 Engl J Med</a:t>
            </a:r>
            <a:r>
              <a:rPr lang="en-US" sz="12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2025; 392:2425-2437. 3. BRAFTOVI. Prescribing information; 2024.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2F96FD-561F-5A1D-95CD-123732F5B2D3}"/>
              </a:ext>
            </a:extLst>
          </p:cNvPr>
          <p:cNvSpPr txBox="1"/>
          <p:nvPr/>
        </p:nvSpPr>
        <p:spPr>
          <a:xfrm>
            <a:off x="810955" y="7842358"/>
            <a:ext cx="16666090" cy="919401"/>
          </a:xfrm>
          <a:prstGeom prst="roundRect">
            <a:avLst/>
          </a:prstGeom>
          <a:solidFill>
            <a:srgbClr val="81143C"/>
          </a:solidFill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235 East Asian (enrolled in China, Japan, Republic of Korea, and Taiwan) patients were included in this exploratory analysis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31D615-3E09-0041-E41C-B25AD4F0A1B5}"/>
              </a:ext>
            </a:extLst>
          </p:cNvPr>
          <p:cNvSpPr txBox="1"/>
          <p:nvPr/>
        </p:nvSpPr>
        <p:spPr>
          <a:xfrm>
            <a:off x="8733094" y="6662167"/>
            <a:ext cx="3391116" cy="7661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lIns="38582" tIns="19291" rIns="38582" bIns="19291" rtlCol="0" anchor="ctr">
            <a:noAutofit/>
          </a:bodyPr>
          <a:lstStyle/>
          <a:p>
            <a:pPr lvl="0" algn="ctr" defTabSz="514337">
              <a:defRPr/>
            </a:pPr>
            <a:r>
              <a:rPr lang="en-US" sz="1600" b="1" kern="0" dirty="0">
                <a:solidFill>
                  <a:prstClr val="white"/>
                </a:solidFill>
                <a:cs typeface="Arial" panose="020B0604020202020204" pitchFamily="34" charset="0"/>
              </a:rPr>
              <a:t>Control</a:t>
            </a: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(n=243)</a:t>
            </a:r>
            <a:r>
              <a:rPr lang="en-US" sz="1600" b="1" kern="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br>
              <a:rPr lang="en-US" sz="1600" b="1" kern="0" dirty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en-US" sz="1600" b="1" kern="0" dirty="0">
                <a:solidFill>
                  <a:prstClr val="white"/>
                </a:solidFill>
                <a:cs typeface="Arial" panose="020B0604020202020204" pitchFamily="34" charset="0"/>
              </a:rPr>
              <a:t>(mFOLFOX6/FOLFOXIRI/CAPOX</a:t>
            </a:r>
            <a:br>
              <a:rPr lang="en-US" sz="1600" b="1" kern="0" dirty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en-US" sz="1600" b="1" kern="0" dirty="0">
                <a:solidFill>
                  <a:prstClr val="white"/>
                </a:solidFill>
                <a:cs typeface="Arial" panose="020B0604020202020204" pitchFamily="34" charset="0"/>
              </a:rPr>
              <a:t> ± bevacizumab)</a:t>
            </a:r>
            <a:endParaRPr lang="en-US" sz="16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nector: Elbow 16">
            <a:extLst>
              <a:ext uri="{FF2B5EF4-FFF2-40B4-BE49-F238E27FC236}">
                <a16:creationId xmlns:a16="http://schemas.microsoft.com/office/drawing/2014/main" id="{18A6BAD7-CCFB-B61E-1A63-CA3B39C46720}"/>
              </a:ext>
            </a:extLst>
          </p:cNvPr>
          <p:cNvCxnSpPr>
            <a:cxnSpLocks/>
            <a:endCxn id="28" idx="1"/>
          </p:cNvCxnSpPr>
          <p:nvPr/>
        </p:nvCxnSpPr>
        <p:spPr>
          <a:xfrm flipV="1">
            <a:off x="7570544" y="5373443"/>
            <a:ext cx="1168630" cy="831411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" name="Straight Arrow Connector 17">
            <a:extLst>
              <a:ext uri="{FF2B5EF4-FFF2-40B4-BE49-F238E27FC236}">
                <a16:creationId xmlns:a16="http://schemas.microsoft.com/office/drawing/2014/main" id="{21E25D2E-F974-DAEF-708B-E78A861EE891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7570544" y="6204840"/>
            <a:ext cx="1162129" cy="1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0" name="Connector: Elbow 18">
            <a:extLst>
              <a:ext uri="{FF2B5EF4-FFF2-40B4-BE49-F238E27FC236}">
                <a16:creationId xmlns:a16="http://schemas.microsoft.com/office/drawing/2014/main" id="{476D3B2E-7CDE-692E-1B8C-8627AAB62EE0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7570544" y="6204854"/>
            <a:ext cx="1162550" cy="840371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graphicFrame>
        <p:nvGraphicFramePr>
          <p:cNvPr id="21" name="Table 6">
            <a:extLst>
              <a:ext uri="{FF2B5EF4-FFF2-40B4-BE49-F238E27FC236}">
                <a16:creationId xmlns:a16="http://schemas.microsoft.com/office/drawing/2014/main" id="{C557691C-A0D8-FFF6-9108-37951F54AF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357903"/>
              </p:ext>
            </p:extLst>
          </p:nvPr>
        </p:nvGraphicFramePr>
        <p:xfrm>
          <a:off x="2463536" y="4615283"/>
          <a:ext cx="3401834" cy="141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1834">
                  <a:extLst>
                    <a:ext uri="{9D8B030D-6E8A-4147-A177-3AD203B41FA5}">
                      <a16:colId xmlns:a16="http://schemas.microsoft.com/office/drawing/2014/main" val="1400955081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Inclusion criteria</a:t>
                      </a:r>
                    </a:p>
                  </a:txBody>
                  <a:tcPr marL="20574" marR="13716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670822"/>
                  </a:ext>
                </a:extLst>
              </a:tr>
              <a:tr h="594930">
                <a:tc>
                  <a:txBody>
                    <a:bodyPr/>
                    <a:lstStyle/>
                    <a:p>
                      <a:pPr marL="171450" indent="-1143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prior systemic treatment for metastatic disease</a:t>
                      </a:r>
                    </a:p>
                    <a:p>
                      <a:pPr marL="171450" indent="-1143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Measurable disease (RECIST 1.1) </a:t>
                      </a:r>
                    </a:p>
                    <a:p>
                      <a:pPr marL="171450" indent="-1143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BRAF V600E-mutant mCRC by local or central laboratory testing</a:t>
                      </a:r>
                    </a:p>
                    <a:p>
                      <a:pPr marL="171450" indent="-1143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ECOG PS 0 or 1 </a:t>
                      </a:r>
                    </a:p>
                  </a:txBody>
                  <a:tcPr marL="20574" marR="13716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981597"/>
                  </a:ext>
                </a:extLst>
              </a:tr>
            </a:tbl>
          </a:graphicData>
        </a:graphic>
      </p:graphicFrame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7E0D586A-CEB5-7C7C-EE77-F5B2E43E78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921566"/>
              </p:ext>
            </p:extLst>
          </p:nvPr>
        </p:nvGraphicFramePr>
        <p:xfrm>
          <a:off x="2463537" y="6033327"/>
          <a:ext cx="3401833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1833">
                  <a:extLst>
                    <a:ext uri="{9D8B030D-6E8A-4147-A177-3AD203B41FA5}">
                      <a16:colId xmlns:a16="http://schemas.microsoft.com/office/drawing/2014/main" val="1400955081"/>
                    </a:ext>
                  </a:extLst>
                </a:gridCol>
              </a:tblGrid>
              <a:tr h="2473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Exclusion criteria</a:t>
                      </a:r>
                    </a:p>
                  </a:txBody>
                  <a:tcPr marL="20574" marR="13716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670822"/>
                  </a:ext>
                </a:extLst>
              </a:tr>
              <a:tr h="697230">
                <a:tc>
                  <a:txBody>
                    <a:bodyPr/>
                    <a:lstStyle/>
                    <a:p>
                      <a:pPr marL="171450" indent="-1143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BRAF or EGFR inhibitors</a:t>
                      </a:r>
                    </a:p>
                    <a:p>
                      <a:pPr marL="171450" indent="-1143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Symptomatic brain metastases </a:t>
                      </a:r>
                    </a:p>
                    <a:p>
                      <a:pPr marL="171450" indent="-1143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MSI-H/</a:t>
                      </a:r>
                      <a:r>
                        <a:rPr lang="en-US" sz="120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dMMR</a:t>
                      </a:r>
                      <a:r>
                        <a:rPr lang="en-US" sz="12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tumors (unless patients were ineligible to receive immune checkpoint inhibitors due to a preexisting medical condition)</a:t>
                      </a:r>
                    </a:p>
                    <a:p>
                      <a:pPr marL="171450" indent="-1143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Presence of a </a:t>
                      </a:r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RAS</a:t>
                      </a:r>
                      <a:r>
                        <a:rPr lang="en-US" sz="12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mutation</a:t>
                      </a:r>
                    </a:p>
                  </a:txBody>
                  <a:tcPr marL="20574" marR="13716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981597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117172FB-5895-04ED-CC85-3BBE3EFFAB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644287"/>
              </p:ext>
            </p:extLst>
          </p:nvPr>
        </p:nvGraphicFramePr>
        <p:xfrm>
          <a:off x="13483142" y="5245099"/>
          <a:ext cx="2620453" cy="1922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0453">
                  <a:extLst>
                    <a:ext uri="{9D8B030D-6E8A-4147-A177-3AD203B41FA5}">
                      <a16:colId xmlns:a16="http://schemas.microsoft.com/office/drawing/2014/main" val="761217580"/>
                    </a:ext>
                  </a:extLst>
                </a:gridCol>
              </a:tblGrid>
              <a:tr h="11205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400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Dual primary endpoints: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PFS by BICR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ORR</a:t>
                      </a:r>
                      <a:r>
                        <a:rPr kumimoji="0" lang="en-US" sz="1400" b="0" i="0" u="none" strike="noStrike" kern="1200" cap="none" spc="0" normalizeH="0" baseline="3000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by BICR </a:t>
                      </a: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398331"/>
                  </a:ext>
                </a:extLst>
              </a:tr>
              <a:tr h="8016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Key secondary endpoint: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OS</a:t>
                      </a:r>
                      <a:endParaRPr lang="en-GB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528216"/>
                  </a:ext>
                </a:extLst>
              </a:tr>
            </a:tbl>
          </a:graphicData>
        </a:graphic>
      </p:graphicFrame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13DD11BB-FF45-D4AF-DF7E-81023F64D1AA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12119124" y="5373443"/>
            <a:ext cx="1364018" cy="832791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649D81A9-62E0-F4FA-6948-B466413A4611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12113044" y="6206234"/>
            <a:ext cx="1370098" cy="838991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D84A8CD-E535-9036-E9C7-F2F3F60C3A0F}"/>
              </a:ext>
            </a:extLst>
          </p:cNvPr>
          <p:cNvSpPr txBox="1"/>
          <p:nvPr/>
        </p:nvSpPr>
        <p:spPr>
          <a:xfrm>
            <a:off x="7439509" y="4499765"/>
            <a:ext cx="2944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design</a:t>
            </a:r>
            <a:r>
              <a:rPr lang="en-US" sz="1600" b="1" baseline="30000" dirty="0">
                <a:solidFill>
                  <a:srgbClr val="0030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endParaRPr lang="en-US" sz="1600" b="1" dirty="0">
              <a:solidFill>
                <a:srgbClr val="0030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C834B6-9AF0-0F62-A3C4-C2AAE8CB794B}"/>
              </a:ext>
            </a:extLst>
          </p:cNvPr>
          <p:cNvSpPr txBox="1"/>
          <p:nvPr/>
        </p:nvSpPr>
        <p:spPr>
          <a:xfrm>
            <a:off x="8739174" y="4990385"/>
            <a:ext cx="3391116" cy="766116"/>
          </a:xfrm>
          <a:prstGeom prst="rect">
            <a:avLst/>
          </a:prstGeom>
          <a:solidFill>
            <a:srgbClr val="004A7F"/>
          </a:solidFill>
          <a:ln>
            <a:noFill/>
          </a:ln>
        </p:spPr>
        <p:txBody>
          <a:bodyPr wrap="square" lIns="38582" tIns="19291" rIns="38582" bIns="19291" rtlCol="0" anchor="ctr">
            <a:noAutofit/>
          </a:bodyPr>
          <a:lstStyle/>
          <a:p>
            <a:pPr algn="ctr" defTabSz="514337">
              <a:defRPr/>
            </a:pP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EC+mFOLFOX6 </a:t>
            </a:r>
            <a:b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(n=236)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FFA40127-6D5C-40B6-1FC8-A42600F126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1435" y="1183275"/>
            <a:ext cx="16027420" cy="204512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randomized phase 3 BREAKWATER </a:t>
            </a:r>
            <a:r>
              <a:rPr lang="en-US" sz="2400" dirty="0" err="1">
                <a:solidFill>
                  <a:schemeClr val="tx1"/>
                </a:solidFill>
              </a:rPr>
              <a:t>trial</a:t>
            </a:r>
            <a:r>
              <a:rPr lang="en-US" sz="2400" baseline="30000" dirty="0" err="1">
                <a:solidFill>
                  <a:schemeClr val="tx1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 met both its dual primary endpoints and key secondary endpoint, </a:t>
            </a:r>
            <a:r>
              <a:rPr lang="en-US" sz="2400" b="1" dirty="0">
                <a:solidFill>
                  <a:schemeClr val="tx1"/>
                </a:solidFill>
              </a:rPr>
              <a:t>demonstrating statistically significant and clinically meaningful improvements in ORR by BICR (60.9% vs 40.0%, </a:t>
            </a:r>
            <a:r>
              <a:rPr lang="en-US" sz="2400" b="1" i="1" dirty="0">
                <a:solidFill>
                  <a:schemeClr val="tx1"/>
                </a:solidFill>
              </a:rPr>
              <a:t>P</a:t>
            </a:r>
            <a:r>
              <a:rPr lang="en-US" sz="2400" b="1" dirty="0">
                <a:solidFill>
                  <a:schemeClr val="tx1"/>
                </a:solidFill>
              </a:rPr>
              <a:t>&lt;0.001), PFS by BICR (median, 12.8 vs 7.1 </a:t>
            </a:r>
            <a:r>
              <a:rPr lang="en-US" sz="2400" b="1" dirty="0" err="1">
                <a:solidFill>
                  <a:schemeClr val="tx1"/>
                </a:solidFill>
              </a:rPr>
              <a:t>mo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i="1" dirty="0">
                <a:solidFill>
                  <a:schemeClr val="tx1"/>
                </a:solidFill>
              </a:rPr>
              <a:t>P</a:t>
            </a:r>
            <a:r>
              <a:rPr lang="en-US" sz="2400" b="1" dirty="0">
                <a:solidFill>
                  <a:schemeClr val="tx1"/>
                </a:solidFill>
              </a:rPr>
              <a:t>&lt;0.001), and OS (median 30.3 vs 15.1 </a:t>
            </a:r>
            <a:r>
              <a:rPr lang="en-US" sz="2400" b="1" dirty="0" err="1">
                <a:solidFill>
                  <a:schemeClr val="tx1"/>
                </a:solidFill>
              </a:rPr>
              <a:t>mo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i="1" dirty="0">
                <a:solidFill>
                  <a:schemeClr val="tx1"/>
                </a:solidFill>
              </a:rPr>
              <a:t>P</a:t>
            </a:r>
            <a:r>
              <a:rPr lang="en-US" sz="2400" b="1" dirty="0">
                <a:solidFill>
                  <a:schemeClr val="tx1"/>
                </a:solidFill>
              </a:rPr>
              <a:t>&lt;0.001) with EC+mFOLFOX6 </a:t>
            </a:r>
            <a:r>
              <a:rPr lang="en-US" sz="2400" dirty="0">
                <a:solidFill>
                  <a:schemeClr val="tx1"/>
                </a:solidFill>
              </a:rPr>
              <a:t>vs investigator's choice of chemotherapy ± bevacizumab in patients with previously untreated BRAF V600E-mutant mCRC</a:t>
            </a:r>
            <a:r>
              <a:rPr lang="en-US" sz="2400" baseline="30000" dirty="0">
                <a:solidFill>
                  <a:schemeClr val="tx1"/>
                </a:solidFill>
              </a:rPr>
              <a:t>1,2 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EC+mFOLFOX6 was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granted accelerated approval by the US FDA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patients with BRAF V600E-mutant mCRC, including in the first-line setting</a:t>
            </a:r>
            <a:r>
              <a:rPr lang="en-US" sz="2400" baseline="30000" dirty="0">
                <a:solidFill>
                  <a:schemeClr val="tx1"/>
                </a:solidFill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was followed by several recent full approvals in countries in Latin America and conditional approval in Canada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89F3840-F0F5-D627-52AC-825448E3906F}"/>
              </a:ext>
            </a:extLst>
          </p:cNvPr>
          <p:cNvSpPr txBox="1"/>
          <p:nvPr/>
        </p:nvSpPr>
        <p:spPr>
          <a:xfrm>
            <a:off x="6583339" y="5599715"/>
            <a:ext cx="7491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N=637</a:t>
            </a:r>
          </a:p>
        </p:txBody>
      </p:sp>
      <p:cxnSp>
        <p:nvCxnSpPr>
          <p:cNvPr id="54" name="Straight Arrow Connector 17">
            <a:extLst>
              <a:ext uri="{FF2B5EF4-FFF2-40B4-BE49-F238E27FC236}">
                <a16:creationId xmlns:a16="http://schemas.microsoft.com/office/drawing/2014/main" id="{EBF42454-F353-BFA7-9D21-46F61D5FC73C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11974281" y="6204840"/>
            <a:ext cx="1508861" cy="139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05439782-7138-E675-BBFE-02108DA7D346}"/>
              </a:ext>
            </a:extLst>
          </p:cNvPr>
          <p:cNvSpPr txBox="1"/>
          <p:nvPr/>
        </p:nvSpPr>
        <p:spPr>
          <a:xfrm>
            <a:off x="5952681" y="6607792"/>
            <a:ext cx="20638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400" i="1" kern="0" dirty="0">
                <a:solidFill>
                  <a:prstClr val="black"/>
                </a:solidFill>
                <a:cs typeface="Arial" panose="020B0604020202020204" pitchFamily="34" charset="0"/>
              </a:rPr>
              <a:t>Stratified by regions (US/Canada vs Europe vs Rest of World) and </a:t>
            </a:r>
            <a:br>
              <a:rPr lang="en-US" sz="1400" i="1" kern="0" dirty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en-US" sz="1400" i="1" kern="0" dirty="0">
                <a:solidFill>
                  <a:prstClr val="black"/>
                </a:solidFill>
                <a:cs typeface="Arial" panose="020B0604020202020204" pitchFamily="34" charset="0"/>
              </a:rPr>
              <a:t>ECOG PS (0 vs 1)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C66C5DC-B81F-C182-0E93-0EA1DF8D7D50}"/>
              </a:ext>
            </a:extLst>
          </p:cNvPr>
          <p:cNvSpPr txBox="1"/>
          <p:nvPr/>
        </p:nvSpPr>
        <p:spPr>
          <a:xfrm>
            <a:off x="8732673" y="5821782"/>
            <a:ext cx="3391116" cy="766116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wrap="square" lIns="38582" tIns="19291" rIns="38582" bIns="19291" rtlCol="0" anchor="ctr">
            <a:noAutofit/>
          </a:bodyPr>
          <a:lstStyle/>
          <a:p>
            <a:pPr algn="ctr" defTabSz="514337">
              <a:defRPr/>
            </a:pP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 </a:t>
            </a:r>
            <a:b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(n=158)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3CCDDF-9E2B-B05B-6BF1-575FE7D5943D}"/>
              </a:ext>
            </a:extLst>
          </p:cNvPr>
          <p:cNvSpPr txBox="1"/>
          <p:nvPr/>
        </p:nvSpPr>
        <p:spPr>
          <a:xfrm>
            <a:off x="6226520" y="5898854"/>
            <a:ext cx="1458323" cy="612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514337">
              <a:defRPr/>
            </a:pPr>
            <a:r>
              <a:rPr lang="pt-BR" sz="1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Randomization</a:t>
            </a:r>
          </a:p>
          <a:p>
            <a:pPr algn="ctr" defTabSz="514337">
              <a:defRPr/>
            </a:pPr>
            <a:r>
              <a:rPr lang="pt-BR" sz="1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1:1:1</a:t>
            </a:r>
            <a:r>
              <a:rPr lang="pt-BR" sz="1400" b="1" kern="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b,c</a:t>
            </a:r>
            <a:endParaRPr lang="pt-BR" sz="14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611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12AEE-7D78-9852-F46C-1D5F72F52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A6D08D8-6496-5494-1437-317D3DC33901}"/>
              </a:ext>
            </a:extLst>
          </p:cNvPr>
          <p:cNvSpPr txBox="1">
            <a:spLocks/>
          </p:cNvSpPr>
          <p:nvPr/>
        </p:nvSpPr>
        <p:spPr>
          <a:xfrm>
            <a:off x="480480" y="171058"/>
            <a:ext cx="17807520" cy="1252800"/>
          </a:xfrm>
          <a:prstGeom prst="rect">
            <a:avLst/>
          </a:prstGeom>
        </p:spPr>
        <p:txBody>
          <a:bodyPr vert="horz" lIns="182880" tIns="91440" rIns="182880" bIns="91440" rtlCol="0" anchor="ctr" anchorCtr="0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1828708">
              <a:defRPr/>
            </a:pPr>
            <a:endParaRPr lang="en-GB" sz="41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F804C5-AA42-BFCC-4527-38F8A3E564E6}"/>
              </a:ext>
            </a:extLst>
          </p:cNvPr>
          <p:cNvSpPr txBox="1">
            <a:spLocks/>
          </p:cNvSpPr>
          <p:nvPr/>
        </p:nvSpPr>
        <p:spPr>
          <a:xfrm>
            <a:off x="927651" y="9306837"/>
            <a:ext cx="15207992" cy="68104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>
              <a:defRPr/>
            </a:pPr>
            <a:r>
              <a:rPr kumimoji="0" lang="en-US" sz="12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was missing for 3 patients in each group.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on BICR.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BICR, blinded independent central review; CEA,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carcinoembryonic antigen; CRP, C-reactive protein; </a:t>
            </a:r>
            <a:r>
              <a:rPr lang="en-GB" sz="1200" kern="100" dirty="0">
                <a:ea typeface="Aptos" panose="020B0004020202020204" pitchFamily="34" charset="0"/>
                <a:cs typeface="Arial" panose="020B0604020202020204" pitchFamily="34" charset="0"/>
              </a:rPr>
              <a:t>EC, </a:t>
            </a:r>
            <a:r>
              <a:rPr lang="en-GB" sz="1200" kern="100" dirty="0" err="1">
                <a:ea typeface="Aptos" panose="020B0004020202020204" pitchFamily="34" charset="0"/>
                <a:cs typeface="Arial" panose="020B0604020202020204" pitchFamily="34" charset="0"/>
              </a:rPr>
              <a:t>encorafenib</a:t>
            </a:r>
            <a:r>
              <a:rPr lang="en-GB" sz="1200" kern="100" dirty="0">
                <a:ea typeface="Aptos" panose="020B0004020202020204" pitchFamily="34" charset="0"/>
                <a:cs typeface="Arial" panose="020B0604020202020204" pitchFamily="34" charset="0"/>
              </a:rPr>
              <a:t> plus cetuximab;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ECOG PS, Eastern Cooperative Oncology Group performance status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b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kern="100" dirty="0">
                <a:ea typeface="Aptos" panose="020B0004020202020204" pitchFamily="34" charset="0"/>
                <a:cs typeface="Arial" panose="020B0604020202020204" pitchFamily="34" charset="0"/>
              </a:rPr>
              <a:t>mFOLFOX6, modified oxaliplatin, leucovorin, and fluorouracil.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D8C0F-3E07-CD73-E386-E03C409972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7651" y="313637"/>
            <a:ext cx="15544801" cy="1005078"/>
          </a:xfrm>
        </p:spPr>
        <p:txBody>
          <a:bodyPr/>
          <a:lstStyle/>
          <a:p>
            <a:r>
              <a:rPr lang="en-GB" sz="3600" dirty="0"/>
              <a:t>Baseline Characteristics</a:t>
            </a:r>
          </a:p>
          <a:p>
            <a:r>
              <a:rPr lang="en-US" sz="2400" b="0" i="1" dirty="0"/>
              <a:t>Baseline characteristics were generally balanced between arms for patients in East Asia</a:t>
            </a:r>
            <a:endParaRPr lang="en-GB" sz="2400" b="0" i="1" dirty="0"/>
          </a:p>
          <a:p>
            <a:endParaRPr lang="en-GB" sz="2400" b="0" i="1" dirty="0"/>
          </a:p>
          <a:p>
            <a:endParaRPr lang="en-US" sz="44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BA71E4D-B16D-E2D1-43AF-70CD05AF27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185961"/>
              </p:ext>
            </p:extLst>
          </p:nvPr>
        </p:nvGraphicFramePr>
        <p:xfrm>
          <a:off x="1937656" y="1754370"/>
          <a:ext cx="14534795" cy="7379832"/>
        </p:xfrm>
        <a:graphic>
          <a:graphicData uri="http://schemas.openxmlformats.org/drawingml/2006/table">
            <a:tbl>
              <a:tblPr/>
              <a:tblGrid>
                <a:gridCol w="5228978">
                  <a:extLst>
                    <a:ext uri="{9D8B030D-6E8A-4147-A177-3AD203B41FA5}">
                      <a16:colId xmlns:a16="http://schemas.microsoft.com/office/drawing/2014/main" val="3265284377"/>
                    </a:ext>
                  </a:extLst>
                </a:gridCol>
                <a:gridCol w="3101939">
                  <a:extLst>
                    <a:ext uri="{9D8B030D-6E8A-4147-A177-3AD203B41FA5}">
                      <a16:colId xmlns:a16="http://schemas.microsoft.com/office/drawing/2014/main" val="2575075247"/>
                    </a:ext>
                  </a:extLst>
                </a:gridCol>
                <a:gridCol w="3101939">
                  <a:extLst>
                    <a:ext uri="{9D8B030D-6E8A-4147-A177-3AD203B41FA5}">
                      <a16:colId xmlns:a16="http://schemas.microsoft.com/office/drawing/2014/main" val="884467129"/>
                    </a:ext>
                  </a:extLst>
                </a:gridCol>
                <a:gridCol w="3101939">
                  <a:extLst>
                    <a:ext uri="{9D8B030D-6E8A-4147-A177-3AD203B41FA5}">
                      <a16:colId xmlns:a16="http://schemas.microsoft.com/office/drawing/2014/main" val="663858652"/>
                    </a:ext>
                  </a:extLst>
                </a:gridCol>
              </a:tblGrid>
              <a:tr h="409194">
                <a:tc>
                  <a:txBody>
                    <a:bodyPr/>
                    <a:lstStyle/>
                    <a:p>
                      <a:r>
                        <a:rPr lang="en-GB" sz="2100" b="1" dirty="0">
                          <a:solidFill>
                            <a:schemeClr val="bg1"/>
                          </a:solidFill>
                        </a:rPr>
                        <a:t>Patients in East Asia</a:t>
                      </a:r>
                      <a:endParaRPr sz="2100" b="1" i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6553" marR="26553" marT="13276" marB="132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EC + mFOLFOX6</a:t>
                      </a:r>
                      <a:br>
                        <a:rPr lang="en-US" sz="2100" b="1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2100" b="1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n=87</a:t>
                      </a:r>
                    </a:p>
                  </a:txBody>
                  <a:tcPr marL="26553" marR="26553" marT="13276" marB="1327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n=61</a:t>
                      </a:r>
                    </a:p>
                  </a:txBody>
                  <a:tcPr marL="26553" marR="26553" marT="13276" marB="1327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95000"/>
                        </a:lnSpc>
                      </a:pPr>
                      <a:r>
                        <a:rPr lang="en-US" sz="2100" b="1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Control</a:t>
                      </a:r>
                    </a:p>
                    <a:p>
                      <a:pPr algn="ctr" rtl="0" fontAlgn="base">
                        <a:lnSpc>
                          <a:spcPct val="95000"/>
                        </a:lnSpc>
                      </a:pPr>
                      <a:r>
                        <a:rPr lang="en-US" sz="2100" b="1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n=87</a:t>
                      </a:r>
                    </a:p>
                  </a:txBody>
                  <a:tcPr marL="26553" marR="26553" marT="13276" marB="1327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105610"/>
                  </a:ext>
                </a:extLst>
              </a:tr>
              <a:tr h="210132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95000"/>
                        </a:lnSpc>
                      </a:pPr>
                      <a:r>
                        <a:rPr lang="en-US" sz="1600" b="1" i="0" dirty="0">
                          <a:effectLst/>
                          <a:latin typeface="Arial" panose="020B0604020202020204" pitchFamily="34" charset="0"/>
                        </a:rPr>
                        <a:t>Age, median (range), years</a:t>
                      </a:r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600" b="0" i="0" dirty="0">
                        <a:effectLst/>
                      </a:endParaRPr>
                    </a:p>
                  </a:txBody>
                  <a:tcPr marL="26553" marR="26553" marT="13276" marB="132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12713" algn="ctr" defTabSz="914400" rtl="0" eaLnBrk="1" fontAlgn="base" latinLnBrk="0" hangingPunct="1">
                        <a:lnSpc>
                          <a:spcPct val="9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 (30-80)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12713" algn="ctr" defTabSz="914400" rtl="0" eaLnBrk="1" fontAlgn="base" latinLnBrk="0" hangingPunct="1">
                        <a:lnSpc>
                          <a:spcPct val="9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56 (33-82)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12713" algn="ctr" defTabSz="914400" rtl="0" eaLnBrk="1" fontAlgn="base" latinLnBrk="0" hangingPunct="1">
                        <a:lnSpc>
                          <a:spcPct val="9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62 (33-80)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376457"/>
                  </a:ext>
                </a:extLst>
              </a:tr>
              <a:tr h="210132">
                <a:tc>
                  <a:txBody>
                    <a:bodyPr/>
                    <a:lstStyle/>
                    <a:p>
                      <a:pPr marL="0" indent="0" algn="l" rtl="0" fontAlgn="base">
                        <a:lnSpc>
                          <a:spcPct val="95000"/>
                        </a:lnSpc>
                      </a:pP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Sex, n (%)</a:t>
                      </a:r>
                    </a:p>
                  </a:txBody>
                  <a:tcPr marL="26553" marR="26553" marT="13276" marB="132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12713" algn="ctr" defTabSz="914400" rtl="0" eaLnBrk="1" fontAlgn="base" latinLnBrk="0" hangingPunct="1">
                        <a:lnSpc>
                          <a:spcPct val="95000"/>
                        </a:lnSpc>
                      </a:pPr>
                      <a:endParaRPr lang="en-US" sz="1600" b="0" i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6553" marR="26553" marT="13276" marB="13276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12713" algn="ctr" defTabSz="914400" rtl="0" eaLnBrk="1" fontAlgn="base" latinLnBrk="0" hangingPunct="1">
                        <a:lnSpc>
                          <a:spcPct val="95000"/>
                        </a:lnSpc>
                      </a:pPr>
                      <a:endParaRPr lang="en-US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6553" marR="26553" marT="13276" marB="13276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12713" algn="ctr" defTabSz="914400" rtl="0" eaLnBrk="1" fontAlgn="base" latinLnBrk="0" hangingPunct="1">
                        <a:lnSpc>
                          <a:spcPct val="95000"/>
                        </a:lnSpc>
                      </a:pPr>
                      <a:endParaRPr lang="en-US" sz="1600" b="0" i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6553" marR="26553" marT="13276" marB="13276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714666"/>
                  </a:ext>
                </a:extLst>
              </a:tr>
              <a:tr h="210132">
                <a:tc>
                  <a:txBody>
                    <a:bodyPr/>
                    <a:lstStyle/>
                    <a:p>
                      <a:pPr marL="0" indent="112713" algn="l" rtl="0" fontAlgn="base">
                        <a:lnSpc>
                          <a:spcPct val="95000"/>
                        </a:lnSpc>
                      </a:pPr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</a:rPr>
                        <a:t>Female </a:t>
                      </a:r>
                      <a:endParaRPr lang="en-US" sz="1600" b="0" i="0" dirty="0">
                        <a:effectLst/>
                      </a:endParaRPr>
                    </a:p>
                  </a:txBody>
                  <a:tcPr marL="26553" marR="26553" marT="13276" marB="132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112713" algn="ctr" defTabSz="914400" rtl="0" eaLnBrk="1" fontAlgn="base" latinLnBrk="0" hangingPunct="1">
                        <a:lnSpc>
                          <a:spcPct val="95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 (41.4)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112713" algn="ctr" defTabSz="914400" rtl="0" eaLnBrk="1" fontAlgn="base" latinLnBrk="0" hangingPunct="1">
                        <a:lnSpc>
                          <a:spcPct val="9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 (50.8)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112713" algn="ctr" defTabSz="914400" rtl="0" eaLnBrk="1" fontAlgn="base" latinLnBrk="0" hangingPunct="1">
                        <a:lnSpc>
                          <a:spcPct val="95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 (41.4)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1743620"/>
                  </a:ext>
                </a:extLst>
              </a:tr>
              <a:tr h="210132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95000"/>
                        </a:lnSpc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Race, n (%)</a:t>
                      </a:r>
                      <a:r>
                        <a:rPr lang="en-US" sz="1600" b="1" i="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endParaRPr lang="en-US" sz="1600" b="1" i="0" baseline="30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6553" marR="26553" marT="13276" marB="132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12713" algn="ctr" defTabSz="914400" rtl="0" eaLnBrk="1" fontAlgn="base" latinLnBrk="0" hangingPunct="1">
                        <a:lnSpc>
                          <a:spcPct val="95000"/>
                        </a:lnSpc>
                      </a:pPr>
                      <a:endParaRPr lang="en-US" sz="1600" b="0" i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6553" marR="26553" marT="13276" marB="13276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12713" algn="ctr" defTabSz="914400" rtl="0" eaLnBrk="1" fontAlgn="base" latinLnBrk="0" hangingPunct="1">
                        <a:lnSpc>
                          <a:spcPct val="95000"/>
                        </a:lnSpc>
                      </a:pPr>
                      <a:endParaRPr lang="en-US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6553" marR="26553" marT="13276" marB="13276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12713" algn="ctr" defTabSz="914400" rtl="0" eaLnBrk="1" fontAlgn="base" latinLnBrk="0" hangingPunct="1">
                        <a:lnSpc>
                          <a:spcPct val="95000"/>
                        </a:lnSpc>
                      </a:pPr>
                      <a:endParaRPr lang="en-US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6553" marR="26553" marT="13276" marB="13276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636240"/>
                  </a:ext>
                </a:extLst>
              </a:tr>
              <a:tr h="210132">
                <a:tc>
                  <a:txBody>
                    <a:bodyPr/>
                    <a:lstStyle/>
                    <a:p>
                      <a:pPr marL="0" indent="117475" algn="l" rtl="0" fontAlgn="base">
                        <a:lnSpc>
                          <a:spcPct val="95000"/>
                        </a:lnSpc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Japanese 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6553" marR="26553" marT="13276" marB="132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 (28.7)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 (31.1)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 (29.9)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6434573"/>
                  </a:ext>
                </a:extLst>
              </a:tr>
              <a:tr h="210132">
                <a:tc>
                  <a:txBody>
                    <a:bodyPr/>
                    <a:lstStyle/>
                    <a:p>
                      <a:pPr marL="0" indent="117475" algn="l" rtl="0" fontAlgn="base">
                        <a:lnSpc>
                          <a:spcPct val="95000"/>
                        </a:lnSpc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Korean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6553" marR="26553" marT="13276" marB="132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 (13.8)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 (6.6)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 (11.5)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9105953"/>
                  </a:ext>
                </a:extLst>
              </a:tr>
              <a:tr h="210132">
                <a:tc>
                  <a:txBody>
                    <a:bodyPr/>
                    <a:lstStyle/>
                    <a:p>
                      <a:pPr marL="0" indent="117475" algn="l" rtl="0" fontAlgn="base">
                        <a:lnSpc>
                          <a:spcPct val="95000"/>
                        </a:lnSpc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</a:rPr>
                        <a:t>Chinese</a:t>
                      </a:r>
                    </a:p>
                  </a:txBody>
                  <a:tcPr marL="26553" marR="26553" marT="13276" marB="132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48 (55.2)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 (62.3)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51 (58.6)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9996756"/>
                  </a:ext>
                </a:extLst>
              </a:tr>
              <a:tr h="210132">
                <a:tc>
                  <a:txBody>
                    <a:bodyPr/>
                    <a:lstStyle/>
                    <a:p>
                      <a:pPr marL="0" indent="117475" algn="l" rtl="0" fontAlgn="base">
                        <a:lnSpc>
                          <a:spcPct val="95000"/>
                        </a:lnSpc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</a:rPr>
                        <a:t>Other </a:t>
                      </a:r>
                    </a:p>
                  </a:txBody>
                  <a:tcPr marL="26553" marR="26553" marT="13276" marB="132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 (2.3)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8853701"/>
                  </a:ext>
                </a:extLst>
              </a:tr>
              <a:tr h="210132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95000"/>
                        </a:lnSpc>
                      </a:pPr>
                      <a:r>
                        <a:rPr lang="en-US" sz="16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ECOG PS, n (%)</a:t>
                      </a:r>
                      <a:r>
                        <a:rPr lang="en-US" sz="1600" b="1" i="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endParaRPr lang="en-US" sz="1600" b="1" i="0" baseline="30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6553" marR="26553" marT="13276" marB="132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12713" algn="ctr" defTabSz="914400" rtl="0" eaLnBrk="1" fontAlgn="base" latinLnBrk="0" hangingPunct="1">
                        <a:lnSpc>
                          <a:spcPct val="95000"/>
                        </a:lnSpc>
                      </a:pPr>
                      <a:endParaRPr lang="en-US" sz="1600" b="0" i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6553" marR="26553" marT="13276" marB="13276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12713" algn="ctr" defTabSz="914400" rtl="0" eaLnBrk="1" fontAlgn="base" latinLnBrk="0" hangingPunct="1">
                        <a:lnSpc>
                          <a:spcPct val="95000"/>
                        </a:lnSpc>
                      </a:pPr>
                      <a:endParaRPr lang="en-US" sz="1600" b="0" i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6553" marR="26553" marT="13276" marB="13276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12713" algn="ctr" defTabSz="914400" rtl="0" eaLnBrk="1" fontAlgn="base" latinLnBrk="0" hangingPunct="1">
                        <a:lnSpc>
                          <a:spcPct val="95000"/>
                        </a:lnSpc>
                      </a:pPr>
                      <a:endParaRPr lang="en-US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6553" marR="26553" marT="13276" marB="13276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596553"/>
                  </a:ext>
                </a:extLst>
              </a:tr>
              <a:tr h="210132">
                <a:tc>
                  <a:txBody>
                    <a:bodyPr/>
                    <a:lstStyle/>
                    <a:p>
                      <a:pPr marL="0" indent="117475" algn="l" rtl="0" fontAlgn="base">
                        <a:lnSpc>
                          <a:spcPct val="95000"/>
                        </a:lnSpc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0 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6553" marR="26553" marT="13276" marB="132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45 (51.7)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 (50.8)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 (52.9)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299880"/>
                  </a:ext>
                </a:extLst>
              </a:tr>
              <a:tr h="210132">
                <a:tc>
                  <a:txBody>
                    <a:bodyPr/>
                    <a:lstStyle/>
                    <a:p>
                      <a:pPr marL="0" indent="117475" algn="l" rtl="0" fontAlgn="base">
                        <a:lnSpc>
                          <a:spcPct val="95000"/>
                        </a:lnSpc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1 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6553" marR="26553" marT="13276" marB="132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 (44.8)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 (44.3)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 (43.7)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7420402"/>
                  </a:ext>
                </a:extLst>
              </a:tr>
              <a:tr h="210132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95000"/>
                        </a:lnSpc>
                      </a:pPr>
                      <a:r>
                        <a:rPr lang="en-US" sz="1600" b="1" i="0" dirty="0">
                          <a:effectLst/>
                          <a:latin typeface="Arial" panose="020B0604020202020204" pitchFamily="34" charset="0"/>
                        </a:rPr>
                        <a:t>Side of tumor, n (%)</a:t>
                      </a:r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600" b="0" i="0" dirty="0">
                        <a:effectLst/>
                      </a:endParaRPr>
                    </a:p>
                  </a:txBody>
                  <a:tcPr marL="26553" marR="26553" marT="13276" marB="132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95000"/>
                        </a:lnSpc>
                      </a:pPr>
                      <a:endParaRPr lang="en-US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6553" marR="26553" marT="13276" marB="13276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95000"/>
                        </a:lnSpc>
                      </a:pPr>
                      <a:endParaRPr lang="en-US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6553" marR="26553" marT="13276" marB="13276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95000"/>
                        </a:lnSpc>
                      </a:pPr>
                      <a:endParaRPr lang="en-US" sz="1600" b="0" i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6553" marR="26553" marT="13276" marB="13276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907911"/>
                  </a:ext>
                </a:extLst>
              </a:tr>
              <a:tr h="210132">
                <a:tc>
                  <a:txBody>
                    <a:bodyPr/>
                    <a:lstStyle/>
                    <a:p>
                      <a:pPr marL="0" indent="117475" algn="l" rtl="0" fontAlgn="base">
                        <a:lnSpc>
                          <a:spcPct val="95000"/>
                        </a:lnSpc>
                      </a:pPr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</a:rPr>
                        <a:t>Left </a:t>
                      </a:r>
                      <a:endParaRPr lang="en-US" sz="1600" b="0" i="0" dirty="0">
                        <a:effectLst/>
                      </a:endParaRPr>
                    </a:p>
                  </a:txBody>
                  <a:tcPr marL="26553" marR="26553" marT="13276" marB="132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 (43.7)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 (50.8)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 (42.5)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451089"/>
                  </a:ext>
                </a:extLst>
              </a:tr>
              <a:tr h="210132">
                <a:tc>
                  <a:txBody>
                    <a:bodyPr/>
                    <a:lstStyle/>
                    <a:p>
                      <a:pPr marL="0" indent="117475" algn="l" rtl="0" fontAlgn="base">
                        <a:lnSpc>
                          <a:spcPct val="95000"/>
                        </a:lnSpc>
                      </a:pPr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</a:rPr>
                        <a:t>Right </a:t>
                      </a:r>
                      <a:endParaRPr lang="en-US" sz="1600" b="0" i="0" dirty="0">
                        <a:effectLst/>
                      </a:endParaRPr>
                    </a:p>
                  </a:txBody>
                  <a:tcPr marL="26553" marR="26553" marT="13276" marB="132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49 (56.3)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 (49.2)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 (57.5)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483932"/>
                  </a:ext>
                </a:extLst>
              </a:tr>
              <a:tr h="210132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95000"/>
                        </a:lnSpc>
                      </a:pPr>
                      <a:r>
                        <a:rPr lang="en-US" sz="1600" b="1" i="0" dirty="0">
                          <a:effectLst/>
                          <a:latin typeface="Arial" panose="020B0604020202020204" pitchFamily="34" charset="0"/>
                        </a:rPr>
                        <a:t>Number of organs involved, n (%)</a:t>
                      </a:r>
                      <a:r>
                        <a:rPr lang="en-US" sz="1600" b="1" i="0" baseline="30000" dirty="0">
                          <a:effectLst/>
                          <a:latin typeface="Arial" panose="020B0604020202020204" pitchFamily="34" charset="0"/>
                        </a:rPr>
                        <a:t>b</a:t>
                      </a:r>
                      <a:endParaRPr lang="en-US" sz="1600" b="0" i="0" dirty="0">
                        <a:effectLst/>
                      </a:endParaRPr>
                    </a:p>
                  </a:txBody>
                  <a:tcPr marL="26553" marR="26553" marT="13276" marB="132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95000"/>
                        </a:lnSpc>
                      </a:pPr>
                      <a:endParaRPr lang="en-US" sz="1600" b="0" i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6553" marR="26553" marT="13276" marB="13276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95000"/>
                        </a:lnSpc>
                      </a:pPr>
                      <a:endParaRPr lang="en-US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6553" marR="26553" marT="13276" marB="13276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95000"/>
                        </a:lnSpc>
                      </a:pPr>
                      <a:endParaRPr lang="en-US" sz="1600" b="0" i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6553" marR="26553" marT="13276" marB="13276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971407"/>
                  </a:ext>
                </a:extLst>
              </a:tr>
              <a:tr h="210132">
                <a:tc>
                  <a:txBody>
                    <a:bodyPr/>
                    <a:lstStyle/>
                    <a:p>
                      <a:pPr marL="0" indent="117475" algn="l" rtl="0" fontAlgn="base">
                        <a:lnSpc>
                          <a:spcPct val="95000"/>
                        </a:lnSpc>
                      </a:pPr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</a:rPr>
                        <a:t>≤2 </a:t>
                      </a:r>
                      <a:endParaRPr lang="en-US" sz="1600" b="0" i="0" dirty="0">
                        <a:effectLst/>
                      </a:endParaRPr>
                    </a:p>
                  </a:txBody>
                  <a:tcPr marL="26553" marR="26553" marT="13276" marB="132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44 (50.6)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 (50.8)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53 (60.9)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859678"/>
                  </a:ext>
                </a:extLst>
              </a:tr>
              <a:tr h="210132">
                <a:tc>
                  <a:txBody>
                    <a:bodyPr/>
                    <a:lstStyle/>
                    <a:p>
                      <a:pPr marL="0" indent="117475" algn="l" rtl="0" fontAlgn="base">
                        <a:lnSpc>
                          <a:spcPct val="95000"/>
                        </a:lnSpc>
                      </a:pPr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</a:rPr>
                        <a:t>≥3 </a:t>
                      </a:r>
                      <a:endParaRPr lang="en-US" sz="1600" b="0" i="0" dirty="0">
                        <a:effectLst/>
                      </a:endParaRPr>
                    </a:p>
                  </a:txBody>
                  <a:tcPr marL="26553" marR="26553" marT="13276" marB="132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43 (49.4)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 (49.2)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34 (39.1)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756933"/>
                  </a:ext>
                </a:extLst>
              </a:tr>
              <a:tr h="210132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95000"/>
                        </a:lnSpc>
                      </a:pPr>
                      <a:r>
                        <a:rPr lang="en-GB" sz="1600" b="1" i="0" dirty="0">
                          <a:effectLst/>
                          <a:latin typeface="Arial" panose="020B0604020202020204" pitchFamily="34" charset="0"/>
                        </a:rPr>
                        <a:t>Liver metastases, n (%)</a:t>
                      </a:r>
                      <a:r>
                        <a:rPr lang="en-GB" sz="1600" b="1" i="0" baseline="30000" dirty="0">
                          <a:effectLst/>
                          <a:latin typeface="Arial" panose="020B0604020202020204" pitchFamily="34" charset="0"/>
                        </a:rPr>
                        <a:t>b</a:t>
                      </a:r>
                      <a:endParaRPr lang="en-GB" sz="1600" b="0" i="0" dirty="0">
                        <a:effectLst/>
                      </a:endParaRPr>
                    </a:p>
                  </a:txBody>
                  <a:tcPr marL="26553" marR="26553" marT="13276" marB="132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b="0" i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84065"/>
                  </a:ext>
                </a:extLst>
              </a:tr>
              <a:tr h="210132">
                <a:tc>
                  <a:txBody>
                    <a:bodyPr/>
                    <a:lstStyle/>
                    <a:p>
                      <a:pPr marL="0" indent="118800" algn="l" rtl="0" fontAlgn="base">
                        <a:lnSpc>
                          <a:spcPct val="95000"/>
                        </a:lnSpc>
                      </a:pPr>
                      <a:r>
                        <a:rPr lang="en-US" sz="1600" b="0" i="0" dirty="0">
                          <a:effectLst/>
                        </a:rPr>
                        <a:t>Yes</a:t>
                      </a:r>
                      <a:endParaRPr lang="en-GB" sz="1600" b="0" i="0" dirty="0">
                        <a:effectLst/>
                      </a:endParaRPr>
                    </a:p>
                  </a:txBody>
                  <a:tcPr marL="26553" marR="26553" marT="13276" marB="132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 (57.5)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 (59.0)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59 (67.8)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0066983"/>
                  </a:ext>
                </a:extLst>
              </a:tr>
              <a:tr h="210132">
                <a:tc>
                  <a:txBody>
                    <a:bodyPr/>
                    <a:lstStyle/>
                    <a:p>
                      <a:pPr marL="0" indent="118800" algn="l" rtl="0" fontAlgn="base">
                        <a:lnSpc>
                          <a:spcPct val="95000"/>
                        </a:lnSpc>
                      </a:pPr>
                      <a:r>
                        <a:rPr lang="en-US" sz="1600" b="0" i="0" dirty="0">
                          <a:effectLst/>
                        </a:rPr>
                        <a:t>No</a:t>
                      </a:r>
                      <a:endParaRPr lang="en-GB" sz="1600" b="0" i="0" dirty="0">
                        <a:effectLst/>
                      </a:endParaRPr>
                    </a:p>
                  </a:txBody>
                  <a:tcPr marL="26553" marR="26553" marT="13276" marB="132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 (42.5)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 (41.0)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 (32.2)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076582"/>
                  </a:ext>
                </a:extLst>
              </a:tr>
              <a:tr h="210132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95000"/>
                        </a:lnSpc>
                      </a:pPr>
                      <a:r>
                        <a:rPr lang="en-US" sz="1600" b="1" i="0" dirty="0">
                          <a:effectLst/>
                          <a:latin typeface="Arial" panose="020B0604020202020204" pitchFamily="34" charset="0"/>
                        </a:rPr>
                        <a:t>CEA at baseline, n (%)</a:t>
                      </a:r>
                      <a:r>
                        <a:rPr lang="en-US" sz="1600" b="1" i="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600" b="0" i="0" dirty="0">
                        <a:effectLst/>
                      </a:endParaRPr>
                    </a:p>
                  </a:txBody>
                  <a:tcPr marL="26553" marR="26553" marT="13276" marB="132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95000"/>
                        </a:lnSpc>
                      </a:pPr>
                      <a:endParaRPr lang="en-US" sz="1600" b="0" i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6553" marR="26553" marT="13276" marB="13276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95000"/>
                        </a:lnSpc>
                      </a:pPr>
                      <a:endParaRPr lang="en-US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6553" marR="26553" marT="13276" marB="13276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95000"/>
                        </a:lnSpc>
                      </a:pPr>
                      <a:endParaRPr lang="en-US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6553" marR="26553" marT="13276" marB="13276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517445"/>
                  </a:ext>
                </a:extLst>
              </a:tr>
              <a:tr h="210132">
                <a:tc>
                  <a:txBody>
                    <a:bodyPr/>
                    <a:lstStyle/>
                    <a:p>
                      <a:pPr marL="0" indent="117475" algn="l" rtl="0" fontAlgn="base">
                        <a:lnSpc>
                          <a:spcPct val="95000"/>
                        </a:lnSpc>
                      </a:pPr>
                      <a:r>
                        <a:rPr lang="el-GR" sz="1600" b="0" i="0" dirty="0">
                          <a:effectLst/>
                          <a:latin typeface="Arial" panose="020B0604020202020204" pitchFamily="34" charset="0"/>
                        </a:rPr>
                        <a:t>≤5 μ</a:t>
                      </a:r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</a:rPr>
                        <a:t>g/L </a:t>
                      </a:r>
                      <a:endParaRPr lang="en-US" sz="1600" b="0" i="0" dirty="0">
                        <a:effectLst/>
                      </a:endParaRPr>
                    </a:p>
                  </a:txBody>
                  <a:tcPr marL="26553" marR="26553" marT="13276" marB="132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 (32.2)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 (41.0)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 (27.6)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4344837"/>
                  </a:ext>
                </a:extLst>
              </a:tr>
              <a:tr h="210132">
                <a:tc>
                  <a:txBody>
                    <a:bodyPr/>
                    <a:lstStyle/>
                    <a:p>
                      <a:pPr marL="0" indent="117475" algn="l" rtl="0" fontAlgn="base">
                        <a:lnSpc>
                          <a:spcPct val="95000"/>
                        </a:lnSpc>
                      </a:pPr>
                      <a:r>
                        <a:rPr lang="el-GR" sz="1600" b="0" i="0" dirty="0">
                          <a:effectLst/>
                          <a:latin typeface="Arial" panose="020B0604020202020204" pitchFamily="34" charset="0"/>
                        </a:rPr>
                        <a:t>&gt;5 μ</a:t>
                      </a:r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</a:rPr>
                        <a:t>g/L </a:t>
                      </a:r>
                      <a:endParaRPr lang="en-US" sz="1600" b="0" i="0" dirty="0">
                        <a:effectLst/>
                      </a:endParaRPr>
                    </a:p>
                  </a:txBody>
                  <a:tcPr marL="26553" marR="26553" marT="13276" marB="132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56 (64.4)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 (54.1)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 (69.0)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820227"/>
                  </a:ext>
                </a:extLst>
              </a:tr>
              <a:tr h="210132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95000"/>
                        </a:lnSpc>
                      </a:pPr>
                      <a:r>
                        <a:rPr lang="en-US" sz="1600" b="1" i="0" dirty="0">
                          <a:effectLst/>
                          <a:latin typeface="Arial" panose="020B0604020202020204" pitchFamily="34" charset="0"/>
                        </a:rPr>
                        <a:t>CRP at baseline, n (%)</a:t>
                      </a:r>
                      <a:r>
                        <a:rPr lang="en-US" sz="1600" b="1" i="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endParaRPr lang="en-US" sz="1600" b="0" i="0" dirty="0">
                        <a:effectLst/>
                      </a:endParaRPr>
                    </a:p>
                  </a:txBody>
                  <a:tcPr marL="26553" marR="26553" marT="13276" marB="132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95000"/>
                        </a:lnSpc>
                      </a:pPr>
                      <a:endParaRPr lang="en-US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6553" marR="26553" marT="13276" marB="13276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95000"/>
                        </a:lnSpc>
                      </a:pPr>
                      <a:endParaRPr lang="en-US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6553" marR="26553" marT="13276" marB="13276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95000"/>
                        </a:lnSpc>
                      </a:pPr>
                      <a:endParaRPr lang="en-US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26553" marR="26553" marT="13276" marB="13276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582248"/>
                  </a:ext>
                </a:extLst>
              </a:tr>
              <a:tr h="210132">
                <a:tc>
                  <a:txBody>
                    <a:bodyPr/>
                    <a:lstStyle/>
                    <a:p>
                      <a:pPr marL="0" indent="117475" algn="l" rtl="0" fontAlgn="base">
                        <a:lnSpc>
                          <a:spcPct val="95000"/>
                        </a:lnSpc>
                      </a:pPr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</a:rPr>
                        <a:t>≤10 mg/L </a:t>
                      </a:r>
                      <a:endParaRPr lang="en-US" sz="1600" b="0" i="0" dirty="0">
                        <a:effectLst/>
                      </a:endParaRPr>
                    </a:p>
                  </a:txBody>
                  <a:tcPr marL="26553" marR="26553" marT="13276" marB="132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56 (64.4)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44 (72.1)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 (54.0)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8300559"/>
                  </a:ext>
                </a:extLst>
              </a:tr>
              <a:tr h="210132">
                <a:tc>
                  <a:txBody>
                    <a:bodyPr/>
                    <a:lstStyle/>
                    <a:p>
                      <a:pPr marL="0" indent="117475" algn="l" rtl="0" fontAlgn="base">
                        <a:lnSpc>
                          <a:spcPct val="95000"/>
                        </a:lnSpc>
                      </a:pPr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</a:rPr>
                        <a:t>&gt;10 mg/L </a:t>
                      </a:r>
                      <a:endParaRPr lang="en-US" sz="1600" b="0" i="0" dirty="0">
                        <a:effectLst/>
                      </a:endParaRPr>
                    </a:p>
                  </a:txBody>
                  <a:tcPr marL="26553" marR="26553" marT="13276" marB="132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 (32.2)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 (23.0)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 (42.5)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346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635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57D86-CC58-D5F7-9666-397A77FF3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ontent Placeholder 12">
            <a:extLst>
              <a:ext uri="{FF2B5EF4-FFF2-40B4-BE49-F238E27FC236}">
                <a16:creationId xmlns:a16="http://schemas.microsoft.com/office/drawing/2014/main" id="{B31A0832-732E-8B69-30E2-FEA83C04A9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8476863"/>
              </p:ext>
            </p:extLst>
          </p:nvPr>
        </p:nvGraphicFramePr>
        <p:xfrm>
          <a:off x="1073796" y="2335142"/>
          <a:ext cx="6749255" cy="5064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963C97-4796-05BB-1F2B-393385212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7651" y="299123"/>
            <a:ext cx="15894406" cy="1005078"/>
          </a:xfrm>
        </p:spPr>
        <p:txBody>
          <a:bodyPr/>
          <a:lstStyle/>
          <a:p>
            <a:r>
              <a:rPr lang="en-US" sz="3600" dirty="0"/>
              <a:t>Objective Response Rate and Best Response</a:t>
            </a:r>
            <a:endParaRPr lang="en-US" sz="3600" strike="sngStrike" dirty="0"/>
          </a:p>
          <a:p>
            <a:r>
              <a:rPr lang="en-GB" sz="2400" b="0" i="1" spc="-6" dirty="0"/>
              <a:t>The response rate was higher with EC+mFOLFOX6 versus control; </a:t>
            </a:r>
            <a:r>
              <a:rPr lang="en-US" sz="2400" b="0" i="1" spc="-6" dirty="0"/>
              <a:t>responses with EC+mFOLFOX6 were durable</a:t>
            </a:r>
            <a:endParaRPr lang="en-CH" sz="2400" b="0" i="1" strike="sngStrike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EF80CF5-FF8A-205F-FC29-34C87EBCC331}"/>
              </a:ext>
            </a:extLst>
          </p:cNvPr>
          <p:cNvSpPr txBox="1">
            <a:spLocks/>
          </p:cNvSpPr>
          <p:nvPr/>
        </p:nvSpPr>
        <p:spPr>
          <a:xfrm>
            <a:off x="927651" y="8801416"/>
            <a:ext cx="15633149" cy="1186461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Data cutoff: January 6, 2025.</a:t>
            </a:r>
          </a:p>
          <a:p>
            <a:r>
              <a:rPr lang="en-US" sz="1200" spc="1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200" spc="10" dirty="0" err="1">
                <a:latin typeface="Arial" panose="020B0604020202020204" pitchFamily="34" charset="0"/>
                <a:cs typeface="Arial" panose="020B0604020202020204" pitchFamily="34" charset="0"/>
              </a:rPr>
              <a:t>Wilson</a:t>
            </a:r>
            <a:r>
              <a:rPr lang="en-US" sz="1200" spc="10" dirty="0">
                <a:latin typeface="Arial" panose="020B0604020202020204" pitchFamily="34" charset="0"/>
                <a:cs typeface="Arial" panose="020B0604020202020204" pitchFamily="34" charset="0"/>
              </a:rPr>
              <a:t> method used. </a:t>
            </a:r>
            <a:r>
              <a:rPr lang="en-US" sz="1200" spc="1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200" spc="10" dirty="0" err="1">
                <a:latin typeface="Arial" panose="020B0604020202020204" pitchFamily="34" charset="0"/>
                <a:cs typeface="Arial" panose="020B0604020202020204" pitchFamily="34" charset="0"/>
              </a:rPr>
              <a:t>Odds</a:t>
            </a:r>
            <a:r>
              <a:rPr lang="en-US" sz="1200" spc="10" dirty="0">
                <a:latin typeface="Arial" panose="020B0604020202020204" pitchFamily="34" charset="0"/>
                <a:cs typeface="Arial" panose="020B0604020202020204" pitchFamily="34" charset="0"/>
              </a:rPr>
              <a:t> ratio estimated using the Mantel-Haenszel method. OR </a:t>
            </a:r>
            <a:r>
              <a:rPr lang="en-US" sz="1200" dirty="0"/>
              <a:t>&gt;1 indicates better outcome for EC or EC+mFOLFOX6 compared with control. </a:t>
            </a:r>
            <a:r>
              <a:rPr lang="en-US" sz="1200" baseline="30000" dirty="0"/>
              <a:t>c</a:t>
            </a:r>
            <a:r>
              <a:rPr lang="en-US" sz="1200" dirty="0"/>
              <a:t>Non-CR/PD: 1 (1.1%) for EC+mFOLFOX6, 5 (8.2%) for EC, and 5 (5.7%) for control; not evaluable: 11 (12.6%), 6 (9.8%), and 9 (10.3%), respectively</a:t>
            </a:r>
            <a:r>
              <a:rPr lang="en-US" dirty="0"/>
              <a:t>.</a:t>
            </a:r>
            <a:endParaRPr lang="en-US" sz="1200" spc="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cs typeface="Arial" panose="020B0604020202020204" pitchFamily="34" charset="0"/>
              </a:rPr>
              <a:t>BICR, blinded independent central review;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CR, complete response; DOR, duration of response; </a:t>
            </a:r>
            <a:r>
              <a:rPr lang="en-GB" sz="1200" kern="100" dirty="0">
                <a:ea typeface="Aptos" panose="020B0004020202020204" pitchFamily="34" charset="0"/>
                <a:cs typeface="Arial" panose="020B0604020202020204" pitchFamily="34" charset="0"/>
              </a:rPr>
              <a:t>EC, </a:t>
            </a:r>
            <a:r>
              <a:rPr lang="en-GB" sz="1200" kern="100" dirty="0" err="1">
                <a:ea typeface="Aptos" panose="020B0004020202020204" pitchFamily="34" charset="0"/>
                <a:cs typeface="Arial" panose="020B0604020202020204" pitchFamily="34" charset="0"/>
              </a:rPr>
              <a:t>encorafenib</a:t>
            </a:r>
            <a:r>
              <a:rPr lang="en-GB" sz="1200" kern="100" dirty="0">
                <a:ea typeface="Aptos" panose="020B0004020202020204" pitchFamily="34" charset="0"/>
                <a:cs typeface="Arial" panose="020B0604020202020204" pitchFamily="34" charset="0"/>
              </a:rPr>
              <a:t> plus cetuximab; mFOLFOX6, modified oxaliplatin, leucovorin, and fluorouracil; NE, not estimable; ORR, objective response rate; PD, progressive disease; PR, partial response; SD, stable disease; TTR, time to response.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27B2D12-F121-435A-46CE-4E6D75B61BCB}"/>
              </a:ext>
            </a:extLst>
          </p:cNvPr>
          <p:cNvSpPr txBox="1"/>
          <p:nvPr/>
        </p:nvSpPr>
        <p:spPr>
          <a:xfrm>
            <a:off x="3528797" y="8585972"/>
            <a:ext cx="1184788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400"/>
            <a:r>
              <a:rPr lang="en-US" sz="800" b="1" dirty="0">
                <a:solidFill>
                  <a:prstClr val="white"/>
                </a:solidFill>
                <a:latin typeface="+mj-lt"/>
              </a:rPr>
              <a:t> 2 (4.8%)</a:t>
            </a:r>
            <a:endParaRPr lang="en-US" sz="800" b="1" dirty="0">
              <a:solidFill>
                <a:prstClr val="white"/>
              </a:solidFill>
              <a:latin typeface="+mj-lt"/>
              <a:cs typeface="Arial"/>
            </a:endParaRPr>
          </a:p>
        </p:txBody>
      </p:sp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C4221E89-96A8-03B3-3591-843D0A6D20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896337"/>
              </p:ext>
            </p:extLst>
          </p:nvPr>
        </p:nvGraphicFramePr>
        <p:xfrm>
          <a:off x="748117" y="7444087"/>
          <a:ext cx="4741928" cy="254880"/>
        </p:xfrm>
        <a:graphic>
          <a:graphicData uri="http://schemas.openxmlformats.org/drawingml/2006/table">
            <a:tbl>
              <a:tblPr/>
              <a:tblGrid>
                <a:gridCol w="1210518">
                  <a:extLst>
                    <a:ext uri="{9D8B030D-6E8A-4147-A177-3AD203B41FA5}">
                      <a16:colId xmlns:a16="http://schemas.microsoft.com/office/drawing/2014/main" val="1509333096"/>
                    </a:ext>
                  </a:extLst>
                </a:gridCol>
                <a:gridCol w="2050239">
                  <a:extLst>
                    <a:ext uri="{9D8B030D-6E8A-4147-A177-3AD203B41FA5}">
                      <a16:colId xmlns:a16="http://schemas.microsoft.com/office/drawing/2014/main" val="3697226240"/>
                    </a:ext>
                  </a:extLst>
                </a:gridCol>
                <a:gridCol w="1481171">
                  <a:extLst>
                    <a:ext uri="{9D8B030D-6E8A-4147-A177-3AD203B41FA5}">
                      <a16:colId xmlns:a16="http://schemas.microsoft.com/office/drawing/2014/main" val="11859089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7309640"/>
                  </a:ext>
                </a:extLst>
              </a:tr>
            </a:tbl>
          </a:graphicData>
        </a:graphic>
      </p:graphicFrame>
      <p:sp>
        <p:nvSpPr>
          <p:cNvPr id="61" name="TextBox 60">
            <a:extLst>
              <a:ext uri="{FF2B5EF4-FFF2-40B4-BE49-F238E27FC236}">
                <a16:creationId xmlns:a16="http://schemas.microsoft.com/office/drawing/2014/main" id="{E7229053-3834-BDDD-D2A1-010AE0198EBF}"/>
              </a:ext>
            </a:extLst>
          </p:cNvPr>
          <p:cNvSpPr txBox="1"/>
          <p:nvPr/>
        </p:nvSpPr>
        <p:spPr>
          <a:xfrm>
            <a:off x="4031776" y="7157585"/>
            <a:ext cx="17803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1.66 </a:t>
            </a:r>
            <a:br>
              <a:rPr lang="en-GB" sz="1400" dirty="0">
                <a:solidFill>
                  <a:schemeClr val="tx1"/>
                </a:solidFill>
              </a:rPr>
            </a:br>
            <a:r>
              <a:rPr lang="en-GB" sz="1400" b="0" dirty="0">
                <a:solidFill>
                  <a:schemeClr val="tx1"/>
                </a:solidFill>
              </a:rPr>
              <a:t>(0.86, 3.23</a:t>
            </a:r>
            <a:r>
              <a:rPr lang="en-GB" sz="1400" b="0" dirty="0"/>
              <a:t>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A2AAC92-628C-E906-DF7D-8BC7950162BD}"/>
              </a:ext>
            </a:extLst>
          </p:cNvPr>
          <p:cNvSpPr txBox="1"/>
          <p:nvPr/>
        </p:nvSpPr>
        <p:spPr>
          <a:xfrm>
            <a:off x="594594" y="7157585"/>
            <a:ext cx="18142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ORR odds ratio vs control (95% CI)</a:t>
            </a:r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14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D4B0643-F42A-92BD-DEE3-54CEFB462B8B}"/>
              </a:ext>
            </a:extLst>
          </p:cNvPr>
          <p:cNvCxnSpPr>
            <a:cxnSpLocks/>
          </p:cNvCxnSpPr>
          <p:nvPr/>
        </p:nvCxnSpPr>
        <p:spPr>
          <a:xfrm>
            <a:off x="1052024" y="7061927"/>
            <a:ext cx="45278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B6D6FFD-A78A-C60C-069F-F5D21B8FE0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394052"/>
              </p:ext>
            </p:extLst>
          </p:nvPr>
        </p:nvGraphicFramePr>
        <p:xfrm>
          <a:off x="9724075" y="2804783"/>
          <a:ext cx="7511901" cy="4293446"/>
        </p:xfrm>
        <a:graphic>
          <a:graphicData uri="http://schemas.openxmlformats.org/drawingml/2006/table">
            <a:tbl>
              <a:tblPr/>
              <a:tblGrid>
                <a:gridCol w="2550872">
                  <a:extLst>
                    <a:ext uri="{9D8B030D-6E8A-4147-A177-3AD203B41FA5}">
                      <a16:colId xmlns:a16="http://schemas.microsoft.com/office/drawing/2014/main" val="3265284377"/>
                    </a:ext>
                  </a:extLst>
                </a:gridCol>
                <a:gridCol w="1814955">
                  <a:extLst>
                    <a:ext uri="{9D8B030D-6E8A-4147-A177-3AD203B41FA5}">
                      <a16:colId xmlns:a16="http://schemas.microsoft.com/office/drawing/2014/main" val="189124436"/>
                    </a:ext>
                  </a:extLst>
                </a:gridCol>
                <a:gridCol w="1573037">
                  <a:extLst>
                    <a:ext uri="{9D8B030D-6E8A-4147-A177-3AD203B41FA5}">
                      <a16:colId xmlns:a16="http://schemas.microsoft.com/office/drawing/2014/main" val="939509924"/>
                    </a:ext>
                  </a:extLst>
                </a:gridCol>
                <a:gridCol w="1573037">
                  <a:extLst>
                    <a:ext uri="{9D8B030D-6E8A-4147-A177-3AD203B41FA5}">
                      <a16:colId xmlns:a16="http://schemas.microsoft.com/office/drawing/2014/main" val="2575075247"/>
                    </a:ext>
                  </a:extLst>
                </a:gridCol>
              </a:tblGrid>
              <a:tr h="36210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Patients in East Asia</a:t>
                      </a:r>
                    </a:p>
                  </a:txBody>
                  <a:tcPr marL="45720" marR="26553" marT="13276" marB="1327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EC + mFOLFOX6</a:t>
                      </a:r>
                      <a: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WordVisiCarriageReturn_MSFontService"/>
                        </a:rPr>
                        <a:t> </a:t>
                      </a:r>
                      <a:b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WordVisiCarriageReturn_MSFontService"/>
                        </a:rPr>
                      </a:br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n=87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6553" marR="26553" marT="13276" marB="1327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EC</a:t>
                      </a:r>
                      <a:br>
                        <a:rPr lang="en-US" sz="1600" b="0" i="0" dirty="0">
                          <a:solidFill>
                            <a:schemeClr val="bg1"/>
                          </a:solidFill>
                          <a:effectLst/>
                          <a:latin typeface="WordVisiCarriageReturn_MSFontService"/>
                        </a:rPr>
                      </a:br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n=61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6553" marR="26553" marT="13276" marB="1327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Control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  <a:latin typeface="WordVisiCarriageReturn_MSFontService"/>
                      </a:endParaRPr>
                    </a:p>
                    <a:p>
                      <a:pPr algn="ctr" rtl="0" fontAlgn="base"/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n=87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6553" marR="26553" marT="13276" marB="1327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105610"/>
                  </a:ext>
                </a:extLst>
              </a:tr>
              <a:tr h="243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Confirmed best overall response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, n (%)</a:t>
                      </a:r>
                      <a:r>
                        <a:rPr lang="en-GB" sz="1600" b="1" strike="noStrike" baseline="3000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GB" sz="16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25200" marT="13276" marB="1327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</a:pPr>
                      <a:endParaRPr lang="en-GB" sz="1600" b="0" i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</a:pP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</a:pPr>
                      <a:endParaRPr lang="en-GB" sz="1600" b="0" i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023123"/>
                  </a:ext>
                </a:extLst>
              </a:tr>
              <a:tr h="243284">
                <a:tc>
                  <a:txBody>
                    <a:bodyPr/>
                    <a:lstStyle/>
                    <a:p>
                      <a:pPr marL="0" marR="0" lvl="0" indent="118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CR</a:t>
                      </a:r>
                      <a:endParaRPr lang="en-GB" sz="1600" b="0" dirty="0"/>
                    </a:p>
                  </a:txBody>
                  <a:tcPr marL="45720" marR="25200" marT="13276" marB="1327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 (4.6)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 (4.9)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 (4.6)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376457"/>
                  </a:ext>
                </a:extLst>
              </a:tr>
              <a:tr h="243284">
                <a:tc>
                  <a:txBody>
                    <a:bodyPr/>
                    <a:lstStyle/>
                    <a:p>
                      <a:pPr marL="0" marR="0" lvl="0" indent="1188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/>
                        <a:t>PR</a:t>
                      </a:r>
                      <a:endParaRPr lang="en-GB" sz="1600" b="0"/>
                    </a:p>
                  </a:txBody>
                  <a:tcPr marL="45720" marR="2520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 (57.5)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 (44.3)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 (32.2)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596553"/>
                  </a:ext>
                </a:extLst>
              </a:tr>
              <a:tr h="243284">
                <a:tc>
                  <a:txBody>
                    <a:bodyPr/>
                    <a:lstStyle/>
                    <a:p>
                      <a:pPr indent="1188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</a:pPr>
                      <a:r>
                        <a:rPr lang="en-US" sz="1600" b="0" i="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SD</a:t>
                      </a:r>
                      <a:endParaRPr lang="en-GB" sz="1600" b="0" i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5720" marR="2520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 (20.7)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 (27.9)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 (37.9)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907911"/>
                  </a:ext>
                </a:extLst>
              </a:tr>
              <a:tr h="243284">
                <a:tc>
                  <a:txBody>
                    <a:bodyPr/>
                    <a:lstStyle/>
                    <a:p>
                      <a:pPr indent="1188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PD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5720" marR="2520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 (3.4)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 (4.9)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 (9.2)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592529"/>
                  </a:ext>
                </a:extLst>
              </a:tr>
              <a:tr h="1529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</a:pPr>
                      <a:r>
                        <a:rPr lang="en-US" sz="1600" b="1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Responders</a:t>
                      </a:r>
                      <a:endParaRPr lang="en-GB" sz="1600" b="1" i="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5720" marR="2520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n=54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n=30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n=32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159390"/>
                  </a:ext>
                </a:extLst>
              </a:tr>
              <a:tr h="244754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 dirty="0">
                          <a:effectLst/>
                          <a:latin typeface="Arial" panose="020B0604020202020204" pitchFamily="34" charset="0"/>
                        </a:rPr>
                        <a:t>TTR, median (range), weeks</a:t>
                      </a:r>
                      <a:endParaRPr lang="en-US" sz="1600" b="0" i="0" dirty="0">
                        <a:effectLst/>
                      </a:endParaRPr>
                    </a:p>
                  </a:txBody>
                  <a:tcPr marL="45720" marR="25200" marT="13276" marB="13276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6.8 </a:t>
                      </a:r>
                      <a:b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(5.3-29.9)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6.4 </a:t>
                      </a:r>
                      <a:b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(6.0-66.3)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7.0 </a:t>
                      </a:r>
                      <a:b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(5.6-24.6)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368154"/>
                  </a:ext>
                </a:extLst>
              </a:tr>
              <a:tr h="2432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</a:pP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DOR, median (95% CI), months</a:t>
                      </a:r>
                      <a:endParaRPr lang="en-GB" sz="16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5720" marR="2520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18.5 </a:t>
                      </a:r>
                      <a:b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(13.9, NE)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9.1 </a:t>
                      </a:r>
                      <a:b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(4.1, 16.1)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9.8 </a:t>
                      </a:r>
                      <a:b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(5.6, NE)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145920"/>
                  </a:ext>
                </a:extLst>
              </a:tr>
              <a:tr h="243284">
                <a:tc>
                  <a:txBody>
                    <a:bodyPr/>
                    <a:lstStyle/>
                    <a:p>
                      <a:pPr indent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</a:pP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Patients with a DOR of </a:t>
                      </a:r>
                      <a:b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≥6 months, n (%)</a:t>
                      </a:r>
                      <a:endParaRPr lang="en-GB" sz="16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5720" marR="252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 (75.9)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 (36.7)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 (37.5)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219441"/>
                  </a:ext>
                </a:extLst>
              </a:tr>
              <a:tr h="243284">
                <a:tc>
                  <a:txBody>
                    <a:bodyPr/>
                    <a:lstStyle/>
                    <a:p>
                      <a:pPr indent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400"/>
                        </a:spcAft>
                      </a:pP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Patients with a DOR of ≥12 months, n (%)</a:t>
                      </a:r>
                      <a:endParaRPr lang="en-GB" sz="16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5720" marR="252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 (44.4)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 (23.3)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 (15.6)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16542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AEE09F0-D54E-F1A3-874F-DAC49BC23BAE}"/>
              </a:ext>
            </a:extLst>
          </p:cNvPr>
          <p:cNvSpPr txBox="1"/>
          <p:nvPr/>
        </p:nvSpPr>
        <p:spPr>
          <a:xfrm>
            <a:off x="9724075" y="2022101"/>
            <a:ext cx="7511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203864"/>
                </a:solidFill>
              </a:rPr>
              <a:t>Confirmed Best Overall Response, TTR, and DOR by BICR </a:t>
            </a:r>
            <a:endParaRPr lang="en-GB" sz="2000" b="1" dirty="0">
              <a:solidFill>
                <a:srgbClr val="203864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BB44AA5-00A8-0E1E-DCB6-F71D47356A44}"/>
              </a:ext>
            </a:extLst>
          </p:cNvPr>
          <p:cNvSpPr txBox="1"/>
          <p:nvPr/>
        </p:nvSpPr>
        <p:spPr>
          <a:xfrm>
            <a:off x="2018498" y="2819774"/>
            <a:ext cx="2010900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black"/>
                </a:solidFill>
                <a:latin typeface="+mj-lt"/>
              </a:rPr>
              <a:t>ORR</a:t>
            </a:r>
          </a:p>
          <a:p>
            <a:pPr algn="ctr" defTabSz="914400"/>
            <a:r>
              <a:rPr lang="en-US" sz="1400" b="1" dirty="0">
                <a:solidFill>
                  <a:prstClr val="black"/>
                </a:solidFill>
                <a:latin typeface="+mj-lt"/>
              </a:rPr>
              <a:t>54 (62.1%)</a:t>
            </a:r>
            <a:endParaRPr lang="en-US" sz="1400" b="1" dirty="0">
              <a:solidFill>
                <a:prstClr val="black"/>
              </a:solidFill>
              <a:latin typeface="+mj-lt"/>
              <a:cs typeface="Arial"/>
            </a:endParaRPr>
          </a:p>
          <a:p>
            <a:pPr algn="ctr" defTabSz="914400"/>
            <a:r>
              <a:rPr lang="en-US" sz="1400" dirty="0">
                <a:solidFill>
                  <a:prstClr val="black"/>
                </a:solidFill>
                <a:latin typeface="+mj-lt"/>
              </a:rPr>
              <a:t>(95% CI 51.6, 71.5)</a:t>
            </a:r>
            <a:r>
              <a:rPr lang="en-US" sz="1400" baseline="30000" dirty="0">
                <a:solidFill>
                  <a:prstClr val="black"/>
                </a:solidFill>
                <a:latin typeface="+mj-lt"/>
              </a:rPr>
              <a:t>a</a:t>
            </a:r>
            <a:endParaRPr lang="en-GB" sz="1400" baseline="300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1CDFD4-7EBF-897F-3537-E2E7174F5331}"/>
              </a:ext>
            </a:extLst>
          </p:cNvPr>
          <p:cNvSpPr txBox="1"/>
          <p:nvPr/>
        </p:nvSpPr>
        <p:spPr>
          <a:xfrm>
            <a:off x="2524442" y="4584647"/>
            <a:ext cx="101010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400"/>
            <a:r>
              <a:rPr lang="en-US" sz="1200" b="1" dirty="0">
                <a:solidFill>
                  <a:prstClr val="black"/>
                </a:solidFill>
                <a:latin typeface="+mj-lt"/>
                <a:cs typeface="Arial"/>
              </a:rPr>
              <a:t>PR</a:t>
            </a:r>
            <a:br>
              <a:rPr lang="en-US" sz="1200" b="1" dirty="0">
                <a:solidFill>
                  <a:prstClr val="black"/>
                </a:solidFill>
                <a:latin typeface="+mj-lt"/>
                <a:cs typeface="Arial"/>
              </a:rPr>
            </a:br>
            <a:r>
              <a:rPr lang="en-US" sz="1200" b="1" dirty="0">
                <a:solidFill>
                  <a:prstClr val="black"/>
                </a:solidFill>
                <a:latin typeface="+mj-lt"/>
                <a:cs typeface="Arial"/>
              </a:rPr>
              <a:t>50 (57.5%)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57E1F48-CC3B-2060-3F1E-85ACE868189F}"/>
              </a:ext>
            </a:extLst>
          </p:cNvPr>
          <p:cNvGrpSpPr/>
          <p:nvPr/>
        </p:nvGrpSpPr>
        <p:grpSpPr>
          <a:xfrm>
            <a:off x="3486200" y="5871294"/>
            <a:ext cx="1035907" cy="461665"/>
            <a:chOff x="10046428" y="16314808"/>
            <a:chExt cx="1035907" cy="46166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8B73CA6-12E8-71BA-015E-D19C40DC0741}"/>
                </a:ext>
              </a:extLst>
            </p:cNvPr>
            <p:cNvSpPr txBox="1"/>
            <p:nvPr/>
          </p:nvSpPr>
          <p:spPr>
            <a:xfrm>
              <a:off x="10094778" y="16314808"/>
              <a:ext cx="987557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 defTabSz="914400"/>
              <a:r>
                <a:rPr lang="en-US" sz="1200" b="1" dirty="0">
                  <a:solidFill>
                    <a:prstClr val="black"/>
                  </a:solidFill>
                  <a:latin typeface="+mj-lt"/>
                </a:rPr>
                <a:t>CR</a:t>
              </a:r>
              <a:br>
                <a:rPr lang="en-US" sz="1200" b="1" dirty="0">
                  <a:solidFill>
                    <a:prstClr val="black"/>
                  </a:solidFill>
                  <a:latin typeface="+mj-lt"/>
                </a:rPr>
              </a:br>
              <a:r>
                <a:rPr lang="en-US" sz="1200" b="1" dirty="0">
                  <a:solidFill>
                    <a:prstClr val="black"/>
                  </a:solidFill>
                  <a:latin typeface="+mj-lt"/>
                </a:rPr>
                <a:t>4 (4.6%)</a:t>
              </a:r>
              <a:endParaRPr lang="en-US" sz="1200" b="1" dirty="0">
                <a:solidFill>
                  <a:prstClr val="black"/>
                </a:solidFill>
                <a:latin typeface="+mj-lt"/>
                <a:cs typeface="Arial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6CC4CD0-9BD2-334C-8E5E-A5B2C20A51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46428" y="16645960"/>
              <a:ext cx="201516" cy="8557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804B104-C609-C260-F951-E11894AB52B6}"/>
              </a:ext>
            </a:extLst>
          </p:cNvPr>
          <p:cNvSpPr txBox="1"/>
          <p:nvPr/>
        </p:nvSpPr>
        <p:spPr>
          <a:xfrm>
            <a:off x="3919522" y="3337393"/>
            <a:ext cx="2010900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black"/>
                </a:solidFill>
                <a:latin typeface="+mj-lt"/>
              </a:rPr>
              <a:t>ORR</a:t>
            </a:r>
          </a:p>
          <a:p>
            <a:pPr algn="ctr" defTabSz="914400"/>
            <a:r>
              <a:rPr lang="en-US" sz="1400" b="1" dirty="0">
                <a:solidFill>
                  <a:prstClr val="black"/>
                </a:solidFill>
                <a:latin typeface="+mj-lt"/>
              </a:rPr>
              <a:t>30 (49.2%)</a:t>
            </a:r>
            <a:endParaRPr lang="en-US" sz="1400" b="1" dirty="0">
              <a:solidFill>
                <a:prstClr val="black"/>
              </a:solidFill>
              <a:latin typeface="+mj-lt"/>
              <a:cs typeface="Arial"/>
            </a:endParaRPr>
          </a:p>
          <a:p>
            <a:pPr algn="ctr" defTabSz="914400"/>
            <a:r>
              <a:rPr lang="en-US" sz="1400" dirty="0">
                <a:solidFill>
                  <a:prstClr val="black"/>
                </a:solidFill>
                <a:latin typeface="+mj-lt"/>
              </a:rPr>
              <a:t>(95% CI 37.1, 61.4)</a:t>
            </a:r>
            <a:r>
              <a:rPr lang="en-US" sz="1400" b="1" baseline="30000" dirty="0">
                <a:solidFill>
                  <a:prstClr val="black"/>
                </a:solidFill>
                <a:latin typeface="+mj-lt"/>
              </a:rPr>
              <a:t>a</a:t>
            </a:r>
            <a:endParaRPr lang="en-GB" sz="1400" dirty="0">
              <a:solidFill>
                <a:prstClr val="black"/>
              </a:solidFill>
              <a:latin typeface="+mj-lt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1F80F6F-6A4B-FE6E-EDC2-6BC5B2D62C05}"/>
              </a:ext>
            </a:extLst>
          </p:cNvPr>
          <p:cNvGrpSpPr/>
          <p:nvPr/>
        </p:nvGrpSpPr>
        <p:grpSpPr>
          <a:xfrm>
            <a:off x="5412468" y="5854554"/>
            <a:ext cx="1035907" cy="461665"/>
            <a:chOff x="10046428" y="16314808"/>
            <a:chExt cx="1035907" cy="46166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DF00B94-853E-CCF6-69C1-C5D2201518E3}"/>
                </a:ext>
              </a:extLst>
            </p:cNvPr>
            <p:cNvSpPr txBox="1"/>
            <p:nvPr/>
          </p:nvSpPr>
          <p:spPr>
            <a:xfrm>
              <a:off x="10094778" y="16314808"/>
              <a:ext cx="987557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 defTabSz="914400"/>
              <a:r>
                <a:rPr lang="en-US" sz="1200" b="1" dirty="0">
                  <a:solidFill>
                    <a:prstClr val="black"/>
                  </a:solidFill>
                  <a:latin typeface="+mj-lt"/>
                </a:rPr>
                <a:t>CR</a:t>
              </a:r>
              <a:br>
                <a:rPr lang="en-US" sz="1200" b="1" dirty="0">
                  <a:solidFill>
                    <a:prstClr val="black"/>
                  </a:solidFill>
                  <a:latin typeface="+mj-lt"/>
                </a:rPr>
              </a:br>
              <a:r>
                <a:rPr lang="en-US" sz="1200" b="1" dirty="0">
                  <a:solidFill>
                    <a:prstClr val="black"/>
                  </a:solidFill>
                  <a:latin typeface="+mj-lt"/>
                </a:rPr>
                <a:t>3 (4.9%)</a:t>
              </a:r>
              <a:endParaRPr lang="en-US" sz="1200" b="1" dirty="0">
                <a:solidFill>
                  <a:prstClr val="black"/>
                </a:solidFill>
                <a:latin typeface="+mj-lt"/>
                <a:cs typeface="Arial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3D0E004-2F1C-4328-C351-046165F26F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46428" y="16645960"/>
              <a:ext cx="201516" cy="8557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539DC26-82F8-4BF3-996E-E5AB38E068FF}"/>
              </a:ext>
            </a:extLst>
          </p:cNvPr>
          <p:cNvSpPr txBox="1"/>
          <p:nvPr/>
        </p:nvSpPr>
        <p:spPr>
          <a:xfrm>
            <a:off x="4434110" y="4951506"/>
            <a:ext cx="101010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400"/>
            <a:r>
              <a:rPr lang="en-US" sz="1200" b="1" dirty="0">
                <a:solidFill>
                  <a:prstClr val="black"/>
                </a:solidFill>
                <a:latin typeface="+mj-lt"/>
                <a:cs typeface="Arial"/>
              </a:rPr>
              <a:t>PR</a:t>
            </a:r>
            <a:br>
              <a:rPr lang="en-US" sz="1200" b="1" dirty="0">
                <a:solidFill>
                  <a:prstClr val="black"/>
                </a:solidFill>
                <a:latin typeface="+mj-lt"/>
                <a:cs typeface="Arial"/>
              </a:rPr>
            </a:br>
            <a:r>
              <a:rPr lang="en-US" sz="1200" b="1" dirty="0">
                <a:solidFill>
                  <a:prstClr val="black"/>
                </a:solidFill>
                <a:latin typeface="+mj-lt"/>
                <a:cs typeface="Arial"/>
              </a:rPr>
              <a:t>27 (44.3%)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34EB185-B87A-1FAB-5371-9C9260AE95C0}"/>
              </a:ext>
            </a:extLst>
          </p:cNvPr>
          <p:cNvSpPr txBox="1"/>
          <p:nvPr/>
        </p:nvSpPr>
        <p:spPr>
          <a:xfrm>
            <a:off x="5895012" y="3794836"/>
            <a:ext cx="1948244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black"/>
                </a:solidFill>
                <a:latin typeface="+mj-lt"/>
              </a:rPr>
              <a:t>ORR</a:t>
            </a:r>
          </a:p>
          <a:p>
            <a:pPr algn="ctr" defTabSz="914400"/>
            <a:r>
              <a:rPr lang="en-US" sz="1400" b="1" dirty="0">
                <a:solidFill>
                  <a:prstClr val="black"/>
                </a:solidFill>
                <a:latin typeface="+mj-lt"/>
              </a:rPr>
              <a:t>32 (36.8%)</a:t>
            </a:r>
            <a:endParaRPr lang="en-US" sz="1400" b="1" dirty="0">
              <a:solidFill>
                <a:prstClr val="black"/>
              </a:solidFill>
              <a:latin typeface="+mj-lt"/>
              <a:cs typeface="Arial"/>
            </a:endParaRPr>
          </a:p>
          <a:p>
            <a:pPr algn="ctr" defTabSz="914400"/>
            <a:r>
              <a:rPr lang="en-US" sz="1400" dirty="0">
                <a:solidFill>
                  <a:prstClr val="black"/>
                </a:solidFill>
                <a:latin typeface="+mj-lt"/>
              </a:rPr>
              <a:t>(95% CI 27.4, 47.3)</a:t>
            </a:r>
            <a:r>
              <a:rPr lang="en-US" sz="1400" baseline="30000" dirty="0">
                <a:solidFill>
                  <a:prstClr val="black"/>
                </a:solidFill>
                <a:latin typeface="+mj-lt"/>
              </a:rPr>
              <a:t>a</a:t>
            </a:r>
            <a:endParaRPr lang="en-GB" sz="1400" baseline="300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445472-B0B8-DF81-B905-0DE8AF1C1E18}"/>
              </a:ext>
            </a:extLst>
          </p:cNvPr>
          <p:cNvSpPr txBox="1"/>
          <p:nvPr/>
        </p:nvSpPr>
        <p:spPr>
          <a:xfrm>
            <a:off x="6311972" y="5436431"/>
            <a:ext cx="111432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400"/>
            <a:r>
              <a:rPr lang="en-US" sz="1200" b="1" dirty="0">
                <a:solidFill>
                  <a:prstClr val="black"/>
                </a:solidFill>
                <a:latin typeface="+mj-lt"/>
                <a:cs typeface="Arial"/>
              </a:rPr>
              <a:t>PR</a:t>
            </a:r>
            <a:br>
              <a:rPr lang="en-US" sz="1200" b="1" dirty="0">
                <a:solidFill>
                  <a:prstClr val="black"/>
                </a:solidFill>
                <a:latin typeface="+mj-lt"/>
                <a:cs typeface="Arial"/>
              </a:rPr>
            </a:br>
            <a:r>
              <a:rPr lang="en-US" sz="1200" b="1" dirty="0">
                <a:solidFill>
                  <a:prstClr val="black"/>
                </a:solidFill>
                <a:latin typeface="+mj-lt"/>
                <a:cs typeface="Arial"/>
              </a:rPr>
              <a:t>28 (32.2%)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2A90E19-6EEC-F2AB-620B-003960699B8D}"/>
              </a:ext>
            </a:extLst>
          </p:cNvPr>
          <p:cNvGrpSpPr/>
          <p:nvPr/>
        </p:nvGrpSpPr>
        <p:grpSpPr>
          <a:xfrm>
            <a:off x="7334086" y="5877814"/>
            <a:ext cx="1035907" cy="461665"/>
            <a:chOff x="10046428" y="16317148"/>
            <a:chExt cx="1035907" cy="461665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27A5DA8-B04D-A160-CB43-37AE8ECE1662}"/>
                </a:ext>
              </a:extLst>
            </p:cNvPr>
            <p:cNvSpPr txBox="1"/>
            <p:nvPr/>
          </p:nvSpPr>
          <p:spPr>
            <a:xfrm>
              <a:off x="10094778" y="16317148"/>
              <a:ext cx="987557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 defTabSz="914400"/>
              <a:r>
                <a:rPr lang="en-US" sz="1200" b="1" dirty="0">
                  <a:solidFill>
                    <a:prstClr val="black"/>
                  </a:solidFill>
                  <a:latin typeface="+mj-lt"/>
                </a:rPr>
                <a:t>CR</a:t>
              </a:r>
              <a:br>
                <a:rPr lang="en-US" sz="1200" b="1" dirty="0">
                  <a:solidFill>
                    <a:prstClr val="black"/>
                  </a:solidFill>
                  <a:latin typeface="+mj-lt"/>
                </a:rPr>
              </a:br>
              <a:r>
                <a:rPr lang="en-US" sz="1200" b="1" dirty="0">
                  <a:solidFill>
                    <a:prstClr val="black"/>
                  </a:solidFill>
                  <a:latin typeface="+mj-lt"/>
                </a:rPr>
                <a:t>4 (4.6%)</a:t>
              </a:r>
              <a:endParaRPr lang="en-US" sz="1200" b="1" dirty="0">
                <a:solidFill>
                  <a:prstClr val="black"/>
                </a:solidFill>
                <a:latin typeface="+mj-lt"/>
                <a:cs typeface="Arial"/>
              </a:endParaRP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552B562-2ED0-061D-8835-56A271E0D4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46428" y="16645960"/>
              <a:ext cx="201516" cy="8557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33A83DE2-E599-EDD1-EF22-3E081D3D4FA7}"/>
              </a:ext>
            </a:extLst>
          </p:cNvPr>
          <p:cNvSpPr txBox="1"/>
          <p:nvPr/>
        </p:nvSpPr>
        <p:spPr>
          <a:xfrm>
            <a:off x="2222261" y="7157585"/>
            <a:ext cx="15197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/>
              <a:t>2.81 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br>
              <a:rPr lang="en-GB" sz="1400" dirty="0">
                <a:solidFill>
                  <a:schemeClr val="tx1"/>
                </a:solidFill>
              </a:rPr>
            </a:br>
            <a:r>
              <a:rPr lang="en-GB" sz="1400" b="0" dirty="0">
                <a:solidFill>
                  <a:schemeClr val="tx1"/>
                </a:solidFill>
              </a:rPr>
              <a:t>(</a:t>
            </a:r>
            <a:r>
              <a:rPr lang="en-US" sz="1400" dirty="0"/>
              <a:t>1.52, 5.20</a:t>
            </a:r>
            <a:r>
              <a:rPr lang="en-GB" sz="1400" b="0" dirty="0"/>
              <a:t>)</a:t>
            </a:r>
            <a:endParaRPr 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6743AFB-A827-56AE-D0B2-B07B605412A0}"/>
              </a:ext>
            </a:extLst>
          </p:cNvPr>
          <p:cNvCxnSpPr>
            <a:cxnSpLocks/>
          </p:cNvCxnSpPr>
          <p:nvPr/>
        </p:nvCxnSpPr>
        <p:spPr>
          <a:xfrm>
            <a:off x="1052024" y="7787639"/>
            <a:ext cx="45278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50D4390-76F9-A14D-ABE6-16B8FAD139DE}"/>
              </a:ext>
            </a:extLst>
          </p:cNvPr>
          <p:cNvSpPr txBox="1"/>
          <p:nvPr/>
        </p:nvSpPr>
        <p:spPr>
          <a:xfrm>
            <a:off x="2018499" y="2022101"/>
            <a:ext cx="5824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203864"/>
                </a:solidFill>
              </a:rPr>
              <a:t>ORR by BICR</a:t>
            </a:r>
            <a:endParaRPr lang="en-GB" sz="2000" b="1" dirty="0">
              <a:solidFill>
                <a:srgbClr val="20386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CA2BF9-E19C-C1DC-6E20-3E01D3A7AA17}"/>
              </a:ext>
            </a:extLst>
          </p:cNvPr>
          <p:cNvSpPr txBox="1"/>
          <p:nvPr/>
        </p:nvSpPr>
        <p:spPr>
          <a:xfrm rot="16200000">
            <a:off x="170481" y="4270865"/>
            <a:ext cx="21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Patients</a:t>
            </a:r>
            <a:endParaRPr lang="en-GB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8291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E4739-86F1-13F5-3E25-6C3C37128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A41FDE66-632F-16B5-8BF7-DB2BC66799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7652" y="299123"/>
            <a:ext cx="16333406" cy="1005078"/>
          </a:xfrm>
        </p:spPr>
        <p:txBody>
          <a:bodyPr/>
          <a:lstStyle/>
          <a:p>
            <a:r>
              <a:rPr lang="en-US" sz="3600" dirty="0"/>
              <a:t>Progression-Free Survival by BICR</a:t>
            </a:r>
          </a:p>
          <a:p>
            <a:r>
              <a:rPr lang="en-US" sz="2400" b="0" i="1" dirty="0"/>
              <a:t>Median PFS by BICR improved with EC+mFOLFOX6 versus control</a:t>
            </a:r>
            <a:endParaRPr lang="en-CH" sz="2400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FFC0EDA6-DB8F-CF03-6F77-BAEA18790C11}"/>
              </a:ext>
            </a:extLst>
          </p:cNvPr>
          <p:cNvSpPr txBox="1">
            <a:spLocks/>
          </p:cNvSpPr>
          <p:nvPr/>
        </p:nvSpPr>
        <p:spPr>
          <a:xfrm>
            <a:off x="927651" y="8839201"/>
            <a:ext cx="15321999" cy="1148678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n-US" sz="1200" b="1" kern="100" dirty="0">
                <a:solidFill>
                  <a:prstClr val="black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Data cutoff: January 6, 2025.</a:t>
            </a:r>
          </a:p>
          <a:p>
            <a:pPr defTabSz="685800"/>
            <a:r>
              <a:rPr lang="en-US" sz="1200" spc="11" baseline="30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200" spc="1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en-US" sz="1200" spc="1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the Brookmeyer and Crowley method. </a:t>
            </a:r>
            <a:r>
              <a:rPr lang="en-US" sz="1200" spc="11" baseline="30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200" spc="1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</a:t>
            </a:r>
            <a:r>
              <a:rPr lang="en-US" sz="1200" spc="1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ratio based on Cox proportional hazards model. U</a:t>
            </a:r>
            <a:r>
              <a:rPr lang="en-US" sz="1200" dirty="0">
                <a:solidFill>
                  <a:prstClr val="black"/>
                </a:solidFill>
                <a:latin typeface="Arial" panose="020B0604020202020204"/>
              </a:rPr>
              <a:t>nder proportional hazards, hazard ratio &lt;1 indicates a reduction in hazard rate in favor of EC compared with EC+mFOLFOX6.</a:t>
            </a:r>
            <a:endParaRPr lang="en-US" sz="1200" spc="1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/>
            <a:r>
              <a:rPr lang="en-US" sz="1200" dirty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BICR, blinded independent central review; </a:t>
            </a:r>
            <a:r>
              <a:rPr lang="en-GB" sz="1200" kern="100" dirty="0">
                <a:solidFill>
                  <a:prstClr val="black"/>
                </a:solidFill>
                <a:latin typeface="Arial" panose="020B0604020202020204"/>
                <a:ea typeface="Aptos" panose="020B0004020202020204" pitchFamily="34" charset="0"/>
                <a:cs typeface="Arial" panose="020B0604020202020204" pitchFamily="34" charset="0"/>
              </a:rPr>
              <a:t>EC, </a:t>
            </a:r>
            <a:r>
              <a:rPr lang="en-GB" sz="1200" kern="100" dirty="0" err="1">
                <a:solidFill>
                  <a:prstClr val="black"/>
                </a:solidFill>
                <a:latin typeface="Arial" panose="020B0604020202020204"/>
                <a:ea typeface="Aptos" panose="020B0004020202020204" pitchFamily="34" charset="0"/>
                <a:cs typeface="Arial" panose="020B0604020202020204" pitchFamily="34" charset="0"/>
              </a:rPr>
              <a:t>encorafenib</a:t>
            </a:r>
            <a:r>
              <a:rPr lang="en-GB" sz="1200" kern="100" dirty="0">
                <a:solidFill>
                  <a:prstClr val="black"/>
                </a:solidFill>
                <a:latin typeface="Arial" panose="020B0604020202020204"/>
                <a:ea typeface="Aptos" panose="020B0004020202020204" pitchFamily="34" charset="0"/>
                <a:cs typeface="Arial" panose="020B0604020202020204" pitchFamily="34" charset="0"/>
              </a:rPr>
              <a:t> plus cetuximab; mFOLFOX6, modified oxaliplatin, leucovorin, and fluorouracil; PFS, progression-free survival.</a:t>
            </a:r>
            <a:endParaRPr lang="en-US" sz="1200" strike="sngStrike" dirty="0">
              <a:solidFill>
                <a:prstClr val="black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B0D68E5-3BC5-0CE6-AAD7-5B63C2F746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695252"/>
              </p:ext>
            </p:extLst>
          </p:nvPr>
        </p:nvGraphicFramePr>
        <p:xfrm>
          <a:off x="10247592" y="1882640"/>
          <a:ext cx="5256000" cy="1568160"/>
        </p:xfrm>
        <a:graphic>
          <a:graphicData uri="http://schemas.openxmlformats.org/drawingml/2006/table">
            <a:tbl>
              <a:tblPr/>
              <a:tblGrid>
                <a:gridCol w="1872000">
                  <a:extLst>
                    <a:ext uri="{9D8B030D-6E8A-4147-A177-3AD203B41FA5}">
                      <a16:colId xmlns:a16="http://schemas.microsoft.com/office/drawing/2014/main" val="3265284377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88519830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91136227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663858652"/>
                    </a:ext>
                  </a:extLst>
                </a:gridCol>
              </a:tblGrid>
              <a:tr h="437760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 in </a:t>
                      </a:r>
                      <a:br>
                        <a:rPr lang="en-US" sz="12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 Asia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EC+mFOLFOX6</a:t>
                      </a:r>
                      <a:br>
                        <a:rPr lang="en-US" sz="1200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n=87</a:t>
                      </a:r>
                      <a:endParaRPr lang="en-US" sz="1200" b="0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</a:t>
                      </a:r>
                    </a:p>
                    <a:p>
                      <a:pPr algn="ctr" rtl="0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n=61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</a:t>
                      </a:r>
                      <a:br>
                        <a:rPr lang="en-US" sz="1200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n=87</a:t>
                      </a:r>
                      <a:endParaRPr lang="en-US" sz="1200" b="0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105610"/>
                  </a:ext>
                </a:extLst>
              </a:tr>
              <a:tr h="254880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events, n (%)</a:t>
                      </a:r>
                      <a:endParaRPr lang="en-US" sz="12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 (46.0)</a:t>
                      </a:r>
                      <a:endParaRPr lang="en-GB" sz="12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 (62.3)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 (55.2)</a:t>
                      </a:r>
                      <a:endParaRPr lang="en-GB" sz="12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376457"/>
                  </a:ext>
                </a:extLst>
              </a:tr>
              <a:tr h="437760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PFS</a:t>
                      </a:r>
                      <a:r>
                        <a:rPr lang="en-US" sz="1200" b="1" i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1200" b="1" i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1" i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  <a:r>
                        <a:rPr lang="en-US" sz="1200" b="1" i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200" b="1" i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months </a:t>
                      </a:r>
                      <a:endParaRPr lang="en-US" sz="1200" b="1" i="0" baseline="30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14.0</a:t>
                      </a:r>
                      <a:br>
                        <a:rPr lang="it-IT" sz="12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it-IT" sz="12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(10.0, 19.9)</a:t>
                      </a:r>
                      <a:endParaRPr lang="en-GB" sz="12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5.8</a:t>
                      </a:r>
                      <a:br>
                        <a:rPr lang="en-GB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(5.5, 10.5)</a:t>
                      </a:r>
                      <a:endParaRPr lang="en-GB" sz="12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7.1</a:t>
                      </a:r>
                    </a:p>
                    <a:p>
                      <a:pPr marL="0" indent="0" algn="ctr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(5.7, 9.5) </a:t>
                      </a:r>
                      <a:endParaRPr lang="en-GB" sz="12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3863219"/>
                  </a:ext>
                </a:extLst>
              </a:tr>
              <a:tr h="437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PFS hazard ratio vs control (95% CI)</a:t>
                      </a:r>
                      <a:r>
                        <a:rPr lang="en-US" sz="1200" b="1" i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200" b="1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0.46 </a:t>
                      </a:r>
                      <a:b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(0.30, 0.71)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 </a:t>
                      </a:r>
                      <a:b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(0.65, 1.52)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5153739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88FF9434-FCC9-7D95-FD0C-545D36630A2E}"/>
              </a:ext>
            </a:extLst>
          </p:cNvPr>
          <p:cNvSpPr/>
          <p:nvPr/>
        </p:nvSpPr>
        <p:spPr>
          <a:xfrm>
            <a:off x="10247590" y="2577638"/>
            <a:ext cx="5255999" cy="4378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5"/>
            <a:endParaRPr lang="en-GB" sz="2700">
              <a:solidFill>
                <a:prstClr val="white"/>
              </a:solidFill>
              <a:latin typeface="Arial" panose="020B0604020202020204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AE9A0EC-F011-A9AD-B26A-23D501810552}"/>
              </a:ext>
            </a:extLst>
          </p:cNvPr>
          <p:cNvGrpSpPr/>
          <p:nvPr/>
        </p:nvGrpSpPr>
        <p:grpSpPr>
          <a:xfrm>
            <a:off x="4276685" y="2274924"/>
            <a:ext cx="10504227" cy="4700033"/>
            <a:chOff x="2748573" y="1415637"/>
            <a:chExt cx="5448895" cy="242182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6D495C7-10AE-740F-928C-0DBADA7CEA1D}"/>
                </a:ext>
              </a:extLst>
            </p:cNvPr>
            <p:cNvSpPr/>
            <p:nvPr/>
          </p:nvSpPr>
          <p:spPr>
            <a:xfrm>
              <a:off x="2801437" y="1415637"/>
              <a:ext cx="5357908" cy="2234755"/>
            </a:xfrm>
            <a:custGeom>
              <a:avLst/>
              <a:gdLst>
                <a:gd name="connsiteX0" fmla="*/ 0 w 5357908"/>
                <a:gd name="connsiteY0" fmla="*/ 0 h 2234755"/>
                <a:gd name="connsiteX1" fmla="*/ 0 w 5357908"/>
                <a:gd name="connsiteY1" fmla="*/ 2234756 h 2234755"/>
                <a:gd name="connsiteX2" fmla="*/ 5357908 w 5357908"/>
                <a:gd name="connsiteY2" fmla="*/ 2234756 h 223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57908" h="2234755">
                  <a:moveTo>
                    <a:pt x="0" y="0"/>
                  </a:moveTo>
                  <a:lnTo>
                    <a:pt x="0" y="2234756"/>
                  </a:lnTo>
                  <a:lnTo>
                    <a:pt x="5357908" y="2234756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ECB6865-CD70-32D1-BC82-21641328FCAF}"/>
                </a:ext>
              </a:extLst>
            </p:cNvPr>
            <p:cNvSpPr/>
            <p:nvPr/>
          </p:nvSpPr>
          <p:spPr>
            <a:xfrm>
              <a:off x="2748573" y="1488693"/>
              <a:ext cx="52863" cy="9525"/>
            </a:xfrm>
            <a:custGeom>
              <a:avLst/>
              <a:gdLst>
                <a:gd name="connsiteX0" fmla="*/ 0 w 52863"/>
                <a:gd name="connsiteY0" fmla="*/ 0 h 9525"/>
                <a:gd name="connsiteX1" fmla="*/ 52864 w 5286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863" h="9525">
                  <a:moveTo>
                    <a:pt x="0" y="0"/>
                  </a:moveTo>
                  <a:lnTo>
                    <a:pt x="52864" y="0"/>
                  </a:lnTo>
                </a:path>
              </a:pathLst>
            </a:custGeom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FA6337D-F937-37B3-9E2D-EF13DF40E763}"/>
                </a:ext>
              </a:extLst>
            </p:cNvPr>
            <p:cNvSpPr/>
            <p:nvPr/>
          </p:nvSpPr>
          <p:spPr>
            <a:xfrm>
              <a:off x="2748573" y="1696053"/>
              <a:ext cx="52863" cy="9525"/>
            </a:xfrm>
            <a:custGeom>
              <a:avLst/>
              <a:gdLst>
                <a:gd name="connsiteX0" fmla="*/ 0 w 52863"/>
                <a:gd name="connsiteY0" fmla="*/ 0 h 9525"/>
                <a:gd name="connsiteX1" fmla="*/ 52864 w 5286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863" h="9525">
                  <a:moveTo>
                    <a:pt x="0" y="0"/>
                  </a:moveTo>
                  <a:lnTo>
                    <a:pt x="52864" y="0"/>
                  </a:lnTo>
                </a:path>
              </a:pathLst>
            </a:custGeom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F3253EA-68E3-ABB7-C95A-6A609D47DFA6}"/>
                </a:ext>
              </a:extLst>
            </p:cNvPr>
            <p:cNvSpPr/>
            <p:nvPr/>
          </p:nvSpPr>
          <p:spPr>
            <a:xfrm>
              <a:off x="2748573" y="1903507"/>
              <a:ext cx="52863" cy="9525"/>
            </a:xfrm>
            <a:custGeom>
              <a:avLst/>
              <a:gdLst>
                <a:gd name="connsiteX0" fmla="*/ 0 w 52863"/>
                <a:gd name="connsiteY0" fmla="*/ 0 h 9525"/>
                <a:gd name="connsiteX1" fmla="*/ 52864 w 5286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863" h="9525">
                  <a:moveTo>
                    <a:pt x="0" y="0"/>
                  </a:moveTo>
                  <a:lnTo>
                    <a:pt x="52864" y="0"/>
                  </a:lnTo>
                </a:path>
              </a:pathLst>
            </a:custGeom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7A6B0DC-1292-1414-5581-6D54AC1C96CD}"/>
                </a:ext>
              </a:extLst>
            </p:cNvPr>
            <p:cNvSpPr/>
            <p:nvPr/>
          </p:nvSpPr>
          <p:spPr>
            <a:xfrm>
              <a:off x="2748573" y="2110866"/>
              <a:ext cx="52863" cy="9525"/>
            </a:xfrm>
            <a:custGeom>
              <a:avLst/>
              <a:gdLst>
                <a:gd name="connsiteX0" fmla="*/ 0 w 52863"/>
                <a:gd name="connsiteY0" fmla="*/ 0 h 9525"/>
                <a:gd name="connsiteX1" fmla="*/ 52864 w 5286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863" h="9525">
                  <a:moveTo>
                    <a:pt x="0" y="0"/>
                  </a:moveTo>
                  <a:lnTo>
                    <a:pt x="52864" y="0"/>
                  </a:lnTo>
                </a:path>
              </a:pathLst>
            </a:custGeom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89BE644-7764-CA20-E71D-E6754693BCA0}"/>
                </a:ext>
              </a:extLst>
            </p:cNvPr>
            <p:cNvSpPr/>
            <p:nvPr/>
          </p:nvSpPr>
          <p:spPr>
            <a:xfrm>
              <a:off x="2748573" y="2318321"/>
              <a:ext cx="52863" cy="9525"/>
            </a:xfrm>
            <a:custGeom>
              <a:avLst/>
              <a:gdLst>
                <a:gd name="connsiteX0" fmla="*/ 0 w 52863"/>
                <a:gd name="connsiteY0" fmla="*/ 0 h 9525"/>
                <a:gd name="connsiteX1" fmla="*/ 52864 w 5286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863" h="9525">
                  <a:moveTo>
                    <a:pt x="0" y="0"/>
                  </a:moveTo>
                  <a:lnTo>
                    <a:pt x="52864" y="0"/>
                  </a:lnTo>
                </a:path>
              </a:pathLst>
            </a:custGeom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890D46B-C017-6A48-AE9A-7195BC47CD11}"/>
                </a:ext>
              </a:extLst>
            </p:cNvPr>
            <p:cNvSpPr/>
            <p:nvPr/>
          </p:nvSpPr>
          <p:spPr>
            <a:xfrm>
              <a:off x="2748573" y="2525680"/>
              <a:ext cx="52863" cy="9525"/>
            </a:xfrm>
            <a:custGeom>
              <a:avLst/>
              <a:gdLst>
                <a:gd name="connsiteX0" fmla="*/ 0 w 52863"/>
                <a:gd name="connsiteY0" fmla="*/ 0 h 9525"/>
                <a:gd name="connsiteX1" fmla="*/ 52864 w 5286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863" h="9525">
                  <a:moveTo>
                    <a:pt x="0" y="0"/>
                  </a:moveTo>
                  <a:lnTo>
                    <a:pt x="52864" y="0"/>
                  </a:lnTo>
                </a:path>
              </a:pathLst>
            </a:custGeom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4B96B72-D01F-7EBC-4328-10A13E0BA85E}"/>
                </a:ext>
              </a:extLst>
            </p:cNvPr>
            <p:cNvSpPr/>
            <p:nvPr/>
          </p:nvSpPr>
          <p:spPr>
            <a:xfrm>
              <a:off x="2748573" y="2733039"/>
              <a:ext cx="52863" cy="9525"/>
            </a:xfrm>
            <a:custGeom>
              <a:avLst/>
              <a:gdLst>
                <a:gd name="connsiteX0" fmla="*/ 0 w 52863"/>
                <a:gd name="connsiteY0" fmla="*/ 0 h 9525"/>
                <a:gd name="connsiteX1" fmla="*/ 52864 w 5286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863" h="9525">
                  <a:moveTo>
                    <a:pt x="0" y="0"/>
                  </a:moveTo>
                  <a:lnTo>
                    <a:pt x="52864" y="0"/>
                  </a:lnTo>
                </a:path>
              </a:pathLst>
            </a:custGeom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70FBA84-619B-B239-1911-61667C89A464}"/>
                </a:ext>
              </a:extLst>
            </p:cNvPr>
            <p:cNvSpPr/>
            <p:nvPr/>
          </p:nvSpPr>
          <p:spPr>
            <a:xfrm>
              <a:off x="2748573" y="2940494"/>
              <a:ext cx="52863" cy="9525"/>
            </a:xfrm>
            <a:custGeom>
              <a:avLst/>
              <a:gdLst>
                <a:gd name="connsiteX0" fmla="*/ 0 w 52863"/>
                <a:gd name="connsiteY0" fmla="*/ 0 h 9525"/>
                <a:gd name="connsiteX1" fmla="*/ 52864 w 5286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863" h="9525">
                  <a:moveTo>
                    <a:pt x="0" y="0"/>
                  </a:moveTo>
                  <a:lnTo>
                    <a:pt x="52864" y="0"/>
                  </a:lnTo>
                </a:path>
              </a:pathLst>
            </a:custGeom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5565062-19DF-B3AE-BD82-6DBAFE6961F0}"/>
                </a:ext>
              </a:extLst>
            </p:cNvPr>
            <p:cNvSpPr/>
            <p:nvPr/>
          </p:nvSpPr>
          <p:spPr>
            <a:xfrm>
              <a:off x="2748573" y="3147853"/>
              <a:ext cx="52863" cy="9525"/>
            </a:xfrm>
            <a:custGeom>
              <a:avLst/>
              <a:gdLst>
                <a:gd name="connsiteX0" fmla="*/ 0 w 52863"/>
                <a:gd name="connsiteY0" fmla="*/ 0 h 9525"/>
                <a:gd name="connsiteX1" fmla="*/ 52864 w 5286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863" h="9525">
                  <a:moveTo>
                    <a:pt x="0" y="0"/>
                  </a:moveTo>
                  <a:lnTo>
                    <a:pt x="52864" y="0"/>
                  </a:lnTo>
                </a:path>
              </a:pathLst>
            </a:custGeom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5331C94-72CF-6BDE-C55D-A4143222B794}"/>
                </a:ext>
              </a:extLst>
            </p:cNvPr>
            <p:cNvSpPr/>
            <p:nvPr/>
          </p:nvSpPr>
          <p:spPr>
            <a:xfrm>
              <a:off x="2748573" y="3355308"/>
              <a:ext cx="52863" cy="9525"/>
            </a:xfrm>
            <a:custGeom>
              <a:avLst/>
              <a:gdLst>
                <a:gd name="connsiteX0" fmla="*/ 0 w 52863"/>
                <a:gd name="connsiteY0" fmla="*/ 0 h 9525"/>
                <a:gd name="connsiteX1" fmla="*/ 52864 w 5286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863" h="9525">
                  <a:moveTo>
                    <a:pt x="0" y="0"/>
                  </a:moveTo>
                  <a:lnTo>
                    <a:pt x="52864" y="0"/>
                  </a:lnTo>
                </a:path>
              </a:pathLst>
            </a:custGeom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D7C70E1-FBE0-9CDB-D662-447025726673}"/>
                </a:ext>
              </a:extLst>
            </p:cNvPr>
            <p:cNvSpPr/>
            <p:nvPr/>
          </p:nvSpPr>
          <p:spPr>
            <a:xfrm>
              <a:off x="2748573" y="3562667"/>
              <a:ext cx="52863" cy="9525"/>
            </a:xfrm>
            <a:custGeom>
              <a:avLst/>
              <a:gdLst>
                <a:gd name="connsiteX0" fmla="*/ 0 w 52863"/>
                <a:gd name="connsiteY0" fmla="*/ 0 h 9525"/>
                <a:gd name="connsiteX1" fmla="*/ 52864 w 5286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863" h="9525">
                  <a:moveTo>
                    <a:pt x="0" y="0"/>
                  </a:moveTo>
                  <a:lnTo>
                    <a:pt x="52864" y="0"/>
                  </a:lnTo>
                </a:path>
              </a:pathLst>
            </a:custGeom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41B558-1B6C-9A23-D6B6-30CACFCB3664}"/>
                </a:ext>
              </a:extLst>
            </p:cNvPr>
            <p:cNvSpPr/>
            <p:nvPr/>
          </p:nvSpPr>
          <p:spPr>
            <a:xfrm>
              <a:off x="2891448" y="3654297"/>
              <a:ext cx="9525" cy="41338"/>
            </a:xfrm>
            <a:custGeom>
              <a:avLst/>
              <a:gdLst>
                <a:gd name="connsiteX0" fmla="*/ 0 w 9525"/>
                <a:gd name="connsiteY0" fmla="*/ 41338 h 41338"/>
                <a:gd name="connsiteX1" fmla="*/ 0 w 9525"/>
                <a:gd name="connsiteY1" fmla="*/ 0 h 4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1338">
                  <a:moveTo>
                    <a:pt x="0" y="41338"/>
                  </a:moveTo>
                  <a:lnTo>
                    <a:pt x="0" y="0"/>
                  </a:lnTo>
                </a:path>
              </a:pathLst>
            </a:custGeom>
            <a:ln w="790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CFB756-EEAA-C484-5CF7-F814607569AF}"/>
                </a:ext>
              </a:extLst>
            </p:cNvPr>
            <p:cNvSpPr/>
            <p:nvPr/>
          </p:nvSpPr>
          <p:spPr>
            <a:xfrm>
              <a:off x="3323217" y="3654297"/>
              <a:ext cx="9525" cy="41338"/>
            </a:xfrm>
            <a:custGeom>
              <a:avLst/>
              <a:gdLst>
                <a:gd name="connsiteX0" fmla="*/ 0 w 9525"/>
                <a:gd name="connsiteY0" fmla="*/ 41338 h 41338"/>
                <a:gd name="connsiteX1" fmla="*/ 0 w 9525"/>
                <a:gd name="connsiteY1" fmla="*/ 0 h 4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1338">
                  <a:moveTo>
                    <a:pt x="0" y="41338"/>
                  </a:moveTo>
                  <a:lnTo>
                    <a:pt x="0" y="0"/>
                  </a:lnTo>
                </a:path>
              </a:pathLst>
            </a:custGeom>
            <a:ln w="790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BCD8825-5722-B795-2C78-CDD5DAF28821}"/>
                </a:ext>
              </a:extLst>
            </p:cNvPr>
            <p:cNvSpPr/>
            <p:nvPr/>
          </p:nvSpPr>
          <p:spPr>
            <a:xfrm>
              <a:off x="3756795" y="3654297"/>
              <a:ext cx="9525" cy="41338"/>
            </a:xfrm>
            <a:custGeom>
              <a:avLst/>
              <a:gdLst>
                <a:gd name="connsiteX0" fmla="*/ 0 w 9525"/>
                <a:gd name="connsiteY0" fmla="*/ 41338 h 41338"/>
                <a:gd name="connsiteX1" fmla="*/ 0 w 9525"/>
                <a:gd name="connsiteY1" fmla="*/ 0 h 4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1338">
                  <a:moveTo>
                    <a:pt x="0" y="41338"/>
                  </a:moveTo>
                  <a:lnTo>
                    <a:pt x="0" y="0"/>
                  </a:lnTo>
                </a:path>
              </a:pathLst>
            </a:custGeom>
            <a:ln w="790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9FA1EAA-383E-AFA7-A930-2E4D20BAE549}"/>
                </a:ext>
              </a:extLst>
            </p:cNvPr>
            <p:cNvSpPr/>
            <p:nvPr/>
          </p:nvSpPr>
          <p:spPr>
            <a:xfrm>
              <a:off x="4188753" y="3654297"/>
              <a:ext cx="9525" cy="41338"/>
            </a:xfrm>
            <a:custGeom>
              <a:avLst/>
              <a:gdLst>
                <a:gd name="connsiteX0" fmla="*/ 0 w 9525"/>
                <a:gd name="connsiteY0" fmla="*/ 41338 h 41338"/>
                <a:gd name="connsiteX1" fmla="*/ 0 w 9525"/>
                <a:gd name="connsiteY1" fmla="*/ 0 h 4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1338">
                  <a:moveTo>
                    <a:pt x="0" y="41338"/>
                  </a:moveTo>
                  <a:lnTo>
                    <a:pt x="0" y="0"/>
                  </a:lnTo>
                </a:path>
              </a:pathLst>
            </a:custGeom>
            <a:ln w="790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70FBBE5-57A6-F95F-5471-AA410FD5BF54}"/>
                </a:ext>
              </a:extLst>
            </p:cNvPr>
            <p:cNvSpPr/>
            <p:nvPr/>
          </p:nvSpPr>
          <p:spPr>
            <a:xfrm>
              <a:off x="4623951" y="3654297"/>
              <a:ext cx="9525" cy="41338"/>
            </a:xfrm>
            <a:custGeom>
              <a:avLst/>
              <a:gdLst>
                <a:gd name="connsiteX0" fmla="*/ 0 w 9525"/>
                <a:gd name="connsiteY0" fmla="*/ 41338 h 41338"/>
                <a:gd name="connsiteX1" fmla="*/ 0 w 9525"/>
                <a:gd name="connsiteY1" fmla="*/ 0 h 4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1338">
                  <a:moveTo>
                    <a:pt x="0" y="41338"/>
                  </a:moveTo>
                  <a:lnTo>
                    <a:pt x="0" y="0"/>
                  </a:lnTo>
                </a:path>
              </a:pathLst>
            </a:custGeom>
            <a:ln w="790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FE7E010-1E89-8F23-A71D-9E67B5EBBFD8}"/>
                </a:ext>
              </a:extLst>
            </p:cNvPr>
            <p:cNvSpPr/>
            <p:nvPr/>
          </p:nvSpPr>
          <p:spPr>
            <a:xfrm>
              <a:off x="5055147" y="3654297"/>
              <a:ext cx="9525" cy="41338"/>
            </a:xfrm>
            <a:custGeom>
              <a:avLst/>
              <a:gdLst>
                <a:gd name="connsiteX0" fmla="*/ 0 w 9525"/>
                <a:gd name="connsiteY0" fmla="*/ 41338 h 41338"/>
                <a:gd name="connsiteX1" fmla="*/ 0 w 9525"/>
                <a:gd name="connsiteY1" fmla="*/ 0 h 4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1338">
                  <a:moveTo>
                    <a:pt x="0" y="41338"/>
                  </a:moveTo>
                  <a:lnTo>
                    <a:pt x="0" y="0"/>
                  </a:lnTo>
                </a:path>
              </a:pathLst>
            </a:custGeom>
            <a:ln w="790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FDE99DD-3F82-71E6-3D5B-C022403A8D55}"/>
                </a:ext>
              </a:extLst>
            </p:cNvPr>
            <p:cNvSpPr/>
            <p:nvPr/>
          </p:nvSpPr>
          <p:spPr>
            <a:xfrm>
              <a:off x="5487106" y="3654297"/>
              <a:ext cx="9525" cy="41338"/>
            </a:xfrm>
            <a:custGeom>
              <a:avLst/>
              <a:gdLst>
                <a:gd name="connsiteX0" fmla="*/ 0 w 9525"/>
                <a:gd name="connsiteY0" fmla="*/ 41338 h 41338"/>
                <a:gd name="connsiteX1" fmla="*/ 0 w 9525"/>
                <a:gd name="connsiteY1" fmla="*/ 0 h 4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1338">
                  <a:moveTo>
                    <a:pt x="0" y="41338"/>
                  </a:moveTo>
                  <a:lnTo>
                    <a:pt x="0" y="0"/>
                  </a:lnTo>
                </a:path>
              </a:pathLst>
            </a:custGeom>
            <a:ln w="790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D5832D4-98FC-C1E0-D8DE-D7D98FDE092A}"/>
                </a:ext>
              </a:extLst>
            </p:cNvPr>
            <p:cNvSpPr/>
            <p:nvPr/>
          </p:nvSpPr>
          <p:spPr>
            <a:xfrm>
              <a:off x="5922208" y="3654297"/>
              <a:ext cx="9525" cy="41338"/>
            </a:xfrm>
            <a:custGeom>
              <a:avLst/>
              <a:gdLst>
                <a:gd name="connsiteX0" fmla="*/ 0 w 9525"/>
                <a:gd name="connsiteY0" fmla="*/ 41338 h 41338"/>
                <a:gd name="connsiteX1" fmla="*/ 0 w 9525"/>
                <a:gd name="connsiteY1" fmla="*/ 0 h 4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1338">
                  <a:moveTo>
                    <a:pt x="0" y="41338"/>
                  </a:moveTo>
                  <a:lnTo>
                    <a:pt x="0" y="0"/>
                  </a:lnTo>
                </a:path>
              </a:pathLst>
            </a:custGeom>
            <a:ln w="790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5DFE686-0A27-A3C0-3469-3B57D3659961}"/>
                </a:ext>
              </a:extLst>
            </p:cNvPr>
            <p:cNvSpPr/>
            <p:nvPr/>
          </p:nvSpPr>
          <p:spPr>
            <a:xfrm>
              <a:off x="6354929" y="3654297"/>
              <a:ext cx="9525" cy="41338"/>
            </a:xfrm>
            <a:custGeom>
              <a:avLst/>
              <a:gdLst>
                <a:gd name="connsiteX0" fmla="*/ 0 w 9525"/>
                <a:gd name="connsiteY0" fmla="*/ 41338 h 41338"/>
                <a:gd name="connsiteX1" fmla="*/ 0 w 9525"/>
                <a:gd name="connsiteY1" fmla="*/ 0 h 4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1338">
                  <a:moveTo>
                    <a:pt x="0" y="41338"/>
                  </a:moveTo>
                  <a:lnTo>
                    <a:pt x="0" y="0"/>
                  </a:lnTo>
                </a:path>
              </a:pathLst>
            </a:custGeom>
            <a:ln w="790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826FB8-4171-4A98-87D0-71427434AC41}"/>
                </a:ext>
              </a:extLst>
            </p:cNvPr>
            <p:cNvSpPr/>
            <p:nvPr/>
          </p:nvSpPr>
          <p:spPr>
            <a:xfrm>
              <a:off x="6786983" y="3654297"/>
              <a:ext cx="9525" cy="41338"/>
            </a:xfrm>
            <a:custGeom>
              <a:avLst/>
              <a:gdLst>
                <a:gd name="connsiteX0" fmla="*/ 0 w 9525"/>
                <a:gd name="connsiteY0" fmla="*/ 41338 h 41338"/>
                <a:gd name="connsiteX1" fmla="*/ 0 w 9525"/>
                <a:gd name="connsiteY1" fmla="*/ 0 h 4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1338">
                  <a:moveTo>
                    <a:pt x="0" y="41338"/>
                  </a:moveTo>
                  <a:lnTo>
                    <a:pt x="0" y="0"/>
                  </a:lnTo>
                </a:path>
              </a:pathLst>
            </a:custGeom>
            <a:ln w="790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469CFF3-1AE0-8023-3F99-119D1961D49A}"/>
                </a:ext>
              </a:extLst>
            </p:cNvPr>
            <p:cNvSpPr/>
            <p:nvPr/>
          </p:nvSpPr>
          <p:spPr>
            <a:xfrm>
              <a:off x="7221323" y="3654297"/>
              <a:ext cx="9525" cy="41338"/>
            </a:xfrm>
            <a:custGeom>
              <a:avLst/>
              <a:gdLst>
                <a:gd name="connsiteX0" fmla="*/ 0 w 9525"/>
                <a:gd name="connsiteY0" fmla="*/ 41338 h 41338"/>
                <a:gd name="connsiteX1" fmla="*/ 0 w 9525"/>
                <a:gd name="connsiteY1" fmla="*/ 0 h 4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1338">
                  <a:moveTo>
                    <a:pt x="0" y="41338"/>
                  </a:moveTo>
                  <a:lnTo>
                    <a:pt x="0" y="0"/>
                  </a:lnTo>
                </a:path>
              </a:pathLst>
            </a:custGeom>
            <a:ln w="790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EDD8DAB-AA35-50B8-A763-48E526914624}"/>
                </a:ext>
              </a:extLst>
            </p:cNvPr>
            <p:cNvSpPr/>
            <p:nvPr/>
          </p:nvSpPr>
          <p:spPr>
            <a:xfrm>
              <a:off x="7654805" y="3654297"/>
              <a:ext cx="9525" cy="41338"/>
            </a:xfrm>
            <a:custGeom>
              <a:avLst/>
              <a:gdLst>
                <a:gd name="connsiteX0" fmla="*/ 0 w 9525"/>
                <a:gd name="connsiteY0" fmla="*/ 41338 h 41338"/>
                <a:gd name="connsiteX1" fmla="*/ 0 w 9525"/>
                <a:gd name="connsiteY1" fmla="*/ 0 h 4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1338">
                  <a:moveTo>
                    <a:pt x="0" y="41338"/>
                  </a:moveTo>
                  <a:lnTo>
                    <a:pt x="0" y="0"/>
                  </a:lnTo>
                </a:path>
              </a:pathLst>
            </a:custGeom>
            <a:ln w="790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BA3F852-4852-F5BC-F5EF-53EF9B3629F7}"/>
                </a:ext>
              </a:extLst>
            </p:cNvPr>
            <p:cNvSpPr/>
            <p:nvPr/>
          </p:nvSpPr>
          <p:spPr>
            <a:xfrm>
              <a:off x="8085240" y="3654297"/>
              <a:ext cx="9525" cy="41338"/>
            </a:xfrm>
            <a:custGeom>
              <a:avLst/>
              <a:gdLst>
                <a:gd name="connsiteX0" fmla="*/ 0 w 9525"/>
                <a:gd name="connsiteY0" fmla="*/ 41338 h 41338"/>
                <a:gd name="connsiteX1" fmla="*/ 0 w 9525"/>
                <a:gd name="connsiteY1" fmla="*/ 0 h 4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1338">
                  <a:moveTo>
                    <a:pt x="0" y="41338"/>
                  </a:moveTo>
                  <a:lnTo>
                    <a:pt x="0" y="0"/>
                  </a:lnTo>
                </a:path>
              </a:pathLst>
            </a:custGeom>
            <a:ln w="790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0B6F59A-9E13-D8C6-F8D8-E69840AC17E8}"/>
                </a:ext>
              </a:extLst>
            </p:cNvPr>
            <p:cNvSpPr txBox="1"/>
            <p:nvPr/>
          </p:nvSpPr>
          <p:spPr>
            <a:xfrm>
              <a:off x="2817998" y="3670940"/>
              <a:ext cx="151505" cy="166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A5EC645-A27D-C6C8-EB9A-74CED951835A}"/>
                </a:ext>
              </a:extLst>
            </p:cNvPr>
            <p:cNvSpPr txBox="1"/>
            <p:nvPr/>
          </p:nvSpPr>
          <p:spPr>
            <a:xfrm>
              <a:off x="3248119" y="3670940"/>
              <a:ext cx="151505" cy="166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3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F2CEFB9-3635-6509-3F30-06221E245508}"/>
                </a:ext>
              </a:extLst>
            </p:cNvPr>
            <p:cNvSpPr txBox="1"/>
            <p:nvPr/>
          </p:nvSpPr>
          <p:spPr>
            <a:xfrm>
              <a:off x="3685142" y="3670940"/>
              <a:ext cx="151505" cy="166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6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9EBD301-A403-45C1-FB5A-3C98726F371C}"/>
                </a:ext>
              </a:extLst>
            </p:cNvPr>
            <p:cNvSpPr txBox="1"/>
            <p:nvPr/>
          </p:nvSpPr>
          <p:spPr>
            <a:xfrm>
              <a:off x="4121863" y="3670940"/>
              <a:ext cx="151505" cy="166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9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9B027FB-9E42-69FB-C013-891641984107}"/>
                </a:ext>
              </a:extLst>
            </p:cNvPr>
            <p:cNvSpPr txBox="1"/>
            <p:nvPr/>
          </p:nvSpPr>
          <p:spPr>
            <a:xfrm>
              <a:off x="4532867" y="3670940"/>
              <a:ext cx="207217" cy="166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12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7F91AC0-6776-61E7-BACA-A0AA42E9EA2E}"/>
                </a:ext>
              </a:extLst>
            </p:cNvPr>
            <p:cNvSpPr txBox="1"/>
            <p:nvPr/>
          </p:nvSpPr>
          <p:spPr>
            <a:xfrm>
              <a:off x="4958539" y="3670940"/>
              <a:ext cx="207217" cy="166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15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3B76414-A263-415F-1CA0-84E3B92A11D9}"/>
                </a:ext>
              </a:extLst>
            </p:cNvPr>
            <p:cNvSpPr txBox="1"/>
            <p:nvPr/>
          </p:nvSpPr>
          <p:spPr>
            <a:xfrm>
              <a:off x="5390498" y="3670940"/>
              <a:ext cx="207217" cy="166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18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610FBC9-B8BF-5284-97E0-D89EE6FCE0D9}"/>
                </a:ext>
              </a:extLst>
            </p:cNvPr>
            <p:cNvSpPr txBox="1"/>
            <p:nvPr/>
          </p:nvSpPr>
          <p:spPr>
            <a:xfrm>
              <a:off x="5827219" y="3670940"/>
              <a:ext cx="207217" cy="166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21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9FE195B-30C9-87CC-A6FE-0AC3737B6EE2}"/>
                </a:ext>
              </a:extLst>
            </p:cNvPr>
            <p:cNvSpPr txBox="1"/>
            <p:nvPr/>
          </p:nvSpPr>
          <p:spPr>
            <a:xfrm>
              <a:off x="6259940" y="3670940"/>
              <a:ext cx="207217" cy="166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24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C2413CD-1B71-5016-6C5E-1ACF47C4D286}"/>
                </a:ext>
              </a:extLst>
            </p:cNvPr>
            <p:cNvSpPr txBox="1"/>
            <p:nvPr/>
          </p:nvSpPr>
          <p:spPr>
            <a:xfrm>
              <a:off x="6691899" y="3670940"/>
              <a:ext cx="207217" cy="166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27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EBAD496-ECC7-FD49-EA2F-18A31D79135F}"/>
                </a:ext>
              </a:extLst>
            </p:cNvPr>
            <p:cNvSpPr txBox="1"/>
            <p:nvPr/>
          </p:nvSpPr>
          <p:spPr>
            <a:xfrm>
              <a:off x="7126239" y="3670940"/>
              <a:ext cx="207217" cy="166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30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B55EC30-6F03-CD98-726B-775A9083204C}"/>
                </a:ext>
              </a:extLst>
            </p:cNvPr>
            <p:cNvSpPr txBox="1"/>
            <p:nvPr/>
          </p:nvSpPr>
          <p:spPr>
            <a:xfrm>
              <a:off x="7559817" y="3670940"/>
              <a:ext cx="207217" cy="166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33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8561BA8-7766-CBDC-CFB1-08CB2EBD558E}"/>
                </a:ext>
              </a:extLst>
            </p:cNvPr>
            <p:cNvSpPr txBox="1"/>
            <p:nvPr/>
          </p:nvSpPr>
          <p:spPr>
            <a:xfrm>
              <a:off x="7990251" y="3670940"/>
              <a:ext cx="207217" cy="166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36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D5A40DCF-30BF-0FAB-9AAF-405FA2D950EE}"/>
              </a:ext>
            </a:extLst>
          </p:cNvPr>
          <p:cNvSpPr txBox="1"/>
          <p:nvPr/>
        </p:nvSpPr>
        <p:spPr>
          <a:xfrm rot="16200000">
            <a:off x="2747691" y="4267601"/>
            <a:ext cx="183736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Probability of PFS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C6A8218-D655-15A3-3786-2611D5C734B3}"/>
              </a:ext>
            </a:extLst>
          </p:cNvPr>
          <p:cNvSpPr txBox="1"/>
          <p:nvPr/>
        </p:nvSpPr>
        <p:spPr>
          <a:xfrm>
            <a:off x="8795223" y="6992965"/>
            <a:ext cx="155818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Time (months) </a:t>
            </a:r>
          </a:p>
        </p:txBody>
      </p:sp>
      <p:grpSp>
        <p:nvGrpSpPr>
          <p:cNvPr id="70" name="Graphic 66">
            <a:extLst>
              <a:ext uri="{FF2B5EF4-FFF2-40B4-BE49-F238E27FC236}">
                <a16:creationId xmlns:a16="http://schemas.microsoft.com/office/drawing/2014/main" id="{28B67BA7-73EE-3736-6CB8-01C926159B69}"/>
              </a:ext>
            </a:extLst>
          </p:cNvPr>
          <p:cNvGrpSpPr/>
          <p:nvPr/>
        </p:nvGrpSpPr>
        <p:grpSpPr>
          <a:xfrm>
            <a:off x="4552118" y="2416173"/>
            <a:ext cx="9144834" cy="4020815"/>
            <a:chOff x="3033553" y="1191425"/>
            <a:chExt cx="6088499" cy="2680543"/>
          </a:xfrm>
          <a:noFill/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800CA35-EC90-C29B-DFB8-61E756F7C1EF}"/>
                </a:ext>
              </a:extLst>
            </p:cNvPr>
            <p:cNvSpPr/>
            <p:nvPr/>
          </p:nvSpPr>
          <p:spPr>
            <a:xfrm>
              <a:off x="3033553" y="1191425"/>
              <a:ext cx="6088499" cy="2680543"/>
            </a:xfrm>
            <a:custGeom>
              <a:avLst/>
              <a:gdLst>
                <a:gd name="connsiteX0" fmla="*/ 0 w 6088499"/>
                <a:gd name="connsiteY0" fmla="*/ 0 h 2680543"/>
                <a:gd name="connsiteX1" fmla="*/ 239314 w 6088499"/>
                <a:gd name="connsiteY1" fmla="*/ 0 h 2680543"/>
                <a:gd name="connsiteX2" fmla="*/ 239314 w 6088499"/>
                <a:gd name="connsiteY2" fmla="*/ 35987 h 2680543"/>
                <a:gd name="connsiteX3" fmla="*/ 262083 w 6088499"/>
                <a:gd name="connsiteY3" fmla="*/ 35987 h 2680543"/>
                <a:gd name="connsiteX4" fmla="*/ 262083 w 6088499"/>
                <a:gd name="connsiteY4" fmla="*/ 68893 h 2680543"/>
                <a:gd name="connsiteX5" fmla="*/ 274324 w 6088499"/>
                <a:gd name="connsiteY5" fmla="*/ 68893 h 2680543"/>
                <a:gd name="connsiteX6" fmla="*/ 274324 w 6088499"/>
                <a:gd name="connsiteY6" fmla="*/ 102538 h 2680543"/>
                <a:gd name="connsiteX7" fmla="*/ 319861 w 6088499"/>
                <a:gd name="connsiteY7" fmla="*/ 102538 h 2680543"/>
                <a:gd name="connsiteX8" fmla="*/ 319861 w 6088499"/>
                <a:gd name="connsiteY8" fmla="*/ 139265 h 2680543"/>
                <a:gd name="connsiteX9" fmla="*/ 471039 w 6088499"/>
                <a:gd name="connsiteY9" fmla="*/ 139265 h 2680543"/>
                <a:gd name="connsiteX10" fmla="*/ 471039 w 6088499"/>
                <a:gd name="connsiteY10" fmla="*/ 172171 h 2680543"/>
                <a:gd name="connsiteX11" fmla="*/ 488544 w 6088499"/>
                <a:gd name="connsiteY11" fmla="*/ 172171 h 2680543"/>
                <a:gd name="connsiteX12" fmla="*/ 488544 w 6088499"/>
                <a:gd name="connsiteY12" fmla="*/ 209637 h 2680543"/>
                <a:gd name="connsiteX13" fmla="*/ 518168 w 6088499"/>
                <a:gd name="connsiteY13" fmla="*/ 209637 h 2680543"/>
                <a:gd name="connsiteX14" fmla="*/ 518168 w 6088499"/>
                <a:gd name="connsiteY14" fmla="*/ 245624 h 2680543"/>
                <a:gd name="connsiteX15" fmla="*/ 549260 w 6088499"/>
                <a:gd name="connsiteY15" fmla="*/ 245624 h 2680543"/>
                <a:gd name="connsiteX16" fmla="*/ 549260 w 6088499"/>
                <a:gd name="connsiteY16" fmla="*/ 281488 h 2680543"/>
                <a:gd name="connsiteX17" fmla="*/ 768866 w 6088499"/>
                <a:gd name="connsiteY17" fmla="*/ 281488 h 2680543"/>
                <a:gd name="connsiteX18" fmla="*/ 768866 w 6088499"/>
                <a:gd name="connsiteY18" fmla="*/ 318214 h 2680543"/>
                <a:gd name="connsiteX19" fmla="*/ 798490 w 6088499"/>
                <a:gd name="connsiteY19" fmla="*/ 318214 h 2680543"/>
                <a:gd name="connsiteX20" fmla="*/ 798490 w 6088499"/>
                <a:gd name="connsiteY20" fmla="*/ 354201 h 2680543"/>
                <a:gd name="connsiteX21" fmla="*/ 1023482 w 6088499"/>
                <a:gd name="connsiteY21" fmla="*/ 354201 h 2680543"/>
                <a:gd name="connsiteX22" fmla="*/ 1023482 w 6088499"/>
                <a:gd name="connsiteY22" fmla="*/ 393270 h 2680543"/>
                <a:gd name="connsiteX23" fmla="*/ 1045516 w 6088499"/>
                <a:gd name="connsiteY23" fmla="*/ 393270 h 2680543"/>
                <a:gd name="connsiteX24" fmla="*/ 1045516 w 6088499"/>
                <a:gd name="connsiteY24" fmla="*/ 426915 h 2680543"/>
                <a:gd name="connsiteX25" fmla="*/ 1056044 w 6088499"/>
                <a:gd name="connsiteY25" fmla="*/ 426915 h 2680543"/>
                <a:gd name="connsiteX26" fmla="*/ 1056044 w 6088499"/>
                <a:gd name="connsiteY26" fmla="*/ 435296 h 2680543"/>
                <a:gd name="connsiteX27" fmla="*/ 1112353 w 6088499"/>
                <a:gd name="connsiteY27" fmla="*/ 435296 h 2680543"/>
                <a:gd name="connsiteX28" fmla="*/ 1112353 w 6088499"/>
                <a:gd name="connsiteY28" fmla="*/ 477322 h 2680543"/>
                <a:gd name="connsiteX29" fmla="*/ 1236968 w 6088499"/>
                <a:gd name="connsiteY29" fmla="*/ 477322 h 2680543"/>
                <a:gd name="connsiteX30" fmla="*/ 1236968 w 6088499"/>
                <a:gd name="connsiteY30" fmla="*/ 517869 h 2680543"/>
                <a:gd name="connsiteX31" fmla="*/ 1282505 w 6088499"/>
                <a:gd name="connsiteY31" fmla="*/ 517869 h 2680543"/>
                <a:gd name="connsiteX32" fmla="*/ 1282505 w 6088499"/>
                <a:gd name="connsiteY32" fmla="*/ 560018 h 2680543"/>
                <a:gd name="connsiteX33" fmla="*/ 1316657 w 6088499"/>
                <a:gd name="connsiteY33" fmla="*/ 560018 h 2680543"/>
                <a:gd name="connsiteX34" fmla="*/ 1316657 w 6088499"/>
                <a:gd name="connsiteY34" fmla="*/ 645672 h 2680543"/>
                <a:gd name="connsiteX35" fmla="*/ 1500642 w 6088499"/>
                <a:gd name="connsiteY35" fmla="*/ 645672 h 2680543"/>
                <a:gd name="connsiteX36" fmla="*/ 1500642 w 6088499"/>
                <a:gd name="connsiteY36" fmla="*/ 686219 h 2680543"/>
                <a:gd name="connsiteX37" fmla="*/ 1526471 w 6088499"/>
                <a:gd name="connsiteY37" fmla="*/ 686219 h 2680543"/>
                <a:gd name="connsiteX38" fmla="*/ 1526471 w 6088499"/>
                <a:gd name="connsiteY38" fmla="*/ 728245 h 2680543"/>
                <a:gd name="connsiteX39" fmla="*/ 1787085 w 6088499"/>
                <a:gd name="connsiteY39" fmla="*/ 728245 h 2680543"/>
                <a:gd name="connsiteX40" fmla="*/ 1787085 w 6088499"/>
                <a:gd name="connsiteY40" fmla="*/ 772613 h 2680543"/>
                <a:gd name="connsiteX41" fmla="*/ 1805691 w 6088499"/>
                <a:gd name="connsiteY41" fmla="*/ 772613 h 2680543"/>
                <a:gd name="connsiteX42" fmla="*/ 1805691 w 6088499"/>
                <a:gd name="connsiteY42" fmla="*/ 855309 h 2680543"/>
                <a:gd name="connsiteX43" fmla="*/ 1816218 w 6088499"/>
                <a:gd name="connsiteY43" fmla="*/ 855309 h 2680543"/>
                <a:gd name="connsiteX44" fmla="*/ 1816218 w 6088499"/>
                <a:gd name="connsiteY44" fmla="*/ 947002 h 2680543"/>
                <a:gd name="connsiteX45" fmla="*/ 1828460 w 6088499"/>
                <a:gd name="connsiteY45" fmla="*/ 947002 h 2680543"/>
                <a:gd name="connsiteX46" fmla="*/ 1828460 w 6088499"/>
                <a:gd name="connsiteY46" fmla="*/ 991370 h 2680543"/>
                <a:gd name="connsiteX47" fmla="*/ 1839109 w 6088499"/>
                <a:gd name="connsiteY47" fmla="*/ 991370 h 2680543"/>
                <a:gd name="connsiteX48" fmla="*/ 1839109 w 6088499"/>
                <a:gd name="connsiteY48" fmla="*/ 1034998 h 2680543"/>
                <a:gd name="connsiteX49" fmla="*/ 1933244 w 6088499"/>
                <a:gd name="connsiteY49" fmla="*/ 1034998 h 2680543"/>
                <a:gd name="connsiteX50" fmla="*/ 1933244 w 6088499"/>
                <a:gd name="connsiteY50" fmla="*/ 1078626 h 2680543"/>
                <a:gd name="connsiteX51" fmla="*/ 2025175 w 6088499"/>
                <a:gd name="connsiteY51" fmla="*/ 1078626 h 2680543"/>
                <a:gd name="connsiteX52" fmla="*/ 2025175 w 6088499"/>
                <a:gd name="connsiteY52" fmla="*/ 1124473 h 2680543"/>
                <a:gd name="connsiteX53" fmla="*/ 2093603 w 6088499"/>
                <a:gd name="connsiteY53" fmla="*/ 1124473 h 2680543"/>
                <a:gd name="connsiteX54" fmla="*/ 2093603 w 6088499"/>
                <a:gd name="connsiteY54" fmla="*/ 1168101 h 2680543"/>
                <a:gd name="connsiteX55" fmla="*/ 2298765 w 6088499"/>
                <a:gd name="connsiteY55" fmla="*/ 1168101 h 2680543"/>
                <a:gd name="connsiteX56" fmla="*/ 2298765 w 6088499"/>
                <a:gd name="connsiteY56" fmla="*/ 1197186 h 2680543"/>
                <a:gd name="connsiteX57" fmla="*/ 2304640 w 6088499"/>
                <a:gd name="connsiteY57" fmla="*/ 1197186 h 2680543"/>
                <a:gd name="connsiteX58" fmla="*/ 2304640 w 6088499"/>
                <a:gd name="connsiteY58" fmla="*/ 1260287 h 2680543"/>
                <a:gd name="connsiteX59" fmla="*/ 2598917 w 6088499"/>
                <a:gd name="connsiteY59" fmla="*/ 1260287 h 2680543"/>
                <a:gd name="connsiteX60" fmla="*/ 2598917 w 6088499"/>
                <a:gd name="connsiteY60" fmla="*/ 1365660 h 2680543"/>
                <a:gd name="connsiteX61" fmla="*/ 2861122 w 6088499"/>
                <a:gd name="connsiteY61" fmla="*/ 1365660 h 2680543"/>
                <a:gd name="connsiteX62" fmla="*/ 2861122 w 6088499"/>
                <a:gd name="connsiteY62" fmla="*/ 1425556 h 2680543"/>
                <a:gd name="connsiteX63" fmla="*/ 3071181 w 6088499"/>
                <a:gd name="connsiteY63" fmla="*/ 1425556 h 2680543"/>
                <a:gd name="connsiteX64" fmla="*/ 3071181 w 6088499"/>
                <a:gd name="connsiteY64" fmla="*/ 1485206 h 2680543"/>
                <a:gd name="connsiteX65" fmla="*/ 3109985 w 6088499"/>
                <a:gd name="connsiteY65" fmla="*/ 1485206 h 2680543"/>
                <a:gd name="connsiteX66" fmla="*/ 3109985 w 6088499"/>
                <a:gd name="connsiteY66" fmla="*/ 1547444 h 2680543"/>
                <a:gd name="connsiteX67" fmla="*/ 3364111 w 6088499"/>
                <a:gd name="connsiteY67" fmla="*/ 1547444 h 2680543"/>
                <a:gd name="connsiteX68" fmla="*/ 3364111 w 6088499"/>
                <a:gd name="connsiteY68" fmla="*/ 1624471 h 2680543"/>
                <a:gd name="connsiteX69" fmla="*/ 3694133 w 6088499"/>
                <a:gd name="connsiteY69" fmla="*/ 1624471 h 2680543"/>
                <a:gd name="connsiteX70" fmla="*/ 3694133 w 6088499"/>
                <a:gd name="connsiteY70" fmla="*/ 1727010 h 2680543"/>
                <a:gd name="connsiteX71" fmla="*/ 3712616 w 6088499"/>
                <a:gd name="connsiteY71" fmla="*/ 1727010 h 2680543"/>
                <a:gd name="connsiteX72" fmla="*/ 3712616 w 6088499"/>
                <a:gd name="connsiteY72" fmla="*/ 1806625 h 2680543"/>
                <a:gd name="connsiteX73" fmla="*/ 6088500 w 6088499"/>
                <a:gd name="connsiteY73" fmla="*/ 1806625 h 2680543"/>
                <a:gd name="connsiteX74" fmla="*/ 6088500 w 6088499"/>
                <a:gd name="connsiteY74" fmla="*/ 2680544 h 268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6088499" h="2680543">
                  <a:moveTo>
                    <a:pt x="0" y="0"/>
                  </a:moveTo>
                  <a:lnTo>
                    <a:pt x="239314" y="0"/>
                  </a:lnTo>
                  <a:lnTo>
                    <a:pt x="239314" y="35987"/>
                  </a:lnTo>
                  <a:lnTo>
                    <a:pt x="262083" y="35987"/>
                  </a:lnTo>
                  <a:lnTo>
                    <a:pt x="262083" y="68893"/>
                  </a:lnTo>
                  <a:lnTo>
                    <a:pt x="274324" y="68893"/>
                  </a:lnTo>
                  <a:lnTo>
                    <a:pt x="274324" y="102538"/>
                  </a:lnTo>
                  <a:lnTo>
                    <a:pt x="319861" y="102538"/>
                  </a:lnTo>
                  <a:lnTo>
                    <a:pt x="319861" y="139265"/>
                  </a:lnTo>
                  <a:lnTo>
                    <a:pt x="471039" y="139265"/>
                  </a:lnTo>
                  <a:lnTo>
                    <a:pt x="471039" y="172171"/>
                  </a:lnTo>
                  <a:lnTo>
                    <a:pt x="488544" y="172171"/>
                  </a:lnTo>
                  <a:lnTo>
                    <a:pt x="488544" y="209637"/>
                  </a:lnTo>
                  <a:lnTo>
                    <a:pt x="518168" y="209637"/>
                  </a:lnTo>
                  <a:lnTo>
                    <a:pt x="518168" y="245624"/>
                  </a:lnTo>
                  <a:lnTo>
                    <a:pt x="549260" y="245624"/>
                  </a:lnTo>
                  <a:lnTo>
                    <a:pt x="549260" y="281488"/>
                  </a:lnTo>
                  <a:lnTo>
                    <a:pt x="768866" y="281488"/>
                  </a:lnTo>
                  <a:lnTo>
                    <a:pt x="768866" y="318214"/>
                  </a:lnTo>
                  <a:lnTo>
                    <a:pt x="798490" y="318214"/>
                  </a:lnTo>
                  <a:lnTo>
                    <a:pt x="798490" y="354201"/>
                  </a:lnTo>
                  <a:lnTo>
                    <a:pt x="1023482" y="354201"/>
                  </a:lnTo>
                  <a:lnTo>
                    <a:pt x="1023482" y="393270"/>
                  </a:lnTo>
                  <a:lnTo>
                    <a:pt x="1045516" y="393270"/>
                  </a:lnTo>
                  <a:lnTo>
                    <a:pt x="1045516" y="426915"/>
                  </a:lnTo>
                  <a:lnTo>
                    <a:pt x="1056044" y="426915"/>
                  </a:lnTo>
                  <a:lnTo>
                    <a:pt x="1056044" y="435296"/>
                  </a:lnTo>
                  <a:lnTo>
                    <a:pt x="1112353" y="435296"/>
                  </a:lnTo>
                  <a:lnTo>
                    <a:pt x="1112353" y="477322"/>
                  </a:lnTo>
                  <a:lnTo>
                    <a:pt x="1236968" y="477322"/>
                  </a:lnTo>
                  <a:lnTo>
                    <a:pt x="1236968" y="517869"/>
                  </a:lnTo>
                  <a:lnTo>
                    <a:pt x="1282505" y="517869"/>
                  </a:lnTo>
                  <a:lnTo>
                    <a:pt x="1282505" y="560018"/>
                  </a:lnTo>
                  <a:lnTo>
                    <a:pt x="1316657" y="560018"/>
                  </a:lnTo>
                  <a:lnTo>
                    <a:pt x="1316657" y="645672"/>
                  </a:lnTo>
                  <a:lnTo>
                    <a:pt x="1500642" y="645672"/>
                  </a:lnTo>
                  <a:lnTo>
                    <a:pt x="1500642" y="686219"/>
                  </a:lnTo>
                  <a:lnTo>
                    <a:pt x="1526471" y="686219"/>
                  </a:lnTo>
                  <a:lnTo>
                    <a:pt x="1526471" y="728245"/>
                  </a:lnTo>
                  <a:lnTo>
                    <a:pt x="1787085" y="728245"/>
                  </a:lnTo>
                  <a:lnTo>
                    <a:pt x="1787085" y="772613"/>
                  </a:lnTo>
                  <a:lnTo>
                    <a:pt x="1805691" y="772613"/>
                  </a:lnTo>
                  <a:lnTo>
                    <a:pt x="1805691" y="855309"/>
                  </a:lnTo>
                  <a:lnTo>
                    <a:pt x="1816218" y="855309"/>
                  </a:lnTo>
                  <a:lnTo>
                    <a:pt x="1816218" y="947002"/>
                  </a:lnTo>
                  <a:lnTo>
                    <a:pt x="1828460" y="947002"/>
                  </a:lnTo>
                  <a:lnTo>
                    <a:pt x="1828460" y="991370"/>
                  </a:lnTo>
                  <a:lnTo>
                    <a:pt x="1839109" y="991370"/>
                  </a:lnTo>
                  <a:lnTo>
                    <a:pt x="1839109" y="1034998"/>
                  </a:lnTo>
                  <a:lnTo>
                    <a:pt x="1933244" y="1034998"/>
                  </a:lnTo>
                  <a:lnTo>
                    <a:pt x="1933244" y="1078626"/>
                  </a:lnTo>
                  <a:lnTo>
                    <a:pt x="2025175" y="1078626"/>
                  </a:lnTo>
                  <a:lnTo>
                    <a:pt x="2025175" y="1124473"/>
                  </a:lnTo>
                  <a:lnTo>
                    <a:pt x="2093603" y="1124473"/>
                  </a:lnTo>
                  <a:lnTo>
                    <a:pt x="2093603" y="1168101"/>
                  </a:lnTo>
                  <a:lnTo>
                    <a:pt x="2298765" y="1168101"/>
                  </a:lnTo>
                  <a:lnTo>
                    <a:pt x="2298765" y="1197186"/>
                  </a:lnTo>
                  <a:lnTo>
                    <a:pt x="2304640" y="1197186"/>
                  </a:lnTo>
                  <a:lnTo>
                    <a:pt x="2304640" y="1260287"/>
                  </a:lnTo>
                  <a:lnTo>
                    <a:pt x="2598917" y="1260287"/>
                  </a:lnTo>
                  <a:lnTo>
                    <a:pt x="2598917" y="1365660"/>
                  </a:lnTo>
                  <a:lnTo>
                    <a:pt x="2861122" y="1365660"/>
                  </a:lnTo>
                  <a:lnTo>
                    <a:pt x="2861122" y="1425556"/>
                  </a:lnTo>
                  <a:lnTo>
                    <a:pt x="3071181" y="1425556"/>
                  </a:lnTo>
                  <a:lnTo>
                    <a:pt x="3071181" y="1485206"/>
                  </a:lnTo>
                  <a:lnTo>
                    <a:pt x="3109985" y="1485206"/>
                  </a:lnTo>
                  <a:lnTo>
                    <a:pt x="3109985" y="1547444"/>
                  </a:lnTo>
                  <a:lnTo>
                    <a:pt x="3364111" y="1547444"/>
                  </a:lnTo>
                  <a:lnTo>
                    <a:pt x="3364111" y="1624471"/>
                  </a:lnTo>
                  <a:lnTo>
                    <a:pt x="3694133" y="1624471"/>
                  </a:lnTo>
                  <a:lnTo>
                    <a:pt x="3694133" y="1727010"/>
                  </a:lnTo>
                  <a:lnTo>
                    <a:pt x="3712616" y="1727010"/>
                  </a:lnTo>
                  <a:lnTo>
                    <a:pt x="3712616" y="1806625"/>
                  </a:lnTo>
                  <a:lnTo>
                    <a:pt x="6088500" y="1806625"/>
                  </a:lnTo>
                  <a:lnTo>
                    <a:pt x="6088500" y="2680544"/>
                  </a:lnTo>
                </a:path>
              </a:pathLst>
            </a:custGeom>
            <a:noFill/>
            <a:ln w="28575" cap="flat">
              <a:solidFill>
                <a:srgbClr val="2F559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grpSp>
          <p:nvGrpSpPr>
            <p:cNvPr id="72" name="Graphic 66">
              <a:extLst>
                <a:ext uri="{FF2B5EF4-FFF2-40B4-BE49-F238E27FC236}">
                  <a16:creationId xmlns:a16="http://schemas.microsoft.com/office/drawing/2014/main" id="{99309B4F-4D2F-C31D-8868-FE5EA492DB75}"/>
                </a:ext>
              </a:extLst>
            </p:cNvPr>
            <p:cNvGrpSpPr/>
            <p:nvPr/>
          </p:nvGrpSpPr>
          <p:grpSpPr>
            <a:xfrm>
              <a:off x="8332377" y="2948353"/>
              <a:ext cx="105029" cy="105742"/>
              <a:chOff x="8332377" y="2948353"/>
              <a:chExt cx="105029" cy="105742"/>
            </a:xfrm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60AD7AEF-7B77-C98F-D0A5-287F6A1C417E}"/>
                  </a:ext>
                </a:extLst>
              </p:cNvPr>
              <p:cNvSpPr/>
              <p:nvPr/>
            </p:nvSpPr>
            <p:spPr>
              <a:xfrm>
                <a:off x="8384891" y="2948353"/>
                <a:ext cx="12241" cy="105742"/>
              </a:xfrm>
              <a:custGeom>
                <a:avLst/>
                <a:gdLst>
                  <a:gd name="connsiteX0" fmla="*/ 0 w 12241"/>
                  <a:gd name="connsiteY0" fmla="*/ 0 h 105742"/>
                  <a:gd name="connsiteX1" fmla="*/ 0 w 12241"/>
                  <a:gd name="connsiteY1" fmla="*/ 105743 h 10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742">
                    <a:moveTo>
                      <a:pt x="0" y="0"/>
                    </a:moveTo>
                    <a:lnTo>
                      <a:pt x="0" y="105743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037571F-1565-4D8F-0EC3-4BE7AFA2D6F6}"/>
                  </a:ext>
                </a:extLst>
              </p:cNvPr>
              <p:cNvSpPr/>
              <p:nvPr/>
            </p:nvSpPr>
            <p:spPr>
              <a:xfrm>
                <a:off x="8332377" y="3001225"/>
                <a:ext cx="105029" cy="12324"/>
              </a:xfrm>
              <a:custGeom>
                <a:avLst/>
                <a:gdLst>
                  <a:gd name="connsiteX0" fmla="*/ 105029 w 105029"/>
                  <a:gd name="connsiteY0" fmla="*/ 0 h 12324"/>
                  <a:gd name="connsiteX1" fmla="*/ 0 w 105029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029" h="12324">
                    <a:moveTo>
                      <a:pt x="10502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75" name="Graphic 66">
              <a:extLst>
                <a:ext uri="{FF2B5EF4-FFF2-40B4-BE49-F238E27FC236}">
                  <a16:creationId xmlns:a16="http://schemas.microsoft.com/office/drawing/2014/main" id="{3D581A31-C79E-B108-00FA-3F4D38F3E738}"/>
                </a:ext>
              </a:extLst>
            </p:cNvPr>
            <p:cNvGrpSpPr/>
            <p:nvPr/>
          </p:nvGrpSpPr>
          <p:grpSpPr>
            <a:xfrm>
              <a:off x="8314872" y="2948353"/>
              <a:ext cx="105151" cy="105742"/>
              <a:chOff x="8314872" y="2948353"/>
              <a:chExt cx="105151" cy="105742"/>
            </a:xfrm>
          </p:grpSpPr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1D84C556-DB6C-8BB3-C846-3AEDD813D4B7}"/>
                  </a:ext>
                </a:extLst>
              </p:cNvPr>
              <p:cNvSpPr/>
              <p:nvPr/>
            </p:nvSpPr>
            <p:spPr>
              <a:xfrm>
                <a:off x="8367386" y="2948353"/>
                <a:ext cx="12241" cy="105742"/>
              </a:xfrm>
              <a:custGeom>
                <a:avLst/>
                <a:gdLst>
                  <a:gd name="connsiteX0" fmla="*/ 0 w 12241"/>
                  <a:gd name="connsiteY0" fmla="*/ 0 h 105742"/>
                  <a:gd name="connsiteX1" fmla="*/ 0 w 12241"/>
                  <a:gd name="connsiteY1" fmla="*/ 105743 h 10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742">
                    <a:moveTo>
                      <a:pt x="0" y="0"/>
                    </a:moveTo>
                    <a:lnTo>
                      <a:pt x="0" y="105743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D35CE452-B0E7-C233-F95B-8EE4DA0F535B}"/>
                  </a:ext>
                </a:extLst>
              </p:cNvPr>
              <p:cNvSpPr/>
              <p:nvPr/>
            </p:nvSpPr>
            <p:spPr>
              <a:xfrm>
                <a:off x="8314872" y="3001225"/>
                <a:ext cx="105151" cy="12324"/>
              </a:xfrm>
              <a:custGeom>
                <a:avLst/>
                <a:gdLst>
                  <a:gd name="connsiteX0" fmla="*/ 105152 w 105151"/>
                  <a:gd name="connsiteY0" fmla="*/ 0 h 12324"/>
                  <a:gd name="connsiteX1" fmla="*/ 0 w 105151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151" h="12324">
                    <a:moveTo>
                      <a:pt x="105152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78" name="Graphic 66">
              <a:extLst>
                <a:ext uri="{FF2B5EF4-FFF2-40B4-BE49-F238E27FC236}">
                  <a16:creationId xmlns:a16="http://schemas.microsoft.com/office/drawing/2014/main" id="{F0F2ACE9-CC48-CB9E-C96F-F29A77578B76}"/>
                </a:ext>
              </a:extLst>
            </p:cNvPr>
            <p:cNvGrpSpPr/>
            <p:nvPr/>
          </p:nvGrpSpPr>
          <p:grpSpPr>
            <a:xfrm>
              <a:off x="8040303" y="2948353"/>
              <a:ext cx="105151" cy="105742"/>
              <a:chOff x="8040303" y="2948353"/>
              <a:chExt cx="105151" cy="105742"/>
            </a:xfrm>
          </p:grpSpPr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AC95EA2D-7B6E-489C-767E-FDFDFA9D1315}"/>
                  </a:ext>
                </a:extLst>
              </p:cNvPr>
              <p:cNvSpPr/>
              <p:nvPr/>
            </p:nvSpPr>
            <p:spPr>
              <a:xfrm>
                <a:off x="8092940" y="2948353"/>
                <a:ext cx="12241" cy="105742"/>
              </a:xfrm>
              <a:custGeom>
                <a:avLst/>
                <a:gdLst>
                  <a:gd name="connsiteX0" fmla="*/ 0 w 12241"/>
                  <a:gd name="connsiteY0" fmla="*/ 0 h 105742"/>
                  <a:gd name="connsiteX1" fmla="*/ 0 w 12241"/>
                  <a:gd name="connsiteY1" fmla="*/ 105743 h 10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742">
                    <a:moveTo>
                      <a:pt x="0" y="0"/>
                    </a:moveTo>
                    <a:lnTo>
                      <a:pt x="0" y="105743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F0FC41D9-ACA9-A7DA-EE51-A7DB07B3C122}"/>
                  </a:ext>
                </a:extLst>
              </p:cNvPr>
              <p:cNvSpPr/>
              <p:nvPr/>
            </p:nvSpPr>
            <p:spPr>
              <a:xfrm>
                <a:off x="8040303" y="3001225"/>
                <a:ext cx="105151" cy="12324"/>
              </a:xfrm>
              <a:custGeom>
                <a:avLst/>
                <a:gdLst>
                  <a:gd name="connsiteX0" fmla="*/ 105151 w 105151"/>
                  <a:gd name="connsiteY0" fmla="*/ 0 h 12324"/>
                  <a:gd name="connsiteX1" fmla="*/ 0 w 105151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151" h="12324">
                    <a:moveTo>
                      <a:pt x="105151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81" name="Graphic 66">
              <a:extLst>
                <a:ext uri="{FF2B5EF4-FFF2-40B4-BE49-F238E27FC236}">
                  <a16:creationId xmlns:a16="http://schemas.microsoft.com/office/drawing/2014/main" id="{1054564B-EC39-4D0B-2EEA-DC7543EE4A0C}"/>
                </a:ext>
              </a:extLst>
            </p:cNvPr>
            <p:cNvGrpSpPr/>
            <p:nvPr/>
          </p:nvGrpSpPr>
          <p:grpSpPr>
            <a:xfrm>
              <a:off x="7712608" y="2948353"/>
              <a:ext cx="105151" cy="105742"/>
              <a:chOff x="7712608" y="2948353"/>
              <a:chExt cx="105151" cy="105742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6EC218FA-2057-6D9D-2DE3-9E935C6350BD}"/>
                  </a:ext>
                </a:extLst>
              </p:cNvPr>
              <p:cNvSpPr/>
              <p:nvPr/>
            </p:nvSpPr>
            <p:spPr>
              <a:xfrm>
                <a:off x="7765122" y="2948353"/>
                <a:ext cx="12241" cy="105742"/>
              </a:xfrm>
              <a:custGeom>
                <a:avLst/>
                <a:gdLst>
                  <a:gd name="connsiteX0" fmla="*/ 0 w 12241"/>
                  <a:gd name="connsiteY0" fmla="*/ 0 h 105742"/>
                  <a:gd name="connsiteX1" fmla="*/ 0 w 12241"/>
                  <a:gd name="connsiteY1" fmla="*/ 105743 h 10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742">
                    <a:moveTo>
                      <a:pt x="0" y="0"/>
                    </a:moveTo>
                    <a:lnTo>
                      <a:pt x="0" y="105743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32537BB1-6D9B-3441-D2B6-B124FF37AB32}"/>
                  </a:ext>
                </a:extLst>
              </p:cNvPr>
              <p:cNvSpPr/>
              <p:nvPr/>
            </p:nvSpPr>
            <p:spPr>
              <a:xfrm>
                <a:off x="7712608" y="3001225"/>
                <a:ext cx="105151" cy="12324"/>
              </a:xfrm>
              <a:custGeom>
                <a:avLst/>
                <a:gdLst>
                  <a:gd name="connsiteX0" fmla="*/ 105151 w 105151"/>
                  <a:gd name="connsiteY0" fmla="*/ 0 h 12324"/>
                  <a:gd name="connsiteX1" fmla="*/ 0 w 105151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151" h="12324">
                    <a:moveTo>
                      <a:pt x="105151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84" name="Graphic 66">
              <a:extLst>
                <a:ext uri="{FF2B5EF4-FFF2-40B4-BE49-F238E27FC236}">
                  <a16:creationId xmlns:a16="http://schemas.microsoft.com/office/drawing/2014/main" id="{2DFE1D70-5001-10DD-EEC9-7D6DB36A985F}"/>
                </a:ext>
              </a:extLst>
            </p:cNvPr>
            <p:cNvGrpSpPr/>
            <p:nvPr/>
          </p:nvGrpSpPr>
          <p:grpSpPr>
            <a:xfrm>
              <a:off x="7650300" y="2948353"/>
              <a:ext cx="105151" cy="105742"/>
              <a:chOff x="7650300" y="2948353"/>
              <a:chExt cx="105151" cy="105742"/>
            </a:xfrm>
          </p:grpSpPr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3D0447C0-0E9F-FCC2-2E5A-701FBFC451D9}"/>
                  </a:ext>
                </a:extLst>
              </p:cNvPr>
              <p:cNvSpPr/>
              <p:nvPr/>
            </p:nvSpPr>
            <p:spPr>
              <a:xfrm>
                <a:off x="7702815" y="2948353"/>
                <a:ext cx="12241" cy="105742"/>
              </a:xfrm>
              <a:custGeom>
                <a:avLst/>
                <a:gdLst>
                  <a:gd name="connsiteX0" fmla="*/ 0 w 12241"/>
                  <a:gd name="connsiteY0" fmla="*/ 0 h 105742"/>
                  <a:gd name="connsiteX1" fmla="*/ 0 w 12241"/>
                  <a:gd name="connsiteY1" fmla="*/ 105743 h 10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742">
                    <a:moveTo>
                      <a:pt x="0" y="0"/>
                    </a:moveTo>
                    <a:lnTo>
                      <a:pt x="0" y="105743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731C796E-F7FE-9544-13D5-DD4E492B14A1}"/>
                  </a:ext>
                </a:extLst>
              </p:cNvPr>
              <p:cNvSpPr/>
              <p:nvPr/>
            </p:nvSpPr>
            <p:spPr>
              <a:xfrm>
                <a:off x="7650300" y="3001225"/>
                <a:ext cx="105151" cy="12324"/>
              </a:xfrm>
              <a:custGeom>
                <a:avLst/>
                <a:gdLst>
                  <a:gd name="connsiteX0" fmla="*/ 105151 w 105151"/>
                  <a:gd name="connsiteY0" fmla="*/ 0 h 12324"/>
                  <a:gd name="connsiteX1" fmla="*/ 0 w 105151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151" h="12324">
                    <a:moveTo>
                      <a:pt x="105151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87" name="Graphic 66">
              <a:extLst>
                <a:ext uri="{FF2B5EF4-FFF2-40B4-BE49-F238E27FC236}">
                  <a16:creationId xmlns:a16="http://schemas.microsoft.com/office/drawing/2014/main" id="{0BB8448F-4C39-582E-1C87-44A2D8B8C605}"/>
                </a:ext>
              </a:extLst>
            </p:cNvPr>
            <p:cNvGrpSpPr/>
            <p:nvPr/>
          </p:nvGrpSpPr>
          <p:grpSpPr>
            <a:xfrm>
              <a:off x="7377323" y="2948353"/>
              <a:ext cx="105029" cy="105742"/>
              <a:chOff x="7377323" y="2948353"/>
              <a:chExt cx="105029" cy="105742"/>
            </a:xfrm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A08DCAC6-3C45-390F-1960-F4D51F143F2F}"/>
                  </a:ext>
                </a:extLst>
              </p:cNvPr>
              <p:cNvSpPr/>
              <p:nvPr/>
            </p:nvSpPr>
            <p:spPr>
              <a:xfrm>
                <a:off x="7429837" y="2948353"/>
                <a:ext cx="12241" cy="105742"/>
              </a:xfrm>
              <a:custGeom>
                <a:avLst/>
                <a:gdLst>
                  <a:gd name="connsiteX0" fmla="*/ 0 w 12241"/>
                  <a:gd name="connsiteY0" fmla="*/ 0 h 105742"/>
                  <a:gd name="connsiteX1" fmla="*/ 0 w 12241"/>
                  <a:gd name="connsiteY1" fmla="*/ 105743 h 10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742">
                    <a:moveTo>
                      <a:pt x="0" y="0"/>
                    </a:moveTo>
                    <a:lnTo>
                      <a:pt x="0" y="105743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C0E10BD-7E84-9E30-7080-44B42B853B17}"/>
                  </a:ext>
                </a:extLst>
              </p:cNvPr>
              <p:cNvSpPr/>
              <p:nvPr/>
            </p:nvSpPr>
            <p:spPr>
              <a:xfrm>
                <a:off x="7377323" y="3001225"/>
                <a:ext cx="105029" cy="12324"/>
              </a:xfrm>
              <a:custGeom>
                <a:avLst/>
                <a:gdLst>
                  <a:gd name="connsiteX0" fmla="*/ 105029 w 105029"/>
                  <a:gd name="connsiteY0" fmla="*/ 0 h 12324"/>
                  <a:gd name="connsiteX1" fmla="*/ 0 w 105029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029" h="12324">
                    <a:moveTo>
                      <a:pt x="10502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90" name="Graphic 66">
              <a:extLst>
                <a:ext uri="{FF2B5EF4-FFF2-40B4-BE49-F238E27FC236}">
                  <a16:creationId xmlns:a16="http://schemas.microsoft.com/office/drawing/2014/main" id="{B50BB0FA-1ADC-A0A5-AAE9-898A56F6A74D}"/>
                </a:ext>
              </a:extLst>
            </p:cNvPr>
            <p:cNvGrpSpPr/>
            <p:nvPr/>
          </p:nvGrpSpPr>
          <p:grpSpPr>
            <a:xfrm>
              <a:off x="6968469" y="2948353"/>
              <a:ext cx="105151" cy="105742"/>
              <a:chOff x="6968469" y="2948353"/>
              <a:chExt cx="105151" cy="105742"/>
            </a:xfrm>
          </p:grpSpPr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32C9B9C7-3CEA-A0D1-784F-6B11AE4920B3}"/>
                  </a:ext>
                </a:extLst>
              </p:cNvPr>
              <p:cNvSpPr/>
              <p:nvPr/>
            </p:nvSpPr>
            <p:spPr>
              <a:xfrm>
                <a:off x="7021106" y="2948353"/>
                <a:ext cx="12241" cy="105742"/>
              </a:xfrm>
              <a:custGeom>
                <a:avLst/>
                <a:gdLst>
                  <a:gd name="connsiteX0" fmla="*/ 0 w 12241"/>
                  <a:gd name="connsiteY0" fmla="*/ 0 h 105742"/>
                  <a:gd name="connsiteX1" fmla="*/ 0 w 12241"/>
                  <a:gd name="connsiteY1" fmla="*/ 105743 h 10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742">
                    <a:moveTo>
                      <a:pt x="0" y="0"/>
                    </a:moveTo>
                    <a:lnTo>
                      <a:pt x="0" y="105743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48D26C48-E989-107B-2C54-108EA65E2840}"/>
                  </a:ext>
                </a:extLst>
              </p:cNvPr>
              <p:cNvSpPr/>
              <p:nvPr/>
            </p:nvSpPr>
            <p:spPr>
              <a:xfrm>
                <a:off x="6968469" y="3001225"/>
                <a:ext cx="105151" cy="12324"/>
              </a:xfrm>
              <a:custGeom>
                <a:avLst/>
                <a:gdLst>
                  <a:gd name="connsiteX0" fmla="*/ 105151 w 105151"/>
                  <a:gd name="connsiteY0" fmla="*/ 0 h 12324"/>
                  <a:gd name="connsiteX1" fmla="*/ 0 w 105151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151" h="12324">
                    <a:moveTo>
                      <a:pt x="105151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93" name="Graphic 66">
              <a:extLst>
                <a:ext uri="{FF2B5EF4-FFF2-40B4-BE49-F238E27FC236}">
                  <a16:creationId xmlns:a16="http://schemas.microsoft.com/office/drawing/2014/main" id="{44BF6816-30EE-2CA7-109B-9A856AFED837}"/>
                </a:ext>
              </a:extLst>
            </p:cNvPr>
            <p:cNvGrpSpPr/>
            <p:nvPr/>
          </p:nvGrpSpPr>
          <p:grpSpPr>
            <a:xfrm>
              <a:off x="6675293" y="2853456"/>
              <a:ext cx="105029" cy="105866"/>
              <a:chOff x="6675293" y="2853456"/>
              <a:chExt cx="105029" cy="105866"/>
            </a:xfrm>
          </p:grpSpPr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635241AD-31CB-91FC-64C9-26F10031C6C5}"/>
                  </a:ext>
                </a:extLst>
              </p:cNvPr>
              <p:cNvSpPr/>
              <p:nvPr/>
            </p:nvSpPr>
            <p:spPr>
              <a:xfrm>
                <a:off x="6727808" y="2853456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B8FBA4D3-630A-C1B6-FD30-6B8ECAA74D20}"/>
                  </a:ext>
                </a:extLst>
              </p:cNvPr>
              <p:cNvSpPr/>
              <p:nvPr/>
            </p:nvSpPr>
            <p:spPr>
              <a:xfrm>
                <a:off x="6675293" y="2906327"/>
                <a:ext cx="105029" cy="12324"/>
              </a:xfrm>
              <a:custGeom>
                <a:avLst/>
                <a:gdLst>
                  <a:gd name="connsiteX0" fmla="*/ 105029 w 105029"/>
                  <a:gd name="connsiteY0" fmla="*/ 0 h 12324"/>
                  <a:gd name="connsiteX1" fmla="*/ 0 w 105029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029" h="12324">
                    <a:moveTo>
                      <a:pt x="10502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96" name="Graphic 66">
              <a:extLst>
                <a:ext uri="{FF2B5EF4-FFF2-40B4-BE49-F238E27FC236}">
                  <a16:creationId xmlns:a16="http://schemas.microsoft.com/office/drawing/2014/main" id="{BBF1396A-A2E3-B338-718F-4D6ABF139FD4}"/>
                </a:ext>
              </a:extLst>
            </p:cNvPr>
            <p:cNvGrpSpPr/>
            <p:nvPr/>
          </p:nvGrpSpPr>
          <p:grpSpPr>
            <a:xfrm>
              <a:off x="6395583" y="2766199"/>
              <a:ext cx="105151" cy="105866"/>
              <a:chOff x="6395583" y="2766199"/>
              <a:chExt cx="105151" cy="105866"/>
            </a:xfrm>
          </p:grpSpPr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D28751E-BBAB-9ABE-0137-353D6D4AC4C2}"/>
                  </a:ext>
                </a:extLst>
              </p:cNvPr>
              <p:cNvSpPr/>
              <p:nvPr/>
            </p:nvSpPr>
            <p:spPr>
              <a:xfrm>
                <a:off x="6448220" y="2766199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46EA652-238D-3BEF-62FF-12750B63D145}"/>
                  </a:ext>
                </a:extLst>
              </p:cNvPr>
              <p:cNvSpPr/>
              <p:nvPr/>
            </p:nvSpPr>
            <p:spPr>
              <a:xfrm>
                <a:off x="6395583" y="2819194"/>
                <a:ext cx="105151" cy="12324"/>
              </a:xfrm>
              <a:custGeom>
                <a:avLst/>
                <a:gdLst>
                  <a:gd name="connsiteX0" fmla="*/ 105151 w 105151"/>
                  <a:gd name="connsiteY0" fmla="*/ 0 h 12324"/>
                  <a:gd name="connsiteX1" fmla="*/ 0 w 105151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151" h="12324">
                    <a:moveTo>
                      <a:pt x="105151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99" name="Graphic 66">
              <a:extLst>
                <a:ext uri="{FF2B5EF4-FFF2-40B4-BE49-F238E27FC236}">
                  <a16:creationId xmlns:a16="http://schemas.microsoft.com/office/drawing/2014/main" id="{ABB188CE-1682-B62A-D9CC-EFD799A9106C}"/>
                </a:ext>
              </a:extLst>
            </p:cNvPr>
            <p:cNvGrpSpPr/>
            <p:nvPr/>
          </p:nvGrpSpPr>
          <p:grpSpPr>
            <a:xfrm>
              <a:off x="6352617" y="2766199"/>
              <a:ext cx="105029" cy="105866"/>
              <a:chOff x="6352617" y="2766199"/>
              <a:chExt cx="105029" cy="105866"/>
            </a:xfrm>
          </p:grpSpPr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8E743E12-9B74-BCA0-5A13-FC6CEC917A81}"/>
                  </a:ext>
                </a:extLst>
              </p:cNvPr>
              <p:cNvSpPr/>
              <p:nvPr/>
            </p:nvSpPr>
            <p:spPr>
              <a:xfrm>
                <a:off x="6405131" y="2766199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DA616C46-E07A-1FC3-3FF2-1F393B151B27}"/>
                  </a:ext>
                </a:extLst>
              </p:cNvPr>
              <p:cNvSpPr/>
              <p:nvPr/>
            </p:nvSpPr>
            <p:spPr>
              <a:xfrm>
                <a:off x="6352617" y="2819194"/>
                <a:ext cx="105029" cy="12324"/>
              </a:xfrm>
              <a:custGeom>
                <a:avLst/>
                <a:gdLst>
                  <a:gd name="connsiteX0" fmla="*/ 105029 w 105029"/>
                  <a:gd name="connsiteY0" fmla="*/ 0 h 12324"/>
                  <a:gd name="connsiteX1" fmla="*/ 0 w 105029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029" h="12324">
                    <a:moveTo>
                      <a:pt x="10502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02" name="Graphic 66">
              <a:extLst>
                <a:ext uri="{FF2B5EF4-FFF2-40B4-BE49-F238E27FC236}">
                  <a16:creationId xmlns:a16="http://schemas.microsoft.com/office/drawing/2014/main" id="{2B90C4AB-6A1F-2DD5-F590-577064A797A1}"/>
                </a:ext>
              </a:extLst>
            </p:cNvPr>
            <p:cNvGrpSpPr/>
            <p:nvPr/>
          </p:nvGrpSpPr>
          <p:grpSpPr>
            <a:xfrm>
              <a:off x="6317117" y="2688679"/>
              <a:ext cx="105151" cy="105866"/>
              <a:chOff x="6317117" y="2688679"/>
              <a:chExt cx="105151" cy="105866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1D9FBCAB-D2EF-A9B3-F429-0C620968C141}"/>
                  </a:ext>
                </a:extLst>
              </p:cNvPr>
              <p:cNvSpPr/>
              <p:nvPr/>
            </p:nvSpPr>
            <p:spPr>
              <a:xfrm>
                <a:off x="6369632" y="2688679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B2AF0495-4E69-0EA9-57CC-0EF72821BBEE}"/>
                  </a:ext>
                </a:extLst>
              </p:cNvPr>
              <p:cNvSpPr/>
              <p:nvPr/>
            </p:nvSpPr>
            <p:spPr>
              <a:xfrm>
                <a:off x="6317117" y="2741674"/>
                <a:ext cx="105151" cy="12324"/>
              </a:xfrm>
              <a:custGeom>
                <a:avLst/>
                <a:gdLst>
                  <a:gd name="connsiteX0" fmla="*/ 105151 w 105151"/>
                  <a:gd name="connsiteY0" fmla="*/ 0 h 12324"/>
                  <a:gd name="connsiteX1" fmla="*/ 0 w 105151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151" h="12324">
                    <a:moveTo>
                      <a:pt x="105151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05" name="Graphic 66">
              <a:extLst>
                <a:ext uri="{FF2B5EF4-FFF2-40B4-BE49-F238E27FC236}">
                  <a16:creationId xmlns:a16="http://schemas.microsoft.com/office/drawing/2014/main" id="{39100568-BF76-FF7E-4D0A-475805A81DB1}"/>
                </a:ext>
              </a:extLst>
            </p:cNvPr>
            <p:cNvGrpSpPr/>
            <p:nvPr/>
          </p:nvGrpSpPr>
          <p:grpSpPr>
            <a:xfrm>
              <a:off x="6284678" y="2688679"/>
              <a:ext cx="105151" cy="105866"/>
              <a:chOff x="6284678" y="2688679"/>
              <a:chExt cx="105151" cy="105866"/>
            </a:xfrm>
          </p:grpSpPr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92BAEAD5-93EE-371D-81FB-47AF0A35FE9E}"/>
                  </a:ext>
                </a:extLst>
              </p:cNvPr>
              <p:cNvSpPr/>
              <p:nvPr/>
            </p:nvSpPr>
            <p:spPr>
              <a:xfrm>
                <a:off x="6337315" y="2688679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073D3484-0A1D-E1DD-4DB7-36159E7F48E5}"/>
                  </a:ext>
                </a:extLst>
              </p:cNvPr>
              <p:cNvSpPr/>
              <p:nvPr/>
            </p:nvSpPr>
            <p:spPr>
              <a:xfrm>
                <a:off x="6284678" y="2741674"/>
                <a:ext cx="105151" cy="12324"/>
              </a:xfrm>
              <a:custGeom>
                <a:avLst/>
                <a:gdLst>
                  <a:gd name="connsiteX0" fmla="*/ 105152 w 105151"/>
                  <a:gd name="connsiteY0" fmla="*/ 0 h 12324"/>
                  <a:gd name="connsiteX1" fmla="*/ 0 w 105151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151" h="12324">
                    <a:moveTo>
                      <a:pt x="105152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08" name="Graphic 66">
              <a:extLst>
                <a:ext uri="{FF2B5EF4-FFF2-40B4-BE49-F238E27FC236}">
                  <a16:creationId xmlns:a16="http://schemas.microsoft.com/office/drawing/2014/main" id="{4A078650-0BB6-32CF-46D5-3AA28D38F9CC}"/>
                </a:ext>
              </a:extLst>
            </p:cNvPr>
            <p:cNvGrpSpPr/>
            <p:nvPr/>
          </p:nvGrpSpPr>
          <p:grpSpPr>
            <a:xfrm>
              <a:off x="6272560" y="2688679"/>
              <a:ext cx="105151" cy="105866"/>
              <a:chOff x="6272560" y="2688679"/>
              <a:chExt cx="105151" cy="105866"/>
            </a:xfrm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34D36086-BD09-891A-477D-3BBFA6F8598F}"/>
                  </a:ext>
                </a:extLst>
              </p:cNvPr>
              <p:cNvSpPr/>
              <p:nvPr/>
            </p:nvSpPr>
            <p:spPr>
              <a:xfrm>
                <a:off x="6325074" y="2688679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AF67217E-C3EF-0664-0E3D-8D60555D51CE}"/>
                  </a:ext>
                </a:extLst>
              </p:cNvPr>
              <p:cNvSpPr/>
              <p:nvPr/>
            </p:nvSpPr>
            <p:spPr>
              <a:xfrm>
                <a:off x="6272560" y="2741674"/>
                <a:ext cx="105151" cy="12324"/>
              </a:xfrm>
              <a:custGeom>
                <a:avLst/>
                <a:gdLst>
                  <a:gd name="connsiteX0" fmla="*/ 105151 w 105151"/>
                  <a:gd name="connsiteY0" fmla="*/ 0 h 12324"/>
                  <a:gd name="connsiteX1" fmla="*/ 0 w 105151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151" h="12324">
                    <a:moveTo>
                      <a:pt x="105151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11" name="Graphic 66">
              <a:extLst>
                <a:ext uri="{FF2B5EF4-FFF2-40B4-BE49-F238E27FC236}">
                  <a16:creationId xmlns:a16="http://schemas.microsoft.com/office/drawing/2014/main" id="{6FE08B93-5ED1-AF72-F8F1-FB164A1AF2C9}"/>
                </a:ext>
              </a:extLst>
            </p:cNvPr>
            <p:cNvGrpSpPr/>
            <p:nvPr/>
          </p:nvGrpSpPr>
          <p:grpSpPr>
            <a:xfrm>
              <a:off x="6073029" y="2626565"/>
              <a:ext cx="105029" cy="105742"/>
              <a:chOff x="6073029" y="2626565"/>
              <a:chExt cx="105029" cy="105742"/>
            </a:xfrm>
          </p:grpSpPr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A60D4242-AEB6-0098-6357-D1599368B164}"/>
                  </a:ext>
                </a:extLst>
              </p:cNvPr>
              <p:cNvSpPr/>
              <p:nvPr/>
            </p:nvSpPr>
            <p:spPr>
              <a:xfrm>
                <a:off x="6125543" y="2626565"/>
                <a:ext cx="12241" cy="105742"/>
              </a:xfrm>
              <a:custGeom>
                <a:avLst/>
                <a:gdLst>
                  <a:gd name="connsiteX0" fmla="*/ 0 w 12241"/>
                  <a:gd name="connsiteY0" fmla="*/ 0 h 105742"/>
                  <a:gd name="connsiteX1" fmla="*/ 0 w 12241"/>
                  <a:gd name="connsiteY1" fmla="*/ 105743 h 10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742">
                    <a:moveTo>
                      <a:pt x="0" y="0"/>
                    </a:moveTo>
                    <a:lnTo>
                      <a:pt x="0" y="105743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3BCDC067-EB41-9D06-07DD-2DDA0E0D9C09}"/>
                  </a:ext>
                </a:extLst>
              </p:cNvPr>
              <p:cNvSpPr/>
              <p:nvPr/>
            </p:nvSpPr>
            <p:spPr>
              <a:xfrm>
                <a:off x="6073029" y="2679436"/>
                <a:ext cx="105029" cy="12324"/>
              </a:xfrm>
              <a:custGeom>
                <a:avLst/>
                <a:gdLst>
                  <a:gd name="connsiteX0" fmla="*/ 105029 w 105029"/>
                  <a:gd name="connsiteY0" fmla="*/ 0 h 12324"/>
                  <a:gd name="connsiteX1" fmla="*/ 0 w 105029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029" h="12324">
                    <a:moveTo>
                      <a:pt x="10502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14" name="Graphic 66">
              <a:extLst>
                <a:ext uri="{FF2B5EF4-FFF2-40B4-BE49-F238E27FC236}">
                  <a16:creationId xmlns:a16="http://schemas.microsoft.com/office/drawing/2014/main" id="{3EA581F9-BE88-CB00-5D71-5C6262CC4C89}"/>
                </a:ext>
              </a:extLst>
            </p:cNvPr>
            <p:cNvGrpSpPr/>
            <p:nvPr/>
          </p:nvGrpSpPr>
          <p:grpSpPr>
            <a:xfrm>
              <a:off x="5833837" y="2507265"/>
              <a:ext cx="105151" cy="105866"/>
              <a:chOff x="5833837" y="2507265"/>
              <a:chExt cx="105151" cy="105866"/>
            </a:xfrm>
          </p:grpSpPr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A637568D-220F-6F10-DDF9-D2FC02BD6F55}"/>
                  </a:ext>
                </a:extLst>
              </p:cNvPr>
              <p:cNvSpPr/>
              <p:nvPr/>
            </p:nvSpPr>
            <p:spPr>
              <a:xfrm>
                <a:off x="5886474" y="2507265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2BD7803F-90C5-FDEB-D04D-F976BE836D64}"/>
                  </a:ext>
                </a:extLst>
              </p:cNvPr>
              <p:cNvSpPr/>
              <p:nvPr/>
            </p:nvSpPr>
            <p:spPr>
              <a:xfrm>
                <a:off x="5833837" y="2560260"/>
                <a:ext cx="105151" cy="12324"/>
              </a:xfrm>
              <a:custGeom>
                <a:avLst/>
                <a:gdLst>
                  <a:gd name="connsiteX0" fmla="*/ 105151 w 105151"/>
                  <a:gd name="connsiteY0" fmla="*/ 0 h 12324"/>
                  <a:gd name="connsiteX1" fmla="*/ 0 w 105151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151" h="12324">
                    <a:moveTo>
                      <a:pt x="105151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17" name="Graphic 66">
              <a:extLst>
                <a:ext uri="{FF2B5EF4-FFF2-40B4-BE49-F238E27FC236}">
                  <a16:creationId xmlns:a16="http://schemas.microsoft.com/office/drawing/2014/main" id="{95B102E0-D89D-22A3-C5BF-E5166A6A1C76}"/>
                </a:ext>
              </a:extLst>
            </p:cNvPr>
            <p:cNvGrpSpPr/>
            <p:nvPr/>
          </p:nvGrpSpPr>
          <p:grpSpPr>
            <a:xfrm>
              <a:off x="5778385" y="2507265"/>
              <a:ext cx="105151" cy="105866"/>
              <a:chOff x="5778385" y="2507265"/>
              <a:chExt cx="105151" cy="105866"/>
            </a:xfrm>
          </p:grpSpPr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4F3C9BDC-133F-45F7-3897-8109405E86EC}"/>
                  </a:ext>
                </a:extLst>
              </p:cNvPr>
              <p:cNvSpPr/>
              <p:nvPr/>
            </p:nvSpPr>
            <p:spPr>
              <a:xfrm>
                <a:off x="5831022" y="2507265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C82B984-0CFF-BB1D-E200-A6CB98ADC0AC}"/>
                  </a:ext>
                </a:extLst>
              </p:cNvPr>
              <p:cNvSpPr/>
              <p:nvPr/>
            </p:nvSpPr>
            <p:spPr>
              <a:xfrm>
                <a:off x="5778385" y="2560260"/>
                <a:ext cx="105151" cy="12324"/>
              </a:xfrm>
              <a:custGeom>
                <a:avLst/>
                <a:gdLst>
                  <a:gd name="connsiteX0" fmla="*/ 105151 w 105151"/>
                  <a:gd name="connsiteY0" fmla="*/ 0 h 12324"/>
                  <a:gd name="connsiteX1" fmla="*/ 0 w 105151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151" h="12324">
                    <a:moveTo>
                      <a:pt x="105151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20" name="Graphic 66">
              <a:extLst>
                <a:ext uri="{FF2B5EF4-FFF2-40B4-BE49-F238E27FC236}">
                  <a16:creationId xmlns:a16="http://schemas.microsoft.com/office/drawing/2014/main" id="{A73498DD-A2C2-CB29-B030-9C4627A1952F}"/>
                </a:ext>
              </a:extLst>
            </p:cNvPr>
            <p:cNvGrpSpPr/>
            <p:nvPr/>
          </p:nvGrpSpPr>
          <p:grpSpPr>
            <a:xfrm>
              <a:off x="5578854" y="2507265"/>
              <a:ext cx="105151" cy="105866"/>
              <a:chOff x="5578854" y="2507265"/>
              <a:chExt cx="105151" cy="105866"/>
            </a:xfrm>
          </p:grpSpPr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10105FE0-D6CE-D709-BE83-8A24874241BA}"/>
                  </a:ext>
                </a:extLst>
              </p:cNvPr>
              <p:cNvSpPr/>
              <p:nvPr/>
            </p:nvSpPr>
            <p:spPr>
              <a:xfrm>
                <a:off x="5631369" y="2507265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93D14D3F-A4D9-4DA6-5D75-CF394F2EB987}"/>
                  </a:ext>
                </a:extLst>
              </p:cNvPr>
              <p:cNvSpPr/>
              <p:nvPr/>
            </p:nvSpPr>
            <p:spPr>
              <a:xfrm>
                <a:off x="5578854" y="2560260"/>
                <a:ext cx="105151" cy="12324"/>
              </a:xfrm>
              <a:custGeom>
                <a:avLst/>
                <a:gdLst>
                  <a:gd name="connsiteX0" fmla="*/ 105151 w 105151"/>
                  <a:gd name="connsiteY0" fmla="*/ 0 h 12324"/>
                  <a:gd name="connsiteX1" fmla="*/ 0 w 105151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151" h="12324">
                    <a:moveTo>
                      <a:pt x="105151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23" name="Graphic 66">
              <a:extLst>
                <a:ext uri="{FF2B5EF4-FFF2-40B4-BE49-F238E27FC236}">
                  <a16:creationId xmlns:a16="http://schemas.microsoft.com/office/drawing/2014/main" id="{9AA53DC9-859F-22D6-A82C-54B960CE55BD}"/>
                </a:ext>
              </a:extLst>
            </p:cNvPr>
            <p:cNvGrpSpPr/>
            <p:nvPr/>
          </p:nvGrpSpPr>
          <p:grpSpPr>
            <a:xfrm>
              <a:off x="5568204" y="2402385"/>
              <a:ext cx="105151" cy="105866"/>
              <a:chOff x="5568204" y="2402385"/>
              <a:chExt cx="105151" cy="105866"/>
            </a:xfrm>
          </p:grpSpPr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C1952DD8-4689-B0A5-7FBA-0A9B59E9513A}"/>
                  </a:ext>
                </a:extLst>
              </p:cNvPr>
              <p:cNvSpPr/>
              <p:nvPr/>
            </p:nvSpPr>
            <p:spPr>
              <a:xfrm>
                <a:off x="5620719" y="2402385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C613F2A3-044E-55BC-8B14-9341A51F7C22}"/>
                  </a:ext>
                </a:extLst>
              </p:cNvPr>
              <p:cNvSpPr/>
              <p:nvPr/>
            </p:nvSpPr>
            <p:spPr>
              <a:xfrm>
                <a:off x="5568204" y="2455256"/>
                <a:ext cx="105151" cy="12324"/>
              </a:xfrm>
              <a:custGeom>
                <a:avLst/>
                <a:gdLst>
                  <a:gd name="connsiteX0" fmla="*/ 105152 w 105151"/>
                  <a:gd name="connsiteY0" fmla="*/ 0 h 12324"/>
                  <a:gd name="connsiteX1" fmla="*/ 0 w 105151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151" h="12324">
                    <a:moveTo>
                      <a:pt x="105152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26" name="Graphic 66">
              <a:extLst>
                <a:ext uri="{FF2B5EF4-FFF2-40B4-BE49-F238E27FC236}">
                  <a16:creationId xmlns:a16="http://schemas.microsoft.com/office/drawing/2014/main" id="{DE3958ED-FD8D-B97F-C042-8C143B4F1FC2}"/>
                </a:ext>
              </a:extLst>
            </p:cNvPr>
            <p:cNvGrpSpPr/>
            <p:nvPr/>
          </p:nvGrpSpPr>
          <p:grpSpPr>
            <a:xfrm>
              <a:off x="5548496" y="2402385"/>
              <a:ext cx="105029" cy="105866"/>
              <a:chOff x="5548496" y="2402385"/>
              <a:chExt cx="105029" cy="105866"/>
            </a:xfrm>
          </p:grpSpPr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ED4A7C02-652B-7297-F113-1E8B29F552B7}"/>
                  </a:ext>
                </a:extLst>
              </p:cNvPr>
              <p:cNvSpPr/>
              <p:nvPr/>
            </p:nvSpPr>
            <p:spPr>
              <a:xfrm>
                <a:off x="5601010" y="2402385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8BE0FFB2-8BB7-5998-4640-58E5344A3CA5}"/>
                  </a:ext>
                </a:extLst>
              </p:cNvPr>
              <p:cNvSpPr/>
              <p:nvPr/>
            </p:nvSpPr>
            <p:spPr>
              <a:xfrm>
                <a:off x="5548496" y="2455256"/>
                <a:ext cx="105029" cy="12324"/>
              </a:xfrm>
              <a:custGeom>
                <a:avLst/>
                <a:gdLst>
                  <a:gd name="connsiteX0" fmla="*/ 105029 w 105029"/>
                  <a:gd name="connsiteY0" fmla="*/ 0 h 12324"/>
                  <a:gd name="connsiteX1" fmla="*/ 0 w 105029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029" h="12324">
                    <a:moveTo>
                      <a:pt x="10502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29" name="Graphic 66">
              <a:extLst>
                <a:ext uri="{FF2B5EF4-FFF2-40B4-BE49-F238E27FC236}">
                  <a16:creationId xmlns:a16="http://schemas.microsoft.com/office/drawing/2014/main" id="{F0722975-582C-D677-9DBE-2ACB6909A08C}"/>
                </a:ext>
              </a:extLst>
            </p:cNvPr>
            <p:cNvGrpSpPr/>
            <p:nvPr/>
          </p:nvGrpSpPr>
          <p:grpSpPr>
            <a:xfrm>
              <a:off x="5541396" y="2402385"/>
              <a:ext cx="105029" cy="105866"/>
              <a:chOff x="5541396" y="2402385"/>
              <a:chExt cx="105029" cy="105866"/>
            </a:xfrm>
          </p:grpSpPr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B43FEEF3-68D2-442F-0722-C5E0A665DD83}"/>
                  </a:ext>
                </a:extLst>
              </p:cNvPr>
              <p:cNvSpPr/>
              <p:nvPr/>
            </p:nvSpPr>
            <p:spPr>
              <a:xfrm>
                <a:off x="5593911" y="2402385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C497EE15-D301-4E43-EC46-68DD1978E6EF}"/>
                  </a:ext>
                </a:extLst>
              </p:cNvPr>
              <p:cNvSpPr/>
              <p:nvPr/>
            </p:nvSpPr>
            <p:spPr>
              <a:xfrm>
                <a:off x="5541396" y="2455256"/>
                <a:ext cx="105029" cy="12324"/>
              </a:xfrm>
              <a:custGeom>
                <a:avLst/>
                <a:gdLst>
                  <a:gd name="connsiteX0" fmla="*/ 105029 w 105029"/>
                  <a:gd name="connsiteY0" fmla="*/ 0 h 12324"/>
                  <a:gd name="connsiteX1" fmla="*/ 0 w 105029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029" h="12324">
                    <a:moveTo>
                      <a:pt x="10502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32" name="Graphic 66">
              <a:extLst>
                <a:ext uri="{FF2B5EF4-FFF2-40B4-BE49-F238E27FC236}">
                  <a16:creationId xmlns:a16="http://schemas.microsoft.com/office/drawing/2014/main" id="{3509FDED-2833-DC08-9F90-87620BE923AA}"/>
                </a:ext>
              </a:extLst>
            </p:cNvPr>
            <p:cNvGrpSpPr/>
            <p:nvPr/>
          </p:nvGrpSpPr>
          <p:grpSpPr>
            <a:xfrm>
              <a:off x="5528665" y="2402385"/>
              <a:ext cx="105151" cy="105866"/>
              <a:chOff x="5528665" y="2402385"/>
              <a:chExt cx="105151" cy="105866"/>
            </a:xfrm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4AB68FA-0330-10E3-1A2A-FA7179D3ACA8}"/>
                  </a:ext>
                </a:extLst>
              </p:cNvPr>
              <p:cNvSpPr/>
              <p:nvPr/>
            </p:nvSpPr>
            <p:spPr>
              <a:xfrm>
                <a:off x="5581302" y="2402385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7D5AE99A-F75F-0B9A-0070-24571631551C}"/>
                  </a:ext>
                </a:extLst>
              </p:cNvPr>
              <p:cNvSpPr/>
              <p:nvPr/>
            </p:nvSpPr>
            <p:spPr>
              <a:xfrm>
                <a:off x="5528665" y="2455256"/>
                <a:ext cx="105151" cy="12324"/>
              </a:xfrm>
              <a:custGeom>
                <a:avLst/>
                <a:gdLst>
                  <a:gd name="connsiteX0" fmla="*/ 105151 w 105151"/>
                  <a:gd name="connsiteY0" fmla="*/ 0 h 12324"/>
                  <a:gd name="connsiteX1" fmla="*/ 0 w 105151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151" h="12324">
                    <a:moveTo>
                      <a:pt x="105151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35" name="Graphic 66">
              <a:extLst>
                <a:ext uri="{FF2B5EF4-FFF2-40B4-BE49-F238E27FC236}">
                  <a16:creationId xmlns:a16="http://schemas.microsoft.com/office/drawing/2014/main" id="{919B2C46-CC85-08E9-B174-2948631C921B}"/>
                </a:ext>
              </a:extLst>
            </p:cNvPr>
            <p:cNvGrpSpPr/>
            <p:nvPr/>
          </p:nvGrpSpPr>
          <p:grpSpPr>
            <a:xfrm>
              <a:off x="5041468" y="2266201"/>
              <a:ext cx="105029" cy="105866"/>
              <a:chOff x="5041468" y="2266201"/>
              <a:chExt cx="105029" cy="105866"/>
            </a:xfrm>
          </p:grpSpPr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FA03CFC9-6137-EC91-BDEE-D1FD72B186CD}"/>
                  </a:ext>
                </a:extLst>
              </p:cNvPr>
              <p:cNvSpPr/>
              <p:nvPr/>
            </p:nvSpPr>
            <p:spPr>
              <a:xfrm>
                <a:off x="5093982" y="2266201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A3D7134-D64B-EE7E-BDC1-A7E05BF7764E}"/>
                  </a:ext>
                </a:extLst>
              </p:cNvPr>
              <p:cNvSpPr/>
              <p:nvPr/>
            </p:nvSpPr>
            <p:spPr>
              <a:xfrm>
                <a:off x="5041468" y="2319072"/>
                <a:ext cx="105029" cy="12324"/>
              </a:xfrm>
              <a:custGeom>
                <a:avLst/>
                <a:gdLst>
                  <a:gd name="connsiteX0" fmla="*/ 105029 w 105029"/>
                  <a:gd name="connsiteY0" fmla="*/ 0 h 12324"/>
                  <a:gd name="connsiteX1" fmla="*/ 0 w 105029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029" h="12324">
                    <a:moveTo>
                      <a:pt x="10502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38" name="Graphic 66">
              <a:extLst>
                <a:ext uri="{FF2B5EF4-FFF2-40B4-BE49-F238E27FC236}">
                  <a16:creationId xmlns:a16="http://schemas.microsoft.com/office/drawing/2014/main" id="{2AC84B9F-A4B8-773C-EE46-78C51EEEDE89}"/>
                </a:ext>
              </a:extLst>
            </p:cNvPr>
            <p:cNvGrpSpPr/>
            <p:nvPr/>
          </p:nvGrpSpPr>
          <p:grpSpPr>
            <a:xfrm>
              <a:off x="4797502" y="2087745"/>
              <a:ext cx="105151" cy="105742"/>
              <a:chOff x="4797502" y="2087745"/>
              <a:chExt cx="105151" cy="105742"/>
            </a:xfrm>
          </p:grpSpPr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0534C6F8-06B0-B819-E450-76BD04BE6693}"/>
                  </a:ext>
                </a:extLst>
              </p:cNvPr>
              <p:cNvSpPr/>
              <p:nvPr/>
            </p:nvSpPr>
            <p:spPr>
              <a:xfrm>
                <a:off x="4850139" y="2087745"/>
                <a:ext cx="12241" cy="105742"/>
              </a:xfrm>
              <a:custGeom>
                <a:avLst/>
                <a:gdLst>
                  <a:gd name="connsiteX0" fmla="*/ 0 w 12241"/>
                  <a:gd name="connsiteY0" fmla="*/ 0 h 105742"/>
                  <a:gd name="connsiteX1" fmla="*/ 0 w 12241"/>
                  <a:gd name="connsiteY1" fmla="*/ 105743 h 10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742">
                    <a:moveTo>
                      <a:pt x="0" y="0"/>
                    </a:moveTo>
                    <a:lnTo>
                      <a:pt x="0" y="105743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6D78D421-8ED0-88B5-558B-2BCE7FBF49B5}"/>
                  </a:ext>
                </a:extLst>
              </p:cNvPr>
              <p:cNvSpPr/>
              <p:nvPr/>
            </p:nvSpPr>
            <p:spPr>
              <a:xfrm>
                <a:off x="4797502" y="2140616"/>
                <a:ext cx="105151" cy="12324"/>
              </a:xfrm>
              <a:custGeom>
                <a:avLst/>
                <a:gdLst>
                  <a:gd name="connsiteX0" fmla="*/ 105151 w 105151"/>
                  <a:gd name="connsiteY0" fmla="*/ 0 h 12324"/>
                  <a:gd name="connsiteX1" fmla="*/ 0 w 105151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151" h="12324">
                    <a:moveTo>
                      <a:pt x="105151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41" name="Graphic 66">
              <a:extLst>
                <a:ext uri="{FF2B5EF4-FFF2-40B4-BE49-F238E27FC236}">
                  <a16:creationId xmlns:a16="http://schemas.microsoft.com/office/drawing/2014/main" id="{7B98E23C-91AE-532B-D590-9646C6E0D41F}"/>
                </a:ext>
              </a:extLst>
            </p:cNvPr>
            <p:cNvGrpSpPr/>
            <p:nvPr/>
          </p:nvGrpSpPr>
          <p:grpSpPr>
            <a:xfrm>
              <a:off x="4553903" y="1869974"/>
              <a:ext cx="105151" cy="105866"/>
              <a:chOff x="4553903" y="1869974"/>
              <a:chExt cx="105151" cy="105866"/>
            </a:xfrm>
          </p:grpSpPr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9BDB0153-90F3-C7DB-5B26-B7CBEB12E6D2}"/>
                  </a:ext>
                </a:extLst>
              </p:cNvPr>
              <p:cNvSpPr/>
              <p:nvPr/>
            </p:nvSpPr>
            <p:spPr>
              <a:xfrm>
                <a:off x="4606418" y="1869974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5BBE4A87-5139-367B-4BBA-9D2444FCC844}"/>
                  </a:ext>
                </a:extLst>
              </p:cNvPr>
              <p:cNvSpPr/>
              <p:nvPr/>
            </p:nvSpPr>
            <p:spPr>
              <a:xfrm>
                <a:off x="4553903" y="1922845"/>
                <a:ext cx="105151" cy="12324"/>
              </a:xfrm>
              <a:custGeom>
                <a:avLst/>
                <a:gdLst>
                  <a:gd name="connsiteX0" fmla="*/ 105152 w 105151"/>
                  <a:gd name="connsiteY0" fmla="*/ 0 h 12324"/>
                  <a:gd name="connsiteX1" fmla="*/ 0 w 105151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151" h="12324">
                    <a:moveTo>
                      <a:pt x="105152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44" name="Graphic 66">
              <a:extLst>
                <a:ext uri="{FF2B5EF4-FFF2-40B4-BE49-F238E27FC236}">
                  <a16:creationId xmlns:a16="http://schemas.microsoft.com/office/drawing/2014/main" id="{0F7AE1C0-6A48-9D46-F8EB-594D2B4FC796}"/>
                </a:ext>
              </a:extLst>
            </p:cNvPr>
            <p:cNvGrpSpPr/>
            <p:nvPr/>
          </p:nvGrpSpPr>
          <p:grpSpPr>
            <a:xfrm>
              <a:off x="4264155" y="1700144"/>
              <a:ext cx="105151" cy="105866"/>
              <a:chOff x="4264155" y="1700144"/>
              <a:chExt cx="105151" cy="105866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1F8C4BBA-366A-3B28-4FC1-462539F0D5EC}"/>
                  </a:ext>
                </a:extLst>
              </p:cNvPr>
              <p:cNvSpPr/>
              <p:nvPr/>
            </p:nvSpPr>
            <p:spPr>
              <a:xfrm>
                <a:off x="4316670" y="1700144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510D2201-EE84-45FC-98B9-EC20A8ECC2AE}"/>
                  </a:ext>
                </a:extLst>
              </p:cNvPr>
              <p:cNvSpPr/>
              <p:nvPr/>
            </p:nvSpPr>
            <p:spPr>
              <a:xfrm>
                <a:off x="4264155" y="1753016"/>
                <a:ext cx="105151" cy="12324"/>
              </a:xfrm>
              <a:custGeom>
                <a:avLst/>
                <a:gdLst>
                  <a:gd name="connsiteX0" fmla="*/ 105151 w 105151"/>
                  <a:gd name="connsiteY0" fmla="*/ 0 h 12324"/>
                  <a:gd name="connsiteX1" fmla="*/ 0 w 105151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151" h="12324">
                    <a:moveTo>
                      <a:pt x="105151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47" name="Graphic 66">
              <a:extLst>
                <a:ext uri="{FF2B5EF4-FFF2-40B4-BE49-F238E27FC236}">
                  <a16:creationId xmlns:a16="http://schemas.microsoft.com/office/drawing/2014/main" id="{EC555EE0-527E-1115-D69C-F3EF51ED910A}"/>
                </a:ext>
              </a:extLst>
            </p:cNvPr>
            <p:cNvGrpSpPr/>
            <p:nvPr/>
          </p:nvGrpSpPr>
          <p:grpSpPr>
            <a:xfrm>
              <a:off x="4031696" y="1534875"/>
              <a:ext cx="105029" cy="105866"/>
              <a:chOff x="4031696" y="1534875"/>
              <a:chExt cx="105029" cy="105866"/>
            </a:xfrm>
          </p:grpSpPr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7CA5EF20-4816-65FF-C029-4A379CAB83FB}"/>
                  </a:ext>
                </a:extLst>
              </p:cNvPr>
              <p:cNvSpPr/>
              <p:nvPr/>
            </p:nvSpPr>
            <p:spPr>
              <a:xfrm>
                <a:off x="4084210" y="1534875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302E9A21-79D5-4748-50E0-4B0FC45A84F8}"/>
                  </a:ext>
                </a:extLst>
              </p:cNvPr>
              <p:cNvSpPr/>
              <p:nvPr/>
            </p:nvSpPr>
            <p:spPr>
              <a:xfrm>
                <a:off x="4031696" y="1587870"/>
                <a:ext cx="105029" cy="12324"/>
              </a:xfrm>
              <a:custGeom>
                <a:avLst/>
                <a:gdLst>
                  <a:gd name="connsiteX0" fmla="*/ 105029 w 105029"/>
                  <a:gd name="connsiteY0" fmla="*/ 0 h 12324"/>
                  <a:gd name="connsiteX1" fmla="*/ 0 w 105029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029" h="12324">
                    <a:moveTo>
                      <a:pt x="10502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50" name="Graphic 66">
              <a:extLst>
                <a:ext uri="{FF2B5EF4-FFF2-40B4-BE49-F238E27FC236}">
                  <a16:creationId xmlns:a16="http://schemas.microsoft.com/office/drawing/2014/main" id="{8D65F365-AD87-B0A4-7552-CD8607D18BF3}"/>
                </a:ext>
              </a:extLst>
            </p:cNvPr>
            <p:cNvGrpSpPr/>
            <p:nvPr/>
          </p:nvGrpSpPr>
          <p:grpSpPr>
            <a:xfrm>
              <a:off x="4025575" y="1534875"/>
              <a:ext cx="105151" cy="105866"/>
              <a:chOff x="4025575" y="1534875"/>
              <a:chExt cx="105151" cy="105866"/>
            </a:xfrm>
          </p:grpSpPr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EB2A30DA-E0A8-4CB3-FFEF-EFFBDD1A4E04}"/>
                  </a:ext>
                </a:extLst>
              </p:cNvPr>
              <p:cNvSpPr/>
              <p:nvPr/>
            </p:nvSpPr>
            <p:spPr>
              <a:xfrm>
                <a:off x="4078090" y="1534875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4C6BDB8B-BA5B-7152-E459-B2B257D16492}"/>
                  </a:ext>
                </a:extLst>
              </p:cNvPr>
              <p:cNvSpPr/>
              <p:nvPr/>
            </p:nvSpPr>
            <p:spPr>
              <a:xfrm>
                <a:off x="4025575" y="1587870"/>
                <a:ext cx="105151" cy="12324"/>
              </a:xfrm>
              <a:custGeom>
                <a:avLst/>
                <a:gdLst>
                  <a:gd name="connsiteX0" fmla="*/ 105151 w 105151"/>
                  <a:gd name="connsiteY0" fmla="*/ 0 h 12324"/>
                  <a:gd name="connsiteX1" fmla="*/ 0 w 105151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151" h="12324">
                    <a:moveTo>
                      <a:pt x="105151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53" name="Graphic 66">
              <a:extLst>
                <a:ext uri="{FF2B5EF4-FFF2-40B4-BE49-F238E27FC236}">
                  <a16:creationId xmlns:a16="http://schemas.microsoft.com/office/drawing/2014/main" id="{9A42EBD9-479A-2ADA-2C6E-604DD85C3F40}"/>
                </a:ext>
              </a:extLst>
            </p:cNvPr>
            <p:cNvGrpSpPr/>
            <p:nvPr/>
          </p:nvGrpSpPr>
          <p:grpSpPr>
            <a:xfrm>
              <a:off x="4020556" y="1534875"/>
              <a:ext cx="105029" cy="105866"/>
              <a:chOff x="4020556" y="1534875"/>
              <a:chExt cx="105029" cy="105866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BB651884-AD7D-4D8A-9D9F-0D7E8A4B41F6}"/>
                  </a:ext>
                </a:extLst>
              </p:cNvPr>
              <p:cNvSpPr/>
              <p:nvPr/>
            </p:nvSpPr>
            <p:spPr>
              <a:xfrm>
                <a:off x="4073071" y="1534875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9A716128-6982-3B6C-4AC8-7D6211FBC98C}"/>
                  </a:ext>
                </a:extLst>
              </p:cNvPr>
              <p:cNvSpPr/>
              <p:nvPr/>
            </p:nvSpPr>
            <p:spPr>
              <a:xfrm>
                <a:off x="4020556" y="1587870"/>
                <a:ext cx="105029" cy="12324"/>
              </a:xfrm>
              <a:custGeom>
                <a:avLst/>
                <a:gdLst>
                  <a:gd name="connsiteX0" fmla="*/ 105029 w 105029"/>
                  <a:gd name="connsiteY0" fmla="*/ 0 h 12324"/>
                  <a:gd name="connsiteX1" fmla="*/ 0 w 105029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029" h="12324">
                    <a:moveTo>
                      <a:pt x="10502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56" name="Graphic 66">
              <a:extLst>
                <a:ext uri="{FF2B5EF4-FFF2-40B4-BE49-F238E27FC236}">
                  <a16:creationId xmlns:a16="http://schemas.microsoft.com/office/drawing/2014/main" id="{9D6509CD-25D3-E7E9-11E0-2002795AD242}"/>
                </a:ext>
              </a:extLst>
            </p:cNvPr>
            <p:cNvGrpSpPr/>
            <p:nvPr/>
          </p:nvGrpSpPr>
          <p:grpSpPr>
            <a:xfrm>
              <a:off x="3975999" y="1495930"/>
              <a:ext cx="105029" cy="105742"/>
              <a:chOff x="3975999" y="1495930"/>
              <a:chExt cx="105029" cy="105742"/>
            </a:xfrm>
          </p:grpSpPr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225934E9-8844-6099-2435-19FCF2BE65DD}"/>
                  </a:ext>
                </a:extLst>
              </p:cNvPr>
              <p:cNvSpPr/>
              <p:nvPr/>
            </p:nvSpPr>
            <p:spPr>
              <a:xfrm>
                <a:off x="4028513" y="1495930"/>
                <a:ext cx="12241" cy="105742"/>
              </a:xfrm>
              <a:custGeom>
                <a:avLst/>
                <a:gdLst>
                  <a:gd name="connsiteX0" fmla="*/ 0 w 12241"/>
                  <a:gd name="connsiteY0" fmla="*/ 0 h 105742"/>
                  <a:gd name="connsiteX1" fmla="*/ 0 w 12241"/>
                  <a:gd name="connsiteY1" fmla="*/ 105743 h 10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742">
                    <a:moveTo>
                      <a:pt x="0" y="0"/>
                    </a:moveTo>
                    <a:lnTo>
                      <a:pt x="0" y="105743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E8D16B8F-6814-77BB-FA82-B43FFEE37CBC}"/>
                  </a:ext>
                </a:extLst>
              </p:cNvPr>
              <p:cNvSpPr/>
              <p:nvPr/>
            </p:nvSpPr>
            <p:spPr>
              <a:xfrm>
                <a:off x="3975999" y="1548801"/>
                <a:ext cx="105029" cy="12324"/>
              </a:xfrm>
              <a:custGeom>
                <a:avLst/>
                <a:gdLst>
                  <a:gd name="connsiteX0" fmla="*/ 105029 w 105029"/>
                  <a:gd name="connsiteY0" fmla="*/ 0 h 12324"/>
                  <a:gd name="connsiteX1" fmla="*/ 0 w 105029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029" h="12324">
                    <a:moveTo>
                      <a:pt x="10502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59" name="Graphic 66">
              <a:extLst>
                <a:ext uri="{FF2B5EF4-FFF2-40B4-BE49-F238E27FC236}">
                  <a16:creationId xmlns:a16="http://schemas.microsoft.com/office/drawing/2014/main" id="{CB2288D3-2A7C-FE11-08BF-EF7A4986C9FD}"/>
                </a:ext>
              </a:extLst>
            </p:cNvPr>
            <p:cNvGrpSpPr/>
            <p:nvPr/>
          </p:nvGrpSpPr>
          <p:grpSpPr>
            <a:xfrm>
              <a:off x="3781487" y="1495930"/>
              <a:ext cx="105029" cy="105742"/>
              <a:chOff x="3781487" y="1495930"/>
              <a:chExt cx="105029" cy="105742"/>
            </a:xfrm>
          </p:grpSpPr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44CC1F21-BEE7-520C-45C0-8BF004AD4302}"/>
                  </a:ext>
                </a:extLst>
              </p:cNvPr>
              <p:cNvSpPr/>
              <p:nvPr/>
            </p:nvSpPr>
            <p:spPr>
              <a:xfrm>
                <a:off x="3834001" y="1495930"/>
                <a:ext cx="12241" cy="105742"/>
              </a:xfrm>
              <a:custGeom>
                <a:avLst/>
                <a:gdLst>
                  <a:gd name="connsiteX0" fmla="*/ 0 w 12241"/>
                  <a:gd name="connsiteY0" fmla="*/ 0 h 105742"/>
                  <a:gd name="connsiteX1" fmla="*/ 0 w 12241"/>
                  <a:gd name="connsiteY1" fmla="*/ 105743 h 10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742">
                    <a:moveTo>
                      <a:pt x="0" y="0"/>
                    </a:moveTo>
                    <a:lnTo>
                      <a:pt x="0" y="105743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04772F82-7775-5F74-4246-C87101E43E35}"/>
                  </a:ext>
                </a:extLst>
              </p:cNvPr>
              <p:cNvSpPr/>
              <p:nvPr/>
            </p:nvSpPr>
            <p:spPr>
              <a:xfrm>
                <a:off x="3781487" y="1548801"/>
                <a:ext cx="105029" cy="12324"/>
              </a:xfrm>
              <a:custGeom>
                <a:avLst/>
                <a:gdLst>
                  <a:gd name="connsiteX0" fmla="*/ 105029 w 105029"/>
                  <a:gd name="connsiteY0" fmla="*/ 0 h 12324"/>
                  <a:gd name="connsiteX1" fmla="*/ 0 w 105029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029" h="12324">
                    <a:moveTo>
                      <a:pt x="10502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62" name="Graphic 66">
              <a:extLst>
                <a:ext uri="{FF2B5EF4-FFF2-40B4-BE49-F238E27FC236}">
                  <a16:creationId xmlns:a16="http://schemas.microsoft.com/office/drawing/2014/main" id="{580878D6-3B8A-C2B1-715C-F5A3B25B94F3}"/>
                </a:ext>
              </a:extLst>
            </p:cNvPr>
            <p:cNvGrpSpPr/>
            <p:nvPr/>
          </p:nvGrpSpPr>
          <p:grpSpPr>
            <a:xfrm>
              <a:off x="3769735" y="1461175"/>
              <a:ext cx="105151" cy="105866"/>
              <a:chOff x="3769735" y="1461175"/>
              <a:chExt cx="105151" cy="105866"/>
            </a:xfrm>
          </p:grpSpPr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630A527A-29B2-673C-72E3-C8834D4CBC1F}"/>
                  </a:ext>
                </a:extLst>
              </p:cNvPr>
              <p:cNvSpPr/>
              <p:nvPr/>
            </p:nvSpPr>
            <p:spPr>
              <a:xfrm>
                <a:off x="3822372" y="1461175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B526D4BD-EF42-FA1C-9AB6-CFB2ED019DDD}"/>
                  </a:ext>
                </a:extLst>
              </p:cNvPr>
              <p:cNvSpPr/>
              <p:nvPr/>
            </p:nvSpPr>
            <p:spPr>
              <a:xfrm>
                <a:off x="3769735" y="1514170"/>
                <a:ext cx="105151" cy="12324"/>
              </a:xfrm>
              <a:custGeom>
                <a:avLst/>
                <a:gdLst>
                  <a:gd name="connsiteX0" fmla="*/ 105151 w 105151"/>
                  <a:gd name="connsiteY0" fmla="*/ 0 h 12324"/>
                  <a:gd name="connsiteX1" fmla="*/ 0 w 105151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151" h="12324">
                    <a:moveTo>
                      <a:pt x="105151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65" name="Graphic 66">
              <a:extLst>
                <a:ext uri="{FF2B5EF4-FFF2-40B4-BE49-F238E27FC236}">
                  <a16:creationId xmlns:a16="http://schemas.microsoft.com/office/drawing/2014/main" id="{1AF201F3-E9C4-DFA3-6E3A-05B463B90F88}"/>
                </a:ext>
              </a:extLst>
            </p:cNvPr>
            <p:cNvGrpSpPr/>
            <p:nvPr/>
          </p:nvGrpSpPr>
          <p:grpSpPr>
            <a:xfrm>
              <a:off x="3725178" y="1422970"/>
              <a:ext cx="105151" cy="105866"/>
              <a:chOff x="3725178" y="1422970"/>
              <a:chExt cx="105151" cy="105866"/>
            </a:xfrm>
          </p:grpSpPr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AB3A07D0-DB56-1DAA-5BCC-C2C94C2950CE}"/>
                  </a:ext>
                </a:extLst>
              </p:cNvPr>
              <p:cNvSpPr/>
              <p:nvPr/>
            </p:nvSpPr>
            <p:spPr>
              <a:xfrm>
                <a:off x="3777815" y="1422970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3A35515F-9F64-017C-E607-3E88FDA087C4}"/>
                  </a:ext>
                </a:extLst>
              </p:cNvPr>
              <p:cNvSpPr/>
              <p:nvPr/>
            </p:nvSpPr>
            <p:spPr>
              <a:xfrm>
                <a:off x="3725178" y="1475841"/>
                <a:ext cx="105151" cy="12324"/>
              </a:xfrm>
              <a:custGeom>
                <a:avLst/>
                <a:gdLst>
                  <a:gd name="connsiteX0" fmla="*/ 105151 w 105151"/>
                  <a:gd name="connsiteY0" fmla="*/ 0 h 12324"/>
                  <a:gd name="connsiteX1" fmla="*/ 0 w 105151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151" h="12324">
                    <a:moveTo>
                      <a:pt x="105151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68" name="Graphic 66">
              <a:extLst>
                <a:ext uri="{FF2B5EF4-FFF2-40B4-BE49-F238E27FC236}">
                  <a16:creationId xmlns:a16="http://schemas.microsoft.com/office/drawing/2014/main" id="{821C4615-55A5-8ECB-D8CF-051A983361E4}"/>
                </a:ext>
              </a:extLst>
            </p:cNvPr>
            <p:cNvGrpSpPr/>
            <p:nvPr/>
          </p:nvGrpSpPr>
          <p:grpSpPr>
            <a:xfrm>
              <a:off x="3532257" y="1423709"/>
              <a:ext cx="105029" cy="105866"/>
              <a:chOff x="3532257" y="1423709"/>
              <a:chExt cx="105029" cy="105866"/>
            </a:xfrm>
          </p:grpSpPr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533EAB6F-F382-F4BB-EF88-2A1BD65DB672}"/>
                  </a:ext>
                </a:extLst>
              </p:cNvPr>
              <p:cNvSpPr/>
              <p:nvPr/>
            </p:nvSpPr>
            <p:spPr>
              <a:xfrm>
                <a:off x="3584772" y="1423709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2AA0D2A1-29EE-88D1-4388-00252E258AF5}"/>
                  </a:ext>
                </a:extLst>
              </p:cNvPr>
              <p:cNvSpPr/>
              <p:nvPr/>
            </p:nvSpPr>
            <p:spPr>
              <a:xfrm>
                <a:off x="3532257" y="1476704"/>
                <a:ext cx="105029" cy="12324"/>
              </a:xfrm>
              <a:custGeom>
                <a:avLst/>
                <a:gdLst>
                  <a:gd name="connsiteX0" fmla="*/ 105029 w 105029"/>
                  <a:gd name="connsiteY0" fmla="*/ 0 h 12324"/>
                  <a:gd name="connsiteX1" fmla="*/ 0 w 105029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029" h="12324">
                    <a:moveTo>
                      <a:pt x="10502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71" name="Graphic 66">
              <a:extLst>
                <a:ext uri="{FF2B5EF4-FFF2-40B4-BE49-F238E27FC236}">
                  <a16:creationId xmlns:a16="http://schemas.microsoft.com/office/drawing/2014/main" id="{037D50B4-6C99-417B-3E32-3A1460BBF673}"/>
                </a:ext>
              </a:extLst>
            </p:cNvPr>
            <p:cNvGrpSpPr/>
            <p:nvPr/>
          </p:nvGrpSpPr>
          <p:grpSpPr>
            <a:xfrm>
              <a:off x="3469460" y="1316611"/>
              <a:ext cx="105029" cy="105866"/>
              <a:chOff x="3469460" y="1316611"/>
              <a:chExt cx="105029" cy="105866"/>
            </a:xfrm>
          </p:grpSpPr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278DE988-45F5-F5DA-5DCD-C9EF83DF4FC5}"/>
                  </a:ext>
                </a:extLst>
              </p:cNvPr>
              <p:cNvSpPr/>
              <p:nvPr/>
            </p:nvSpPr>
            <p:spPr>
              <a:xfrm>
                <a:off x="3521975" y="1316611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B21328D1-C4FE-58DD-6D0A-FEA5BED1958C}"/>
                  </a:ext>
                </a:extLst>
              </p:cNvPr>
              <p:cNvSpPr/>
              <p:nvPr/>
            </p:nvSpPr>
            <p:spPr>
              <a:xfrm>
                <a:off x="3469460" y="1369606"/>
                <a:ext cx="105029" cy="12324"/>
              </a:xfrm>
              <a:custGeom>
                <a:avLst/>
                <a:gdLst>
                  <a:gd name="connsiteX0" fmla="*/ 105029 w 105029"/>
                  <a:gd name="connsiteY0" fmla="*/ 0 h 12324"/>
                  <a:gd name="connsiteX1" fmla="*/ 0 w 105029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029" h="12324">
                    <a:moveTo>
                      <a:pt x="10502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74" name="Graphic 66">
              <a:extLst>
                <a:ext uri="{FF2B5EF4-FFF2-40B4-BE49-F238E27FC236}">
                  <a16:creationId xmlns:a16="http://schemas.microsoft.com/office/drawing/2014/main" id="{4B74A9C7-8507-BE53-14D7-018352D3AA21}"/>
                </a:ext>
              </a:extLst>
            </p:cNvPr>
            <p:cNvGrpSpPr/>
            <p:nvPr/>
          </p:nvGrpSpPr>
          <p:grpSpPr>
            <a:xfrm>
              <a:off x="3275928" y="1245746"/>
              <a:ext cx="105151" cy="105866"/>
              <a:chOff x="3275928" y="1245746"/>
              <a:chExt cx="105151" cy="105866"/>
            </a:xfrm>
          </p:grpSpPr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87A28101-BFE5-C73B-1F15-9C5141E1429E}"/>
                  </a:ext>
                </a:extLst>
              </p:cNvPr>
              <p:cNvSpPr/>
              <p:nvPr/>
            </p:nvSpPr>
            <p:spPr>
              <a:xfrm>
                <a:off x="3328442" y="1245746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4670446B-242F-4D5E-4B6E-754B052B5A64}"/>
                  </a:ext>
                </a:extLst>
              </p:cNvPr>
              <p:cNvSpPr/>
              <p:nvPr/>
            </p:nvSpPr>
            <p:spPr>
              <a:xfrm>
                <a:off x="3275928" y="1298741"/>
                <a:ext cx="105151" cy="12324"/>
              </a:xfrm>
              <a:custGeom>
                <a:avLst/>
                <a:gdLst>
                  <a:gd name="connsiteX0" fmla="*/ 105151 w 105151"/>
                  <a:gd name="connsiteY0" fmla="*/ 0 h 12324"/>
                  <a:gd name="connsiteX1" fmla="*/ 0 w 105151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151" h="12324">
                    <a:moveTo>
                      <a:pt x="105151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77" name="Graphic 66">
              <a:extLst>
                <a:ext uri="{FF2B5EF4-FFF2-40B4-BE49-F238E27FC236}">
                  <a16:creationId xmlns:a16="http://schemas.microsoft.com/office/drawing/2014/main" id="{FD1E3DAA-705E-2589-265B-4466F98D2B83}"/>
                </a:ext>
              </a:extLst>
            </p:cNvPr>
            <p:cNvGrpSpPr/>
            <p:nvPr/>
          </p:nvGrpSpPr>
          <p:grpSpPr>
            <a:xfrm>
              <a:off x="3249609" y="1209636"/>
              <a:ext cx="105029" cy="105742"/>
              <a:chOff x="3249609" y="1209636"/>
              <a:chExt cx="105029" cy="105742"/>
            </a:xfrm>
          </p:grpSpPr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2570589B-56B6-20DD-6B89-A8488332895F}"/>
                  </a:ext>
                </a:extLst>
              </p:cNvPr>
              <p:cNvSpPr/>
              <p:nvPr/>
            </p:nvSpPr>
            <p:spPr>
              <a:xfrm>
                <a:off x="3302124" y="1209636"/>
                <a:ext cx="12241" cy="105742"/>
              </a:xfrm>
              <a:custGeom>
                <a:avLst/>
                <a:gdLst>
                  <a:gd name="connsiteX0" fmla="*/ 0 w 12241"/>
                  <a:gd name="connsiteY0" fmla="*/ 0 h 105742"/>
                  <a:gd name="connsiteX1" fmla="*/ 0 w 12241"/>
                  <a:gd name="connsiteY1" fmla="*/ 105743 h 10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742">
                    <a:moveTo>
                      <a:pt x="0" y="0"/>
                    </a:moveTo>
                    <a:lnTo>
                      <a:pt x="0" y="105743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27A5F1ED-5A9A-2A20-0C15-54CEB5E4AFB8}"/>
                  </a:ext>
                </a:extLst>
              </p:cNvPr>
              <p:cNvSpPr/>
              <p:nvPr/>
            </p:nvSpPr>
            <p:spPr>
              <a:xfrm>
                <a:off x="3249609" y="1262507"/>
                <a:ext cx="105029" cy="12324"/>
              </a:xfrm>
              <a:custGeom>
                <a:avLst/>
                <a:gdLst>
                  <a:gd name="connsiteX0" fmla="*/ 105029 w 105029"/>
                  <a:gd name="connsiteY0" fmla="*/ 0 h 12324"/>
                  <a:gd name="connsiteX1" fmla="*/ 0 w 105029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029" h="12324">
                    <a:moveTo>
                      <a:pt x="10502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80" name="Graphic 66">
              <a:extLst>
                <a:ext uri="{FF2B5EF4-FFF2-40B4-BE49-F238E27FC236}">
                  <a16:creationId xmlns:a16="http://schemas.microsoft.com/office/drawing/2014/main" id="{8E4FEC8F-1261-1E33-2C39-36F113B8B09A}"/>
                </a:ext>
              </a:extLst>
            </p:cNvPr>
            <p:cNvGrpSpPr/>
            <p:nvPr/>
          </p:nvGrpSpPr>
          <p:grpSpPr>
            <a:xfrm>
              <a:off x="4224616" y="1658858"/>
              <a:ext cx="105151" cy="105742"/>
              <a:chOff x="4224616" y="1658858"/>
              <a:chExt cx="105151" cy="105742"/>
            </a:xfrm>
          </p:grpSpPr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AB641CF9-50A0-0E54-F76C-A324E3F7776C}"/>
                  </a:ext>
                </a:extLst>
              </p:cNvPr>
              <p:cNvSpPr/>
              <p:nvPr/>
            </p:nvSpPr>
            <p:spPr>
              <a:xfrm>
                <a:off x="4277253" y="1658858"/>
                <a:ext cx="12241" cy="105742"/>
              </a:xfrm>
              <a:custGeom>
                <a:avLst/>
                <a:gdLst>
                  <a:gd name="connsiteX0" fmla="*/ 0 w 12241"/>
                  <a:gd name="connsiteY0" fmla="*/ 0 h 105742"/>
                  <a:gd name="connsiteX1" fmla="*/ 0 w 12241"/>
                  <a:gd name="connsiteY1" fmla="*/ 105743 h 10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742">
                    <a:moveTo>
                      <a:pt x="0" y="0"/>
                    </a:moveTo>
                    <a:lnTo>
                      <a:pt x="0" y="105743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26D7899F-4AAC-741E-1F52-69F4F6703600}"/>
                  </a:ext>
                </a:extLst>
              </p:cNvPr>
              <p:cNvSpPr/>
              <p:nvPr/>
            </p:nvSpPr>
            <p:spPr>
              <a:xfrm>
                <a:off x="4224616" y="1711729"/>
                <a:ext cx="105151" cy="12324"/>
              </a:xfrm>
              <a:custGeom>
                <a:avLst/>
                <a:gdLst>
                  <a:gd name="connsiteX0" fmla="*/ 105151 w 105151"/>
                  <a:gd name="connsiteY0" fmla="*/ 0 h 12324"/>
                  <a:gd name="connsiteX1" fmla="*/ 0 w 105151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151" h="12324">
                    <a:moveTo>
                      <a:pt x="105151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</p:grpSp>
      <p:grpSp>
        <p:nvGrpSpPr>
          <p:cNvPr id="183" name="Graphic 66">
            <a:extLst>
              <a:ext uri="{FF2B5EF4-FFF2-40B4-BE49-F238E27FC236}">
                <a16:creationId xmlns:a16="http://schemas.microsoft.com/office/drawing/2014/main" id="{2AE07F75-A670-9B54-074A-6A1419981316}"/>
              </a:ext>
            </a:extLst>
          </p:cNvPr>
          <p:cNvGrpSpPr/>
          <p:nvPr/>
        </p:nvGrpSpPr>
        <p:grpSpPr>
          <a:xfrm>
            <a:off x="4553084" y="2412149"/>
            <a:ext cx="9182693" cy="3669756"/>
            <a:chOff x="3035389" y="1194230"/>
            <a:chExt cx="6121795" cy="2446504"/>
          </a:xfrm>
          <a:noFill/>
        </p:grpSpPr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D6587564-B73E-A6ED-A675-55A348D08198}"/>
                </a:ext>
              </a:extLst>
            </p:cNvPr>
            <p:cNvSpPr/>
            <p:nvPr/>
          </p:nvSpPr>
          <p:spPr>
            <a:xfrm>
              <a:off x="3035389" y="1194230"/>
              <a:ext cx="6067567" cy="2393632"/>
            </a:xfrm>
            <a:custGeom>
              <a:avLst/>
              <a:gdLst>
                <a:gd name="connsiteX0" fmla="*/ 0 w 6067567"/>
                <a:gd name="connsiteY0" fmla="*/ 0 h 2393632"/>
                <a:gd name="connsiteX1" fmla="*/ 352055 w 6067567"/>
                <a:gd name="connsiteY1" fmla="*/ 0 h 2393632"/>
                <a:gd name="connsiteX2" fmla="*/ 352055 w 6067567"/>
                <a:gd name="connsiteY2" fmla="*/ 46956 h 2393632"/>
                <a:gd name="connsiteX3" fmla="*/ 384494 w 6067567"/>
                <a:gd name="connsiteY3" fmla="*/ 46956 h 2393632"/>
                <a:gd name="connsiteX4" fmla="*/ 384494 w 6067567"/>
                <a:gd name="connsiteY4" fmla="*/ 97486 h 2393632"/>
                <a:gd name="connsiteX5" fmla="*/ 505070 w 6067567"/>
                <a:gd name="connsiteY5" fmla="*/ 97486 h 2393632"/>
                <a:gd name="connsiteX6" fmla="*/ 505070 w 6067567"/>
                <a:gd name="connsiteY6" fmla="*/ 145920 h 2393632"/>
                <a:gd name="connsiteX7" fmla="*/ 516209 w 6067567"/>
                <a:gd name="connsiteY7" fmla="*/ 145920 h 2393632"/>
                <a:gd name="connsiteX8" fmla="*/ 516209 w 6067567"/>
                <a:gd name="connsiteY8" fmla="*/ 243529 h 2393632"/>
                <a:gd name="connsiteX9" fmla="*/ 528328 w 6067567"/>
                <a:gd name="connsiteY9" fmla="*/ 243529 h 2393632"/>
                <a:gd name="connsiteX10" fmla="*/ 528328 w 6067567"/>
                <a:gd name="connsiteY10" fmla="*/ 341507 h 2393632"/>
                <a:gd name="connsiteX11" fmla="*/ 567377 w 6067567"/>
                <a:gd name="connsiteY11" fmla="*/ 341507 h 2393632"/>
                <a:gd name="connsiteX12" fmla="*/ 567377 w 6067567"/>
                <a:gd name="connsiteY12" fmla="*/ 389942 h 2393632"/>
                <a:gd name="connsiteX13" fmla="*/ 759563 w 6067567"/>
                <a:gd name="connsiteY13" fmla="*/ 389942 h 2393632"/>
                <a:gd name="connsiteX14" fmla="*/ 759563 w 6067567"/>
                <a:gd name="connsiteY14" fmla="*/ 437021 h 2393632"/>
                <a:gd name="connsiteX15" fmla="*/ 765684 w 6067567"/>
                <a:gd name="connsiteY15" fmla="*/ 437021 h 2393632"/>
                <a:gd name="connsiteX16" fmla="*/ 765684 w 6067567"/>
                <a:gd name="connsiteY16" fmla="*/ 587008 h 2393632"/>
                <a:gd name="connsiteX17" fmla="*/ 773273 w 6067567"/>
                <a:gd name="connsiteY17" fmla="*/ 587008 h 2393632"/>
                <a:gd name="connsiteX18" fmla="*/ 773273 w 6067567"/>
                <a:gd name="connsiteY18" fmla="*/ 636429 h 2393632"/>
                <a:gd name="connsiteX19" fmla="*/ 778292 w 6067567"/>
                <a:gd name="connsiteY19" fmla="*/ 636429 h 2393632"/>
                <a:gd name="connsiteX20" fmla="*/ 778292 w 6067567"/>
                <a:gd name="connsiteY20" fmla="*/ 684371 h 2393632"/>
                <a:gd name="connsiteX21" fmla="*/ 786983 w 6067567"/>
                <a:gd name="connsiteY21" fmla="*/ 684371 h 2393632"/>
                <a:gd name="connsiteX22" fmla="*/ 786983 w 6067567"/>
                <a:gd name="connsiteY22" fmla="*/ 718262 h 2393632"/>
                <a:gd name="connsiteX23" fmla="*/ 786983 w 6067567"/>
                <a:gd name="connsiteY23" fmla="*/ 757577 h 2393632"/>
                <a:gd name="connsiteX24" fmla="*/ 803386 w 6067567"/>
                <a:gd name="connsiteY24" fmla="*/ 757577 h 2393632"/>
                <a:gd name="connsiteX25" fmla="*/ 803386 w 6067567"/>
                <a:gd name="connsiteY25" fmla="*/ 837685 h 2393632"/>
                <a:gd name="connsiteX26" fmla="*/ 986759 w 6067567"/>
                <a:gd name="connsiteY26" fmla="*/ 837685 h 2393632"/>
                <a:gd name="connsiteX27" fmla="*/ 986759 w 6067567"/>
                <a:gd name="connsiteY27" fmla="*/ 890680 h 2393632"/>
                <a:gd name="connsiteX28" fmla="*/ 998877 w 6067567"/>
                <a:gd name="connsiteY28" fmla="*/ 890680 h 2393632"/>
                <a:gd name="connsiteX29" fmla="*/ 998877 w 6067567"/>
                <a:gd name="connsiteY29" fmla="*/ 944291 h 2393632"/>
                <a:gd name="connsiteX30" fmla="*/ 1004019 w 6067567"/>
                <a:gd name="connsiteY30" fmla="*/ 944291 h 2393632"/>
                <a:gd name="connsiteX31" fmla="*/ 1004019 w 6067567"/>
                <a:gd name="connsiteY31" fmla="*/ 997285 h 2393632"/>
                <a:gd name="connsiteX32" fmla="*/ 1029847 w 6067567"/>
                <a:gd name="connsiteY32" fmla="*/ 997285 h 2393632"/>
                <a:gd name="connsiteX33" fmla="*/ 1029847 w 6067567"/>
                <a:gd name="connsiteY33" fmla="*/ 1109437 h 2393632"/>
                <a:gd name="connsiteX34" fmla="*/ 1036947 w 6067567"/>
                <a:gd name="connsiteY34" fmla="*/ 1109437 h 2393632"/>
                <a:gd name="connsiteX35" fmla="*/ 1036947 w 6067567"/>
                <a:gd name="connsiteY35" fmla="*/ 1166129 h 2393632"/>
                <a:gd name="connsiteX36" fmla="*/ 1042456 w 6067567"/>
                <a:gd name="connsiteY36" fmla="*/ 1166129 h 2393632"/>
                <a:gd name="connsiteX37" fmla="*/ 1042456 w 6067567"/>
                <a:gd name="connsiteY37" fmla="*/ 1221095 h 2393632"/>
                <a:gd name="connsiteX38" fmla="*/ 1049066 w 6067567"/>
                <a:gd name="connsiteY38" fmla="*/ 1221095 h 2393632"/>
                <a:gd name="connsiteX39" fmla="*/ 1049066 w 6067567"/>
                <a:gd name="connsiteY39" fmla="*/ 1278280 h 2393632"/>
                <a:gd name="connsiteX40" fmla="*/ 1060205 w 6067567"/>
                <a:gd name="connsiteY40" fmla="*/ 1278280 h 2393632"/>
                <a:gd name="connsiteX41" fmla="*/ 1060205 w 6067567"/>
                <a:gd name="connsiteY41" fmla="*/ 1333370 h 2393632"/>
                <a:gd name="connsiteX42" fmla="*/ 1066326 w 6067567"/>
                <a:gd name="connsiteY42" fmla="*/ 1333370 h 2393632"/>
                <a:gd name="connsiteX43" fmla="*/ 1066326 w 6067567"/>
                <a:gd name="connsiteY43" fmla="*/ 1389939 h 2393632"/>
                <a:gd name="connsiteX44" fmla="*/ 1127532 w 6067567"/>
                <a:gd name="connsiteY44" fmla="*/ 1389939 h 2393632"/>
                <a:gd name="connsiteX45" fmla="*/ 1127532 w 6067567"/>
                <a:gd name="connsiteY45" fmla="*/ 1446508 h 2393632"/>
                <a:gd name="connsiteX46" fmla="*/ 1253248 w 6067567"/>
                <a:gd name="connsiteY46" fmla="*/ 1446508 h 2393632"/>
                <a:gd name="connsiteX47" fmla="*/ 1253248 w 6067567"/>
                <a:gd name="connsiteY47" fmla="*/ 1503200 h 2393632"/>
                <a:gd name="connsiteX48" fmla="*/ 1774231 w 6067567"/>
                <a:gd name="connsiteY48" fmla="*/ 1503200 h 2393632"/>
                <a:gd name="connsiteX49" fmla="*/ 1774231 w 6067567"/>
                <a:gd name="connsiteY49" fmla="*/ 1585526 h 2393632"/>
                <a:gd name="connsiteX50" fmla="*/ 1785861 w 6067567"/>
                <a:gd name="connsiteY50" fmla="*/ 1585526 h 2393632"/>
                <a:gd name="connsiteX51" fmla="*/ 1785861 w 6067567"/>
                <a:gd name="connsiteY51" fmla="*/ 1671673 h 2393632"/>
                <a:gd name="connsiteX52" fmla="*/ 1944138 w 6067567"/>
                <a:gd name="connsiteY52" fmla="*/ 1671673 h 2393632"/>
                <a:gd name="connsiteX53" fmla="*/ 1944138 w 6067567"/>
                <a:gd name="connsiteY53" fmla="*/ 1754370 h 2393632"/>
                <a:gd name="connsiteX54" fmla="*/ 2091032 w 6067567"/>
                <a:gd name="connsiteY54" fmla="*/ 1754370 h 2393632"/>
                <a:gd name="connsiteX55" fmla="*/ 2091032 w 6067567"/>
                <a:gd name="connsiteY55" fmla="*/ 1849144 h 2393632"/>
                <a:gd name="connsiteX56" fmla="*/ 2297173 w 6067567"/>
                <a:gd name="connsiteY56" fmla="*/ 1849144 h 2393632"/>
                <a:gd name="connsiteX57" fmla="*/ 2297173 w 6067567"/>
                <a:gd name="connsiteY57" fmla="*/ 1940467 h 2393632"/>
                <a:gd name="connsiteX58" fmla="*/ 2755114 w 6067567"/>
                <a:gd name="connsiteY58" fmla="*/ 1940467 h 2393632"/>
                <a:gd name="connsiteX59" fmla="*/ 2755114 w 6067567"/>
                <a:gd name="connsiteY59" fmla="*/ 2032037 h 2393632"/>
                <a:gd name="connsiteX60" fmla="*/ 3113413 w 6067567"/>
                <a:gd name="connsiteY60" fmla="*/ 2032037 h 2393632"/>
                <a:gd name="connsiteX61" fmla="*/ 3113413 w 6067567"/>
                <a:gd name="connsiteY61" fmla="*/ 2141600 h 2393632"/>
                <a:gd name="connsiteX62" fmla="*/ 3255287 w 6067567"/>
                <a:gd name="connsiteY62" fmla="*/ 2141600 h 2393632"/>
                <a:gd name="connsiteX63" fmla="*/ 3255287 w 6067567"/>
                <a:gd name="connsiteY63" fmla="*/ 2247220 h 2393632"/>
                <a:gd name="connsiteX64" fmla="*/ 4382574 w 6067567"/>
                <a:gd name="connsiteY64" fmla="*/ 2247220 h 2393632"/>
                <a:gd name="connsiteX65" fmla="*/ 4382574 w 6067567"/>
                <a:gd name="connsiteY65" fmla="*/ 2393633 h 2393632"/>
                <a:gd name="connsiteX66" fmla="*/ 6067568 w 6067567"/>
                <a:gd name="connsiteY66" fmla="*/ 2393633 h 2393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6067567" h="2393632">
                  <a:moveTo>
                    <a:pt x="0" y="0"/>
                  </a:moveTo>
                  <a:lnTo>
                    <a:pt x="352055" y="0"/>
                  </a:lnTo>
                  <a:lnTo>
                    <a:pt x="352055" y="46956"/>
                  </a:lnTo>
                  <a:lnTo>
                    <a:pt x="384494" y="46956"/>
                  </a:lnTo>
                  <a:lnTo>
                    <a:pt x="384494" y="97486"/>
                  </a:lnTo>
                  <a:lnTo>
                    <a:pt x="505070" y="97486"/>
                  </a:lnTo>
                  <a:lnTo>
                    <a:pt x="505070" y="145920"/>
                  </a:lnTo>
                  <a:lnTo>
                    <a:pt x="516209" y="145920"/>
                  </a:lnTo>
                  <a:lnTo>
                    <a:pt x="516209" y="243529"/>
                  </a:lnTo>
                  <a:lnTo>
                    <a:pt x="528328" y="243529"/>
                  </a:lnTo>
                  <a:lnTo>
                    <a:pt x="528328" y="341507"/>
                  </a:lnTo>
                  <a:lnTo>
                    <a:pt x="567377" y="341507"/>
                  </a:lnTo>
                  <a:lnTo>
                    <a:pt x="567377" y="389942"/>
                  </a:lnTo>
                  <a:lnTo>
                    <a:pt x="759563" y="389942"/>
                  </a:lnTo>
                  <a:lnTo>
                    <a:pt x="759563" y="437021"/>
                  </a:lnTo>
                  <a:lnTo>
                    <a:pt x="765684" y="437021"/>
                  </a:lnTo>
                  <a:lnTo>
                    <a:pt x="765684" y="587008"/>
                  </a:lnTo>
                  <a:lnTo>
                    <a:pt x="773273" y="587008"/>
                  </a:lnTo>
                  <a:lnTo>
                    <a:pt x="773273" y="636429"/>
                  </a:lnTo>
                  <a:lnTo>
                    <a:pt x="778292" y="636429"/>
                  </a:lnTo>
                  <a:lnTo>
                    <a:pt x="778292" y="684371"/>
                  </a:lnTo>
                  <a:lnTo>
                    <a:pt x="786983" y="684371"/>
                  </a:lnTo>
                  <a:lnTo>
                    <a:pt x="786983" y="718262"/>
                  </a:lnTo>
                  <a:lnTo>
                    <a:pt x="786983" y="757577"/>
                  </a:lnTo>
                  <a:lnTo>
                    <a:pt x="803386" y="757577"/>
                  </a:lnTo>
                  <a:lnTo>
                    <a:pt x="803386" y="837685"/>
                  </a:lnTo>
                  <a:lnTo>
                    <a:pt x="986759" y="837685"/>
                  </a:lnTo>
                  <a:lnTo>
                    <a:pt x="986759" y="890680"/>
                  </a:lnTo>
                  <a:lnTo>
                    <a:pt x="998877" y="890680"/>
                  </a:lnTo>
                  <a:lnTo>
                    <a:pt x="998877" y="944291"/>
                  </a:lnTo>
                  <a:lnTo>
                    <a:pt x="1004019" y="944291"/>
                  </a:lnTo>
                  <a:lnTo>
                    <a:pt x="1004019" y="997285"/>
                  </a:lnTo>
                  <a:lnTo>
                    <a:pt x="1029847" y="997285"/>
                  </a:lnTo>
                  <a:lnTo>
                    <a:pt x="1029847" y="1109437"/>
                  </a:lnTo>
                  <a:lnTo>
                    <a:pt x="1036947" y="1109437"/>
                  </a:lnTo>
                  <a:lnTo>
                    <a:pt x="1036947" y="1166129"/>
                  </a:lnTo>
                  <a:lnTo>
                    <a:pt x="1042456" y="1166129"/>
                  </a:lnTo>
                  <a:lnTo>
                    <a:pt x="1042456" y="1221095"/>
                  </a:lnTo>
                  <a:lnTo>
                    <a:pt x="1049066" y="1221095"/>
                  </a:lnTo>
                  <a:lnTo>
                    <a:pt x="1049066" y="1278280"/>
                  </a:lnTo>
                  <a:lnTo>
                    <a:pt x="1060205" y="1278280"/>
                  </a:lnTo>
                  <a:lnTo>
                    <a:pt x="1060205" y="1333370"/>
                  </a:lnTo>
                  <a:lnTo>
                    <a:pt x="1066326" y="1333370"/>
                  </a:lnTo>
                  <a:lnTo>
                    <a:pt x="1066326" y="1389939"/>
                  </a:lnTo>
                  <a:lnTo>
                    <a:pt x="1127532" y="1389939"/>
                  </a:lnTo>
                  <a:lnTo>
                    <a:pt x="1127532" y="1446508"/>
                  </a:lnTo>
                  <a:lnTo>
                    <a:pt x="1253248" y="1446508"/>
                  </a:lnTo>
                  <a:lnTo>
                    <a:pt x="1253248" y="1503200"/>
                  </a:lnTo>
                  <a:lnTo>
                    <a:pt x="1774231" y="1503200"/>
                  </a:lnTo>
                  <a:lnTo>
                    <a:pt x="1774231" y="1585526"/>
                  </a:lnTo>
                  <a:lnTo>
                    <a:pt x="1785861" y="1585526"/>
                  </a:lnTo>
                  <a:lnTo>
                    <a:pt x="1785861" y="1671673"/>
                  </a:lnTo>
                  <a:lnTo>
                    <a:pt x="1944138" y="1671673"/>
                  </a:lnTo>
                  <a:lnTo>
                    <a:pt x="1944138" y="1754370"/>
                  </a:lnTo>
                  <a:lnTo>
                    <a:pt x="2091032" y="1754370"/>
                  </a:lnTo>
                  <a:lnTo>
                    <a:pt x="2091032" y="1849144"/>
                  </a:lnTo>
                  <a:lnTo>
                    <a:pt x="2297173" y="1849144"/>
                  </a:lnTo>
                  <a:lnTo>
                    <a:pt x="2297173" y="1940467"/>
                  </a:lnTo>
                  <a:lnTo>
                    <a:pt x="2755114" y="1940467"/>
                  </a:lnTo>
                  <a:lnTo>
                    <a:pt x="2755114" y="2032037"/>
                  </a:lnTo>
                  <a:lnTo>
                    <a:pt x="3113413" y="2032037"/>
                  </a:lnTo>
                  <a:lnTo>
                    <a:pt x="3113413" y="2141600"/>
                  </a:lnTo>
                  <a:lnTo>
                    <a:pt x="3255287" y="2141600"/>
                  </a:lnTo>
                  <a:lnTo>
                    <a:pt x="3255287" y="2247220"/>
                  </a:lnTo>
                  <a:lnTo>
                    <a:pt x="4382574" y="2247220"/>
                  </a:lnTo>
                  <a:lnTo>
                    <a:pt x="4382574" y="2393633"/>
                  </a:lnTo>
                  <a:lnTo>
                    <a:pt x="6067568" y="2393633"/>
                  </a:lnTo>
                </a:path>
              </a:pathLst>
            </a:custGeom>
            <a:noFill/>
            <a:ln w="28575" cap="flat">
              <a:solidFill>
                <a:srgbClr val="C55A1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grpSp>
          <p:nvGrpSpPr>
            <p:cNvPr id="185" name="Graphic 66">
              <a:extLst>
                <a:ext uri="{FF2B5EF4-FFF2-40B4-BE49-F238E27FC236}">
                  <a16:creationId xmlns:a16="http://schemas.microsoft.com/office/drawing/2014/main" id="{7B124DE0-504E-5253-94E2-4675D6CEE908}"/>
                </a:ext>
              </a:extLst>
            </p:cNvPr>
            <p:cNvGrpSpPr/>
            <p:nvPr/>
          </p:nvGrpSpPr>
          <p:grpSpPr>
            <a:xfrm>
              <a:off x="3748558" y="1727874"/>
              <a:ext cx="105029" cy="105866"/>
              <a:chOff x="3748558" y="1727874"/>
              <a:chExt cx="105029" cy="105866"/>
            </a:xfrm>
          </p:grpSpPr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6B047900-633E-CEB7-1906-6C81CDAF68FE}"/>
                  </a:ext>
                </a:extLst>
              </p:cNvPr>
              <p:cNvSpPr/>
              <p:nvPr/>
            </p:nvSpPr>
            <p:spPr>
              <a:xfrm>
                <a:off x="3801073" y="1727874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6965FE38-45F2-C411-D40F-0390DE6FC4BF}"/>
                  </a:ext>
                </a:extLst>
              </p:cNvPr>
              <p:cNvSpPr/>
              <p:nvPr/>
            </p:nvSpPr>
            <p:spPr>
              <a:xfrm>
                <a:off x="3748558" y="1780745"/>
                <a:ext cx="105029" cy="12324"/>
              </a:xfrm>
              <a:custGeom>
                <a:avLst/>
                <a:gdLst>
                  <a:gd name="connsiteX0" fmla="*/ 105029 w 105029"/>
                  <a:gd name="connsiteY0" fmla="*/ 0 h 12324"/>
                  <a:gd name="connsiteX1" fmla="*/ 0 w 105029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029" h="12324">
                    <a:moveTo>
                      <a:pt x="10502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88" name="Graphic 66">
              <a:extLst>
                <a:ext uri="{FF2B5EF4-FFF2-40B4-BE49-F238E27FC236}">
                  <a16:creationId xmlns:a16="http://schemas.microsoft.com/office/drawing/2014/main" id="{F2038AE7-E92D-A377-EC31-36DB458F8E48}"/>
                </a:ext>
              </a:extLst>
            </p:cNvPr>
            <p:cNvGrpSpPr/>
            <p:nvPr/>
          </p:nvGrpSpPr>
          <p:grpSpPr>
            <a:xfrm>
              <a:off x="3769735" y="1875150"/>
              <a:ext cx="105151" cy="105866"/>
              <a:chOff x="3769735" y="1875150"/>
              <a:chExt cx="105151" cy="105866"/>
            </a:xfrm>
          </p:grpSpPr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4B13B82F-1C2D-7232-7254-E115EDD0232A}"/>
                  </a:ext>
                </a:extLst>
              </p:cNvPr>
              <p:cNvSpPr/>
              <p:nvPr/>
            </p:nvSpPr>
            <p:spPr>
              <a:xfrm>
                <a:off x="3822372" y="1875150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103F39A0-0D31-D301-4033-B9D42BEA62D1}"/>
                  </a:ext>
                </a:extLst>
              </p:cNvPr>
              <p:cNvSpPr/>
              <p:nvPr/>
            </p:nvSpPr>
            <p:spPr>
              <a:xfrm>
                <a:off x="3769735" y="1928144"/>
                <a:ext cx="105151" cy="12324"/>
              </a:xfrm>
              <a:custGeom>
                <a:avLst/>
                <a:gdLst>
                  <a:gd name="connsiteX0" fmla="*/ 105151 w 105151"/>
                  <a:gd name="connsiteY0" fmla="*/ 0 h 12324"/>
                  <a:gd name="connsiteX1" fmla="*/ 0 w 105151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151" h="12324">
                    <a:moveTo>
                      <a:pt x="105151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91" name="Graphic 66">
              <a:extLst>
                <a:ext uri="{FF2B5EF4-FFF2-40B4-BE49-F238E27FC236}">
                  <a16:creationId xmlns:a16="http://schemas.microsoft.com/office/drawing/2014/main" id="{C520CB64-D4A3-CABF-4A97-FEB03DDEE006}"/>
                </a:ext>
              </a:extLst>
            </p:cNvPr>
            <p:cNvGrpSpPr/>
            <p:nvPr/>
          </p:nvGrpSpPr>
          <p:grpSpPr>
            <a:xfrm>
              <a:off x="3896431" y="1978921"/>
              <a:ext cx="105029" cy="105866"/>
              <a:chOff x="3896431" y="1978921"/>
              <a:chExt cx="105029" cy="105866"/>
            </a:xfrm>
          </p:grpSpPr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584367EB-A96A-5A02-D3D3-F2989A3F1BD1}"/>
                  </a:ext>
                </a:extLst>
              </p:cNvPr>
              <p:cNvSpPr/>
              <p:nvPr/>
            </p:nvSpPr>
            <p:spPr>
              <a:xfrm>
                <a:off x="3948946" y="1978921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7A8B3A8F-F674-7715-1825-008EBD8A7C11}"/>
                  </a:ext>
                </a:extLst>
              </p:cNvPr>
              <p:cNvSpPr/>
              <p:nvPr/>
            </p:nvSpPr>
            <p:spPr>
              <a:xfrm>
                <a:off x="3896431" y="2031915"/>
                <a:ext cx="105029" cy="12324"/>
              </a:xfrm>
              <a:custGeom>
                <a:avLst/>
                <a:gdLst>
                  <a:gd name="connsiteX0" fmla="*/ 105029 w 105029"/>
                  <a:gd name="connsiteY0" fmla="*/ 0 h 12324"/>
                  <a:gd name="connsiteX1" fmla="*/ 0 w 105029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029" h="12324">
                    <a:moveTo>
                      <a:pt x="10502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94" name="Graphic 66">
              <a:extLst>
                <a:ext uri="{FF2B5EF4-FFF2-40B4-BE49-F238E27FC236}">
                  <a16:creationId xmlns:a16="http://schemas.microsoft.com/office/drawing/2014/main" id="{E824A8D0-39CF-EEB0-E20C-3A15DE875FE2}"/>
                </a:ext>
              </a:extLst>
            </p:cNvPr>
            <p:cNvGrpSpPr/>
            <p:nvPr/>
          </p:nvGrpSpPr>
          <p:grpSpPr>
            <a:xfrm>
              <a:off x="3969388" y="2031915"/>
              <a:ext cx="105029" cy="105742"/>
              <a:chOff x="3969388" y="2031915"/>
              <a:chExt cx="105029" cy="105742"/>
            </a:xfrm>
          </p:grpSpPr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274E3EBA-6C18-5E86-69BF-073DACA963E9}"/>
                  </a:ext>
                </a:extLst>
              </p:cNvPr>
              <p:cNvSpPr/>
              <p:nvPr/>
            </p:nvSpPr>
            <p:spPr>
              <a:xfrm>
                <a:off x="4021903" y="2031915"/>
                <a:ext cx="12241" cy="105742"/>
              </a:xfrm>
              <a:custGeom>
                <a:avLst/>
                <a:gdLst>
                  <a:gd name="connsiteX0" fmla="*/ 0 w 12241"/>
                  <a:gd name="connsiteY0" fmla="*/ 0 h 105742"/>
                  <a:gd name="connsiteX1" fmla="*/ 0 w 12241"/>
                  <a:gd name="connsiteY1" fmla="*/ 105743 h 10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742">
                    <a:moveTo>
                      <a:pt x="0" y="0"/>
                    </a:moveTo>
                    <a:lnTo>
                      <a:pt x="0" y="105743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1F90140F-3A1D-80DD-FB99-406F319BD724}"/>
                  </a:ext>
                </a:extLst>
              </p:cNvPr>
              <p:cNvSpPr/>
              <p:nvPr/>
            </p:nvSpPr>
            <p:spPr>
              <a:xfrm>
                <a:off x="3969388" y="2084787"/>
                <a:ext cx="105029" cy="12324"/>
              </a:xfrm>
              <a:custGeom>
                <a:avLst/>
                <a:gdLst>
                  <a:gd name="connsiteX0" fmla="*/ 105029 w 105029"/>
                  <a:gd name="connsiteY0" fmla="*/ 0 h 12324"/>
                  <a:gd name="connsiteX1" fmla="*/ 0 w 105029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029" h="12324">
                    <a:moveTo>
                      <a:pt x="10502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97" name="Graphic 66">
              <a:extLst>
                <a:ext uri="{FF2B5EF4-FFF2-40B4-BE49-F238E27FC236}">
                  <a16:creationId xmlns:a16="http://schemas.microsoft.com/office/drawing/2014/main" id="{B588FF48-9226-2437-B3BD-D771656ABC8E}"/>
                </a:ext>
              </a:extLst>
            </p:cNvPr>
            <p:cNvGrpSpPr/>
            <p:nvPr/>
          </p:nvGrpSpPr>
          <p:grpSpPr>
            <a:xfrm>
              <a:off x="4005867" y="2137658"/>
              <a:ext cx="105029" cy="105866"/>
              <a:chOff x="4005867" y="2137658"/>
              <a:chExt cx="105029" cy="105866"/>
            </a:xfrm>
          </p:grpSpPr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B69220EA-38E4-A17C-B31D-6107869B9B87}"/>
                  </a:ext>
                </a:extLst>
              </p:cNvPr>
              <p:cNvSpPr/>
              <p:nvPr/>
            </p:nvSpPr>
            <p:spPr>
              <a:xfrm>
                <a:off x="4058382" y="2137658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84AA5CB2-15C6-E374-02AC-AA0478603552}"/>
                  </a:ext>
                </a:extLst>
              </p:cNvPr>
              <p:cNvSpPr/>
              <p:nvPr/>
            </p:nvSpPr>
            <p:spPr>
              <a:xfrm>
                <a:off x="4005867" y="2190653"/>
                <a:ext cx="105029" cy="12324"/>
              </a:xfrm>
              <a:custGeom>
                <a:avLst/>
                <a:gdLst>
                  <a:gd name="connsiteX0" fmla="*/ 105029 w 105029"/>
                  <a:gd name="connsiteY0" fmla="*/ 0 h 12324"/>
                  <a:gd name="connsiteX1" fmla="*/ 0 w 105029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029" h="12324">
                    <a:moveTo>
                      <a:pt x="10502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00" name="Graphic 66">
              <a:extLst>
                <a:ext uri="{FF2B5EF4-FFF2-40B4-BE49-F238E27FC236}">
                  <a16:creationId xmlns:a16="http://schemas.microsoft.com/office/drawing/2014/main" id="{64E100DA-1DFF-D0D1-44CB-2B2B0EDA16B2}"/>
                </a:ext>
              </a:extLst>
            </p:cNvPr>
            <p:cNvGrpSpPr/>
            <p:nvPr/>
          </p:nvGrpSpPr>
          <p:grpSpPr>
            <a:xfrm>
              <a:off x="4293534" y="2644435"/>
              <a:ext cx="105151" cy="105866"/>
              <a:chOff x="4293534" y="2644435"/>
              <a:chExt cx="105151" cy="105866"/>
            </a:xfrm>
          </p:grpSpPr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BA31306B-246B-6BA3-3F69-A1C750B24A0F}"/>
                  </a:ext>
                </a:extLst>
              </p:cNvPr>
              <p:cNvSpPr/>
              <p:nvPr/>
            </p:nvSpPr>
            <p:spPr>
              <a:xfrm>
                <a:off x="4346048" y="2644435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B51EF755-A589-9EB8-82BC-ECBD44DD1BF8}"/>
                  </a:ext>
                </a:extLst>
              </p:cNvPr>
              <p:cNvSpPr/>
              <p:nvPr/>
            </p:nvSpPr>
            <p:spPr>
              <a:xfrm>
                <a:off x="4293534" y="2697430"/>
                <a:ext cx="105151" cy="12324"/>
              </a:xfrm>
              <a:custGeom>
                <a:avLst/>
                <a:gdLst>
                  <a:gd name="connsiteX0" fmla="*/ 105151 w 105151"/>
                  <a:gd name="connsiteY0" fmla="*/ 0 h 12324"/>
                  <a:gd name="connsiteX1" fmla="*/ 0 w 105151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151" h="12324">
                    <a:moveTo>
                      <a:pt x="105151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03" name="Graphic 66">
              <a:extLst>
                <a:ext uri="{FF2B5EF4-FFF2-40B4-BE49-F238E27FC236}">
                  <a16:creationId xmlns:a16="http://schemas.microsoft.com/office/drawing/2014/main" id="{FF25DEA0-8DD4-586E-56C1-2E5C5BE75786}"/>
                </a:ext>
              </a:extLst>
            </p:cNvPr>
            <p:cNvGrpSpPr/>
            <p:nvPr/>
          </p:nvGrpSpPr>
          <p:grpSpPr>
            <a:xfrm>
              <a:off x="4298798" y="2644435"/>
              <a:ext cx="105151" cy="105866"/>
              <a:chOff x="4298798" y="2644435"/>
              <a:chExt cx="105151" cy="105866"/>
            </a:xfrm>
          </p:grpSpPr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C5A3D0EE-1E87-C684-F308-22A14A088CDC}"/>
                  </a:ext>
                </a:extLst>
              </p:cNvPr>
              <p:cNvSpPr/>
              <p:nvPr/>
            </p:nvSpPr>
            <p:spPr>
              <a:xfrm>
                <a:off x="4351435" y="2644435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C96825B2-CD59-54C7-7F92-23087E027433}"/>
                  </a:ext>
                </a:extLst>
              </p:cNvPr>
              <p:cNvSpPr/>
              <p:nvPr/>
            </p:nvSpPr>
            <p:spPr>
              <a:xfrm>
                <a:off x="4298798" y="2697430"/>
                <a:ext cx="105151" cy="12324"/>
              </a:xfrm>
              <a:custGeom>
                <a:avLst/>
                <a:gdLst>
                  <a:gd name="connsiteX0" fmla="*/ 105151 w 105151"/>
                  <a:gd name="connsiteY0" fmla="*/ 0 h 12324"/>
                  <a:gd name="connsiteX1" fmla="*/ 0 w 105151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151" h="12324">
                    <a:moveTo>
                      <a:pt x="105151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06" name="Graphic 66">
              <a:extLst>
                <a:ext uri="{FF2B5EF4-FFF2-40B4-BE49-F238E27FC236}">
                  <a16:creationId xmlns:a16="http://schemas.microsoft.com/office/drawing/2014/main" id="{598CEBB0-E156-DE71-750C-5AFA3B6E6D19}"/>
                </a:ext>
              </a:extLst>
            </p:cNvPr>
            <p:cNvGrpSpPr/>
            <p:nvPr/>
          </p:nvGrpSpPr>
          <p:grpSpPr>
            <a:xfrm>
              <a:off x="4480456" y="2644435"/>
              <a:ext cx="105151" cy="105866"/>
              <a:chOff x="4480456" y="2644435"/>
              <a:chExt cx="105151" cy="105866"/>
            </a:xfrm>
          </p:grpSpPr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7668A057-A465-B07C-45B5-8794E531F051}"/>
                  </a:ext>
                </a:extLst>
              </p:cNvPr>
              <p:cNvSpPr/>
              <p:nvPr/>
            </p:nvSpPr>
            <p:spPr>
              <a:xfrm>
                <a:off x="4532971" y="2644435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67379242-25A1-F6C1-099A-A74C6156DAA4}"/>
                  </a:ext>
                </a:extLst>
              </p:cNvPr>
              <p:cNvSpPr/>
              <p:nvPr/>
            </p:nvSpPr>
            <p:spPr>
              <a:xfrm>
                <a:off x="4480456" y="2697430"/>
                <a:ext cx="105151" cy="12324"/>
              </a:xfrm>
              <a:custGeom>
                <a:avLst/>
                <a:gdLst>
                  <a:gd name="connsiteX0" fmla="*/ 105152 w 105151"/>
                  <a:gd name="connsiteY0" fmla="*/ 0 h 12324"/>
                  <a:gd name="connsiteX1" fmla="*/ 0 w 105151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151" h="12324">
                    <a:moveTo>
                      <a:pt x="105152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09" name="Graphic 66">
              <a:extLst>
                <a:ext uri="{FF2B5EF4-FFF2-40B4-BE49-F238E27FC236}">
                  <a16:creationId xmlns:a16="http://schemas.microsoft.com/office/drawing/2014/main" id="{2F5A5E67-1627-7664-9AA6-F50A3AF690B4}"/>
                </a:ext>
              </a:extLst>
            </p:cNvPr>
            <p:cNvGrpSpPr/>
            <p:nvPr/>
          </p:nvGrpSpPr>
          <p:grpSpPr>
            <a:xfrm>
              <a:off x="4512528" y="2644435"/>
              <a:ext cx="105029" cy="105866"/>
              <a:chOff x="4512528" y="2644435"/>
              <a:chExt cx="105029" cy="105866"/>
            </a:xfrm>
          </p:grpSpPr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77013704-A47F-65A8-8E68-6EAFA1D3085A}"/>
                  </a:ext>
                </a:extLst>
              </p:cNvPr>
              <p:cNvSpPr/>
              <p:nvPr/>
            </p:nvSpPr>
            <p:spPr>
              <a:xfrm>
                <a:off x="4565043" y="2644435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640BD6D3-DBCD-E210-290C-F3ED525DB625}"/>
                  </a:ext>
                </a:extLst>
              </p:cNvPr>
              <p:cNvSpPr/>
              <p:nvPr/>
            </p:nvSpPr>
            <p:spPr>
              <a:xfrm>
                <a:off x="4512528" y="2697430"/>
                <a:ext cx="105029" cy="12324"/>
              </a:xfrm>
              <a:custGeom>
                <a:avLst/>
                <a:gdLst>
                  <a:gd name="connsiteX0" fmla="*/ 105029 w 105029"/>
                  <a:gd name="connsiteY0" fmla="*/ 0 h 12324"/>
                  <a:gd name="connsiteX1" fmla="*/ 0 w 105029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029" h="12324">
                    <a:moveTo>
                      <a:pt x="10502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12" name="Graphic 66">
              <a:extLst>
                <a:ext uri="{FF2B5EF4-FFF2-40B4-BE49-F238E27FC236}">
                  <a16:creationId xmlns:a16="http://schemas.microsoft.com/office/drawing/2014/main" id="{93C35C9A-FC78-78C1-19E8-E49B74618503}"/>
                </a:ext>
              </a:extLst>
            </p:cNvPr>
            <p:cNvGrpSpPr/>
            <p:nvPr/>
          </p:nvGrpSpPr>
          <p:grpSpPr>
            <a:xfrm>
              <a:off x="4554025" y="2644435"/>
              <a:ext cx="105151" cy="105866"/>
              <a:chOff x="4554025" y="2644435"/>
              <a:chExt cx="105151" cy="105866"/>
            </a:xfrm>
          </p:grpSpPr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2F3A2685-73DF-D8A6-616E-61EABCFE7DFA}"/>
                  </a:ext>
                </a:extLst>
              </p:cNvPr>
              <p:cNvSpPr/>
              <p:nvPr/>
            </p:nvSpPr>
            <p:spPr>
              <a:xfrm>
                <a:off x="4606540" y="2644435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85476B75-51A7-2D72-CCFE-4DB6ED1CB0A6}"/>
                  </a:ext>
                </a:extLst>
              </p:cNvPr>
              <p:cNvSpPr/>
              <p:nvPr/>
            </p:nvSpPr>
            <p:spPr>
              <a:xfrm>
                <a:off x="4554025" y="2697430"/>
                <a:ext cx="105151" cy="12324"/>
              </a:xfrm>
              <a:custGeom>
                <a:avLst/>
                <a:gdLst>
                  <a:gd name="connsiteX0" fmla="*/ 105151 w 105151"/>
                  <a:gd name="connsiteY0" fmla="*/ 0 h 12324"/>
                  <a:gd name="connsiteX1" fmla="*/ 0 w 105151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151" h="12324">
                    <a:moveTo>
                      <a:pt x="105151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15" name="Graphic 66">
              <a:extLst>
                <a:ext uri="{FF2B5EF4-FFF2-40B4-BE49-F238E27FC236}">
                  <a16:creationId xmlns:a16="http://schemas.microsoft.com/office/drawing/2014/main" id="{E96A95DE-1C55-E10F-64B7-30BD22FFB648}"/>
                </a:ext>
              </a:extLst>
            </p:cNvPr>
            <p:cNvGrpSpPr/>
            <p:nvPr/>
          </p:nvGrpSpPr>
          <p:grpSpPr>
            <a:xfrm>
              <a:off x="4645712" y="2644435"/>
              <a:ext cx="105151" cy="105866"/>
              <a:chOff x="4645712" y="2644435"/>
              <a:chExt cx="105151" cy="105866"/>
            </a:xfrm>
          </p:grpSpPr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F54166E7-969B-4F1C-21F1-6D057B1DA9A0}"/>
                  </a:ext>
                </a:extLst>
              </p:cNvPr>
              <p:cNvSpPr/>
              <p:nvPr/>
            </p:nvSpPr>
            <p:spPr>
              <a:xfrm>
                <a:off x="4698226" y="2644435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8916F5AF-4C86-261A-4AD0-C6B24A4CCCE7}"/>
                  </a:ext>
                </a:extLst>
              </p:cNvPr>
              <p:cNvSpPr/>
              <p:nvPr/>
            </p:nvSpPr>
            <p:spPr>
              <a:xfrm>
                <a:off x="4645712" y="2697430"/>
                <a:ext cx="105151" cy="12324"/>
              </a:xfrm>
              <a:custGeom>
                <a:avLst/>
                <a:gdLst>
                  <a:gd name="connsiteX0" fmla="*/ 105152 w 105151"/>
                  <a:gd name="connsiteY0" fmla="*/ 0 h 12324"/>
                  <a:gd name="connsiteX1" fmla="*/ 0 w 105151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151" h="12324">
                    <a:moveTo>
                      <a:pt x="105152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18" name="Graphic 66">
              <a:extLst>
                <a:ext uri="{FF2B5EF4-FFF2-40B4-BE49-F238E27FC236}">
                  <a16:creationId xmlns:a16="http://schemas.microsoft.com/office/drawing/2014/main" id="{88896775-5E04-392E-65E0-9EFB2AB27C80}"/>
                </a:ext>
              </a:extLst>
            </p:cNvPr>
            <p:cNvGrpSpPr/>
            <p:nvPr/>
          </p:nvGrpSpPr>
          <p:grpSpPr>
            <a:xfrm>
              <a:off x="5058850" y="2894989"/>
              <a:ext cx="105151" cy="105866"/>
              <a:chOff x="5058850" y="2894989"/>
              <a:chExt cx="105151" cy="105866"/>
            </a:xfrm>
          </p:grpSpPr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65709AED-5ABD-D019-49D9-092CD6417AB3}"/>
                  </a:ext>
                </a:extLst>
              </p:cNvPr>
              <p:cNvSpPr/>
              <p:nvPr/>
            </p:nvSpPr>
            <p:spPr>
              <a:xfrm>
                <a:off x="5111365" y="2894989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858F8153-9ADD-7D41-A43B-B390194554C7}"/>
                  </a:ext>
                </a:extLst>
              </p:cNvPr>
              <p:cNvSpPr/>
              <p:nvPr/>
            </p:nvSpPr>
            <p:spPr>
              <a:xfrm>
                <a:off x="5058850" y="2947983"/>
                <a:ext cx="105151" cy="12324"/>
              </a:xfrm>
              <a:custGeom>
                <a:avLst/>
                <a:gdLst>
                  <a:gd name="connsiteX0" fmla="*/ 105152 w 105151"/>
                  <a:gd name="connsiteY0" fmla="*/ 0 h 12324"/>
                  <a:gd name="connsiteX1" fmla="*/ 0 w 105151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151" h="12324">
                    <a:moveTo>
                      <a:pt x="105152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21" name="Graphic 66">
              <a:extLst>
                <a:ext uri="{FF2B5EF4-FFF2-40B4-BE49-F238E27FC236}">
                  <a16:creationId xmlns:a16="http://schemas.microsoft.com/office/drawing/2014/main" id="{9FFB6EB4-8521-AAB2-8CC0-87CFC7689A7B}"/>
                </a:ext>
              </a:extLst>
            </p:cNvPr>
            <p:cNvGrpSpPr/>
            <p:nvPr/>
          </p:nvGrpSpPr>
          <p:grpSpPr>
            <a:xfrm>
              <a:off x="6079027" y="3172656"/>
              <a:ext cx="105151" cy="105866"/>
              <a:chOff x="6079027" y="3172656"/>
              <a:chExt cx="105151" cy="105866"/>
            </a:xfrm>
          </p:grpSpPr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73B2A178-015C-A583-3A49-B2E0389E5D1A}"/>
                  </a:ext>
                </a:extLst>
              </p:cNvPr>
              <p:cNvSpPr/>
              <p:nvPr/>
            </p:nvSpPr>
            <p:spPr>
              <a:xfrm>
                <a:off x="6131664" y="3172656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16300C13-9DBB-DC7B-BF11-62580C885E9E}"/>
                  </a:ext>
                </a:extLst>
              </p:cNvPr>
              <p:cNvSpPr/>
              <p:nvPr/>
            </p:nvSpPr>
            <p:spPr>
              <a:xfrm>
                <a:off x="6079027" y="3225651"/>
                <a:ext cx="105151" cy="12324"/>
              </a:xfrm>
              <a:custGeom>
                <a:avLst/>
                <a:gdLst>
                  <a:gd name="connsiteX0" fmla="*/ 105151 w 105151"/>
                  <a:gd name="connsiteY0" fmla="*/ 0 h 12324"/>
                  <a:gd name="connsiteX1" fmla="*/ 0 w 105151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151" h="12324">
                    <a:moveTo>
                      <a:pt x="105151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24" name="Graphic 66">
              <a:extLst>
                <a:ext uri="{FF2B5EF4-FFF2-40B4-BE49-F238E27FC236}">
                  <a16:creationId xmlns:a16="http://schemas.microsoft.com/office/drawing/2014/main" id="{BEE98FCC-58F1-D6C3-89B8-C8A14D742A6B}"/>
                </a:ext>
              </a:extLst>
            </p:cNvPr>
            <p:cNvGrpSpPr/>
            <p:nvPr/>
          </p:nvGrpSpPr>
          <p:grpSpPr>
            <a:xfrm>
              <a:off x="6657911" y="3388579"/>
              <a:ext cx="105029" cy="105742"/>
              <a:chOff x="6657911" y="3388579"/>
              <a:chExt cx="105029" cy="105742"/>
            </a:xfrm>
          </p:grpSpPr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F12B5729-44F0-AC43-976C-211E1ABECF62}"/>
                  </a:ext>
                </a:extLst>
              </p:cNvPr>
              <p:cNvSpPr/>
              <p:nvPr/>
            </p:nvSpPr>
            <p:spPr>
              <a:xfrm>
                <a:off x="6710425" y="3388579"/>
                <a:ext cx="12241" cy="105742"/>
              </a:xfrm>
              <a:custGeom>
                <a:avLst/>
                <a:gdLst>
                  <a:gd name="connsiteX0" fmla="*/ 0 w 12241"/>
                  <a:gd name="connsiteY0" fmla="*/ 0 h 105742"/>
                  <a:gd name="connsiteX1" fmla="*/ 0 w 12241"/>
                  <a:gd name="connsiteY1" fmla="*/ 105743 h 10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742">
                    <a:moveTo>
                      <a:pt x="0" y="0"/>
                    </a:moveTo>
                    <a:lnTo>
                      <a:pt x="0" y="105743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A01E8F46-5741-8E9D-5F60-63CCA1A7BE70}"/>
                  </a:ext>
                </a:extLst>
              </p:cNvPr>
              <p:cNvSpPr/>
              <p:nvPr/>
            </p:nvSpPr>
            <p:spPr>
              <a:xfrm>
                <a:off x="6657911" y="3441450"/>
                <a:ext cx="105029" cy="12324"/>
              </a:xfrm>
              <a:custGeom>
                <a:avLst/>
                <a:gdLst>
                  <a:gd name="connsiteX0" fmla="*/ 105029 w 105029"/>
                  <a:gd name="connsiteY0" fmla="*/ 0 h 12324"/>
                  <a:gd name="connsiteX1" fmla="*/ 0 w 105029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029" h="12324">
                    <a:moveTo>
                      <a:pt x="10502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27" name="Graphic 66">
              <a:extLst>
                <a:ext uri="{FF2B5EF4-FFF2-40B4-BE49-F238E27FC236}">
                  <a16:creationId xmlns:a16="http://schemas.microsoft.com/office/drawing/2014/main" id="{87C9CF16-6348-04AE-8177-4BAAA22400A8}"/>
                </a:ext>
              </a:extLst>
            </p:cNvPr>
            <p:cNvGrpSpPr/>
            <p:nvPr/>
          </p:nvGrpSpPr>
          <p:grpSpPr>
            <a:xfrm>
              <a:off x="8337885" y="3534868"/>
              <a:ext cx="105151" cy="105866"/>
              <a:chOff x="8337885" y="3534868"/>
              <a:chExt cx="105151" cy="105866"/>
            </a:xfrm>
          </p:grpSpPr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7699DA9C-2930-DE55-DDE1-051C9802EDAC}"/>
                  </a:ext>
                </a:extLst>
              </p:cNvPr>
              <p:cNvSpPr/>
              <p:nvPr/>
            </p:nvSpPr>
            <p:spPr>
              <a:xfrm>
                <a:off x="8390522" y="3534868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C3C31267-B03E-D9A0-C802-E9409D6B5161}"/>
                  </a:ext>
                </a:extLst>
              </p:cNvPr>
              <p:cNvSpPr/>
              <p:nvPr/>
            </p:nvSpPr>
            <p:spPr>
              <a:xfrm>
                <a:off x="8337885" y="3587863"/>
                <a:ext cx="105151" cy="12324"/>
              </a:xfrm>
              <a:custGeom>
                <a:avLst/>
                <a:gdLst>
                  <a:gd name="connsiteX0" fmla="*/ 105151 w 105151"/>
                  <a:gd name="connsiteY0" fmla="*/ 0 h 12324"/>
                  <a:gd name="connsiteX1" fmla="*/ 0 w 105151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151" h="12324">
                    <a:moveTo>
                      <a:pt x="105151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30" name="Graphic 66">
              <a:extLst>
                <a:ext uri="{FF2B5EF4-FFF2-40B4-BE49-F238E27FC236}">
                  <a16:creationId xmlns:a16="http://schemas.microsoft.com/office/drawing/2014/main" id="{3BC5A8BC-FCF5-D430-2126-C2EC11CB057E}"/>
                </a:ext>
              </a:extLst>
            </p:cNvPr>
            <p:cNvGrpSpPr/>
            <p:nvPr/>
          </p:nvGrpSpPr>
          <p:grpSpPr>
            <a:xfrm>
              <a:off x="9052156" y="3534868"/>
              <a:ext cx="105029" cy="105866"/>
              <a:chOff x="9052156" y="3534868"/>
              <a:chExt cx="105029" cy="105866"/>
            </a:xfrm>
          </p:grpSpPr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2AD2C0E7-AFFF-3136-468E-2403F7AAFB2F}"/>
                  </a:ext>
                </a:extLst>
              </p:cNvPr>
              <p:cNvSpPr/>
              <p:nvPr/>
            </p:nvSpPr>
            <p:spPr>
              <a:xfrm>
                <a:off x="9104671" y="3534868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77A5E8E3-0139-2BFD-A669-776E1EC4939F}"/>
                  </a:ext>
                </a:extLst>
              </p:cNvPr>
              <p:cNvSpPr/>
              <p:nvPr/>
            </p:nvSpPr>
            <p:spPr>
              <a:xfrm>
                <a:off x="9052156" y="3587863"/>
                <a:ext cx="105029" cy="12324"/>
              </a:xfrm>
              <a:custGeom>
                <a:avLst/>
                <a:gdLst>
                  <a:gd name="connsiteX0" fmla="*/ 105029 w 105029"/>
                  <a:gd name="connsiteY0" fmla="*/ 0 h 12324"/>
                  <a:gd name="connsiteX1" fmla="*/ 0 w 105029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029" h="12324">
                    <a:moveTo>
                      <a:pt x="10502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</p:grpSp>
      <p:grpSp>
        <p:nvGrpSpPr>
          <p:cNvPr id="233" name="Graphic 66">
            <a:extLst>
              <a:ext uri="{FF2B5EF4-FFF2-40B4-BE49-F238E27FC236}">
                <a16:creationId xmlns:a16="http://schemas.microsoft.com/office/drawing/2014/main" id="{A1157E79-533C-15BB-10B7-653BB698124E}"/>
              </a:ext>
            </a:extLst>
          </p:cNvPr>
          <p:cNvGrpSpPr/>
          <p:nvPr/>
        </p:nvGrpSpPr>
        <p:grpSpPr>
          <a:xfrm>
            <a:off x="4473763" y="2338160"/>
            <a:ext cx="9728588" cy="3534249"/>
            <a:chOff x="2982508" y="1141729"/>
            <a:chExt cx="6485725" cy="2356166"/>
          </a:xfrm>
          <a:noFill/>
        </p:grpSpPr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269B441B-0925-EA55-B312-D3B70870BB70}"/>
                </a:ext>
              </a:extLst>
            </p:cNvPr>
            <p:cNvSpPr/>
            <p:nvPr/>
          </p:nvSpPr>
          <p:spPr>
            <a:xfrm>
              <a:off x="3035022" y="1194600"/>
              <a:ext cx="6380818" cy="2250670"/>
            </a:xfrm>
            <a:custGeom>
              <a:avLst/>
              <a:gdLst>
                <a:gd name="connsiteX0" fmla="*/ 0 w 6380818"/>
                <a:gd name="connsiteY0" fmla="*/ 0 h 2250670"/>
                <a:gd name="connsiteX1" fmla="*/ 152280 w 6380818"/>
                <a:gd name="connsiteY1" fmla="*/ 0 h 2250670"/>
                <a:gd name="connsiteX2" fmla="*/ 152280 w 6380818"/>
                <a:gd name="connsiteY2" fmla="*/ 32167 h 2250670"/>
                <a:gd name="connsiteX3" fmla="*/ 250331 w 6380818"/>
                <a:gd name="connsiteY3" fmla="*/ 32167 h 2250670"/>
                <a:gd name="connsiteX4" fmla="*/ 250331 w 6380818"/>
                <a:gd name="connsiteY4" fmla="*/ 67907 h 2250670"/>
                <a:gd name="connsiteX5" fmla="*/ 254738 w 6380818"/>
                <a:gd name="connsiteY5" fmla="*/ 67907 h 2250670"/>
                <a:gd name="connsiteX6" fmla="*/ 254738 w 6380818"/>
                <a:gd name="connsiteY6" fmla="*/ 161942 h 2250670"/>
                <a:gd name="connsiteX7" fmla="*/ 262328 w 6380818"/>
                <a:gd name="connsiteY7" fmla="*/ 161942 h 2250670"/>
                <a:gd name="connsiteX8" fmla="*/ 262328 w 6380818"/>
                <a:gd name="connsiteY8" fmla="*/ 169213 h 2250670"/>
                <a:gd name="connsiteX9" fmla="*/ 273345 w 6380818"/>
                <a:gd name="connsiteY9" fmla="*/ 169213 h 2250670"/>
                <a:gd name="connsiteX10" fmla="*/ 273345 w 6380818"/>
                <a:gd name="connsiteY10" fmla="*/ 204461 h 2250670"/>
                <a:gd name="connsiteX11" fmla="*/ 284362 w 6380818"/>
                <a:gd name="connsiteY11" fmla="*/ 204461 h 2250670"/>
                <a:gd name="connsiteX12" fmla="*/ 284362 w 6380818"/>
                <a:gd name="connsiteY12" fmla="*/ 240448 h 2250670"/>
                <a:gd name="connsiteX13" fmla="*/ 298806 w 6380818"/>
                <a:gd name="connsiteY13" fmla="*/ 240448 h 2250670"/>
                <a:gd name="connsiteX14" fmla="*/ 298806 w 6380818"/>
                <a:gd name="connsiteY14" fmla="*/ 271752 h 2250670"/>
                <a:gd name="connsiteX15" fmla="*/ 499439 w 6380818"/>
                <a:gd name="connsiteY15" fmla="*/ 271752 h 2250670"/>
                <a:gd name="connsiteX16" fmla="*/ 499439 w 6380818"/>
                <a:gd name="connsiteY16" fmla="*/ 341014 h 2250670"/>
                <a:gd name="connsiteX17" fmla="*/ 543262 w 6380818"/>
                <a:gd name="connsiteY17" fmla="*/ 341014 h 2250670"/>
                <a:gd name="connsiteX18" fmla="*/ 543262 w 6380818"/>
                <a:gd name="connsiteY18" fmla="*/ 378850 h 2250670"/>
                <a:gd name="connsiteX19" fmla="*/ 561134 w 6380818"/>
                <a:gd name="connsiteY19" fmla="*/ 378850 h 2250670"/>
                <a:gd name="connsiteX20" fmla="*/ 561134 w 6380818"/>
                <a:gd name="connsiteY20" fmla="*/ 414467 h 2250670"/>
                <a:gd name="connsiteX21" fmla="*/ 608262 w 6380818"/>
                <a:gd name="connsiteY21" fmla="*/ 414467 h 2250670"/>
                <a:gd name="connsiteX22" fmla="*/ 608262 w 6380818"/>
                <a:gd name="connsiteY22" fmla="*/ 451933 h 2250670"/>
                <a:gd name="connsiteX23" fmla="*/ 725655 w 6380818"/>
                <a:gd name="connsiteY23" fmla="*/ 451933 h 2250670"/>
                <a:gd name="connsiteX24" fmla="*/ 725655 w 6380818"/>
                <a:gd name="connsiteY24" fmla="*/ 487181 h 2250670"/>
                <a:gd name="connsiteX25" fmla="*/ 737651 w 6380818"/>
                <a:gd name="connsiteY25" fmla="*/ 487181 h 2250670"/>
                <a:gd name="connsiteX26" fmla="*/ 737651 w 6380818"/>
                <a:gd name="connsiteY26" fmla="*/ 526989 h 2250670"/>
                <a:gd name="connsiteX27" fmla="*/ 760053 w 6380818"/>
                <a:gd name="connsiteY27" fmla="*/ 526989 h 2250670"/>
                <a:gd name="connsiteX28" fmla="*/ 760053 w 6380818"/>
                <a:gd name="connsiteY28" fmla="*/ 603893 h 2250670"/>
                <a:gd name="connsiteX29" fmla="*/ 766296 w 6380818"/>
                <a:gd name="connsiteY29" fmla="*/ 603893 h 2250670"/>
                <a:gd name="connsiteX30" fmla="*/ 766296 w 6380818"/>
                <a:gd name="connsiteY30" fmla="*/ 680427 h 2250670"/>
                <a:gd name="connsiteX31" fmla="*/ 786861 w 6380818"/>
                <a:gd name="connsiteY31" fmla="*/ 680427 h 2250670"/>
                <a:gd name="connsiteX32" fmla="*/ 786861 w 6380818"/>
                <a:gd name="connsiteY32" fmla="*/ 718632 h 2250670"/>
                <a:gd name="connsiteX33" fmla="*/ 798245 w 6380818"/>
                <a:gd name="connsiteY33" fmla="*/ 718632 h 2250670"/>
                <a:gd name="connsiteX34" fmla="*/ 798245 w 6380818"/>
                <a:gd name="connsiteY34" fmla="*/ 757207 h 2250670"/>
                <a:gd name="connsiteX35" fmla="*/ 805100 w 6380818"/>
                <a:gd name="connsiteY35" fmla="*/ 757207 h 2250670"/>
                <a:gd name="connsiteX36" fmla="*/ 805100 w 6380818"/>
                <a:gd name="connsiteY36" fmla="*/ 798124 h 2250670"/>
                <a:gd name="connsiteX37" fmla="*/ 833989 w 6380818"/>
                <a:gd name="connsiteY37" fmla="*/ 798124 h 2250670"/>
                <a:gd name="connsiteX38" fmla="*/ 833989 w 6380818"/>
                <a:gd name="connsiteY38" fmla="*/ 837192 h 2250670"/>
                <a:gd name="connsiteX39" fmla="*/ 1004998 w 6380818"/>
                <a:gd name="connsiteY39" fmla="*/ 837192 h 2250670"/>
                <a:gd name="connsiteX40" fmla="*/ 1004998 w 6380818"/>
                <a:gd name="connsiteY40" fmla="*/ 878109 h 2250670"/>
                <a:gd name="connsiteX41" fmla="*/ 1022136 w 6380818"/>
                <a:gd name="connsiteY41" fmla="*/ 878109 h 2250670"/>
                <a:gd name="connsiteX42" fmla="*/ 1022136 w 6380818"/>
                <a:gd name="connsiteY42" fmla="*/ 961915 h 2250670"/>
                <a:gd name="connsiteX43" fmla="*/ 1030459 w 6380818"/>
                <a:gd name="connsiteY43" fmla="*/ 961915 h 2250670"/>
                <a:gd name="connsiteX44" fmla="*/ 1030459 w 6380818"/>
                <a:gd name="connsiteY44" fmla="*/ 1005913 h 2250670"/>
                <a:gd name="connsiteX45" fmla="*/ 1043435 w 6380818"/>
                <a:gd name="connsiteY45" fmla="*/ 1005913 h 2250670"/>
                <a:gd name="connsiteX46" fmla="*/ 1043435 w 6380818"/>
                <a:gd name="connsiteY46" fmla="*/ 1047199 h 2250670"/>
                <a:gd name="connsiteX47" fmla="*/ 1085055 w 6380818"/>
                <a:gd name="connsiteY47" fmla="*/ 1047199 h 2250670"/>
                <a:gd name="connsiteX48" fmla="*/ 1085055 w 6380818"/>
                <a:gd name="connsiteY48" fmla="*/ 1091936 h 2250670"/>
                <a:gd name="connsiteX49" fmla="*/ 1207711 w 6380818"/>
                <a:gd name="connsiteY49" fmla="*/ 1091936 h 2250670"/>
                <a:gd name="connsiteX50" fmla="*/ 1207711 w 6380818"/>
                <a:gd name="connsiteY50" fmla="*/ 1139015 h 2250670"/>
                <a:gd name="connsiteX51" fmla="*/ 1281403 w 6380818"/>
                <a:gd name="connsiteY51" fmla="*/ 1139015 h 2250670"/>
                <a:gd name="connsiteX52" fmla="*/ 1281403 w 6380818"/>
                <a:gd name="connsiteY52" fmla="*/ 1186094 h 2250670"/>
                <a:gd name="connsiteX53" fmla="*/ 1286667 w 6380818"/>
                <a:gd name="connsiteY53" fmla="*/ 1186094 h 2250670"/>
                <a:gd name="connsiteX54" fmla="*/ 1286667 w 6380818"/>
                <a:gd name="connsiteY54" fmla="*/ 1283826 h 2250670"/>
                <a:gd name="connsiteX55" fmla="*/ 1298785 w 6380818"/>
                <a:gd name="connsiteY55" fmla="*/ 1283826 h 2250670"/>
                <a:gd name="connsiteX56" fmla="*/ 1298785 w 6380818"/>
                <a:gd name="connsiteY56" fmla="*/ 1331275 h 2250670"/>
                <a:gd name="connsiteX57" fmla="*/ 1304539 w 6380818"/>
                <a:gd name="connsiteY57" fmla="*/ 1331275 h 2250670"/>
                <a:gd name="connsiteX58" fmla="*/ 1304539 w 6380818"/>
                <a:gd name="connsiteY58" fmla="*/ 1378108 h 2250670"/>
                <a:gd name="connsiteX59" fmla="*/ 1315556 w 6380818"/>
                <a:gd name="connsiteY59" fmla="*/ 1378108 h 2250670"/>
                <a:gd name="connsiteX60" fmla="*/ 1315556 w 6380818"/>
                <a:gd name="connsiteY60" fmla="*/ 1429007 h 2250670"/>
                <a:gd name="connsiteX61" fmla="*/ 1524512 w 6380818"/>
                <a:gd name="connsiteY61" fmla="*/ 1429007 h 2250670"/>
                <a:gd name="connsiteX62" fmla="*/ 1524512 w 6380818"/>
                <a:gd name="connsiteY62" fmla="*/ 1481755 h 2250670"/>
                <a:gd name="connsiteX63" fmla="*/ 1579230 w 6380818"/>
                <a:gd name="connsiteY63" fmla="*/ 1481755 h 2250670"/>
                <a:gd name="connsiteX64" fmla="*/ 1579230 w 6380818"/>
                <a:gd name="connsiteY64" fmla="*/ 1535736 h 2250670"/>
                <a:gd name="connsiteX65" fmla="*/ 1622196 w 6380818"/>
                <a:gd name="connsiteY65" fmla="*/ 1535736 h 2250670"/>
                <a:gd name="connsiteX66" fmla="*/ 1622196 w 6380818"/>
                <a:gd name="connsiteY66" fmla="*/ 1591565 h 2250670"/>
                <a:gd name="connsiteX67" fmla="*/ 1741425 w 6380818"/>
                <a:gd name="connsiteY67" fmla="*/ 1591565 h 2250670"/>
                <a:gd name="connsiteX68" fmla="*/ 1741425 w 6380818"/>
                <a:gd name="connsiteY68" fmla="*/ 1651585 h 2250670"/>
                <a:gd name="connsiteX69" fmla="*/ 1747913 w 6380818"/>
                <a:gd name="connsiteY69" fmla="*/ 1651585 h 2250670"/>
                <a:gd name="connsiteX70" fmla="*/ 1747913 w 6380818"/>
                <a:gd name="connsiteY70" fmla="*/ 1706305 h 2250670"/>
                <a:gd name="connsiteX71" fmla="*/ 1871426 w 6380818"/>
                <a:gd name="connsiteY71" fmla="*/ 1706305 h 2250670"/>
                <a:gd name="connsiteX72" fmla="*/ 1871426 w 6380818"/>
                <a:gd name="connsiteY72" fmla="*/ 1778402 h 2250670"/>
                <a:gd name="connsiteX73" fmla="*/ 2047943 w 6380818"/>
                <a:gd name="connsiteY73" fmla="*/ 1778402 h 2250670"/>
                <a:gd name="connsiteX74" fmla="*/ 2047943 w 6380818"/>
                <a:gd name="connsiteY74" fmla="*/ 1928759 h 2250670"/>
                <a:gd name="connsiteX75" fmla="*/ 2108904 w 6380818"/>
                <a:gd name="connsiteY75" fmla="*/ 1928759 h 2250670"/>
                <a:gd name="connsiteX76" fmla="*/ 2108904 w 6380818"/>
                <a:gd name="connsiteY76" fmla="*/ 2001596 h 2250670"/>
                <a:gd name="connsiteX77" fmla="*/ 2309904 w 6380818"/>
                <a:gd name="connsiteY77" fmla="*/ 2001596 h 2250670"/>
                <a:gd name="connsiteX78" fmla="*/ 2309904 w 6380818"/>
                <a:gd name="connsiteY78" fmla="*/ 2079239 h 2250670"/>
                <a:gd name="connsiteX79" fmla="*/ 2535508 w 6380818"/>
                <a:gd name="connsiteY79" fmla="*/ 2079239 h 2250670"/>
                <a:gd name="connsiteX80" fmla="*/ 2535508 w 6380818"/>
                <a:gd name="connsiteY80" fmla="*/ 2165140 h 2250670"/>
                <a:gd name="connsiteX81" fmla="*/ 2785105 w 6380818"/>
                <a:gd name="connsiteY81" fmla="*/ 2165140 h 2250670"/>
                <a:gd name="connsiteX82" fmla="*/ 2785105 w 6380818"/>
                <a:gd name="connsiteY82" fmla="*/ 2250671 h 2250670"/>
                <a:gd name="connsiteX83" fmla="*/ 6380819 w 6380818"/>
                <a:gd name="connsiteY83" fmla="*/ 2250671 h 225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6380818" h="2250670">
                  <a:moveTo>
                    <a:pt x="0" y="0"/>
                  </a:moveTo>
                  <a:lnTo>
                    <a:pt x="152280" y="0"/>
                  </a:lnTo>
                  <a:lnTo>
                    <a:pt x="152280" y="32167"/>
                  </a:lnTo>
                  <a:lnTo>
                    <a:pt x="250331" y="32167"/>
                  </a:lnTo>
                  <a:lnTo>
                    <a:pt x="250331" y="67907"/>
                  </a:lnTo>
                  <a:lnTo>
                    <a:pt x="254738" y="67907"/>
                  </a:lnTo>
                  <a:lnTo>
                    <a:pt x="254738" y="161942"/>
                  </a:lnTo>
                  <a:lnTo>
                    <a:pt x="262328" y="161942"/>
                  </a:lnTo>
                  <a:lnTo>
                    <a:pt x="262328" y="169213"/>
                  </a:lnTo>
                  <a:lnTo>
                    <a:pt x="273345" y="169213"/>
                  </a:lnTo>
                  <a:lnTo>
                    <a:pt x="273345" y="204461"/>
                  </a:lnTo>
                  <a:lnTo>
                    <a:pt x="284362" y="204461"/>
                  </a:lnTo>
                  <a:lnTo>
                    <a:pt x="284362" y="240448"/>
                  </a:lnTo>
                  <a:lnTo>
                    <a:pt x="298806" y="240448"/>
                  </a:lnTo>
                  <a:lnTo>
                    <a:pt x="298806" y="271752"/>
                  </a:lnTo>
                  <a:lnTo>
                    <a:pt x="499439" y="271752"/>
                  </a:lnTo>
                  <a:lnTo>
                    <a:pt x="499439" y="341014"/>
                  </a:lnTo>
                  <a:lnTo>
                    <a:pt x="543262" y="341014"/>
                  </a:lnTo>
                  <a:lnTo>
                    <a:pt x="543262" y="378850"/>
                  </a:lnTo>
                  <a:lnTo>
                    <a:pt x="561134" y="378850"/>
                  </a:lnTo>
                  <a:lnTo>
                    <a:pt x="561134" y="414467"/>
                  </a:lnTo>
                  <a:lnTo>
                    <a:pt x="608262" y="414467"/>
                  </a:lnTo>
                  <a:lnTo>
                    <a:pt x="608262" y="451933"/>
                  </a:lnTo>
                  <a:lnTo>
                    <a:pt x="725655" y="451933"/>
                  </a:lnTo>
                  <a:lnTo>
                    <a:pt x="725655" y="487181"/>
                  </a:lnTo>
                  <a:lnTo>
                    <a:pt x="737651" y="487181"/>
                  </a:lnTo>
                  <a:lnTo>
                    <a:pt x="737651" y="526989"/>
                  </a:lnTo>
                  <a:lnTo>
                    <a:pt x="760053" y="526989"/>
                  </a:lnTo>
                  <a:lnTo>
                    <a:pt x="760053" y="603893"/>
                  </a:lnTo>
                  <a:lnTo>
                    <a:pt x="766296" y="603893"/>
                  </a:lnTo>
                  <a:lnTo>
                    <a:pt x="766296" y="680427"/>
                  </a:lnTo>
                  <a:lnTo>
                    <a:pt x="786861" y="680427"/>
                  </a:lnTo>
                  <a:lnTo>
                    <a:pt x="786861" y="718632"/>
                  </a:lnTo>
                  <a:lnTo>
                    <a:pt x="798245" y="718632"/>
                  </a:lnTo>
                  <a:lnTo>
                    <a:pt x="798245" y="757207"/>
                  </a:lnTo>
                  <a:lnTo>
                    <a:pt x="805100" y="757207"/>
                  </a:lnTo>
                  <a:lnTo>
                    <a:pt x="805100" y="798124"/>
                  </a:lnTo>
                  <a:lnTo>
                    <a:pt x="833989" y="798124"/>
                  </a:lnTo>
                  <a:lnTo>
                    <a:pt x="833989" y="837192"/>
                  </a:lnTo>
                  <a:lnTo>
                    <a:pt x="1004998" y="837192"/>
                  </a:lnTo>
                  <a:lnTo>
                    <a:pt x="1004998" y="878109"/>
                  </a:lnTo>
                  <a:lnTo>
                    <a:pt x="1022136" y="878109"/>
                  </a:lnTo>
                  <a:lnTo>
                    <a:pt x="1022136" y="961915"/>
                  </a:lnTo>
                  <a:lnTo>
                    <a:pt x="1030459" y="961915"/>
                  </a:lnTo>
                  <a:lnTo>
                    <a:pt x="1030459" y="1005913"/>
                  </a:lnTo>
                  <a:lnTo>
                    <a:pt x="1043435" y="1005913"/>
                  </a:lnTo>
                  <a:lnTo>
                    <a:pt x="1043435" y="1047199"/>
                  </a:lnTo>
                  <a:lnTo>
                    <a:pt x="1085055" y="1047199"/>
                  </a:lnTo>
                  <a:lnTo>
                    <a:pt x="1085055" y="1091936"/>
                  </a:lnTo>
                  <a:lnTo>
                    <a:pt x="1207711" y="1091936"/>
                  </a:lnTo>
                  <a:lnTo>
                    <a:pt x="1207711" y="1139015"/>
                  </a:lnTo>
                  <a:lnTo>
                    <a:pt x="1281403" y="1139015"/>
                  </a:lnTo>
                  <a:lnTo>
                    <a:pt x="1281403" y="1186094"/>
                  </a:lnTo>
                  <a:lnTo>
                    <a:pt x="1286667" y="1186094"/>
                  </a:lnTo>
                  <a:lnTo>
                    <a:pt x="1286667" y="1283826"/>
                  </a:lnTo>
                  <a:lnTo>
                    <a:pt x="1298785" y="1283826"/>
                  </a:lnTo>
                  <a:lnTo>
                    <a:pt x="1298785" y="1331275"/>
                  </a:lnTo>
                  <a:lnTo>
                    <a:pt x="1304539" y="1331275"/>
                  </a:lnTo>
                  <a:lnTo>
                    <a:pt x="1304539" y="1378108"/>
                  </a:lnTo>
                  <a:lnTo>
                    <a:pt x="1315556" y="1378108"/>
                  </a:lnTo>
                  <a:lnTo>
                    <a:pt x="1315556" y="1429007"/>
                  </a:lnTo>
                  <a:lnTo>
                    <a:pt x="1524512" y="1429007"/>
                  </a:lnTo>
                  <a:lnTo>
                    <a:pt x="1524512" y="1481755"/>
                  </a:lnTo>
                  <a:lnTo>
                    <a:pt x="1579230" y="1481755"/>
                  </a:lnTo>
                  <a:lnTo>
                    <a:pt x="1579230" y="1535736"/>
                  </a:lnTo>
                  <a:lnTo>
                    <a:pt x="1622196" y="1535736"/>
                  </a:lnTo>
                  <a:lnTo>
                    <a:pt x="1622196" y="1591565"/>
                  </a:lnTo>
                  <a:lnTo>
                    <a:pt x="1741425" y="1591565"/>
                  </a:lnTo>
                  <a:lnTo>
                    <a:pt x="1741425" y="1651585"/>
                  </a:lnTo>
                  <a:lnTo>
                    <a:pt x="1747913" y="1651585"/>
                  </a:lnTo>
                  <a:lnTo>
                    <a:pt x="1747913" y="1706305"/>
                  </a:lnTo>
                  <a:lnTo>
                    <a:pt x="1871426" y="1706305"/>
                  </a:lnTo>
                  <a:lnTo>
                    <a:pt x="1871426" y="1778402"/>
                  </a:lnTo>
                  <a:lnTo>
                    <a:pt x="2047943" y="1778402"/>
                  </a:lnTo>
                  <a:lnTo>
                    <a:pt x="2047943" y="1928759"/>
                  </a:lnTo>
                  <a:lnTo>
                    <a:pt x="2108904" y="1928759"/>
                  </a:lnTo>
                  <a:lnTo>
                    <a:pt x="2108904" y="2001596"/>
                  </a:lnTo>
                  <a:lnTo>
                    <a:pt x="2309904" y="2001596"/>
                  </a:lnTo>
                  <a:lnTo>
                    <a:pt x="2309904" y="2079239"/>
                  </a:lnTo>
                  <a:lnTo>
                    <a:pt x="2535508" y="2079239"/>
                  </a:lnTo>
                  <a:lnTo>
                    <a:pt x="2535508" y="2165140"/>
                  </a:lnTo>
                  <a:lnTo>
                    <a:pt x="2785105" y="2165140"/>
                  </a:lnTo>
                  <a:lnTo>
                    <a:pt x="2785105" y="2250671"/>
                  </a:lnTo>
                  <a:lnTo>
                    <a:pt x="6380819" y="2250671"/>
                  </a:lnTo>
                </a:path>
              </a:pathLst>
            </a:custGeom>
            <a:noFill/>
            <a:ln w="28575" cap="flat">
              <a:solidFill>
                <a:srgbClr val="76717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grpSp>
          <p:nvGrpSpPr>
            <p:cNvPr id="235" name="Graphic 66">
              <a:extLst>
                <a:ext uri="{FF2B5EF4-FFF2-40B4-BE49-F238E27FC236}">
                  <a16:creationId xmlns:a16="http://schemas.microsoft.com/office/drawing/2014/main" id="{7AE16F38-BA49-7EB9-6381-7664E1CCAAA7}"/>
                </a:ext>
              </a:extLst>
            </p:cNvPr>
            <p:cNvGrpSpPr/>
            <p:nvPr/>
          </p:nvGrpSpPr>
          <p:grpSpPr>
            <a:xfrm>
              <a:off x="9363081" y="3392029"/>
              <a:ext cx="105151" cy="105866"/>
              <a:chOff x="9363081" y="3392029"/>
              <a:chExt cx="105151" cy="105866"/>
            </a:xfrm>
          </p:grpSpPr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176FAAA3-B4F5-8099-C99A-783C99A34BE1}"/>
                  </a:ext>
                </a:extLst>
              </p:cNvPr>
              <p:cNvSpPr/>
              <p:nvPr/>
            </p:nvSpPr>
            <p:spPr>
              <a:xfrm>
                <a:off x="9415596" y="3392029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AC17A2DD-A57D-9215-89AE-A4E361801C5C}"/>
                  </a:ext>
                </a:extLst>
              </p:cNvPr>
              <p:cNvSpPr/>
              <p:nvPr/>
            </p:nvSpPr>
            <p:spPr>
              <a:xfrm>
                <a:off x="9363081" y="3444901"/>
                <a:ext cx="105151" cy="12324"/>
              </a:xfrm>
              <a:custGeom>
                <a:avLst/>
                <a:gdLst>
                  <a:gd name="connsiteX0" fmla="*/ 105152 w 105151"/>
                  <a:gd name="connsiteY0" fmla="*/ 0 h 12324"/>
                  <a:gd name="connsiteX1" fmla="*/ 0 w 105151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151" h="12324">
                    <a:moveTo>
                      <a:pt x="105152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38" name="Graphic 66">
              <a:extLst>
                <a:ext uri="{FF2B5EF4-FFF2-40B4-BE49-F238E27FC236}">
                  <a16:creationId xmlns:a16="http://schemas.microsoft.com/office/drawing/2014/main" id="{E15C1481-5034-CAB6-CDE5-249E97257288}"/>
                </a:ext>
              </a:extLst>
            </p:cNvPr>
            <p:cNvGrpSpPr/>
            <p:nvPr/>
          </p:nvGrpSpPr>
          <p:grpSpPr>
            <a:xfrm>
              <a:off x="7717504" y="3392029"/>
              <a:ext cx="105151" cy="105866"/>
              <a:chOff x="7717504" y="3392029"/>
              <a:chExt cx="105151" cy="105866"/>
            </a:xfrm>
          </p:grpSpPr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205ACE7A-DE08-B62F-E1A2-9AA21BCE006D}"/>
                  </a:ext>
                </a:extLst>
              </p:cNvPr>
              <p:cNvSpPr/>
              <p:nvPr/>
            </p:nvSpPr>
            <p:spPr>
              <a:xfrm>
                <a:off x="7770141" y="3392029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FA95369B-088A-BA1B-5409-85A7D11F842E}"/>
                  </a:ext>
                </a:extLst>
              </p:cNvPr>
              <p:cNvSpPr/>
              <p:nvPr/>
            </p:nvSpPr>
            <p:spPr>
              <a:xfrm>
                <a:off x="7717504" y="3444901"/>
                <a:ext cx="105151" cy="12324"/>
              </a:xfrm>
              <a:custGeom>
                <a:avLst/>
                <a:gdLst>
                  <a:gd name="connsiteX0" fmla="*/ 105151 w 105151"/>
                  <a:gd name="connsiteY0" fmla="*/ 0 h 12324"/>
                  <a:gd name="connsiteX1" fmla="*/ 0 w 105151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151" h="12324">
                    <a:moveTo>
                      <a:pt x="105151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41" name="Graphic 66">
              <a:extLst>
                <a:ext uri="{FF2B5EF4-FFF2-40B4-BE49-F238E27FC236}">
                  <a16:creationId xmlns:a16="http://schemas.microsoft.com/office/drawing/2014/main" id="{0A7998B0-655B-2550-341F-55C80DDE9EEB}"/>
                </a:ext>
              </a:extLst>
            </p:cNvPr>
            <p:cNvGrpSpPr/>
            <p:nvPr/>
          </p:nvGrpSpPr>
          <p:grpSpPr>
            <a:xfrm>
              <a:off x="6646404" y="3392029"/>
              <a:ext cx="105029" cy="105866"/>
              <a:chOff x="6646404" y="3392029"/>
              <a:chExt cx="105029" cy="105866"/>
            </a:xfrm>
          </p:grpSpPr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113EFFF9-48A9-91E0-5892-9AF9602DF2B8}"/>
                  </a:ext>
                </a:extLst>
              </p:cNvPr>
              <p:cNvSpPr/>
              <p:nvPr/>
            </p:nvSpPr>
            <p:spPr>
              <a:xfrm>
                <a:off x="6698919" y="3392029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F66CECC1-99ED-B55D-C023-9EAC410D8C95}"/>
                  </a:ext>
                </a:extLst>
              </p:cNvPr>
              <p:cNvSpPr/>
              <p:nvPr/>
            </p:nvSpPr>
            <p:spPr>
              <a:xfrm>
                <a:off x="6646404" y="3444901"/>
                <a:ext cx="105029" cy="12324"/>
              </a:xfrm>
              <a:custGeom>
                <a:avLst/>
                <a:gdLst>
                  <a:gd name="connsiteX0" fmla="*/ 105029 w 105029"/>
                  <a:gd name="connsiteY0" fmla="*/ 0 h 12324"/>
                  <a:gd name="connsiteX1" fmla="*/ 0 w 105029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029" h="12324">
                    <a:moveTo>
                      <a:pt x="10502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44" name="Graphic 66">
              <a:extLst>
                <a:ext uri="{FF2B5EF4-FFF2-40B4-BE49-F238E27FC236}">
                  <a16:creationId xmlns:a16="http://schemas.microsoft.com/office/drawing/2014/main" id="{8DE09E3C-C7A1-B06A-58FB-D3A0B18C972D}"/>
                </a:ext>
              </a:extLst>
            </p:cNvPr>
            <p:cNvGrpSpPr/>
            <p:nvPr/>
          </p:nvGrpSpPr>
          <p:grpSpPr>
            <a:xfrm>
              <a:off x="5802500" y="3392029"/>
              <a:ext cx="105151" cy="105866"/>
              <a:chOff x="5802500" y="3392029"/>
              <a:chExt cx="105151" cy="105866"/>
            </a:xfrm>
          </p:grpSpPr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78DAF22C-589F-4ABC-AD66-429330DF8CE6}"/>
                  </a:ext>
                </a:extLst>
              </p:cNvPr>
              <p:cNvSpPr/>
              <p:nvPr/>
            </p:nvSpPr>
            <p:spPr>
              <a:xfrm>
                <a:off x="5855014" y="3392029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1FA2EABE-7EDD-63BE-32FE-5F0C55E48454}"/>
                  </a:ext>
                </a:extLst>
              </p:cNvPr>
              <p:cNvSpPr/>
              <p:nvPr/>
            </p:nvSpPr>
            <p:spPr>
              <a:xfrm>
                <a:off x="5802500" y="3444901"/>
                <a:ext cx="105151" cy="12324"/>
              </a:xfrm>
              <a:custGeom>
                <a:avLst/>
                <a:gdLst>
                  <a:gd name="connsiteX0" fmla="*/ 105152 w 105151"/>
                  <a:gd name="connsiteY0" fmla="*/ 0 h 12324"/>
                  <a:gd name="connsiteX1" fmla="*/ 0 w 105151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151" h="12324">
                    <a:moveTo>
                      <a:pt x="105152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47" name="Graphic 66">
              <a:extLst>
                <a:ext uri="{FF2B5EF4-FFF2-40B4-BE49-F238E27FC236}">
                  <a16:creationId xmlns:a16="http://schemas.microsoft.com/office/drawing/2014/main" id="{A01D261A-015B-3922-2967-DA12A714BE5A}"/>
                </a:ext>
              </a:extLst>
            </p:cNvPr>
            <p:cNvGrpSpPr/>
            <p:nvPr/>
          </p:nvGrpSpPr>
          <p:grpSpPr>
            <a:xfrm>
              <a:off x="5291922" y="3219735"/>
              <a:ext cx="105029" cy="105742"/>
              <a:chOff x="5291922" y="3219735"/>
              <a:chExt cx="105029" cy="105742"/>
            </a:xfrm>
          </p:grpSpPr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C3C52E2F-8F9C-DE92-8533-A1FF1CCED44E}"/>
                  </a:ext>
                </a:extLst>
              </p:cNvPr>
              <p:cNvSpPr/>
              <p:nvPr/>
            </p:nvSpPr>
            <p:spPr>
              <a:xfrm>
                <a:off x="5344436" y="3219735"/>
                <a:ext cx="12241" cy="105742"/>
              </a:xfrm>
              <a:custGeom>
                <a:avLst/>
                <a:gdLst>
                  <a:gd name="connsiteX0" fmla="*/ 0 w 12241"/>
                  <a:gd name="connsiteY0" fmla="*/ 0 h 105742"/>
                  <a:gd name="connsiteX1" fmla="*/ 0 w 12241"/>
                  <a:gd name="connsiteY1" fmla="*/ 105743 h 10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742">
                    <a:moveTo>
                      <a:pt x="0" y="0"/>
                    </a:moveTo>
                    <a:lnTo>
                      <a:pt x="0" y="105743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31DFB6FB-A591-3BCA-F9D4-D7AA928EE7FE}"/>
                  </a:ext>
                </a:extLst>
              </p:cNvPr>
              <p:cNvSpPr/>
              <p:nvPr/>
            </p:nvSpPr>
            <p:spPr>
              <a:xfrm>
                <a:off x="5291922" y="3272607"/>
                <a:ext cx="105029" cy="12324"/>
              </a:xfrm>
              <a:custGeom>
                <a:avLst/>
                <a:gdLst>
                  <a:gd name="connsiteX0" fmla="*/ 105029 w 105029"/>
                  <a:gd name="connsiteY0" fmla="*/ 0 h 12324"/>
                  <a:gd name="connsiteX1" fmla="*/ 0 w 105029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029" h="12324">
                    <a:moveTo>
                      <a:pt x="10502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50" name="Graphic 66">
              <a:extLst>
                <a:ext uri="{FF2B5EF4-FFF2-40B4-BE49-F238E27FC236}">
                  <a16:creationId xmlns:a16="http://schemas.microsoft.com/office/drawing/2014/main" id="{E28FAC19-991B-B303-5ADC-01F50223A1B3}"/>
                </a:ext>
              </a:extLst>
            </p:cNvPr>
            <p:cNvGrpSpPr/>
            <p:nvPr/>
          </p:nvGrpSpPr>
          <p:grpSpPr>
            <a:xfrm>
              <a:off x="5018087" y="2919761"/>
              <a:ext cx="105151" cy="105866"/>
              <a:chOff x="5018087" y="2919761"/>
              <a:chExt cx="105151" cy="105866"/>
            </a:xfrm>
          </p:grpSpPr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6F5B0A8A-C7F9-9B42-ACB1-467FA638F3A0}"/>
                  </a:ext>
                </a:extLst>
              </p:cNvPr>
              <p:cNvSpPr/>
              <p:nvPr/>
            </p:nvSpPr>
            <p:spPr>
              <a:xfrm>
                <a:off x="5070724" y="2919761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A06F1EB6-AB31-373E-7053-9E44306DF56B}"/>
                  </a:ext>
                </a:extLst>
              </p:cNvPr>
              <p:cNvSpPr/>
              <p:nvPr/>
            </p:nvSpPr>
            <p:spPr>
              <a:xfrm>
                <a:off x="5018087" y="2972755"/>
                <a:ext cx="105151" cy="12324"/>
              </a:xfrm>
              <a:custGeom>
                <a:avLst/>
                <a:gdLst>
                  <a:gd name="connsiteX0" fmla="*/ 105151 w 105151"/>
                  <a:gd name="connsiteY0" fmla="*/ 0 h 12324"/>
                  <a:gd name="connsiteX1" fmla="*/ 0 w 105151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151" h="12324">
                    <a:moveTo>
                      <a:pt x="105151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53" name="Graphic 66">
              <a:extLst>
                <a:ext uri="{FF2B5EF4-FFF2-40B4-BE49-F238E27FC236}">
                  <a16:creationId xmlns:a16="http://schemas.microsoft.com/office/drawing/2014/main" id="{2585FFBF-6F2A-AA5A-5FA0-A0314037CB21}"/>
                </a:ext>
              </a:extLst>
            </p:cNvPr>
            <p:cNvGrpSpPr/>
            <p:nvPr/>
          </p:nvGrpSpPr>
          <p:grpSpPr>
            <a:xfrm>
              <a:off x="4797012" y="2847417"/>
              <a:ext cx="105151" cy="105742"/>
              <a:chOff x="4797012" y="2847417"/>
              <a:chExt cx="105151" cy="105742"/>
            </a:xfrm>
          </p:grpSpPr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87703DC8-0027-C5AE-2C35-D4B9C5AE5E8C}"/>
                  </a:ext>
                </a:extLst>
              </p:cNvPr>
              <p:cNvSpPr/>
              <p:nvPr/>
            </p:nvSpPr>
            <p:spPr>
              <a:xfrm>
                <a:off x="4849527" y="2847417"/>
                <a:ext cx="12241" cy="105742"/>
              </a:xfrm>
              <a:custGeom>
                <a:avLst/>
                <a:gdLst>
                  <a:gd name="connsiteX0" fmla="*/ 0 w 12241"/>
                  <a:gd name="connsiteY0" fmla="*/ 0 h 105742"/>
                  <a:gd name="connsiteX1" fmla="*/ 0 w 12241"/>
                  <a:gd name="connsiteY1" fmla="*/ 105743 h 10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742">
                    <a:moveTo>
                      <a:pt x="0" y="0"/>
                    </a:moveTo>
                    <a:lnTo>
                      <a:pt x="0" y="105743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ACC39AD8-2A2E-6C1C-E684-E74FBA5493E1}"/>
                  </a:ext>
                </a:extLst>
              </p:cNvPr>
              <p:cNvSpPr/>
              <p:nvPr/>
            </p:nvSpPr>
            <p:spPr>
              <a:xfrm>
                <a:off x="4797012" y="2900288"/>
                <a:ext cx="105151" cy="12324"/>
              </a:xfrm>
              <a:custGeom>
                <a:avLst/>
                <a:gdLst>
                  <a:gd name="connsiteX0" fmla="*/ 105152 w 105151"/>
                  <a:gd name="connsiteY0" fmla="*/ 0 h 12324"/>
                  <a:gd name="connsiteX1" fmla="*/ 0 w 105151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151" h="12324">
                    <a:moveTo>
                      <a:pt x="105152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56" name="Graphic 66">
              <a:extLst>
                <a:ext uri="{FF2B5EF4-FFF2-40B4-BE49-F238E27FC236}">
                  <a16:creationId xmlns:a16="http://schemas.microsoft.com/office/drawing/2014/main" id="{EC6F1661-D1C6-E7FE-540B-E9F4B55D19C4}"/>
                </a:ext>
              </a:extLst>
            </p:cNvPr>
            <p:cNvGrpSpPr/>
            <p:nvPr/>
          </p:nvGrpSpPr>
          <p:grpSpPr>
            <a:xfrm>
              <a:off x="4591851" y="2676725"/>
              <a:ext cx="105151" cy="105866"/>
              <a:chOff x="4591851" y="2676725"/>
              <a:chExt cx="105151" cy="105866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503A2460-3D7B-108A-69EE-64BB65585B3E}"/>
                  </a:ext>
                </a:extLst>
              </p:cNvPr>
              <p:cNvSpPr/>
              <p:nvPr/>
            </p:nvSpPr>
            <p:spPr>
              <a:xfrm>
                <a:off x="4644488" y="2676725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5D5A7BBD-C50D-CD83-6ECF-44EB34834C94}"/>
                  </a:ext>
                </a:extLst>
              </p:cNvPr>
              <p:cNvSpPr/>
              <p:nvPr/>
            </p:nvSpPr>
            <p:spPr>
              <a:xfrm>
                <a:off x="4591851" y="2729596"/>
                <a:ext cx="105151" cy="12324"/>
              </a:xfrm>
              <a:custGeom>
                <a:avLst/>
                <a:gdLst>
                  <a:gd name="connsiteX0" fmla="*/ 105151 w 105151"/>
                  <a:gd name="connsiteY0" fmla="*/ 0 h 12324"/>
                  <a:gd name="connsiteX1" fmla="*/ 0 w 105151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151" h="12324">
                    <a:moveTo>
                      <a:pt x="105151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59" name="Graphic 66">
              <a:extLst>
                <a:ext uri="{FF2B5EF4-FFF2-40B4-BE49-F238E27FC236}">
                  <a16:creationId xmlns:a16="http://schemas.microsoft.com/office/drawing/2014/main" id="{F106E131-C7FF-B80E-E757-B3A7A443424B}"/>
                </a:ext>
              </a:extLst>
            </p:cNvPr>
            <p:cNvGrpSpPr/>
            <p:nvPr/>
          </p:nvGrpSpPr>
          <p:grpSpPr>
            <a:xfrm>
              <a:off x="4553903" y="2623237"/>
              <a:ext cx="105151" cy="105742"/>
              <a:chOff x="4553903" y="2623237"/>
              <a:chExt cx="105151" cy="105742"/>
            </a:xfrm>
          </p:grpSpPr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5CF6C2EA-21BF-8F60-8620-0DF4399B9B26}"/>
                  </a:ext>
                </a:extLst>
              </p:cNvPr>
              <p:cNvSpPr/>
              <p:nvPr/>
            </p:nvSpPr>
            <p:spPr>
              <a:xfrm>
                <a:off x="4606540" y="2623237"/>
                <a:ext cx="12241" cy="105742"/>
              </a:xfrm>
              <a:custGeom>
                <a:avLst/>
                <a:gdLst>
                  <a:gd name="connsiteX0" fmla="*/ 0 w 12241"/>
                  <a:gd name="connsiteY0" fmla="*/ 0 h 105742"/>
                  <a:gd name="connsiteX1" fmla="*/ 0 w 12241"/>
                  <a:gd name="connsiteY1" fmla="*/ 105743 h 10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742">
                    <a:moveTo>
                      <a:pt x="0" y="0"/>
                    </a:moveTo>
                    <a:lnTo>
                      <a:pt x="0" y="105743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18909A3F-33EA-250E-D83A-909B52141C51}"/>
                  </a:ext>
                </a:extLst>
              </p:cNvPr>
              <p:cNvSpPr/>
              <p:nvPr/>
            </p:nvSpPr>
            <p:spPr>
              <a:xfrm>
                <a:off x="4553903" y="2676109"/>
                <a:ext cx="105151" cy="12324"/>
              </a:xfrm>
              <a:custGeom>
                <a:avLst/>
                <a:gdLst>
                  <a:gd name="connsiteX0" fmla="*/ 105152 w 105151"/>
                  <a:gd name="connsiteY0" fmla="*/ 0 h 12324"/>
                  <a:gd name="connsiteX1" fmla="*/ 0 w 105151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151" h="12324">
                    <a:moveTo>
                      <a:pt x="105152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62" name="Graphic 66">
              <a:extLst>
                <a:ext uri="{FF2B5EF4-FFF2-40B4-BE49-F238E27FC236}">
                  <a16:creationId xmlns:a16="http://schemas.microsoft.com/office/drawing/2014/main" id="{DF498914-3B49-E290-EBA8-D4E8A1067C1D}"/>
                </a:ext>
              </a:extLst>
            </p:cNvPr>
            <p:cNvGrpSpPr/>
            <p:nvPr/>
          </p:nvGrpSpPr>
          <p:grpSpPr>
            <a:xfrm>
              <a:off x="4304184" y="2570242"/>
              <a:ext cx="105151" cy="105866"/>
              <a:chOff x="4304184" y="2570242"/>
              <a:chExt cx="105151" cy="105866"/>
            </a:xfrm>
          </p:grpSpPr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65A75BF3-14F2-D8FF-4A0D-DCC262280936}"/>
                  </a:ext>
                </a:extLst>
              </p:cNvPr>
              <p:cNvSpPr/>
              <p:nvPr/>
            </p:nvSpPr>
            <p:spPr>
              <a:xfrm>
                <a:off x="4356698" y="2570242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8E2B6267-1AAF-E91F-6829-A7901ADE57E0}"/>
                  </a:ext>
                </a:extLst>
              </p:cNvPr>
              <p:cNvSpPr/>
              <p:nvPr/>
            </p:nvSpPr>
            <p:spPr>
              <a:xfrm>
                <a:off x="4304184" y="2623237"/>
                <a:ext cx="105151" cy="12324"/>
              </a:xfrm>
              <a:custGeom>
                <a:avLst/>
                <a:gdLst>
                  <a:gd name="connsiteX0" fmla="*/ 105151 w 105151"/>
                  <a:gd name="connsiteY0" fmla="*/ 0 h 12324"/>
                  <a:gd name="connsiteX1" fmla="*/ 0 w 105151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151" h="12324">
                    <a:moveTo>
                      <a:pt x="105151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65" name="Graphic 66">
              <a:extLst>
                <a:ext uri="{FF2B5EF4-FFF2-40B4-BE49-F238E27FC236}">
                  <a16:creationId xmlns:a16="http://schemas.microsoft.com/office/drawing/2014/main" id="{36A1A2C5-5DA6-D31A-57F3-C7B2C0DC23C8}"/>
                </a:ext>
              </a:extLst>
            </p:cNvPr>
            <p:cNvGrpSpPr/>
            <p:nvPr/>
          </p:nvGrpSpPr>
          <p:grpSpPr>
            <a:xfrm>
              <a:off x="4286557" y="2519589"/>
              <a:ext cx="105029" cy="105866"/>
              <a:chOff x="4286557" y="2519589"/>
              <a:chExt cx="105029" cy="105866"/>
            </a:xfrm>
          </p:grpSpPr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E8334CC3-572D-4C05-D0F5-6C86EDD5BCB5}"/>
                  </a:ext>
                </a:extLst>
              </p:cNvPr>
              <p:cNvSpPr/>
              <p:nvPr/>
            </p:nvSpPr>
            <p:spPr>
              <a:xfrm>
                <a:off x="4339071" y="2519589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9C588FB8-AC08-0216-DC08-DB7CABD2419C}"/>
                  </a:ext>
                </a:extLst>
              </p:cNvPr>
              <p:cNvSpPr/>
              <p:nvPr/>
            </p:nvSpPr>
            <p:spPr>
              <a:xfrm>
                <a:off x="4286557" y="2572461"/>
                <a:ext cx="105029" cy="12324"/>
              </a:xfrm>
              <a:custGeom>
                <a:avLst/>
                <a:gdLst>
                  <a:gd name="connsiteX0" fmla="*/ 105029 w 105029"/>
                  <a:gd name="connsiteY0" fmla="*/ 0 h 12324"/>
                  <a:gd name="connsiteX1" fmla="*/ 0 w 105029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029" h="12324">
                    <a:moveTo>
                      <a:pt x="10502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68" name="Graphic 66">
              <a:extLst>
                <a:ext uri="{FF2B5EF4-FFF2-40B4-BE49-F238E27FC236}">
                  <a16:creationId xmlns:a16="http://schemas.microsoft.com/office/drawing/2014/main" id="{2B95B86E-2377-1EC4-0818-D977540C3712}"/>
                </a:ext>
              </a:extLst>
            </p:cNvPr>
            <p:cNvGrpSpPr/>
            <p:nvPr/>
          </p:nvGrpSpPr>
          <p:grpSpPr>
            <a:xfrm>
              <a:off x="4248976" y="2280867"/>
              <a:ext cx="105151" cy="105866"/>
              <a:chOff x="4248976" y="2280867"/>
              <a:chExt cx="105151" cy="105866"/>
            </a:xfrm>
          </p:grpSpPr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9F27B91B-D106-1D72-DB7C-97BFAB76983E}"/>
                  </a:ext>
                </a:extLst>
              </p:cNvPr>
              <p:cNvSpPr/>
              <p:nvPr/>
            </p:nvSpPr>
            <p:spPr>
              <a:xfrm>
                <a:off x="4301613" y="2280867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BCEF7B0A-EAD6-B7F3-D4AD-48BE1E8B5D44}"/>
                  </a:ext>
                </a:extLst>
              </p:cNvPr>
              <p:cNvSpPr/>
              <p:nvPr/>
            </p:nvSpPr>
            <p:spPr>
              <a:xfrm>
                <a:off x="4248976" y="2333738"/>
                <a:ext cx="105151" cy="12324"/>
              </a:xfrm>
              <a:custGeom>
                <a:avLst/>
                <a:gdLst>
                  <a:gd name="connsiteX0" fmla="*/ 105151 w 105151"/>
                  <a:gd name="connsiteY0" fmla="*/ 0 h 12324"/>
                  <a:gd name="connsiteX1" fmla="*/ 0 w 105151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151" h="12324">
                    <a:moveTo>
                      <a:pt x="105151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71" name="Graphic 66">
              <a:extLst>
                <a:ext uri="{FF2B5EF4-FFF2-40B4-BE49-F238E27FC236}">
                  <a16:creationId xmlns:a16="http://schemas.microsoft.com/office/drawing/2014/main" id="{173FC73A-5FA4-7089-4222-F8B5897D877D}"/>
                </a:ext>
              </a:extLst>
            </p:cNvPr>
            <p:cNvGrpSpPr/>
            <p:nvPr/>
          </p:nvGrpSpPr>
          <p:grpSpPr>
            <a:xfrm>
              <a:off x="4225840" y="2280867"/>
              <a:ext cx="105029" cy="105866"/>
              <a:chOff x="4225840" y="2280867"/>
              <a:chExt cx="105029" cy="105866"/>
            </a:xfrm>
          </p:grpSpPr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18033356-9F9A-AE54-5E39-354CCF62483C}"/>
                  </a:ext>
                </a:extLst>
              </p:cNvPr>
              <p:cNvSpPr/>
              <p:nvPr/>
            </p:nvSpPr>
            <p:spPr>
              <a:xfrm>
                <a:off x="4278355" y="2280867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A2CEEC9F-C32C-3AC4-11F5-8D702CF2957B}"/>
                  </a:ext>
                </a:extLst>
              </p:cNvPr>
              <p:cNvSpPr/>
              <p:nvPr/>
            </p:nvSpPr>
            <p:spPr>
              <a:xfrm>
                <a:off x="4225840" y="2333738"/>
                <a:ext cx="105029" cy="12324"/>
              </a:xfrm>
              <a:custGeom>
                <a:avLst/>
                <a:gdLst>
                  <a:gd name="connsiteX0" fmla="*/ 105029 w 105029"/>
                  <a:gd name="connsiteY0" fmla="*/ 0 h 12324"/>
                  <a:gd name="connsiteX1" fmla="*/ 0 w 105029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029" h="12324">
                    <a:moveTo>
                      <a:pt x="10502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74" name="Graphic 66">
              <a:extLst>
                <a:ext uri="{FF2B5EF4-FFF2-40B4-BE49-F238E27FC236}">
                  <a16:creationId xmlns:a16="http://schemas.microsoft.com/office/drawing/2014/main" id="{23FD9243-4547-59DE-2408-C2B8C3E2A13E}"/>
                </a:ext>
              </a:extLst>
            </p:cNvPr>
            <p:cNvGrpSpPr/>
            <p:nvPr/>
          </p:nvGrpSpPr>
          <p:grpSpPr>
            <a:xfrm>
              <a:off x="4146151" y="2232925"/>
              <a:ext cx="105029" cy="105866"/>
              <a:chOff x="4146151" y="2232925"/>
              <a:chExt cx="105029" cy="105866"/>
            </a:xfrm>
          </p:grpSpPr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86C6D025-4A9E-57E2-CF80-3075E245CA03}"/>
                  </a:ext>
                </a:extLst>
              </p:cNvPr>
              <p:cNvSpPr/>
              <p:nvPr/>
            </p:nvSpPr>
            <p:spPr>
              <a:xfrm>
                <a:off x="4198665" y="2232925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DF8EAF8A-5805-5EA3-5CD5-5B99071E7D72}"/>
                  </a:ext>
                </a:extLst>
              </p:cNvPr>
              <p:cNvSpPr/>
              <p:nvPr/>
            </p:nvSpPr>
            <p:spPr>
              <a:xfrm>
                <a:off x="4146151" y="2285797"/>
                <a:ext cx="105029" cy="12324"/>
              </a:xfrm>
              <a:custGeom>
                <a:avLst/>
                <a:gdLst>
                  <a:gd name="connsiteX0" fmla="*/ 105029 w 105029"/>
                  <a:gd name="connsiteY0" fmla="*/ 0 h 12324"/>
                  <a:gd name="connsiteX1" fmla="*/ 0 w 105029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029" h="12324">
                    <a:moveTo>
                      <a:pt x="10502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77" name="Graphic 66">
              <a:extLst>
                <a:ext uri="{FF2B5EF4-FFF2-40B4-BE49-F238E27FC236}">
                  <a16:creationId xmlns:a16="http://schemas.microsoft.com/office/drawing/2014/main" id="{4168AEFE-18B6-1431-DBA0-E0A58C0A4248}"/>
                </a:ext>
              </a:extLst>
            </p:cNvPr>
            <p:cNvGrpSpPr/>
            <p:nvPr/>
          </p:nvGrpSpPr>
          <p:grpSpPr>
            <a:xfrm>
              <a:off x="4060585" y="2188558"/>
              <a:ext cx="105029" cy="105866"/>
              <a:chOff x="4060585" y="2188558"/>
              <a:chExt cx="105029" cy="105866"/>
            </a:xfrm>
          </p:grpSpPr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A40A9728-25FD-5B7B-62C4-FD23CF45E8AF}"/>
                  </a:ext>
                </a:extLst>
              </p:cNvPr>
              <p:cNvSpPr/>
              <p:nvPr/>
            </p:nvSpPr>
            <p:spPr>
              <a:xfrm>
                <a:off x="4113100" y="2188558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9F425FC5-DCAB-3B0E-02A6-E3825A4752E2}"/>
                  </a:ext>
                </a:extLst>
              </p:cNvPr>
              <p:cNvSpPr/>
              <p:nvPr/>
            </p:nvSpPr>
            <p:spPr>
              <a:xfrm>
                <a:off x="4060585" y="2241429"/>
                <a:ext cx="105029" cy="12324"/>
              </a:xfrm>
              <a:custGeom>
                <a:avLst/>
                <a:gdLst>
                  <a:gd name="connsiteX0" fmla="*/ 105029 w 105029"/>
                  <a:gd name="connsiteY0" fmla="*/ 0 h 12324"/>
                  <a:gd name="connsiteX1" fmla="*/ 0 w 105029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029" h="12324">
                    <a:moveTo>
                      <a:pt x="10502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80" name="Graphic 66">
              <a:extLst>
                <a:ext uri="{FF2B5EF4-FFF2-40B4-BE49-F238E27FC236}">
                  <a16:creationId xmlns:a16="http://schemas.microsoft.com/office/drawing/2014/main" id="{AE241CAC-79CF-1A30-2D7E-C99780F070AD}"/>
                </a:ext>
              </a:extLst>
            </p:cNvPr>
            <p:cNvGrpSpPr/>
            <p:nvPr/>
          </p:nvGrpSpPr>
          <p:grpSpPr>
            <a:xfrm>
              <a:off x="4018965" y="2147271"/>
              <a:ext cx="105151" cy="105866"/>
              <a:chOff x="4018965" y="2147271"/>
              <a:chExt cx="105151" cy="105866"/>
            </a:xfrm>
          </p:grpSpPr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DF0C6E8D-3730-C862-3E3E-85AD7477D0F5}"/>
                  </a:ext>
                </a:extLst>
              </p:cNvPr>
              <p:cNvSpPr/>
              <p:nvPr/>
            </p:nvSpPr>
            <p:spPr>
              <a:xfrm>
                <a:off x="4071602" y="2147271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C84BBB6B-2C1B-F5F6-6AA5-DB9901EC56E5}"/>
                  </a:ext>
                </a:extLst>
              </p:cNvPr>
              <p:cNvSpPr/>
              <p:nvPr/>
            </p:nvSpPr>
            <p:spPr>
              <a:xfrm>
                <a:off x="4018965" y="2200143"/>
                <a:ext cx="105151" cy="12324"/>
              </a:xfrm>
              <a:custGeom>
                <a:avLst/>
                <a:gdLst>
                  <a:gd name="connsiteX0" fmla="*/ 105151 w 105151"/>
                  <a:gd name="connsiteY0" fmla="*/ 0 h 12324"/>
                  <a:gd name="connsiteX1" fmla="*/ 0 w 105151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151" h="12324">
                    <a:moveTo>
                      <a:pt x="105151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83" name="Graphic 66">
              <a:extLst>
                <a:ext uri="{FF2B5EF4-FFF2-40B4-BE49-F238E27FC236}">
                  <a16:creationId xmlns:a16="http://schemas.microsoft.com/office/drawing/2014/main" id="{27514D9F-3750-5750-022A-9816144BA131}"/>
                </a:ext>
              </a:extLst>
            </p:cNvPr>
            <p:cNvGrpSpPr/>
            <p:nvPr/>
          </p:nvGrpSpPr>
          <p:grpSpPr>
            <a:xfrm>
              <a:off x="3981507" y="1978798"/>
              <a:ext cx="105151" cy="105866"/>
              <a:chOff x="3981507" y="1978798"/>
              <a:chExt cx="105151" cy="105866"/>
            </a:xfrm>
          </p:grpSpPr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88138089-DB8E-2B0A-9C71-235E04D154E4}"/>
                  </a:ext>
                </a:extLst>
              </p:cNvPr>
              <p:cNvSpPr/>
              <p:nvPr/>
            </p:nvSpPr>
            <p:spPr>
              <a:xfrm>
                <a:off x="4034022" y="1978798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E4FFA77E-A2EA-76B6-782A-70EBB8D62E82}"/>
                  </a:ext>
                </a:extLst>
              </p:cNvPr>
              <p:cNvSpPr/>
              <p:nvPr/>
            </p:nvSpPr>
            <p:spPr>
              <a:xfrm>
                <a:off x="3981507" y="2031669"/>
                <a:ext cx="105151" cy="12324"/>
              </a:xfrm>
              <a:custGeom>
                <a:avLst/>
                <a:gdLst>
                  <a:gd name="connsiteX0" fmla="*/ 105151 w 105151"/>
                  <a:gd name="connsiteY0" fmla="*/ 0 h 12324"/>
                  <a:gd name="connsiteX1" fmla="*/ 0 w 105151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151" h="12324">
                    <a:moveTo>
                      <a:pt x="105151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86" name="Graphic 66">
              <a:extLst>
                <a:ext uri="{FF2B5EF4-FFF2-40B4-BE49-F238E27FC236}">
                  <a16:creationId xmlns:a16="http://schemas.microsoft.com/office/drawing/2014/main" id="{AF373264-CF7F-DED4-12B5-BBAE9EFB32CC}"/>
                </a:ext>
              </a:extLst>
            </p:cNvPr>
            <p:cNvGrpSpPr/>
            <p:nvPr/>
          </p:nvGrpSpPr>
          <p:grpSpPr>
            <a:xfrm>
              <a:off x="3835103" y="1978798"/>
              <a:ext cx="105151" cy="105866"/>
              <a:chOff x="3835103" y="1978798"/>
              <a:chExt cx="105151" cy="105866"/>
            </a:xfrm>
          </p:grpSpPr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BA744BA7-7CC0-7F81-17DF-3F3E9739B44D}"/>
                  </a:ext>
                </a:extLst>
              </p:cNvPr>
              <p:cNvSpPr/>
              <p:nvPr/>
            </p:nvSpPr>
            <p:spPr>
              <a:xfrm>
                <a:off x="3887618" y="1978798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E0D68F03-EB71-6977-2394-8B08B620FEF2}"/>
                  </a:ext>
                </a:extLst>
              </p:cNvPr>
              <p:cNvSpPr/>
              <p:nvPr/>
            </p:nvSpPr>
            <p:spPr>
              <a:xfrm>
                <a:off x="3835103" y="2031669"/>
                <a:ext cx="105151" cy="12324"/>
              </a:xfrm>
              <a:custGeom>
                <a:avLst/>
                <a:gdLst>
                  <a:gd name="connsiteX0" fmla="*/ 105151 w 105151"/>
                  <a:gd name="connsiteY0" fmla="*/ 0 h 12324"/>
                  <a:gd name="connsiteX1" fmla="*/ 0 w 105151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151" h="12324">
                    <a:moveTo>
                      <a:pt x="105151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89" name="Graphic 66">
              <a:extLst>
                <a:ext uri="{FF2B5EF4-FFF2-40B4-BE49-F238E27FC236}">
                  <a16:creationId xmlns:a16="http://schemas.microsoft.com/office/drawing/2014/main" id="{182EFF37-F40F-6DA8-1D1D-77462F96A54E}"/>
                </a:ext>
              </a:extLst>
            </p:cNvPr>
            <p:cNvGrpSpPr/>
            <p:nvPr/>
          </p:nvGrpSpPr>
          <p:grpSpPr>
            <a:xfrm>
              <a:off x="3786506" y="1940592"/>
              <a:ext cx="105151" cy="105742"/>
              <a:chOff x="3786506" y="1940592"/>
              <a:chExt cx="105151" cy="105742"/>
            </a:xfrm>
          </p:grpSpPr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95EB43C5-1635-EB4B-8D8A-70BE414445D2}"/>
                  </a:ext>
                </a:extLst>
              </p:cNvPr>
              <p:cNvSpPr/>
              <p:nvPr/>
            </p:nvSpPr>
            <p:spPr>
              <a:xfrm>
                <a:off x="3839020" y="1940592"/>
                <a:ext cx="12241" cy="105742"/>
              </a:xfrm>
              <a:custGeom>
                <a:avLst/>
                <a:gdLst>
                  <a:gd name="connsiteX0" fmla="*/ 0 w 12241"/>
                  <a:gd name="connsiteY0" fmla="*/ 0 h 105742"/>
                  <a:gd name="connsiteX1" fmla="*/ 0 w 12241"/>
                  <a:gd name="connsiteY1" fmla="*/ 105743 h 10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742">
                    <a:moveTo>
                      <a:pt x="0" y="0"/>
                    </a:moveTo>
                    <a:lnTo>
                      <a:pt x="0" y="105743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6C48D8A5-643D-2552-3BB2-854922B89ADB}"/>
                  </a:ext>
                </a:extLst>
              </p:cNvPr>
              <p:cNvSpPr/>
              <p:nvPr/>
            </p:nvSpPr>
            <p:spPr>
              <a:xfrm>
                <a:off x="3786506" y="1993463"/>
                <a:ext cx="105151" cy="12324"/>
              </a:xfrm>
              <a:custGeom>
                <a:avLst/>
                <a:gdLst>
                  <a:gd name="connsiteX0" fmla="*/ 105151 w 105151"/>
                  <a:gd name="connsiteY0" fmla="*/ 0 h 12324"/>
                  <a:gd name="connsiteX1" fmla="*/ 0 w 105151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151" h="12324">
                    <a:moveTo>
                      <a:pt x="105151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92" name="Graphic 66">
              <a:extLst>
                <a:ext uri="{FF2B5EF4-FFF2-40B4-BE49-F238E27FC236}">
                  <a16:creationId xmlns:a16="http://schemas.microsoft.com/office/drawing/2014/main" id="{03E012A5-6204-E108-D4C9-20C233D37361}"/>
                </a:ext>
              </a:extLst>
            </p:cNvPr>
            <p:cNvGrpSpPr/>
            <p:nvPr/>
          </p:nvGrpSpPr>
          <p:grpSpPr>
            <a:xfrm>
              <a:off x="3780385" y="1899182"/>
              <a:ext cx="105151" cy="105866"/>
              <a:chOff x="3780385" y="1899182"/>
              <a:chExt cx="105151" cy="105866"/>
            </a:xfrm>
          </p:grpSpPr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D5936FEF-8AF6-F23A-A9D6-D3CEBEB6E42A}"/>
                  </a:ext>
                </a:extLst>
              </p:cNvPr>
              <p:cNvSpPr/>
              <p:nvPr/>
            </p:nvSpPr>
            <p:spPr>
              <a:xfrm>
                <a:off x="3833022" y="1899182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0D11330F-BCCF-F7E4-C6B5-2F6A694E100B}"/>
                  </a:ext>
                </a:extLst>
              </p:cNvPr>
              <p:cNvSpPr/>
              <p:nvPr/>
            </p:nvSpPr>
            <p:spPr>
              <a:xfrm>
                <a:off x="3780385" y="1952177"/>
                <a:ext cx="105151" cy="12324"/>
              </a:xfrm>
              <a:custGeom>
                <a:avLst/>
                <a:gdLst>
                  <a:gd name="connsiteX0" fmla="*/ 105151 w 105151"/>
                  <a:gd name="connsiteY0" fmla="*/ 0 h 12324"/>
                  <a:gd name="connsiteX1" fmla="*/ 0 w 105151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151" h="12324">
                    <a:moveTo>
                      <a:pt x="105151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95" name="Graphic 66">
              <a:extLst>
                <a:ext uri="{FF2B5EF4-FFF2-40B4-BE49-F238E27FC236}">
                  <a16:creationId xmlns:a16="http://schemas.microsoft.com/office/drawing/2014/main" id="{E31C4219-0700-0B67-5A53-D3E06D4E6592}"/>
                </a:ext>
              </a:extLst>
            </p:cNvPr>
            <p:cNvGrpSpPr/>
            <p:nvPr/>
          </p:nvGrpSpPr>
          <p:grpSpPr>
            <a:xfrm>
              <a:off x="3718567" y="1629156"/>
              <a:ext cx="105151" cy="105742"/>
              <a:chOff x="3718567" y="1629156"/>
              <a:chExt cx="105151" cy="105742"/>
            </a:xfrm>
          </p:grpSpPr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4CD009C6-31CC-1CDF-8837-B838929BB5CB}"/>
                  </a:ext>
                </a:extLst>
              </p:cNvPr>
              <p:cNvSpPr/>
              <p:nvPr/>
            </p:nvSpPr>
            <p:spPr>
              <a:xfrm>
                <a:off x="3771204" y="1629156"/>
                <a:ext cx="12241" cy="105742"/>
              </a:xfrm>
              <a:custGeom>
                <a:avLst/>
                <a:gdLst>
                  <a:gd name="connsiteX0" fmla="*/ 0 w 12241"/>
                  <a:gd name="connsiteY0" fmla="*/ 0 h 105742"/>
                  <a:gd name="connsiteX1" fmla="*/ 0 w 12241"/>
                  <a:gd name="connsiteY1" fmla="*/ 105743 h 10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742">
                    <a:moveTo>
                      <a:pt x="0" y="0"/>
                    </a:moveTo>
                    <a:lnTo>
                      <a:pt x="0" y="105743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225DEE8A-96E6-1536-1702-2F0D90544262}"/>
                  </a:ext>
                </a:extLst>
              </p:cNvPr>
              <p:cNvSpPr/>
              <p:nvPr/>
            </p:nvSpPr>
            <p:spPr>
              <a:xfrm>
                <a:off x="3718567" y="1682027"/>
                <a:ext cx="105151" cy="12324"/>
              </a:xfrm>
              <a:custGeom>
                <a:avLst/>
                <a:gdLst>
                  <a:gd name="connsiteX0" fmla="*/ 105151 w 105151"/>
                  <a:gd name="connsiteY0" fmla="*/ 0 h 12324"/>
                  <a:gd name="connsiteX1" fmla="*/ 0 w 105151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151" h="12324">
                    <a:moveTo>
                      <a:pt x="105151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98" name="Graphic 66">
              <a:extLst>
                <a:ext uri="{FF2B5EF4-FFF2-40B4-BE49-F238E27FC236}">
                  <a16:creationId xmlns:a16="http://schemas.microsoft.com/office/drawing/2014/main" id="{1D370BDC-0604-7260-4A63-E39E85E2AB1B}"/>
                </a:ext>
              </a:extLst>
            </p:cNvPr>
            <p:cNvGrpSpPr/>
            <p:nvPr/>
          </p:nvGrpSpPr>
          <p:grpSpPr>
            <a:xfrm>
              <a:off x="3689189" y="1594401"/>
              <a:ext cx="105151" cy="105866"/>
              <a:chOff x="3689189" y="1594401"/>
              <a:chExt cx="105151" cy="105866"/>
            </a:xfrm>
          </p:grpSpPr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49C2EF1F-7A91-BB30-E9DE-13C5C6D1773A}"/>
                  </a:ext>
                </a:extLst>
              </p:cNvPr>
              <p:cNvSpPr/>
              <p:nvPr/>
            </p:nvSpPr>
            <p:spPr>
              <a:xfrm>
                <a:off x="3741826" y="1594401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60BBBEE6-A0F7-1E35-DEF7-EF75FC36EB0E}"/>
                  </a:ext>
                </a:extLst>
              </p:cNvPr>
              <p:cNvSpPr/>
              <p:nvPr/>
            </p:nvSpPr>
            <p:spPr>
              <a:xfrm>
                <a:off x="3689189" y="1647396"/>
                <a:ext cx="105151" cy="12324"/>
              </a:xfrm>
              <a:custGeom>
                <a:avLst/>
                <a:gdLst>
                  <a:gd name="connsiteX0" fmla="*/ 105151 w 105151"/>
                  <a:gd name="connsiteY0" fmla="*/ 0 h 12324"/>
                  <a:gd name="connsiteX1" fmla="*/ 0 w 105151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151" h="12324">
                    <a:moveTo>
                      <a:pt x="105151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301" name="Graphic 66">
              <a:extLst>
                <a:ext uri="{FF2B5EF4-FFF2-40B4-BE49-F238E27FC236}">
                  <a16:creationId xmlns:a16="http://schemas.microsoft.com/office/drawing/2014/main" id="{4F7EE62A-A66D-D02C-2B25-70C45910DBC6}"/>
                </a:ext>
              </a:extLst>
            </p:cNvPr>
            <p:cNvGrpSpPr/>
            <p:nvPr/>
          </p:nvGrpSpPr>
          <p:grpSpPr>
            <a:xfrm>
              <a:off x="3543642" y="1519469"/>
              <a:ext cx="105029" cy="105866"/>
              <a:chOff x="3543642" y="1519469"/>
              <a:chExt cx="105029" cy="105866"/>
            </a:xfrm>
          </p:grpSpPr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761BEC4A-A98D-1B8D-E837-21BAD40A39AD}"/>
                  </a:ext>
                </a:extLst>
              </p:cNvPr>
              <p:cNvSpPr/>
              <p:nvPr/>
            </p:nvSpPr>
            <p:spPr>
              <a:xfrm>
                <a:off x="3596156" y="1519469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5BF47238-20F6-EDBA-12E6-0CA10053C5F2}"/>
                  </a:ext>
                </a:extLst>
              </p:cNvPr>
              <p:cNvSpPr/>
              <p:nvPr/>
            </p:nvSpPr>
            <p:spPr>
              <a:xfrm>
                <a:off x="3543642" y="1572341"/>
                <a:ext cx="105029" cy="12324"/>
              </a:xfrm>
              <a:custGeom>
                <a:avLst/>
                <a:gdLst>
                  <a:gd name="connsiteX0" fmla="*/ 105029 w 105029"/>
                  <a:gd name="connsiteY0" fmla="*/ 0 h 12324"/>
                  <a:gd name="connsiteX1" fmla="*/ 0 w 105029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029" h="12324">
                    <a:moveTo>
                      <a:pt x="10502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304" name="Graphic 66">
              <a:extLst>
                <a:ext uri="{FF2B5EF4-FFF2-40B4-BE49-F238E27FC236}">
                  <a16:creationId xmlns:a16="http://schemas.microsoft.com/office/drawing/2014/main" id="{349F9B4E-F6EE-0A02-6E4D-0FB5161E1B40}"/>
                </a:ext>
              </a:extLst>
            </p:cNvPr>
            <p:cNvGrpSpPr/>
            <p:nvPr/>
          </p:nvGrpSpPr>
          <p:grpSpPr>
            <a:xfrm>
              <a:off x="3532012" y="1519469"/>
              <a:ext cx="105029" cy="105866"/>
              <a:chOff x="3532012" y="1519469"/>
              <a:chExt cx="105029" cy="105866"/>
            </a:xfrm>
          </p:grpSpPr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25F4DB2B-F54E-39FA-807B-3CD3FB9CEFBE}"/>
                  </a:ext>
                </a:extLst>
              </p:cNvPr>
              <p:cNvSpPr/>
              <p:nvPr/>
            </p:nvSpPr>
            <p:spPr>
              <a:xfrm>
                <a:off x="3584527" y="1519469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726EAA05-07FA-4261-7641-50CA54FFE4D8}"/>
                  </a:ext>
                </a:extLst>
              </p:cNvPr>
              <p:cNvSpPr/>
              <p:nvPr/>
            </p:nvSpPr>
            <p:spPr>
              <a:xfrm>
                <a:off x="3532012" y="1572341"/>
                <a:ext cx="105029" cy="12324"/>
              </a:xfrm>
              <a:custGeom>
                <a:avLst/>
                <a:gdLst>
                  <a:gd name="connsiteX0" fmla="*/ 105029 w 105029"/>
                  <a:gd name="connsiteY0" fmla="*/ 0 h 12324"/>
                  <a:gd name="connsiteX1" fmla="*/ 0 w 105029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029" h="12324">
                    <a:moveTo>
                      <a:pt x="10502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307" name="Graphic 66">
              <a:extLst>
                <a:ext uri="{FF2B5EF4-FFF2-40B4-BE49-F238E27FC236}">
                  <a16:creationId xmlns:a16="http://schemas.microsoft.com/office/drawing/2014/main" id="{77F55571-2D37-8B44-BA6B-4CB8192185CA}"/>
                </a:ext>
              </a:extLst>
            </p:cNvPr>
            <p:cNvGrpSpPr/>
            <p:nvPr/>
          </p:nvGrpSpPr>
          <p:grpSpPr>
            <a:xfrm>
              <a:off x="3525769" y="1480771"/>
              <a:ext cx="105151" cy="105866"/>
              <a:chOff x="3525769" y="1480771"/>
              <a:chExt cx="105151" cy="105866"/>
            </a:xfrm>
          </p:grpSpPr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A6EB70D6-F7B2-81C6-2AD5-D89FBFF04122}"/>
                  </a:ext>
                </a:extLst>
              </p:cNvPr>
              <p:cNvSpPr/>
              <p:nvPr/>
            </p:nvSpPr>
            <p:spPr>
              <a:xfrm>
                <a:off x="3578284" y="1480771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EA915776-FFF6-B947-594D-BE855A7F6F65}"/>
                  </a:ext>
                </a:extLst>
              </p:cNvPr>
              <p:cNvSpPr/>
              <p:nvPr/>
            </p:nvSpPr>
            <p:spPr>
              <a:xfrm>
                <a:off x="3525769" y="1533766"/>
                <a:ext cx="105151" cy="12324"/>
              </a:xfrm>
              <a:custGeom>
                <a:avLst/>
                <a:gdLst>
                  <a:gd name="connsiteX0" fmla="*/ 105151 w 105151"/>
                  <a:gd name="connsiteY0" fmla="*/ 0 h 12324"/>
                  <a:gd name="connsiteX1" fmla="*/ 0 w 105151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151" h="12324">
                    <a:moveTo>
                      <a:pt x="105151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310" name="Graphic 66">
              <a:extLst>
                <a:ext uri="{FF2B5EF4-FFF2-40B4-BE49-F238E27FC236}">
                  <a16:creationId xmlns:a16="http://schemas.microsoft.com/office/drawing/2014/main" id="{DFD34DD1-18C2-06ED-5CB8-006DA7EA6EA4}"/>
                </a:ext>
              </a:extLst>
            </p:cNvPr>
            <p:cNvGrpSpPr/>
            <p:nvPr/>
          </p:nvGrpSpPr>
          <p:grpSpPr>
            <a:xfrm>
              <a:off x="3505939" y="1480771"/>
              <a:ext cx="105029" cy="105866"/>
              <a:chOff x="3505939" y="1480771"/>
              <a:chExt cx="105029" cy="105866"/>
            </a:xfrm>
          </p:grpSpPr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3B026CC5-0222-8A42-D537-3CE369D5D22D}"/>
                  </a:ext>
                </a:extLst>
              </p:cNvPr>
              <p:cNvSpPr/>
              <p:nvPr/>
            </p:nvSpPr>
            <p:spPr>
              <a:xfrm>
                <a:off x="3558453" y="1480771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472190A4-2FBC-C0DF-1FFC-C902D1B10F1E}"/>
                  </a:ext>
                </a:extLst>
              </p:cNvPr>
              <p:cNvSpPr/>
              <p:nvPr/>
            </p:nvSpPr>
            <p:spPr>
              <a:xfrm>
                <a:off x="3505939" y="1533766"/>
                <a:ext cx="105029" cy="12324"/>
              </a:xfrm>
              <a:custGeom>
                <a:avLst/>
                <a:gdLst>
                  <a:gd name="connsiteX0" fmla="*/ 105029 w 105029"/>
                  <a:gd name="connsiteY0" fmla="*/ 0 h 12324"/>
                  <a:gd name="connsiteX1" fmla="*/ 0 w 105029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029" h="12324">
                    <a:moveTo>
                      <a:pt x="10502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313" name="Graphic 66">
              <a:extLst>
                <a:ext uri="{FF2B5EF4-FFF2-40B4-BE49-F238E27FC236}">
                  <a16:creationId xmlns:a16="http://schemas.microsoft.com/office/drawing/2014/main" id="{0FC3BC98-4A27-EB37-BF6F-0F843FFED271}"/>
                </a:ext>
              </a:extLst>
            </p:cNvPr>
            <p:cNvGrpSpPr/>
            <p:nvPr/>
          </p:nvGrpSpPr>
          <p:grpSpPr>
            <a:xfrm>
              <a:off x="3452078" y="1413850"/>
              <a:ext cx="105029" cy="105866"/>
              <a:chOff x="3452078" y="1413850"/>
              <a:chExt cx="105029" cy="105866"/>
            </a:xfrm>
          </p:grpSpPr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B221FAA3-5DB0-0604-C254-1E3EC4711DB4}"/>
                  </a:ext>
                </a:extLst>
              </p:cNvPr>
              <p:cNvSpPr/>
              <p:nvPr/>
            </p:nvSpPr>
            <p:spPr>
              <a:xfrm>
                <a:off x="3504592" y="1413850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02C2725F-6F4A-8CE6-6455-37B14A58D693}"/>
                  </a:ext>
                </a:extLst>
              </p:cNvPr>
              <p:cNvSpPr/>
              <p:nvPr/>
            </p:nvSpPr>
            <p:spPr>
              <a:xfrm>
                <a:off x="3452078" y="1466721"/>
                <a:ext cx="105029" cy="12324"/>
              </a:xfrm>
              <a:custGeom>
                <a:avLst/>
                <a:gdLst>
                  <a:gd name="connsiteX0" fmla="*/ 105029 w 105029"/>
                  <a:gd name="connsiteY0" fmla="*/ 0 h 12324"/>
                  <a:gd name="connsiteX1" fmla="*/ 0 w 105029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029" h="12324">
                    <a:moveTo>
                      <a:pt x="10502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316" name="Graphic 66">
              <a:extLst>
                <a:ext uri="{FF2B5EF4-FFF2-40B4-BE49-F238E27FC236}">
                  <a16:creationId xmlns:a16="http://schemas.microsoft.com/office/drawing/2014/main" id="{F626E893-7FF6-B9EC-E9D9-0C31DDACD257}"/>
                </a:ext>
              </a:extLst>
            </p:cNvPr>
            <p:cNvGrpSpPr/>
            <p:nvPr/>
          </p:nvGrpSpPr>
          <p:grpSpPr>
            <a:xfrm>
              <a:off x="3237246" y="1274585"/>
              <a:ext cx="105029" cy="105866"/>
              <a:chOff x="3237246" y="1274585"/>
              <a:chExt cx="105029" cy="105866"/>
            </a:xfrm>
          </p:grpSpPr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61C0D208-2530-9155-D652-03C3C47179BD}"/>
                  </a:ext>
                </a:extLst>
              </p:cNvPr>
              <p:cNvSpPr/>
              <p:nvPr/>
            </p:nvSpPr>
            <p:spPr>
              <a:xfrm>
                <a:off x="3289760" y="1274585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FE235BCE-B2E8-CD03-7072-4FF628EA8792}"/>
                  </a:ext>
                </a:extLst>
              </p:cNvPr>
              <p:cNvSpPr/>
              <p:nvPr/>
            </p:nvSpPr>
            <p:spPr>
              <a:xfrm>
                <a:off x="3237246" y="1327580"/>
                <a:ext cx="105029" cy="12324"/>
              </a:xfrm>
              <a:custGeom>
                <a:avLst/>
                <a:gdLst>
                  <a:gd name="connsiteX0" fmla="*/ 105029 w 105029"/>
                  <a:gd name="connsiteY0" fmla="*/ 0 h 12324"/>
                  <a:gd name="connsiteX1" fmla="*/ 0 w 105029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029" h="12324">
                    <a:moveTo>
                      <a:pt x="10502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319" name="Graphic 66">
              <a:extLst>
                <a:ext uri="{FF2B5EF4-FFF2-40B4-BE49-F238E27FC236}">
                  <a16:creationId xmlns:a16="http://schemas.microsoft.com/office/drawing/2014/main" id="{05D3E593-0AC7-120E-4455-BA97B5DBBB44}"/>
                </a:ext>
              </a:extLst>
            </p:cNvPr>
            <p:cNvGrpSpPr/>
            <p:nvPr/>
          </p:nvGrpSpPr>
          <p:grpSpPr>
            <a:xfrm>
              <a:off x="2982508" y="1141729"/>
              <a:ext cx="105151" cy="105866"/>
              <a:chOff x="2982508" y="1141729"/>
              <a:chExt cx="105151" cy="105866"/>
            </a:xfrm>
          </p:grpSpPr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37F04CDD-069D-D0D3-9EDE-67A0E477834E}"/>
                  </a:ext>
                </a:extLst>
              </p:cNvPr>
              <p:cNvSpPr/>
              <p:nvPr/>
            </p:nvSpPr>
            <p:spPr>
              <a:xfrm>
                <a:off x="3035022" y="1141729"/>
                <a:ext cx="12241" cy="105866"/>
              </a:xfrm>
              <a:custGeom>
                <a:avLst/>
                <a:gdLst>
                  <a:gd name="connsiteX0" fmla="*/ 0 w 12241"/>
                  <a:gd name="connsiteY0" fmla="*/ 0 h 105866"/>
                  <a:gd name="connsiteX1" fmla="*/ 0 w 12241"/>
                  <a:gd name="connsiteY1" fmla="*/ 105866 h 10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866">
                    <a:moveTo>
                      <a:pt x="0" y="0"/>
                    </a:moveTo>
                    <a:lnTo>
                      <a:pt x="0" y="105866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B43EEFE8-4E75-8238-5E4D-5AB84CD0F501}"/>
                  </a:ext>
                </a:extLst>
              </p:cNvPr>
              <p:cNvSpPr/>
              <p:nvPr/>
            </p:nvSpPr>
            <p:spPr>
              <a:xfrm>
                <a:off x="2982508" y="1194600"/>
                <a:ext cx="105151" cy="12324"/>
              </a:xfrm>
              <a:custGeom>
                <a:avLst/>
                <a:gdLst>
                  <a:gd name="connsiteX0" fmla="*/ 105151 w 105151"/>
                  <a:gd name="connsiteY0" fmla="*/ 0 h 12324"/>
                  <a:gd name="connsiteX1" fmla="*/ 0 w 105151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151" h="12324">
                    <a:moveTo>
                      <a:pt x="105151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322" name="Graphic 66">
              <a:extLst>
                <a:ext uri="{FF2B5EF4-FFF2-40B4-BE49-F238E27FC236}">
                  <a16:creationId xmlns:a16="http://schemas.microsoft.com/office/drawing/2014/main" id="{2813B0FA-8730-EDF7-03AE-8B6DB82D8FA8}"/>
                </a:ext>
              </a:extLst>
            </p:cNvPr>
            <p:cNvGrpSpPr/>
            <p:nvPr/>
          </p:nvGrpSpPr>
          <p:grpSpPr>
            <a:xfrm>
              <a:off x="4779752" y="2847417"/>
              <a:ext cx="105151" cy="105742"/>
              <a:chOff x="4779752" y="2847417"/>
              <a:chExt cx="105151" cy="105742"/>
            </a:xfrm>
          </p:grpSpPr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29FAA314-137A-123E-1348-9FAFDEFE7F2E}"/>
                  </a:ext>
                </a:extLst>
              </p:cNvPr>
              <p:cNvSpPr/>
              <p:nvPr/>
            </p:nvSpPr>
            <p:spPr>
              <a:xfrm>
                <a:off x="4832389" y="2847417"/>
                <a:ext cx="12241" cy="105742"/>
              </a:xfrm>
              <a:custGeom>
                <a:avLst/>
                <a:gdLst>
                  <a:gd name="connsiteX0" fmla="*/ 0 w 12241"/>
                  <a:gd name="connsiteY0" fmla="*/ 0 h 105742"/>
                  <a:gd name="connsiteX1" fmla="*/ 0 w 12241"/>
                  <a:gd name="connsiteY1" fmla="*/ 105743 h 10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742">
                    <a:moveTo>
                      <a:pt x="0" y="0"/>
                    </a:moveTo>
                    <a:lnTo>
                      <a:pt x="0" y="105743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176F6846-90BC-61AC-FAAB-4BE103B00E11}"/>
                  </a:ext>
                </a:extLst>
              </p:cNvPr>
              <p:cNvSpPr/>
              <p:nvPr/>
            </p:nvSpPr>
            <p:spPr>
              <a:xfrm>
                <a:off x="4779752" y="2900288"/>
                <a:ext cx="105151" cy="12324"/>
              </a:xfrm>
              <a:custGeom>
                <a:avLst/>
                <a:gdLst>
                  <a:gd name="connsiteX0" fmla="*/ 105151 w 105151"/>
                  <a:gd name="connsiteY0" fmla="*/ 0 h 12324"/>
                  <a:gd name="connsiteX1" fmla="*/ 0 w 105151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151" h="12324">
                    <a:moveTo>
                      <a:pt x="105151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325" name="Graphic 66">
              <a:extLst>
                <a:ext uri="{FF2B5EF4-FFF2-40B4-BE49-F238E27FC236}">
                  <a16:creationId xmlns:a16="http://schemas.microsoft.com/office/drawing/2014/main" id="{40F45E63-A688-2B1C-3FAA-D8AA96AE1E82}"/>
                </a:ext>
              </a:extLst>
            </p:cNvPr>
            <p:cNvGrpSpPr/>
            <p:nvPr/>
          </p:nvGrpSpPr>
          <p:grpSpPr>
            <a:xfrm>
              <a:off x="4775713" y="2847417"/>
              <a:ext cx="105151" cy="105742"/>
              <a:chOff x="4775713" y="2847417"/>
              <a:chExt cx="105151" cy="105742"/>
            </a:xfrm>
          </p:grpSpPr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BA5E192D-5D02-A291-F34B-91432033C83A}"/>
                  </a:ext>
                </a:extLst>
              </p:cNvPr>
              <p:cNvSpPr/>
              <p:nvPr/>
            </p:nvSpPr>
            <p:spPr>
              <a:xfrm>
                <a:off x="4828350" y="2847417"/>
                <a:ext cx="12241" cy="105742"/>
              </a:xfrm>
              <a:custGeom>
                <a:avLst/>
                <a:gdLst>
                  <a:gd name="connsiteX0" fmla="*/ 0 w 12241"/>
                  <a:gd name="connsiteY0" fmla="*/ 0 h 105742"/>
                  <a:gd name="connsiteX1" fmla="*/ 0 w 12241"/>
                  <a:gd name="connsiteY1" fmla="*/ 105743 h 105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41" h="105742">
                    <a:moveTo>
                      <a:pt x="0" y="0"/>
                    </a:moveTo>
                    <a:lnTo>
                      <a:pt x="0" y="105743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678B9225-C80A-9D19-35E6-E23EFA18FC6A}"/>
                  </a:ext>
                </a:extLst>
              </p:cNvPr>
              <p:cNvSpPr/>
              <p:nvPr/>
            </p:nvSpPr>
            <p:spPr>
              <a:xfrm>
                <a:off x="4775713" y="2900288"/>
                <a:ext cx="105151" cy="12324"/>
              </a:xfrm>
              <a:custGeom>
                <a:avLst/>
                <a:gdLst>
                  <a:gd name="connsiteX0" fmla="*/ 105151 w 105151"/>
                  <a:gd name="connsiteY0" fmla="*/ 0 h 12324"/>
                  <a:gd name="connsiteX1" fmla="*/ 0 w 105151"/>
                  <a:gd name="connsiteY1" fmla="*/ 0 h 1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151" h="12324">
                    <a:moveTo>
                      <a:pt x="105151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</p:grpSp>
      <p:sp>
        <p:nvSpPr>
          <p:cNvPr id="2" name="Rectangle 1386">
            <a:extLst>
              <a:ext uri="{FF2B5EF4-FFF2-40B4-BE49-F238E27FC236}">
                <a16:creationId xmlns:a16="http://schemas.microsoft.com/office/drawing/2014/main" id="{834927EB-C6DD-12EC-BCAB-5BEED948F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8609" y="4779520"/>
            <a:ext cx="143629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1" i="0" strike="noStrike" cap="none" normalizeH="0" baseline="0" dirty="0">
                <a:ln>
                  <a:noFill/>
                </a:ln>
                <a:solidFill>
                  <a:srgbClr val="2F5597"/>
                </a:solidFill>
                <a:effectLst/>
                <a:latin typeface="Arial" panose="020B0604020202020204" pitchFamily="34" charset="0"/>
              </a:rPr>
              <a:t>EC+mFOLFOX6</a:t>
            </a:r>
            <a:endParaRPr kumimoji="0" lang="en-US" altLang="en-US" sz="15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385">
            <a:extLst>
              <a:ext uri="{FF2B5EF4-FFF2-40B4-BE49-F238E27FC236}">
                <a16:creationId xmlns:a16="http://schemas.microsoft.com/office/drawing/2014/main" id="{1F4C0407-1957-69A4-5C73-66E56623D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0439" y="6111237"/>
            <a:ext cx="2677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1" i="0" strike="noStrike" cap="none" normalizeH="0" baseline="0" dirty="0">
                <a:ln>
                  <a:noFill/>
                </a:ln>
                <a:solidFill>
                  <a:srgbClr val="C04F15"/>
                </a:solidFill>
                <a:effectLst/>
                <a:latin typeface="Arial" panose="020B0604020202020204" pitchFamily="34" charset="0"/>
              </a:rPr>
              <a:t>EC</a:t>
            </a:r>
            <a:endParaRPr kumimoji="0" lang="en-US" altLang="en-US" sz="15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387">
            <a:extLst>
              <a:ext uri="{FF2B5EF4-FFF2-40B4-BE49-F238E27FC236}">
                <a16:creationId xmlns:a16="http://schemas.microsoft.com/office/drawing/2014/main" id="{C9A7A2E9-BE75-3139-0018-1E1682D5D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0974" y="5550557"/>
            <a:ext cx="68287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1" i="0" strike="noStrike" cap="none" normalizeH="0" baseline="0" dirty="0">
                <a:ln>
                  <a:noFill/>
                </a:ln>
                <a:solidFill>
                  <a:srgbClr val="7F7F7F"/>
                </a:solidFill>
                <a:effectLst/>
                <a:latin typeface="Arial" panose="020B0604020202020204" pitchFamily="34" charset="0"/>
              </a:rPr>
              <a:t>Control</a:t>
            </a:r>
            <a:endParaRPr kumimoji="0" lang="en-US" altLang="en-US" sz="15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61" name="Table 360">
            <a:extLst>
              <a:ext uri="{FF2B5EF4-FFF2-40B4-BE49-F238E27FC236}">
                <a16:creationId xmlns:a16="http://schemas.microsoft.com/office/drawing/2014/main" id="{E234A939-38E8-C66A-40D9-88D1B1D782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802943"/>
              </p:ext>
            </p:extLst>
          </p:nvPr>
        </p:nvGraphicFramePr>
        <p:xfrm>
          <a:off x="2222501" y="7323229"/>
          <a:ext cx="12820784" cy="1238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5091">
                  <a:extLst>
                    <a:ext uri="{9D8B030D-6E8A-4147-A177-3AD203B41FA5}">
                      <a16:colId xmlns:a16="http://schemas.microsoft.com/office/drawing/2014/main" val="781919525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340798689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04577259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368886763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758565311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193163804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96155109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36195089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4359463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540489220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3912645136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68314660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255638608"/>
                    </a:ext>
                  </a:extLst>
                </a:gridCol>
                <a:gridCol w="837693">
                  <a:extLst>
                    <a:ext uri="{9D8B030D-6E8A-4147-A177-3AD203B41FA5}">
                      <a16:colId xmlns:a16="http://schemas.microsoft.com/office/drawing/2014/main" val="2121651348"/>
                    </a:ext>
                  </a:extLst>
                </a:gridCol>
              </a:tblGrid>
              <a:tr h="309515"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Number at risk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770148"/>
                  </a:ext>
                </a:extLst>
              </a:tr>
              <a:tr h="309515">
                <a:tc>
                  <a:txBody>
                    <a:bodyPr/>
                    <a:lstStyle/>
                    <a:p>
                      <a:pPr marL="0" marR="0" lvl="0" indent="0" algn="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EC+mFOLFOX6: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8738" indent="0"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87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5254594"/>
                  </a:ext>
                </a:extLst>
              </a:tr>
              <a:tr h="309515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EC: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8738" indent="0"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0339627"/>
                  </a:ext>
                </a:extLst>
              </a:tr>
              <a:tr h="309515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Control: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8738" indent="0"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87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027815"/>
                  </a:ext>
                </a:extLst>
              </a:tr>
            </a:tbl>
          </a:graphicData>
        </a:graphic>
      </p:graphicFrame>
      <p:sp>
        <p:nvSpPr>
          <p:cNvPr id="362" name="TextBox 361">
            <a:extLst>
              <a:ext uri="{FF2B5EF4-FFF2-40B4-BE49-F238E27FC236}">
                <a16:creationId xmlns:a16="http://schemas.microsoft.com/office/drawing/2014/main" id="{A1E3EB62-00E3-3F3E-7CFF-3BDDE147DC75}"/>
              </a:ext>
            </a:extLst>
          </p:cNvPr>
          <p:cNvSpPr txBox="1"/>
          <p:nvPr/>
        </p:nvSpPr>
        <p:spPr>
          <a:xfrm>
            <a:off x="3810001" y="2254884"/>
            <a:ext cx="4523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1.0</a:t>
            </a: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6BCB6D0A-73C3-29D2-39E9-2CE1048627E7}"/>
              </a:ext>
            </a:extLst>
          </p:cNvPr>
          <p:cNvSpPr txBox="1"/>
          <p:nvPr/>
        </p:nvSpPr>
        <p:spPr>
          <a:xfrm>
            <a:off x="3810001" y="2660818"/>
            <a:ext cx="4523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0.9</a:t>
            </a: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5C0B014A-427C-0A59-365D-BB6EA09EE7FB}"/>
              </a:ext>
            </a:extLst>
          </p:cNvPr>
          <p:cNvSpPr txBox="1"/>
          <p:nvPr/>
        </p:nvSpPr>
        <p:spPr>
          <a:xfrm>
            <a:off x="3810001" y="3050301"/>
            <a:ext cx="4523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0.8</a:t>
            </a:r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id="{DD087692-1980-18BB-13EE-E59D1279ECB4}"/>
              </a:ext>
            </a:extLst>
          </p:cNvPr>
          <p:cNvSpPr txBox="1"/>
          <p:nvPr/>
        </p:nvSpPr>
        <p:spPr>
          <a:xfrm>
            <a:off x="3810001" y="3465848"/>
            <a:ext cx="4523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0.7</a:t>
            </a:r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DEF6E205-9EB5-599E-E097-1458D3163198}"/>
              </a:ext>
            </a:extLst>
          </p:cNvPr>
          <p:cNvSpPr txBox="1"/>
          <p:nvPr/>
        </p:nvSpPr>
        <p:spPr>
          <a:xfrm>
            <a:off x="3810001" y="3875848"/>
            <a:ext cx="4523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0.6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6A06774D-B320-0108-75A3-8FFC015312B8}"/>
              </a:ext>
            </a:extLst>
          </p:cNvPr>
          <p:cNvSpPr txBox="1"/>
          <p:nvPr/>
        </p:nvSpPr>
        <p:spPr>
          <a:xfrm>
            <a:off x="3810001" y="4266626"/>
            <a:ext cx="4523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0.5</a:t>
            </a: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130E48DA-7C71-170E-62C9-676E02C5CED3}"/>
              </a:ext>
            </a:extLst>
          </p:cNvPr>
          <p:cNvSpPr txBox="1"/>
          <p:nvPr/>
        </p:nvSpPr>
        <p:spPr>
          <a:xfrm>
            <a:off x="3810001" y="4680693"/>
            <a:ext cx="4523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0.4</a:t>
            </a:r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id="{6169E6D9-492F-8A31-5997-D613CD3A62FB}"/>
              </a:ext>
            </a:extLst>
          </p:cNvPr>
          <p:cNvSpPr txBox="1"/>
          <p:nvPr/>
        </p:nvSpPr>
        <p:spPr>
          <a:xfrm>
            <a:off x="3810001" y="5074797"/>
            <a:ext cx="4523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0.3</a:t>
            </a:r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43CA33E6-050D-15E3-C714-AAB9589DE8CE}"/>
              </a:ext>
            </a:extLst>
          </p:cNvPr>
          <p:cNvSpPr txBox="1"/>
          <p:nvPr/>
        </p:nvSpPr>
        <p:spPr>
          <a:xfrm>
            <a:off x="3810001" y="5467791"/>
            <a:ext cx="4523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0.2</a:t>
            </a: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6318F9D6-6EB3-F7A4-56F6-CBE004EF62C0}"/>
              </a:ext>
            </a:extLst>
          </p:cNvPr>
          <p:cNvSpPr txBox="1"/>
          <p:nvPr/>
        </p:nvSpPr>
        <p:spPr>
          <a:xfrm>
            <a:off x="3810001" y="5853022"/>
            <a:ext cx="4523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0.1</a:t>
            </a: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165DA4BC-0BB0-330C-04C6-A5640D1BFBA3}"/>
              </a:ext>
            </a:extLst>
          </p:cNvPr>
          <p:cNvSpPr txBox="1"/>
          <p:nvPr/>
        </p:nvSpPr>
        <p:spPr>
          <a:xfrm>
            <a:off x="3810001" y="6279844"/>
            <a:ext cx="4523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dirty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0.0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6503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6884B-045C-441A-BE4F-7A164ABF9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950236-AECE-04A9-85FB-1C895CDC54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dirty="0"/>
              <a:t>Overall Survival</a:t>
            </a:r>
          </a:p>
          <a:p>
            <a:r>
              <a:rPr lang="en-US" sz="2400" b="0" i="1" dirty="0"/>
              <a:t>Median OS in patients with treated with EC+mFOLFOX6 was not estimable at data cutoff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111B837-4FA6-CE8B-E97F-29E56B7913E8}"/>
              </a:ext>
            </a:extLst>
          </p:cNvPr>
          <p:cNvSpPr txBox="1">
            <a:spLocks/>
          </p:cNvSpPr>
          <p:nvPr/>
        </p:nvSpPr>
        <p:spPr>
          <a:xfrm>
            <a:off x="927652" y="8839201"/>
            <a:ext cx="15306466" cy="1148678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n-US" sz="1200" b="1" kern="100" dirty="0">
                <a:solidFill>
                  <a:prstClr val="black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Data cutoff: January 6, 2025.</a:t>
            </a:r>
          </a:p>
          <a:p>
            <a:pPr defTabSz="685800"/>
            <a:r>
              <a:rPr lang="en-US" sz="1200" spc="11" baseline="30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200" spc="1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en-US" sz="1200" spc="1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the Brookmeyer and Crowley method. </a:t>
            </a:r>
            <a:r>
              <a:rPr lang="en-US" sz="1200" spc="11" baseline="30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200" spc="1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</a:t>
            </a:r>
            <a:r>
              <a:rPr lang="en-US" sz="1200" spc="1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ratio based on Cox proportional hazards model. U</a:t>
            </a:r>
            <a:r>
              <a:rPr lang="en-US" sz="1200" dirty="0">
                <a:solidFill>
                  <a:prstClr val="black"/>
                </a:solidFill>
                <a:latin typeface="Arial" panose="020B0604020202020204"/>
              </a:rPr>
              <a:t>nder proportional hazards, hazard ratio &lt;1 indicates a reduction in hazard rate in favor of EC compared with EC+mFOLFOX6.</a:t>
            </a:r>
            <a:endParaRPr lang="en-US" sz="1200" spc="1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/>
            <a:r>
              <a:rPr lang="en-GB" sz="1200" kern="100" dirty="0">
                <a:solidFill>
                  <a:prstClr val="black"/>
                </a:solidFill>
                <a:latin typeface="Arial" panose="020B0604020202020204"/>
                <a:ea typeface="Aptos" panose="020B0004020202020204" pitchFamily="34" charset="0"/>
                <a:cs typeface="Arial" panose="020B0604020202020204" pitchFamily="34" charset="0"/>
              </a:rPr>
              <a:t>EC, </a:t>
            </a:r>
            <a:r>
              <a:rPr lang="en-GB" sz="1200" kern="100" dirty="0" err="1">
                <a:solidFill>
                  <a:prstClr val="black"/>
                </a:solidFill>
                <a:latin typeface="Arial" panose="020B0604020202020204"/>
                <a:ea typeface="Aptos" panose="020B0004020202020204" pitchFamily="34" charset="0"/>
                <a:cs typeface="Arial" panose="020B0604020202020204" pitchFamily="34" charset="0"/>
              </a:rPr>
              <a:t>encorafenib</a:t>
            </a:r>
            <a:r>
              <a:rPr lang="en-GB" sz="1200" kern="100" dirty="0">
                <a:solidFill>
                  <a:prstClr val="black"/>
                </a:solidFill>
                <a:latin typeface="Arial" panose="020B0604020202020204"/>
                <a:ea typeface="Aptos" panose="020B0004020202020204" pitchFamily="34" charset="0"/>
                <a:cs typeface="Arial" panose="020B0604020202020204" pitchFamily="34" charset="0"/>
              </a:rPr>
              <a:t> plus cetuximab; mFOLFOX6, modified oxaliplatin, leucovorin, and fluorouracil; OS, overall survival; NE, not estimable.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3CB7EB8-4635-DADB-B74C-CD607448FF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737324"/>
              </p:ext>
            </p:extLst>
          </p:nvPr>
        </p:nvGraphicFramePr>
        <p:xfrm>
          <a:off x="10241604" y="1885904"/>
          <a:ext cx="5256000" cy="1568160"/>
        </p:xfrm>
        <a:graphic>
          <a:graphicData uri="http://schemas.openxmlformats.org/drawingml/2006/table">
            <a:tbl>
              <a:tblPr/>
              <a:tblGrid>
                <a:gridCol w="1872000">
                  <a:extLst>
                    <a:ext uri="{9D8B030D-6E8A-4147-A177-3AD203B41FA5}">
                      <a16:colId xmlns:a16="http://schemas.microsoft.com/office/drawing/2014/main" val="3265284377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40729200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74726848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663858652"/>
                    </a:ext>
                  </a:extLst>
                </a:gridCol>
              </a:tblGrid>
              <a:tr h="437760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 in </a:t>
                      </a:r>
                      <a:br>
                        <a:rPr lang="en-US" sz="12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 Asia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EC+mFOLFOX6</a:t>
                      </a:r>
                      <a:br>
                        <a:rPr lang="en-US" sz="1200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n=87</a:t>
                      </a:r>
                      <a:endParaRPr lang="en-US" sz="1200" b="0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 </a:t>
                      </a:r>
                      <a:br>
                        <a:rPr lang="en-US" sz="12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n=61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</a:t>
                      </a:r>
                      <a:br>
                        <a:rPr lang="en-US" sz="1200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n=87</a:t>
                      </a:r>
                      <a:endParaRPr lang="en-US" sz="1200" b="0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105610"/>
                  </a:ext>
                </a:extLst>
              </a:tr>
              <a:tr h="254880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events, n (%)</a:t>
                      </a:r>
                      <a:endParaRPr lang="en-US" sz="12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 (32.2)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 (50.8)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 (66.7)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376457"/>
                  </a:ext>
                </a:extLst>
              </a:tr>
              <a:tr h="437760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OS</a:t>
                      </a:r>
                      <a:r>
                        <a:rPr lang="en-US" sz="1200" b="1" i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1200" b="1" i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1" i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  <a:r>
                        <a:rPr lang="en-US" sz="1200" b="1" i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200" b="1" i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months</a:t>
                      </a:r>
                      <a:endParaRPr lang="en-US" sz="1200" b="1" i="0" baseline="30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</a:t>
                      </a:r>
                      <a:b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(22.2, NE) </a:t>
                      </a:r>
                      <a:endParaRPr lang="en-GB" sz="12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19.5</a:t>
                      </a:r>
                    </a:p>
                    <a:p>
                      <a:pPr marL="0" indent="0" algn="ctr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(17.2, NE)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13.7</a:t>
                      </a:r>
                      <a:b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it-IT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(12.6, 14.6) </a:t>
                      </a:r>
                      <a:endParaRPr lang="en-GB" sz="12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3863219"/>
                  </a:ext>
                </a:extLst>
              </a:tr>
              <a:tr h="437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 hazard ratio vs control</a:t>
                      </a:r>
                      <a:r>
                        <a:rPr lang="en-US" sz="1200" b="1" i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(95% CI)</a:t>
                      </a:r>
                      <a:r>
                        <a:rPr lang="en-US" sz="1200" b="1" i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0.32 </a:t>
                      </a:r>
                      <a:b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(0.20, 0.50)</a:t>
                      </a:r>
                      <a:endParaRPr 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0.51</a:t>
                      </a:r>
                      <a:endParaRPr 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(0.33, 0.80)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endParaRPr lang="en-GB" sz="12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323627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A78EC79F-38BB-7DA3-DDDE-34B62A4C298F}"/>
              </a:ext>
            </a:extLst>
          </p:cNvPr>
          <p:cNvSpPr/>
          <p:nvPr/>
        </p:nvSpPr>
        <p:spPr>
          <a:xfrm>
            <a:off x="10241604" y="2576887"/>
            <a:ext cx="5256000" cy="4378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5"/>
            <a:endParaRPr lang="en-GB" sz="2700">
              <a:solidFill>
                <a:prstClr val="white"/>
              </a:solidFill>
              <a:latin typeface="Arial" panose="020B0604020202020204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F3B7E24-3988-3644-A911-E98F223BE206}"/>
              </a:ext>
            </a:extLst>
          </p:cNvPr>
          <p:cNvGrpSpPr/>
          <p:nvPr/>
        </p:nvGrpSpPr>
        <p:grpSpPr>
          <a:xfrm>
            <a:off x="3817621" y="2245359"/>
            <a:ext cx="10986271" cy="4723420"/>
            <a:chOff x="2509782" y="1403586"/>
            <a:chExt cx="5676849" cy="2433874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7875E02-3223-ED37-75BE-98B9E6103A11}"/>
                </a:ext>
              </a:extLst>
            </p:cNvPr>
            <p:cNvSpPr/>
            <p:nvPr/>
          </p:nvSpPr>
          <p:spPr>
            <a:xfrm>
              <a:off x="2801437" y="1415637"/>
              <a:ext cx="5357908" cy="2234755"/>
            </a:xfrm>
            <a:custGeom>
              <a:avLst/>
              <a:gdLst>
                <a:gd name="connsiteX0" fmla="*/ 0 w 5357908"/>
                <a:gd name="connsiteY0" fmla="*/ 0 h 2234755"/>
                <a:gd name="connsiteX1" fmla="*/ 0 w 5357908"/>
                <a:gd name="connsiteY1" fmla="*/ 2234756 h 2234755"/>
                <a:gd name="connsiteX2" fmla="*/ 5357908 w 5357908"/>
                <a:gd name="connsiteY2" fmla="*/ 2234756 h 223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57908" h="2234755">
                  <a:moveTo>
                    <a:pt x="0" y="0"/>
                  </a:moveTo>
                  <a:lnTo>
                    <a:pt x="0" y="2234756"/>
                  </a:lnTo>
                  <a:lnTo>
                    <a:pt x="5357908" y="2234756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5921257-A062-36F7-4926-E558809A42E0}"/>
                </a:ext>
              </a:extLst>
            </p:cNvPr>
            <p:cNvSpPr/>
            <p:nvPr/>
          </p:nvSpPr>
          <p:spPr>
            <a:xfrm>
              <a:off x="2748573" y="1488693"/>
              <a:ext cx="52863" cy="9525"/>
            </a:xfrm>
            <a:custGeom>
              <a:avLst/>
              <a:gdLst>
                <a:gd name="connsiteX0" fmla="*/ 0 w 52863"/>
                <a:gd name="connsiteY0" fmla="*/ 0 h 9525"/>
                <a:gd name="connsiteX1" fmla="*/ 52864 w 5286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863" h="9525">
                  <a:moveTo>
                    <a:pt x="0" y="0"/>
                  </a:moveTo>
                  <a:lnTo>
                    <a:pt x="52864" y="0"/>
                  </a:lnTo>
                </a:path>
              </a:pathLst>
            </a:custGeom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755CCA5-924B-CA8D-6916-5FFCCF6F9F72}"/>
                </a:ext>
              </a:extLst>
            </p:cNvPr>
            <p:cNvSpPr/>
            <p:nvPr/>
          </p:nvSpPr>
          <p:spPr>
            <a:xfrm>
              <a:off x="2748573" y="1696053"/>
              <a:ext cx="52863" cy="9525"/>
            </a:xfrm>
            <a:custGeom>
              <a:avLst/>
              <a:gdLst>
                <a:gd name="connsiteX0" fmla="*/ 0 w 52863"/>
                <a:gd name="connsiteY0" fmla="*/ 0 h 9525"/>
                <a:gd name="connsiteX1" fmla="*/ 52864 w 5286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863" h="9525">
                  <a:moveTo>
                    <a:pt x="0" y="0"/>
                  </a:moveTo>
                  <a:lnTo>
                    <a:pt x="52864" y="0"/>
                  </a:lnTo>
                </a:path>
              </a:pathLst>
            </a:custGeom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BF5574D-11AD-6B1B-1268-2D83C96E0CAD}"/>
                </a:ext>
              </a:extLst>
            </p:cNvPr>
            <p:cNvSpPr/>
            <p:nvPr/>
          </p:nvSpPr>
          <p:spPr>
            <a:xfrm>
              <a:off x="2748573" y="1903507"/>
              <a:ext cx="52863" cy="9525"/>
            </a:xfrm>
            <a:custGeom>
              <a:avLst/>
              <a:gdLst>
                <a:gd name="connsiteX0" fmla="*/ 0 w 52863"/>
                <a:gd name="connsiteY0" fmla="*/ 0 h 9525"/>
                <a:gd name="connsiteX1" fmla="*/ 52864 w 5286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863" h="9525">
                  <a:moveTo>
                    <a:pt x="0" y="0"/>
                  </a:moveTo>
                  <a:lnTo>
                    <a:pt x="52864" y="0"/>
                  </a:lnTo>
                </a:path>
              </a:pathLst>
            </a:custGeom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0863D9F-C1A0-F633-76DB-595295FBADEE}"/>
                </a:ext>
              </a:extLst>
            </p:cNvPr>
            <p:cNvSpPr/>
            <p:nvPr/>
          </p:nvSpPr>
          <p:spPr>
            <a:xfrm>
              <a:off x="2748573" y="2110866"/>
              <a:ext cx="52863" cy="9525"/>
            </a:xfrm>
            <a:custGeom>
              <a:avLst/>
              <a:gdLst>
                <a:gd name="connsiteX0" fmla="*/ 0 w 52863"/>
                <a:gd name="connsiteY0" fmla="*/ 0 h 9525"/>
                <a:gd name="connsiteX1" fmla="*/ 52864 w 5286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863" h="9525">
                  <a:moveTo>
                    <a:pt x="0" y="0"/>
                  </a:moveTo>
                  <a:lnTo>
                    <a:pt x="52864" y="0"/>
                  </a:lnTo>
                </a:path>
              </a:pathLst>
            </a:custGeom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E0F1F5B-8376-1F0F-8DDE-DDA81A3E7729}"/>
                </a:ext>
              </a:extLst>
            </p:cNvPr>
            <p:cNvSpPr/>
            <p:nvPr/>
          </p:nvSpPr>
          <p:spPr>
            <a:xfrm>
              <a:off x="2748573" y="2318321"/>
              <a:ext cx="52863" cy="9525"/>
            </a:xfrm>
            <a:custGeom>
              <a:avLst/>
              <a:gdLst>
                <a:gd name="connsiteX0" fmla="*/ 0 w 52863"/>
                <a:gd name="connsiteY0" fmla="*/ 0 h 9525"/>
                <a:gd name="connsiteX1" fmla="*/ 52864 w 5286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863" h="9525">
                  <a:moveTo>
                    <a:pt x="0" y="0"/>
                  </a:moveTo>
                  <a:lnTo>
                    <a:pt x="52864" y="0"/>
                  </a:lnTo>
                </a:path>
              </a:pathLst>
            </a:custGeom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5F914B9-290F-AF00-DC77-C1D05E40FB72}"/>
                </a:ext>
              </a:extLst>
            </p:cNvPr>
            <p:cNvSpPr/>
            <p:nvPr/>
          </p:nvSpPr>
          <p:spPr>
            <a:xfrm>
              <a:off x="2748573" y="2525680"/>
              <a:ext cx="52863" cy="9525"/>
            </a:xfrm>
            <a:custGeom>
              <a:avLst/>
              <a:gdLst>
                <a:gd name="connsiteX0" fmla="*/ 0 w 52863"/>
                <a:gd name="connsiteY0" fmla="*/ 0 h 9525"/>
                <a:gd name="connsiteX1" fmla="*/ 52864 w 5286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863" h="9525">
                  <a:moveTo>
                    <a:pt x="0" y="0"/>
                  </a:moveTo>
                  <a:lnTo>
                    <a:pt x="52864" y="0"/>
                  </a:lnTo>
                </a:path>
              </a:pathLst>
            </a:custGeom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A3C5C73-FE29-4592-CD3D-91BC27CD989A}"/>
                </a:ext>
              </a:extLst>
            </p:cNvPr>
            <p:cNvSpPr/>
            <p:nvPr/>
          </p:nvSpPr>
          <p:spPr>
            <a:xfrm>
              <a:off x="2748573" y="2733039"/>
              <a:ext cx="52863" cy="9525"/>
            </a:xfrm>
            <a:custGeom>
              <a:avLst/>
              <a:gdLst>
                <a:gd name="connsiteX0" fmla="*/ 0 w 52863"/>
                <a:gd name="connsiteY0" fmla="*/ 0 h 9525"/>
                <a:gd name="connsiteX1" fmla="*/ 52864 w 5286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863" h="9525">
                  <a:moveTo>
                    <a:pt x="0" y="0"/>
                  </a:moveTo>
                  <a:lnTo>
                    <a:pt x="52864" y="0"/>
                  </a:lnTo>
                </a:path>
              </a:pathLst>
            </a:custGeom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7B995C2-7CBF-35D2-1627-145361409B5D}"/>
                </a:ext>
              </a:extLst>
            </p:cNvPr>
            <p:cNvSpPr/>
            <p:nvPr/>
          </p:nvSpPr>
          <p:spPr>
            <a:xfrm>
              <a:off x="2748573" y="2940494"/>
              <a:ext cx="52863" cy="9525"/>
            </a:xfrm>
            <a:custGeom>
              <a:avLst/>
              <a:gdLst>
                <a:gd name="connsiteX0" fmla="*/ 0 w 52863"/>
                <a:gd name="connsiteY0" fmla="*/ 0 h 9525"/>
                <a:gd name="connsiteX1" fmla="*/ 52864 w 5286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863" h="9525">
                  <a:moveTo>
                    <a:pt x="0" y="0"/>
                  </a:moveTo>
                  <a:lnTo>
                    <a:pt x="52864" y="0"/>
                  </a:lnTo>
                </a:path>
              </a:pathLst>
            </a:custGeom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9602297-9CCE-F7CA-D0C7-7AC95FF0CD09}"/>
                </a:ext>
              </a:extLst>
            </p:cNvPr>
            <p:cNvSpPr/>
            <p:nvPr/>
          </p:nvSpPr>
          <p:spPr>
            <a:xfrm>
              <a:off x="2748573" y="3147853"/>
              <a:ext cx="52863" cy="9525"/>
            </a:xfrm>
            <a:custGeom>
              <a:avLst/>
              <a:gdLst>
                <a:gd name="connsiteX0" fmla="*/ 0 w 52863"/>
                <a:gd name="connsiteY0" fmla="*/ 0 h 9525"/>
                <a:gd name="connsiteX1" fmla="*/ 52864 w 5286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863" h="9525">
                  <a:moveTo>
                    <a:pt x="0" y="0"/>
                  </a:moveTo>
                  <a:lnTo>
                    <a:pt x="52864" y="0"/>
                  </a:lnTo>
                </a:path>
              </a:pathLst>
            </a:custGeom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C021BE7-07AC-EE93-8B64-DC2F13847A39}"/>
                </a:ext>
              </a:extLst>
            </p:cNvPr>
            <p:cNvSpPr/>
            <p:nvPr/>
          </p:nvSpPr>
          <p:spPr>
            <a:xfrm>
              <a:off x="2748573" y="3355308"/>
              <a:ext cx="52863" cy="9525"/>
            </a:xfrm>
            <a:custGeom>
              <a:avLst/>
              <a:gdLst>
                <a:gd name="connsiteX0" fmla="*/ 0 w 52863"/>
                <a:gd name="connsiteY0" fmla="*/ 0 h 9525"/>
                <a:gd name="connsiteX1" fmla="*/ 52864 w 5286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863" h="9525">
                  <a:moveTo>
                    <a:pt x="0" y="0"/>
                  </a:moveTo>
                  <a:lnTo>
                    <a:pt x="52864" y="0"/>
                  </a:lnTo>
                </a:path>
              </a:pathLst>
            </a:custGeom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55F85F2-7CF7-ED27-8F7A-08CCE91FEF6D}"/>
                </a:ext>
              </a:extLst>
            </p:cNvPr>
            <p:cNvSpPr/>
            <p:nvPr/>
          </p:nvSpPr>
          <p:spPr>
            <a:xfrm>
              <a:off x="2748573" y="3562667"/>
              <a:ext cx="52863" cy="9525"/>
            </a:xfrm>
            <a:custGeom>
              <a:avLst/>
              <a:gdLst>
                <a:gd name="connsiteX0" fmla="*/ 0 w 52863"/>
                <a:gd name="connsiteY0" fmla="*/ 0 h 9525"/>
                <a:gd name="connsiteX1" fmla="*/ 52864 w 5286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863" h="9525">
                  <a:moveTo>
                    <a:pt x="0" y="0"/>
                  </a:moveTo>
                  <a:lnTo>
                    <a:pt x="52864" y="0"/>
                  </a:lnTo>
                </a:path>
              </a:pathLst>
            </a:custGeom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B7A3F78-189F-6807-5A65-01831B2E0A86}"/>
                </a:ext>
              </a:extLst>
            </p:cNvPr>
            <p:cNvSpPr/>
            <p:nvPr/>
          </p:nvSpPr>
          <p:spPr>
            <a:xfrm>
              <a:off x="2887800" y="3654297"/>
              <a:ext cx="9525" cy="41338"/>
            </a:xfrm>
            <a:custGeom>
              <a:avLst/>
              <a:gdLst>
                <a:gd name="connsiteX0" fmla="*/ 0 w 9525"/>
                <a:gd name="connsiteY0" fmla="*/ 41338 h 41338"/>
                <a:gd name="connsiteX1" fmla="*/ 0 w 9525"/>
                <a:gd name="connsiteY1" fmla="*/ 0 h 4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1338">
                  <a:moveTo>
                    <a:pt x="0" y="41338"/>
                  </a:moveTo>
                  <a:lnTo>
                    <a:pt x="0" y="0"/>
                  </a:lnTo>
                </a:path>
              </a:pathLst>
            </a:custGeom>
            <a:ln w="790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993B7F2-F193-3308-A89A-E3DBB8D3FE58}"/>
                </a:ext>
              </a:extLst>
            </p:cNvPr>
            <p:cNvSpPr/>
            <p:nvPr/>
          </p:nvSpPr>
          <p:spPr>
            <a:xfrm>
              <a:off x="3629127" y="3654297"/>
              <a:ext cx="9525" cy="41338"/>
            </a:xfrm>
            <a:custGeom>
              <a:avLst/>
              <a:gdLst>
                <a:gd name="connsiteX0" fmla="*/ 0 w 9525"/>
                <a:gd name="connsiteY0" fmla="*/ 41338 h 41338"/>
                <a:gd name="connsiteX1" fmla="*/ 0 w 9525"/>
                <a:gd name="connsiteY1" fmla="*/ 0 h 4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1338">
                  <a:moveTo>
                    <a:pt x="0" y="41338"/>
                  </a:moveTo>
                  <a:lnTo>
                    <a:pt x="0" y="0"/>
                  </a:lnTo>
                </a:path>
              </a:pathLst>
            </a:custGeom>
            <a:ln w="790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44725F0-8BFE-BD78-318A-3536157A5E42}"/>
                </a:ext>
              </a:extLst>
            </p:cNvPr>
            <p:cNvSpPr/>
            <p:nvPr/>
          </p:nvSpPr>
          <p:spPr>
            <a:xfrm>
              <a:off x="4372559" y="3654297"/>
              <a:ext cx="9525" cy="41338"/>
            </a:xfrm>
            <a:custGeom>
              <a:avLst/>
              <a:gdLst>
                <a:gd name="connsiteX0" fmla="*/ 0 w 9525"/>
                <a:gd name="connsiteY0" fmla="*/ 41338 h 41338"/>
                <a:gd name="connsiteX1" fmla="*/ 0 w 9525"/>
                <a:gd name="connsiteY1" fmla="*/ 0 h 4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1338">
                  <a:moveTo>
                    <a:pt x="0" y="41338"/>
                  </a:moveTo>
                  <a:lnTo>
                    <a:pt x="0" y="0"/>
                  </a:lnTo>
                </a:path>
              </a:pathLst>
            </a:custGeom>
            <a:ln w="790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8E1FABB-958D-8816-66BE-17FB5E93BEF4}"/>
                </a:ext>
              </a:extLst>
            </p:cNvPr>
            <p:cNvSpPr/>
            <p:nvPr/>
          </p:nvSpPr>
          <p:spPr>
            <a:xfrm>
              <a:off x="5113223" y="3654297"/>
              <a:ext cx="9525" cy="41338"/>
            </a:xfrm>
            <a:custGeom>
              <a:avLst/>
              <a:gdLst>
                <a:gd name="connsiteX0" fmla="*/ 0 w 9525"/>
                <a:gd name="connsiteY0" fmla="*/ 41338 h 41338"/>
                <a:gd name="connsiteX1" fmla="*/ 0 w 9525"/>
                <a:gd name="connsiteY1" fmla="*/ 0 h 4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1338">
                  <a:moveTo>
                    <a:pt x="0" y="41338"/>
                  </a:moveTo>
                  <a:lnTo>
                    <a:pt x="0" y="0"/>
                  </a:lnTo>
                </a:path>
              </a:pathLst>
            </a:custGeom>
            <a:ln w="790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1C6B440-B4A2-D322-8837-5135D8C79981}"/>
                </a:ext>
              </a:extLst>
            </p:cNvPr>
            <p:cNvSpPr/>
            <p:nvPr/>
          </p:nvSpPr>
          <p:spPr>
            <a:xfrm>
              <a:off x="5859659" y="3654297"/>
              <a:ext cx="9525" cy="41338"/>
            </a:xfrm>
            <a:custGeom>
              <a:avLst/>
              <a:gdLst>
                <a:gd name="connsiteX0" fmla="*/ 0 w 9525"/>
                <a:gd name="connsiteY0" fmla="*/ 41338 h 41338"/>
                <a:gd name="connsiteX1" fmla="*/ 0 w 9525"/>
                <a:gd name="connsiteY1" fmla="*/ 0 h 4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1338">
                  <a:moveTo>
                    <a:pt x="0" y="41338"/>
                  </a:moveTo>
                  <a:lnTo>
                    <a:pt x="0" y="0"/>
                  </a:lnTo>
                </a:path>
              </a:pathLst>
            </a:custGeom>
            <a:ln w="790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B73657A-63E1-8369-5AE8-C260E55FCD27}"/>
                </a:ext>
              </a:extLst>
            </p:cNvPr>
            <p:cNvSpPr/>
            <p:nvPr/>
          </p:nvSpPr>
          <p:spPr>
            <a:xfrm>
              <a:off x="6602778" y="3654297"/>
              <a:ext cx="9525" cy="41338"/>
            </a:xfrm>
            <a:custGeom>
              <a:avLst/>
              <a:gdLst>
                <a:gd name="connsiteX0" fmla="*/ 0 w 9525"/>
                <a:gd name="connsiteY0" fmla="*/ 41338 h 41338"/>
                <a:gd name="connsiteX1" fmla="*/ 0 w 9525"/>
                <a:gd name="connsiteY1" fmla="*/ 0 h 4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1338">
                  <a:moveTo>
                    <a:pt x="0" y="41338"/>
                  </a:moveTo>
                  <a:lnTo>
                    <a:pt x="0" y="0"/>
                  </a:lnTo>
                </a:path>
              </a:pathLst>
            </a:custGeom>
            <a:ln w="790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743A1DC-B0E6-7C3C-8963-E8C6AF42432A}"/>
                </a:ext>
              </a:extLst>
            </p:cNvPr>
            <p:cNvSpPr/>
            <p:nvPr/>
          </p:nvSpPr>
          <p:spPr>
            <a:xfrm>
              <a:off x="7345342" y="3654297"/>
              <a:ext cx="9525" cy="41338"/>
            </a:xfrm>
            <a:custGeom>
              <a:avLst/>
              <a:gdLst>
                <a:gd name="connsiteX0" fmla="*/ 0 w 9525"/>
                <a:gd name="connsiteY0" fmla="*/ 41338 h 41338"/>
                <a:gd name="connsiteX1" fmla="*/ 0 w 9525"/>
                <a:gd name="connsiteY1" fmla="*/ 0 h 4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1338">
                  <a:moveTo>
                    <a:pt x="0" y="41338"/>
                  </a:moveTo>
                  <a:lnTo>
                    <a:pt x="0" y="0"/>
                  </a:lnTo>
                </a:path>
              </a:pathLst>
            </a:custGeom>
            <a:ln w="790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47338EB-7075-59D1-D40E-EDF50D83B95A}"/>
                </a:ext>
              </a:extLst>
            </p:cNvPr>
            <p:cNvSpPr/>
            <p:nvPr/>
          </p:nvSpPr>
          <p:spPr>
            <a:xfrm>
              <a:off x="8085240" y="3654297"/>
              <a:ext cx="9525" cy="41338"/>
            </a:xfrm>
            <a:custGeom>
              <a:avLst/>
              <a:gdLst>
                <a:gd name="connsiteX0" fmla="*/ 0 w 9525"/>
                <a:gd name="connsiteY0" fmla="*/ 41338 h 41338"/>
                <a:gd name="connsiteX1" fmla="*/ 0 w 9525"/>
                <a:gd name="connsiteY1" fmla="*/ 0 h 4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1338">
                  <a:moveTo>
                    <a:pt x="0" y="41338"/>
                  </a:moveTo>
                  <a:lnTo>
                    <a:pt x="0" y="0"/>
                  </a:lnTo>
                </a:path>
              </a:pathLst>
            </a:custGeom>
            <a:ln w="790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0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AA30735-2B1A-5CBB-D36C-338B458EC81A}"/>
                </a:ext>
              </a:extLst>
            </p:cNvPr>
            <p:cNvSpPr txBox="1"/>
            <p:nvPr/>
          </p:nvSpPr>
          <p:spPr>
            <a:xfrm>
              <a:off x="2509782" y="1403586"/>
              <a:ext cx="233749" cy="166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1.0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C8738E1-DC40-8D62-0870-4D7A56B3A42C}"/>
                </a:ext>
              </a:extLst>
            </p:cNvPr>
            <p:cNvSpPr txBox="1"/>
            <p:nvPr/>
          </p:nvSpPr>
          <p:spPr>
            <a:xfrm>
              <a:off x="2509782" y="1612755"/>
              <a:ext cx="233749" cy="166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0.9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BE9E0C9-D032-31D2-B048-254EDF8E6D6B}"/>
                </a:ext>
              </a:extLst>
            </p:cNvPr>
            <p:cNvSpPr txBox="1"/>
            <p:nvPr/>
          </p:nvSpPr>
          <p:spPr>
            <a:xfrm>
              <a:off x="2509782" y="1813447"/>
              <a:ext cx="233749" cy="166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0.8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AF2D6EF-4906-D676-38B9-7C077C05B5EA}"/>
                </a:ext>
              </a:extLst>
            </p:cNvPr>
            <p:cNvSpPr txBox="1"/>
            <p:nvPr/>
          </p:nvSpPr>
          <p:spPr>
            <a:xfrm>
              <a:off x="2509782" y="2027569"/>
              <a:ext cx="233749" cy="166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0.7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E0935A8-8331-9D95-3D87-5937B2D5A59B}"/>
                </a:ext>
              </a:extLst>
            </p:cNvPr>
            <p:cNvSpPr txBox="1"/>
            <p:nvPr/>
          </p:nvSpPr>
          <p:spPr>
            <a:xfrm>
              <a:off x="2509782" y="2238833"/>
              <a:ext cx="233749" cy="166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0.6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D45C23C-C623-335C-0A1B-B19CBAF457FF}"/>
                </a:ext>
              </a:extLst>
            </p:cNvPr>
            <p:cNvSpPr txBox="1"/>
            <p:nvPr/>
          </p:nvSpPr>
          <p:spPr>
            <a:xfrm>
              <a:off x="2509782" y="2440192"/>
              <a:ext cx="233749" cy="166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0.5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2E7DF61-031C-B21D-7B72-A89E90584521}"/>
                </a:ext>
              </a:extLst>
            </p:cNvPr>
            <p:cNvSpPr txBox="1"/>
            <p:nvPr/>
          </p:nvSpPr>
          <p:spPr>
            <a:xfrm>
              <a:off x="2509782" y="2653552"/>
              <a:ext cx="233749" cy="166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0.4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1D70E2A-DAF1-9247-8967-2137F7844EEE}"/>
                </a:ext>
              </a:extLst>
            </p:cNvPr>
            <p:cNvSpPr txBox="1"/>
            <p:nvPr/>
          </p:nvSpPr>
          <p:spPr>
            <a:xfrm>
              <a:off x="2509782" y="2856625"/>
              <a:ext cx="233749" cy="166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0.3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7CBE7C5F-0246-0148-AD97-F1066848E5A6}"/>
                </a:ext>
              </a:extLst>
            </p:cNvPr>
            <p:cNvSpPr txBox="1"/>
            <p:nvPr/>
          </p:nvSpPr>
          <p:spPr>
            <a:xfrm>
              <a:off x="2509782" y="3059126"/>
              <a:ext cx="233749" cy="166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0.2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BD2D565-F4EE-64F8-BF4F-200D9DA7441A}"/>
                </a:ext>
              </a:extLst>
            </p:cNvPr>
            <p:cNvSpPr txBox="1"/>
            <p:nvPr/>
          </p:nvSpPr>
          <p:spPr>
            <a:xfrm>
              <a:off x="2509782" y="3257627"/>
              <a:ext cx="233749" cy="166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0.1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A9D81690-2F0D-4A08-651C-62A8CCBFF2BF}"/>
                </a:ext>
              </a:extLst>
            </p:cNvPr>
            <p:cNvSpPr txBox="1"/>
            <p:nvPr/>
          </p:nvSpPr>
          <p:spPr>
            <a:xfrm>
              <a:off x="2509782" y="3477559"/>
              <a:ext cx="233749" cy="166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0.0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B64E249-99CB-3D96-337D-CE819F4457B9}"/>
                </a:ext>
              </a:extLst>
            </p:cNvPr>
            <p:cNvSpPr txBox="1"/>
            <p:nvPr/>
          </p:nvSpPr>
          <p:spPr>
            <a:xfrm>
              <a:off x="2812984" y="3670940"/>
              <a:ext cx="150918" cy="166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0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5F5688A-1434-B702-0A35-30FDE0F8BF1F}"/>
                </a:ext>
              </a:extLst>
            </p:cNvPr>
            <p:cNvSpPr txBox="1"/>
            <p:nvPr/>
          </p:nvSpPr>
          <p:spPr>
            <a:xfrm>
              <a:off x="3555748" y="3670940"/>
              <a:ext cx="150918" cy="166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6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071A5B0-90F1-0DEC-206A-CA7500C20001}"/>
                </a:ext>
              </a:extLst>
            </p:cNvPr>
            <p:cNvSpPr txBox="1"/>
            <p:nvPr/>
          </p:nvSpPr>
          <p:spPr>
            <a:xfrm>
              <a:off x="4268647" y="3670940"/>
              <a:ext cx="206414" cy="166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12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3759076-0DC9-6678-0335-BBB3DB7E8791}"/>
                </a:ext>
              </a:extLst>
            </p:cNvPr>
            <p:cNvSpPr txBox="1"/>
            <p:nvPr/>
          </p:nvSpPr>
          <p:spPr>
            <a:xfrm>
              <a:off x="5008694" y="3670940"/>
              <a:ext cx="206414" cy="166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18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00E3967-D187-9A46-445B-5B5771009222}"/>
                </a:ext>
              </a:extLst>
            </p:cNvPr>
            <p:cNvSpPr txBox="1"/>
            <p:nvPr/>
          </p:nvSpPr>
          <p:spPr>
            <a:xfrm>
              <a:off x="5754120" y="3670940"/>
              <a:ext cx="206414" cy="166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24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791B07A1-54E5-80B7-60CB-4ECE022F0D77}"/>
                </a:ext>
              </a:extLst>
            </p:cNvPr>
            <p:cNvSpPr txBox="1"/>
            <p:nvPr/>
          </p:nvSpPr>
          <p:spPr>
            <a:xfrm>
              <a:off x="6499368" y="3670940"/>
              <a:ext cx="206414" cy="166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30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4A19110-D1A2-F656-FB3B-24689D11F8A6}"/>
                </a:ext>
              </a:extLst>
            </p:cNvPr>
            <p:cNvSpPr txBox="1"/>
            <p:nvPr/>
          </p:nvSpPr>
          <p:spPr>
            <a:xfrm>
              <a:off x="7247249" y="3670940"/>
              <a:ext cx="206414" cy="166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36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1D84DB6D-30C4-4F1B-89BD-23C06E7245C6}"/>
                </a:ext>
              </a:extLst>
            </p:cNvPr>
            <p:cNvSpPr txBox="1"/>
            <p:nvPr/>
          </p:nvSpPr>
          <p:spPr>
            <a:xfrm>
              <a:off x="7980217" y="3670940"/>
              <a:ext cx="206414" cy="166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500" dirty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42</a:t>
              </a:r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CA9BD1EC-60A9-1621-718F-09B00E4585B3}"/>
              </a:ext>
            </a:extLst>
          </p:cNvPr>
          <p:cNvSpPr txBox="1"/>
          <p:nvPr/>
        </p:nvSpPr>
        <p:spPr>
          <a:xfrm rot="16200000">
            <a:off x="2803401" y="4261423"/>
            <a:ext cx="174118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Probability of OS</a:t>
            </a:r>
          </a:p>
        </p:txBody>
      </p:sp>
      <p:grpSp>
        <p:nvGrpSpPr>
          <p:cNvPr id="114" name="Graphic 110">
            <a:extLst>
              <a:ext uri="{FF2B5EF4-FFF2-40B4-BE49-F238E27FC236}">
                <a16:creationId xmlns:a16="http://schemas.microsoft.com/office/drawing/2014/main" id="{C86FEAB9-C481-A474-EB36-28C26086CF1C}"/>
              </a:ext>
            </a:extLst>
          </p:cNvPr>
          <p:cNvGrpSpPr/>
          <p:nvPr/>
        </p:nvGrpSpPr>
        <p:grpSpPr>
          <a:xfrm>
            <a:off x="4529474" y="2333754"/>
            <a:ext cx="8368040" cy="2091567"/>
            <a:chOff x="3014569" y="1146085"/>
            <a:chExt cx="5578693" cy="1394378"/>
          </a:xfrm>
          <a:noFill/>
        </p:grpSpPr>
        <p:grpSp>
          <p:nvGrpSpPr>
            <p:cNvPr id="115" name="Graphic 110">
              <a:extLst>
                <a:ext uri="{FF2B5EF4-FFF2-40B4-BE49-F238E27FC236}">
                  <a16:creationId xmlns:a16="http://schemas.microsoft.com/office/drawing/2014/main" id="{4E448C22-FB5A-862F-D426-209E4D0278DE}"/>
                </a:ext>
              </a:extLst>
            </p:cNvPr>
            <p:cNvGrpSpPr/>
            <p:nvPr/>
          </p:nvGrpSpPr>
          <p:grpSpPr>
            <a:xfrm>
              <a:off x="8487823" y="2434924"/>
              <a:ext cx="105439" cy="105539"/>
              <a:chOff x="8487823" y="2434924"/>
              <a:chExt cx="105439" cy="105539"/>
            </a:xfrm>
          </p:grpSpPr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5675C044-BA73-5131-16E2-2F70FC63A9DA}"/>
                  </a:ext>
                </a:extLst>
              </p:cNvPr>
              <p:cNvSpPr/>
              <p:nvPr/>
            </p:nvSpPr>
            <p:spPr>
              <a:xfrm>
                <a:off x="8540481" y="2434924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434945F9-5F8F-C2B6-C7C3-096F665E5344}"/>
                  </a:ext>
                </a:extLst>
              </p:cNvPr>
              <p:cNvSpPr/>
              <p:nvPr/>
            </p:nvSpPr>
            <p:spPr>
              <a:xfrm>
                <a:off x="8487823" y="2487632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18" name="Graphic 110">
              <a:extLst>
                <a:ext uri="{FF2B5EF4-FFF2-40B4-BE49-F238E27FC236}">
                  <a16:creationId xmlns:a16="http://schemas.microsoft.com/office/drawing/2014/main" id="{46D922B6-17B0-7E4F-32EE-214404CEA217}"/>
                </a:ext>
              </a:extLst>
            </p:cNvPr>
            <p:cNvGrpSpPr/>
            <p:nvPr/>
          </p:nvGrpSpPr>
          <p:grpSpPr>
            <a:xfrm>
              <a:off x="8162791" y="2434924"/>
              <a:ext cx="105316" cy="105539"/>
              <a:chOff x="8162791" y="2434924"/>
              <a:chExt cx="105316" cy="105539"/>
            </a:xfrm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351E31F2-7ECC-6DF6-E787-410366C2CDDF}"/>
                  </a:ext>
                </a:extLst>
              </p:cNvPr>
              <p:cNvSpPr/>
              <p:nvPr/>
            </p:nvSpPr>
            <p:spPr>
              <a:xfrm>
                <a:off x="8215449" y="2434924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E965C4C4-7A52-8845-3F61-0663CC8F7C79}"/>
                  </a:ext>
                </a:extLst>
              </p:cNvPr>
              <p:cNvSpPr/>
              <p:nvPr/>
            </p:nvSpPr>
            <p:spPr>
              <a:xfrm>
                <a:off x="8162791" y="2487632"/>
                <a:ext cx="105316" cy="12286"/>
              </a:xfrm>
              <a:custGeom>
                <a:avLst/>
                <a:gdLst>
                  <a:gd name="connsiteX0" fmla="*/ 105316 w 105316"/>
                  <a:gd name="connsiteY0" fmla="*/ 0 h 12286"/>
                  <a:gd name="connsiteX1" fmla="*/ 0 w 105316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316" h="12286">
                    <a:moveTo>
                      <a:pt x="105316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21" name="Graphic 110">
              <a:extLst>
                <a:ext uri="{FF2B5EF4-FFF2-40B4-BE49-F238E27FC236}">
                  <a16:creationId xmlns:a16="http://schemas.microsoft.com/office/drawing/2014/main" id="{AC4624E9-F3BB-09F5-E466-ACDA7EC36346}"/>
                </a:ext>
              </a:extLst>
            </p:cNvPr>
            <p:cNvGrpSpPr/>
            <p:nvPr/>
          </p:nvGrpSpPr>
          <p:grpSpPr>
            <a:xfrm>
              <a:off x="8118848" y="2434924"/>
              <a:ext cx="105316" cy="105539"/>
              <a:chOff x="8118848" y="2434924"/>
              <a:chExt cx="105316" cy="105539"/>
            </a:xfrm>
          </p:grpSpPr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C315C35F-D42E-2494-FD44-9D7B6E1BFBDC}"/>
                  </a:ext>
                </a:extLst>
              </p:cNvPr>
              <p:cNvSpPr/>
              <p:nvPr/>
            </p:nvSpPr>
            <p:spPr>
              <a:xfrm>
                <a:off x="8171506" y="2434924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5CEDF7ED-33CE-6FBB-4F2A-9EEB8DA9DB68}"/>
                  </a:ext>
                </a:extLst>
              </p:cNvPr>
              <p:cNvSpPr/>
              <p:nvPr/>
            </p:nvSpPr>
            <p:spPr>
              <a:xfrm>
                <a:off x="8118848" y="2487632"/>
                <a:ext cx="105316" cy="12286"/>
              </a:xfrm>
              <a:custGeom>
                <a:avLst/>
                <a:gdLst>
                  <a:gd name="connsiteX0" fmla="*/ 105316 w 105316"/>
                  <a:gd name="connsiteY0" fmla="*/ 0 h 12286"/>
                  <a:gd name="connsiteX1" fmla="*/ 0 w 105316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316" h="12286">
                    <a:moveTo>
                      <a:pt x="105316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24" name="Graphic 110">
              <a:extLst>
                <a:ext uri="{FF2B5EF4-FFF2-40B4-BE49-F238E27FC236}">
                  <a16:creationId xmlns:a16="http://schemas.microsoft.com/office/drawing/2014/main" id="{C18ECD58-5E8B-C7F8-9B52-95EBB170AE68}"/>
                </a:ext>
              </a:extLst>
            </p:cNvPr>
            <p:cNvGrpSpPr/>
            <p:nvPr/>
          </p:nvGrpSpPr>
          <p:grpSpPr>
            <a:xfrm>
              <a:off x="7833340" y="2434924"/>
              <a:ext cx="105439" cy="105539"/>
              <a:chOff x="7833340" y="2434924"/>
              <a:chExt cx="105439" cy="105539"/>
            </a:xfrm>
          </p:grpSpPr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AD16B34-98D3-0205-CC74-3CF3105E3465}"/>
                  </a:ext>
                </a:extLst>
              </p:cNvPr>
              <p:cNvSpPr/>
              <p:nvPr/>
            </p:nvSpPr>
            <p:spPr>
              <a:xfrm>
                <a:off x="7886121" y="2434924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F3B3EFBD-3D4D-EA72-4A67-5A9934D98A08}"/>
                  </a:ext>
                </a:extLst>
              </p:cNvPr>
              <p:cNvSpPr/>
              <p:nvPr/>
            </p:nvSpPr>
            <p:spPr>
              <a:xfrm>
                <a:off x="7833340" y="2487632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27" name="Graphic 110">
              <a:extLst>
                <a:ext uri="{FF2B5EF4-FFF2-40B4-BE49-F238E27FC236}">
                  <a16:creationId xmlns:a16="http://schemas.microsoft.com/office/drawing/2014/main" id="{6DC76B81-E19A-E1ED-A511-563F53B1C333}"/>
                </a:ext>
              </a:extLst>
            </p:cNvPr>
            <p:cNvGrpSpPr/>
            <p:nvPr/>
          </p:nvGrpSpPr>
          <p:grpSpPr>
            <a:xfrm>
              <a:off x="7721641" y="2434924"/>
              <a:ext cx="105316" cy="105539"/>
              <a:chOff x="7721641" y="2434924"/>
              <a:chExt cx="105316" cy="105539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3545BC0A-E182-8988-A2EE-20004CBEB993}"/>
                  </a:ext>
                </a:extLst>
              </p:cNvPr>
              <p:cNvSpPr/>
              <p:nvPr/>
            </p:nvSpPr>
            <p:spPr>
              <a:xfrm>
                <a:off x="7774299" y="2434924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D873E91A-D296-DE49-002F-10548113ED46}"/>
                  </a:ext>
                </a:extLst>
              </p:cNvPr>
              <p:cNvSpPr/>
              <p:nvPr/>
            </p:nvSpPr>
            <p:spPr>
              <a:xfrm>
                <a:off x="7721641" y="2487632"/>
                <a:ext cx="105316" cy="12286"/>
              </a:xfrm>
              <a:custGeom>
                <a:avLst/>
                <a:gdLst>
                  <a:gd name="connsiteX0" fmla="*/ 105316 w 105316"/>
                  <a:gd name="connsiteY0" fmla="*/ 0 h 12286"/>
                  <a:gd name="connsiteX1" fmla="*/ 0 w 105316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316" h="12286">
                    <a:moveTo>
                      <a:pt x="105316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30" name="Graphic 110">
              <a:extLst>
                <a:ext uri="{FF2B5EF4-FFF2-40B4-BE49-F238E27FC236}">
                  <a16:creationId xmlns:a16="http://schemas.microsoft.com/office/drawing/2014/main" id="{06981A0B-C4BD-DD27-C364-3EA62C8B3BF7}"/>
                </a:ext>
              </a:extLst>
            </p:cNvPr>
            <p:cNvGrpSpPr/>
            <p:nvPr/>
          </p:nvGrpSpPr>
          <p:grpSpPr>
            <a:xfrm>
              <a:off x="7706912" y="2434924"/>
              <a:ext cx="105316" cy="105539"/>
              <a:chOff x="7706912" y="2434924"/>
              <a:chExt cx="105316" cy="105539"/>
            </a:xfrm>
          </p:grpSpPr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267C61B2-EE94-AB53-2B20-AF79BB089283}"/>
                  </a:ext>
                </a:extLst>
              </p:cNvPr>
              <p:cNvSpPr/>
              <p:nvPr/>
            </p:nvSpPr>
            <p:spPr>
              <a:xfrm>
                <a:off x="7759570" y="2434924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7CBBD7D2-A442-7EC3-1CFE-869A11BF4F09}"/>
                  </a:ext>
                </a:extLst>
              </p:cNvPr>
              <p:cNvSpPr/>
              <p:nvPr/>
            </p:nvSpPr>
            <p:spPr>
              <a:xfrm>
                <a:off x="7706912" y="2487632"/>
                <a:ext cx="105316" cy="12286"/>
              </a:xfrm>
              <a:custGeom>
                <a:avLst/>
                <a:gdLst>
                  <a:gd name="connsiteX0" fmla="*/ 105316 w 105316"/>
                  <a:gd name="connsiteY0" fmla="*/ 0 h 12286"/>
                  <a:gd name="connsiteX1" fmla="*/ 0 w 105316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316" h="12286">
                    <a:moveTo>
                      <a:pt x="105316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33" name="Graphic 110">
              <a:extLst>
                <a:ext uri="{FF2B5EF4-FFF2-40B4-BE49-F238E27FC236}">
                  <a16:creationId xmlns:a16="http://schemas.microsoft.com/office/drawing/2014/main" id="{2F761340-BBFA-6D41-50A0-07D6BF8F4AD0}"/>
                </a:ext>
              </a:extLst>
            </p:cNvPr>
            <p:cNvGrpSpPr/>
            <p:nvPr/>
          </p:nvGrpSpPr>
          <p:grpSpPr>
            <a:xfrm>
              <a:off x="7577905" y="2434924"/>
              <a:ext cx="105316" cy="105539"/>
              <a:chOff x="7577905" y="2434924"/>
              <a:chExt cx="105316" cy="105539"/>
            </a:xfrm>
          </p:grpSpPr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65EC9E8F-E880-84F9-F204-982DBBF03282}"/>
                  </a:ext>
                </a:extLst>
              </p:cNvPr>
              <p:cNvSpPr/>
              <p:nvPr/>
            </p:nvSpPr>
            <p:spPr>
              <a:xfrm>
                <a:off x="7630564" y="2434924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83FA28AD-A400-FB96-3E7E-F7FCDBA2D5EB}"/>
                  </a:ext>
                </a:extLst>
              </p:cNvPr>
              <p:cNvSpPr/>
              <p:nvPr/>
            </p:nvSpPr>
            <p:spPr>
              <a:xfrm>
                <a:off x="7577905" y="2487632"/>
                <a:ext cx="105316" cy="12286"/>
              </a:xfrm>
              <a:custGeom>
                <a:avLst/>
                <a:gdLst>
                  <a:gd name="connsiteX0" fmla="*/ 105316 w 105316"/>
                  <a:gd name="connsiteY0" fmla="*/ 0 h 12286"/>
                  <a:gd name="connsiteX1" fmla="*/ 0 w 105316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316" h="12286">
                    <a:moveTo>
                      <a:pt x="105316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36" name="Graphic 110">
              <a:extLst>
                <a:ext uri="{FF2B5EF4-FFF2-40B4-BE49-F238E27FC236}">
                  <a16:creationId xmlns:a16="http://schemas.microsoft.com/office/drawing/2014/main" id="{63E41125-E9C0-27CC-D672-7734B265D3F4}"/>
                </a:ext>
              </a:extLst>
            </p:cNvPr>
            <p:cNvGrpSpPr/>
            <p:nvPr/>
          </p:nvGrpSpPr>
          <p:grpSpPr>
            <a:xfrm>
              <a:off x="7544396" y="2434924"/>
              <a:ext cx="105316" cy="105539"/>
              <a:chOff x="7544396" y="2434924"/>
              <a:chExt cx="105316" cy="105539"/>
            </a:xfrm>
          </p:grpSpPr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305720AD-5F21-9158-232D-E11227EB3C23}"/>
                  </a:ext>
                </a:extLst>
              </p:cNvPr>
              <p:cNvSpPr/>
              <p:nvPr/>
            </p:nvSpPr>
            <p:spPr>
              <a:xfrm>
                <a:off x="7597054" y="2434924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A593C326-50B9-B38E-E8F3-60A613E732B2}"/>
                  </a:ext>
                </a:extLst>
              </p:cNvPr>
              <p:cNvSpPr/>
              <p:nvPr/>
            </p:nvSpPr>
            <p:spPr>
              <a:xfrm>
                <a:off x="7544396" y="2487632"/>
                <a:ext cx="105316" cy="12286"/>
              </a:xfrm>
              <a:custGeom>
                <a:avLst/>
                <a:gdLst>
                  <a:gd name="connsiteX0" fmla="*/ 105316 w 105316"/>
                  <a:gd name="connsiteY0" fmla="*/ 0 h 12286"/>
                  <a:gd name="connsiteX1" fmla="*/ 0 w 105316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316" h="12286">
                    <a:moveTo>
                      <a:pt x="105316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39" name="Graphic 110">
              <a:extLst>
                <a:ext uri="{FF2B5EF4-FFF2-40B4-BE49-F238E27FC236}">
                  <a16:creationId xmlns:a16="http://schemas.microsoft.com/office/drawing/2014/main" id="{B422D24D-C33B-4D5F-75AC-F134A259652A}"/>
                </a:ext>
              </a:extLst>
            </p:cNvPr>
            <p:cNvGrpSpPr/>
            <p:nvPr/>
          </p:nvGrpSpPr>
          <p:grpSpPr>
            <a:xfrm>
              <a:off x="7529789" y="2434924"/>
              <a:ext cx="105316" cy="105539"/>
              <a:chOff x="7529789" y="2434924"/>
              <a:chExt cx="105316" cy="105539"/>
            </a:xfrm>
          </p:grpSpPr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BA0D5F53-744F-253A-95E9-F91DA28AABDE}"/>
                  </a:ext>
                </a:extLst>
              </p:cNvPr>
              <p:cNvSpPr/>
              <p:nvPr/>
            </p:nvSpPr>
            <p:spPr>
              <a:xfrm>
                <a:off x="7582447" y="2434924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69EE4BC-6877-58F4-B2D0-F471E9B3DAC8}"/>
                  </a:ext>
                </a:extLst>
              </p:cNvPr>
              <p:cNvSpPr/>
              <p:nvPr/>
            </p:nvSpPr>
            <p:spPr>
              <a:xfrm>
                <a:off x="7529789" y="2487632"/>
                <a:ext cx="105316" cy="12286"/>
              </a:xfrm>
              <a:custGeom>
                <a:avLst/>
                <a:gdLst>
                  <a:gd name="connsiteX0" fmla="*/ 105316 w 105316"/>
                  <a:gd name="connsiteY0" fmla="*/ 0 h 12286"/>
                  <a:gd name="connsiteX1" fmla="*/ 0 w 105316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316" h="12286">
                    <a:moveTo>
                      <a:pt x="105316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42" name="Graphic 110">
              <a:extLst>
                <a:ext uri="{FF2B5EF4-FFF2-40B4-BE49-F238E27FC236}">
                  <a16:creationId xmlns:a16="http://schemas.microsoft.com/office/drawing/2014/main" id="{8733C9C4-C0E8-FF84-D47A-E614DC44D3E2}"/>
                </a:ext>
              </a:extLst>
            </p:cNvPr>
            <p:cNvGrpSpPr/>
            <p:nvPr/>
          </p:nvGrpSpPr>
          <p:grpSpPr>
            <a:xfrm>
              <a:off x="7361749" y="2296211"/>
              <a:ext cx="105439" cy="105416"/>
              <a:chOff x="7361749" y="2296211"/>
              <a:chExt cx="105439" cy="105416"/>
            </a:xfrm>
          </p:grpSpPr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C7A1CD7D-4EBA-B69F-039A-F10738EF1EE6}"/>
                  </a:ext>
                </a:extLst>
              </p:cNvPr>
              <p:cNvSpPr/>
              <p:nvPr/>
            </p:nvSpPr>
            <p:spPr>
              <a:xfrm>
                <a:off x="7414407" y="2296211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1C29FCAD-5152-D7D6-EA75-C825130E3670}"/>
                  </a:ext>
                </a:extLst>
              </p:cNvPr>
              <p:cNvSpPr/>
              <p:nvPr/>
            </p:nvSpPr>
            <p:spPr>
              <a:xfrm>
                <a:off x="7361749" y="2348919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45" name="Graphic 110">
              <a:extLst>
                <a:ext uri="{FF2B5EF4-FFF2-40B4-BE49-F238E27FC236}">
                  <a16:creationId xmlns:a16="http://schemas.microsoft.com/office/drawing/2014/main" id="{908FE13F-5D6F-1CEB-D4D4-2FB4CBE6A765}"/>
                </a:ext>
              </a:extLst>
            </p:cNvPr>
            <p:cNvGrpSpPr/>
            <p:nvPr/>
          </p:nvGrpSpPr>
          <p:grpSpPr>
            <a:xfrm>
              <a:off x="7268339" y="2296211"/>
              <a:ext cx="105316" cy="105416"/>
              <a:chOff x="7268339" y="2296211"/>
              <a:chExt cx="105316" cy="105416"/>
            </a:xfrm>
          </p:grpSpPr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ECEF3F36-334A-46F9-D96A-FBC1D9C03606}"/>
                  </a:ext>
                </a:extLst>
              </p:cNvPr>
              <p:cNvSpPr/>
              <p:nvPr/>
            </p:nvSpPr>
            <p:spPr>
              <a:xfrm>
                <a:off x="7320998" y="2296211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4857E6E9-5FEA-320C-2385-763629C29300}"/>
                  </a:ext>
                </a:extLst>
              </p:cNvPr>
              <p:cNvSpPr/>
              <p:nvPr/>
            </p:nvSpPr>
            <p:spPr>
              <a:xfrm>
                <a:off x="7268339" y="2348919"/>
                <a:ext cx="105316" cy="12286"/>
              </a:xfrm>
              <a:custGeom>
                <a:avLst/>
                <a:gdLst>
                  <a:gd name="connsiteX0" fmla="*/ 105316 w 105316"/>
                  <a:gd name="connsiteY0" fmla="*/ 0 h 12286"/>
                  <a:gd name="connsiteX1" fmla="*/ 0 w 105316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316" h="12286">
                    <a:moveTo>
                      <a:pt x="105316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48" name="Graphic 110">
              <a:extLst>
                <a:ext uri="{FF2B5EF4-FFF2-40B4-BE49-F238E27FC236}">
                  <a16:creationId xmlns:a16="http://schemas.microsoft.com/office/drawing/2014/main" id="{4A7F296C-5F6E-A19B-660E-9B214C932E34}"/>
                </a:ext>
              </a:extLst>
            </p:cNvPr>
            <p:cNvGrpSpPr/>
            <p:nvPr/>
          </p:nvGrpSpPr>
          <p:grpSpPr>
            <a:xfrm>
              <a:off x="7055006" y="2296211"/>
              <a:ext cx="105316" cy="105416"/>
              <a:chOff x="7055006" y="2296211"/>
              <a:chExt cx="105316" cy="105416"/>
            </a:xfrm>
          </p:grpSpPr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BAF8AC7F-5133-9FC4-68D5-357420B14CBB}"/>
                  </a:ext>
                </a:extLst>
              </p:cNvPr>
              <p:cNvSpPr/>
              <p:nvPr/>
            </p:nvSpPr>
            <p:spPr>
              <a:xfrm>
                <a:off x="7107665" y="2296211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05F4A4A9-4D5E-6F5D-EB5E-D6CF1118A97B}"/>
                  </a:ext>
                </a:extLst>
              </p:cNvPr>
              <p:cNvSpPr/>
              <p:nvPr/>
            </p:nvSpPr>
            <p:spPr>
              <a:xfrm>
                <a:off x="7055006" y="2348919"/>
                <a:ext cx="105316" cy="12286"/>
              </a:xfrm>
              <a:custGeom>
                <a:avLst/>
                <a:gdLst>
                  <a:gd name="connsiteX0" fmla="*/ 105316 w 105316"/>
                  <a:gd name="connsiteY0" fmla="*/ 0 h 12286"/>
                  <a:gd name="connsiteX1" fmla="*/ 0 w 105316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316" h="12286">
                    <a:moveTo>
                      <a:pt x="105316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51" name="Graphic 110">
              <a:extLst>
                <a:ext uri="{FF2B5EF4-FFF2-40B4-BE49-F238E27FC236}">
                  <a16:creationId xmlns:a16="http://schemas.microsoft.com/office/drawing/2014/main" id="{24015F9B-BCFF-2743-27A9-35EAD4E9BF1F}"/>
                </a:ext>
              </a:extLst>
            </p:cNvPr>
            <p:cNvGrpSpPr/>
            <p:nvPr/>
          </p:nvGrpSpPr>
          <p:grpSpPr>
            <a:xfrm>
              <a:off x="6999648" y="2296211"/>
              <a:ext cx="105316" cy="105416"/>
              <a:chOff x="6999648" y="2296211"/>
              <a:chExt cx="105316" cy="105416"/>
            </a:xfrm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085BC986-FE2C-8D84-A206-69BDFD8B9C6D}"/>
                  </a:ext>
                </a:extLst>
              </p:cNvPr>
              <p:cNvSpPr/>
              <p:nvPr/>
            </p:nvSpPr>
            <p:spPr>
              <a:xfrm>
                <a:off x="7052306" y="2296211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B71C5678-F489-F9DB-8F70-1FB8B4294ACC}"/>
                  </a:ext>
                </a:extLst>
              </p:cNvPr>
              <p:cNvSpPr/>
              <p:nvPr/>
            </p:nvSpPr>
            <p:spPr>
              <a:xfrm>
                <a:off x="6999648" y="2348919"/>
                <a:ext cx="105316" cy="12286"/>
              </a:xfrm>
              <a:custGeom>
                <a:avLst/>
                <a:gdLst>
                  <a:gd name="connsiteX0" fmla="*/ 105316 w 105316"/>
                  <a:gd name="connsiteY0" fmla="*/ 0 h 12286"/>
                  <a:gd name="connsiteX1" fmla="*/ 0 w 105316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316" h="12286">
                    <a:moveTo>
                      <a:pt x="105316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54" name="Graphic 110">
              <a:extLst>
                <a:ext uri="{FF2B5EF4-FFF2-40B4-BE49-F238E27FC236}">
                  <a16:creationId xmlns:a16="http://schemas.microsoft.com/office/drawing/2014/main" id="{19120B76-7065-FE4D-72B7-D7181A00FBD3}"/>
                </a:ext>
              </a:extLst>
            </p:cNvPr>
            <p:cNvGrpSpPr/>
            <p:nvPr/>
          </p:nvGrpSpPr>
          <p:grpSpPr>
            <a:xfrm>
              <a:off x="6993511" y="2296211"/>
              <a:ext cx="105439" cy="105416"/>
              <a:chOff x="6993511" y="2296211"/>
              <a:chExt cx="105439" cy="105416"/>
            </a:xfrm>
          </p:grpSpPr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79B97DD7-3194-D694-3553-0725F7DACDFE}"/>
                  </a:ext>
                </a:extLst>
              </p:cNvPr>
              <p:cNvSpPr/>
              <p:nvPr/>
            </p:nvSpPr>
            <p:spPr>
              <a:xfrm>
                <a:off x="7046169" y="2296211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6378919C-2FEF-28D2-9494-E601E42C1613}"/>
                  </a:ext>
                </a:extLst>
              </p:cNvPr>
              <p:cNvSpPr/>
              <p:nvPr/>
            </p:nvSpPr>
            <p:spPr>
              <a:xfrm>
                <a:off x="6993511" y="2348919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57" name="Graphic 110">
              <a:extLst>
                <a:ext uri="{FF2B5EF4-FFF2-40B4-BE49-F238E27FC236}">
                  <a16:creationId xmlns:a16="http://schemas.microsoft.com/office/drawing/2014/main" id="{D78226C2-E293-537E-BC5F-EC6B560763D6}"/>
                </a:ext>
              </a:extLst>
            </p:cNvPr>
            <p:cNvGrpSpPr/>
            <p:nvPr/>
          </p:nvGrpSpPr>
          <p:grpSpPr>
            <a:xfrm>
              <a:off x="6911271" y="2296211"/>
              <a:ext cx="105316" cy="105416"/>
              <a:chOff x="6911271" y="2296211"/>
              <a:chExt cx="105316" cy="105416"/>
            </a:xfrm>
          </p:grpSpPr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DDD91C41-C336-4FCB-0D5A-8EC8B1761969}"/>
                  </a:ext>
                </a:extLst>
              </p:cNvPr>
              <p:cNvSpPr/>
              <p:nvPr/>
            </p:nvSpPr>
            <p:spPr>
              <a:xfrm>
                <a:off x="6963929" y="2296211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F7E74378-E566-AF42-5784-F8CB5C1CF883}"/>
                  </a:ext>
                </a:extLst>
              </p:cNvPr>
              <p:cNvSpPr/>
              <p:nvPr/>
            </p:nvSpPr>
            <p:spPr>
              <a:xfrm>
                <a:off x="6911271" y="2348919"/>
                <a:ext cx="105316" cy="12286"/>
              </a:xfrm>
              <a:custGeom>
                <a:avLst/>
                <a:gdLst>
                  <a:gd name="connsiteX0" fmla="*/ 105316 w 105316"/>
                  <a:gd name="connsiteY0" fmla="*/ 0 h 12286"/>
                  <a:gd name="connsiteX1" fmla="*/ 0 w 105316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316" h="12286">
                    <a:moveTo>
                      <a:pt x="105316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60" name="Graphic 110">
              <a:extLst>
                <a:ext uri="{FF2B5EF4-FFF2-40B4-BE49-F238E27FC236}">
                  <a16:creationId xmlns:a16="http://schemas.microsoft.com/office/drawing/2014/main" id="{20276730-5F45-502E-DECC-0CD981DBE637}"/>
                </a:ext>
              </a:extLst>
            </p:cNvPr>
            <p:cNvGrpSpPr/>
            <p:nvPr/>
          </p:nvGrpSpPr>
          <p:grpSpPr>
            <a:xfrm>
              <a:off x="6819825" y="2296211"/>
              <a:ext cx="105439" cy="105416"/>
              <a:chOff x="6819825" y="2296211"/>
              <a:chExt cx="105439" cy="105416"/>
            </a:xfrm>
          </p:grpSpPr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E7B605E7-EC56-5401-53D1-55BA5AAB22DE}"/>
                  </a:ext>
                </a:extLst>
              </p:cNvPr>
              <p:cNvSpPr/>
              <p:nvPr/>
            </p:nvSpPr>
            <p:spPr>
              <a:xfrm>
                <a:off x="6872483" y="2296211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FB39E4D1-FB0E-A043-C972-433FD6C11865}"/>
                  </a:ext>
                </a:extLst>
              </p:cNvPr>
              <p:cNvSpPr/>
              <p:nvPr/>
            </p:nvSpPr>
            <p:spPr>
              <a:xfrm>
                <a:off x="6819825" y="2348919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63" name="Graphic 110">
              <a:extLst>
                <a:ext uri="{FF2B5EF4-FFF2-40B4-BE49-F238E27FC236}">
                  <a16:creationId xmlns:a16="http://schemas.microsoft.com/office/drawing/2014/main" id="{1988C108-0CE5-2E08-8387-369706FB497E}"/>
                </a:ext>
              </a:extLst>
            </p:cNvPr>
            <p:cNvGrpSpPr/>
            <p:nvPr/>
          </p:nvGrpSpPr>
          <p:grpSpPr>
            <a:xfrm>
              <a:off x="6784719" y="2296211"/>
              <a:ext cx="105439" cy="105416"/>
              <a:chOff x="6784719" y="2296211"/>
              <a:chExt cx="105439" cy="105416"/>
            </a:xfrm>
          </p:grpSpPr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1283CBA4-845E-56FC-30EE-B584C7188327}"/>
                  </a:ext>
                </a:extLst>
              </p:cNvPr>
              <p:cNvSpPr/>
              <p:nvPr/>
            </p:nvSpPr>
            <p:spPr>
              <a:xfrm>
                <a:off x="6837500" y="2296211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CA175FF9-E868-3C70-52AB-BED3B70FADEF}"/>
                  </a:ext>
                </a:extLst>
              </p:cNvPr>
              <p:cNvSpPr/>
              <p:nvPr/>
            </p:nvSpPr>
            <p:spPr>
              <a:xfrm>
                <a:off x="6784719" y="2348919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66" name="Graphic 110">
              <a:extLst>
                <a:ext uri="{FF2B5EF4-FFF2-40B4-BE49-F238E27FC236}">
                  <a16:creationId xmlns:a16="http://schemas.microsoft.com/office/drawing/2014/main" id="{6DBE99B2-503C-866E-57CF-99F80A3035CD}"/>
                </a:ext>
              </a:extLst>
            </p:cNvPr>
            <p:cNvGrpSpPr/>
            <p:nvPr/>
          </p:nvGrpSpPr>
          <p:grpSpPr>
            <a:xfrm>
              <a:off x="6725801" y="2217332"/>
              <a:ext cx="105439" cy="105539"/>
              <a:chOff x="6725801" y="2217332"/>
              <a:chExt cx="105439" cy="105539"/>
            </a:xfrm>
          </p:grpSpPr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5D8B8F84-A862-21A8-D113-FC0522558BA9}"/>
                  </a:ext>
                </a:extLst>
              </p:cNvPr>
              <p:cNvSpPr/>
              <p:nvPr/>
            </p:nvSpPr>
            <p:spPr>
              <a:xfrm>
                <a:off x="6778582" y="2217332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F4B2AFD2-9007-C8D1-A498-932D021D44E5}"/>
                  </a:ext>
                </a:extLst>
              </p:cNvPr>
              <p:cNvSpPr/>
              <p:nvPr/>
            </p:nvSpPr>
            <p:spPr>
              <a:xfrm>
                <a:off x="6725801" y="2270041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69" name="Graphic 110">
              <a:extLst>
                <a:ext uri="{FF2B5EF4-FFF2-40B4-BE49-F238E27FC236}">
                  <a16:creationId xmlns:a16="http://schemas.microsoft.com/office/drawing/2014/main" id="{19D11CE6-E94B-2165-889A-A5CF7B32073F}"/>
                </a:ext>
              </a:extLst>
            </p:cNvPr>
            <p:cNvGrpSpPr/>
            <p:nvPr/>
          </p:nvGrpSpPr>
          <p:grpSpPr>
            <a:xfrm>
              <a:off x="6723346" y="2217332"/>
              <a:ext cx="105316" cy="105539"/>
              <a:chOff x="6723346" y="2217332"/>
              <a:chExt cx="105316" cy="105539"/>
            </a:xfrm>
          </p:grpSpPr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204FFF73-92E3-41E5-DA7C-4BB44AA54F23}"/>
                  </a:ext>
                </a:extLst>
              </p:cNvPr>
              <p:cNvSpPr/>
              <p:nvPr/>
            </p:nvSpPr>
            <p:spPr>
              <a:xfrm>
                <a:off x="6776004" y="2217332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A1B3FC1E-65E7-F355-BDB1-1ADA8123113E}"/>
                  </a:ext>
                </a:extLst>
              </p:cNvPr>
              <p:cNvSpPr/>
              <p:nvPr/>
            </p:nvSpPr>
            <p:spPr>
              <a:xfrm>
                <a:off x="6723346" y="2270041"/>
                <a:ext cx="105316" cy="12286"/>
              </a:xfrm>
              <a:custGeom>
                <a:avLst/>
                <a:gdLst>
                  <a:gd name="connsiteX0" fmla="*/ 105316 w 105316"/>
                  <a:gd name="connsiteY0" fmla="*/ 0 h 12286"/>
                  <a:gd name="connsiteX1" fmla="*/ 0 w 105316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316" h="12286">
                    <a:moveTo>
                      <a:pt x="105316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72" name="Graphic 110">
              <a:extLst>
                <a:ext uri="{FF2B5EF4-FFF2-40B4-BE49-F238E27FC236}">
                  <a16:creationId xmlns:a16="http://schemas.microsoft.com/office/drawing/2014/main" id="{90BA1AAC-37DF-DC5A-7419-686945042FB1}"/>
                </a:ext>
              </a:extLst>
            </p:cNvPr>
            <p:cNvGrpSpPr/>
            <p:nvPr/>
          </p:nvGrpSpPr>
          <p:grpSpPr>
            <a:xfrm>
              <a:off x="6654977" y="2217332"/>
              <a:ext cx="105439" cy="105539"/>
              <a:chOff x="6654977" y="2217332"/>
              <a:chExt cx="105439" cy="105539"/>
            </a:xfrm>
          </p:grpSpPr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DB235082-B8FC-E29D-4161-177684294D92}"/>
                  </a:ext>
                </a:extLst>
              </p:cNvPr>
              <p:cNvSpPr/>
              <p:nvPr/>
            </p:nvSpPr>
            <p:spPr>
              <a:xfrm>
                <a:off x="6707757" y="2217332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2A03FFC6-C50C-D94A-8477-33576ABA1B76}"/>
                  </a:ext>
                </a:extLst>
              </p:cNvPr>
              <p:cNvSpPr/>
              <p:nvPr/>
            </p:nvSpPr>
            <p:spPr>
              <a:xfrm>
                <a:off x="6654977" y="2270041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75" name="Graphic 110">
              <a:extLst>
                <a:ext uri="{FF2B5EF4-FFF2-40B4-BE49-F238E27FC236}">
                  <a16:creationId xmlns:a16="http://schemas.microsoft.com/office/drawing/2014/main" id="{341A1933-5408-F192-7BC2-FF78B7981D0A}"/>
                </a:ext>
              </a:extLst>
            </p:cNvPr>
            <p:cNvGrpSpPr/>
            <p:nvPr/>
          </p:nvGrpSpPr>
          <p:grpSpPr>
            <a:xfrm>
              <a:off x="6481536" y="2083165"/>
              <a:ext cx="105439" cy="105416"/>
              <a:chOff x="6481536" y="2083165"/>
              <a:chExt cx="105439" cy="105416"/>
            </a:xfrm>
          </p:grpSpPr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39A9D10D-477D-854B-86E8-8BECD84A4063}"/>
                  </a:ext>
                </a:extLst>
              </p:cNvPr>
              <p:cNvSpPr/>
              <p:nvPr/>
            </p:nvSpPr>
            <p:spPr>
              <a:xfrm>
                <a:off x="6534194" y="2083165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1A22E9AE-4BF7-A10C-F28A-6309894B95F1}"/>
                  </a:ext>
                </a:extLst>
              </p:cNvPr>
              <p:cNvSpPr/>
              <p:nvPr/>
            </p:nvSpPr>
            <p:spPr>
              <a:xfrm>
                <a:off x="6481536" y="2135874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78" name="Graphic 110">
              <a:extLst>
                <a:ext uri="{FF2B5EF4-FFF2-40B4-BE49-F238E27FC236}">
                  <a16:creationId xmlns:a16="http://schemas.microsoft.com/office/drawing/2014/main" id="{0C45A7C8-58B2-13C6-6838-9A5BB0E6007E}"/>
                </a:ext>
              </a:extLst>
            </p:cNvPr>
            <p:cNvGrpSpPr/>
            <p:nvPr/>
          </p:nvGrpSpPr>
          <p:grpSpPr>
            <a:xfrm>
              <a:off x="6469384" y="2018047"/>
              <a:ext cx="105316" cy="105539"/>
              <a:chOff x="6469384" y="2018047"/>
              <a:chExt cx="105316" cy="105539"/>
            </a:xfrm>
          </p:grpSpPr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5032CA47-BA31-FC2F-37BD-71BC0AC52350}"/>
                  </a:ext>
                </a:extLst>
              </p:cNvPr>
              <p:cNvSpPr/>
              <p:nvPr/>
            </p:nvSpPr>
            <p:spPr>
              <a:xfrm>
                <a:off x="6522042" y="2018047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8882C20E-126C-8101-AB2F-4A417032465B}"/>
                  </a:ext>
                </a:extLst>
              </p:cNvPr>
              <p:cNvSpPr/>
              <p:nvPr/>
            </p:nvSpPr>
            <p:spPr>
              <a:xfrm>
                <a:off x="6469384" y="2070756"/>
                <a:ext cx="105316" cy="12286"/>
              </a:xfrm>
              <a:custGeom>
                <a:avLst/>
                <a:gdLst>
                  <a:gd name="connsiteX0" fmla="*/ 105316 w 105316"/>
                  <a:gd name="connsiteY0" fmla="*/ 0 h 12286"/>
                  <a:gd name="connsiteX1" fmla="*/ 0 w 105316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316" h="12286">
                    <a:moveTo>
                      <a:pt x="105316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81" name="Graphic 110">
              <a:extLst>
                <a:ext uri="{FF2B5EF4-FFF2-40B4-BE49-F238E27FC236}">
                  <a16:creationId xmlns:a16="http://schemas.microsoft.com/office/drawing/2014/main" id="{26DF1979-E0BE-7BE2-C12C-C70B03F4F397}"/>
                </a:ext>
              </a:extLst>
            </p:cNvPr>
            <p:cNvGrpSpPr/>
            <p:nvPr/>
          </p:nvGrpSpPr>
          <p:grpSpPr>
            <a:xfrm>
              <a:off x="6439434" y="1958090"/>
              <a:ext cx="105316" cy="105416"/>
              <a:chOff x="6439434" y="1958090"/>
              <a:chExt cx="105316" cy="105416"/>
            </a:xfrm>
          </p:grpSpPr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6E218963-7551-C067-7103-55428C0704F7}"/>
                  </a:ext>
                </a:extLst>
              </p:cNvPr>
              <p:cNvSpPr/>
              <p:nvPr/>
            </p:nvSpPr>
            <p:spPr>
              <a:xfrm>
                <a:off x="6492092" y="1958090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FC9D02DC-B102-0B1F-EFD4-AFA1F26079DF}"/>
                  </a:ext>
                </a:extLst>
              </p:cNvPr>
              <p:cNvSpPr/>
              <p:nvPr/>
            </p:nvSpPr>
            <p:spPr>
              <a:xfrm>
                <a:off x="6439434" y="2010798"/>
                <a:ext cx="105316" cy="12286"/>
              </a:xfrm>
              <a:custGeom>
                <a:avLst/>
                <a:gdLst>
                  <a:gd name="connsiteX0" fmla="*/ 105316 w 105316"/>
                  <a:gd name="connsiteY0" fmla="*/ 0 h 12286"/>
                  <a:gd name="connsiteX1" fmla="*/ 0 w 105316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316" h="12286">
                    <a:moveTo>
                      <a:pt x="105316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84" name="Graphic 110">
              <a:extLst>
                <a:ext uri="{FF2B5EF4-FFF2-40B4-BE49-F238E27FC236}">
                  <a16:creationId xmlns:a16="http://schemas.microsoft.com/office/drawing/2014/main" id="{06599788-0C9A-31F3-C69E-129FE37363B3}"/>
                </a:ext>
              </a:extLst>
            </p:cNvPr>
            <p:cNvGrpSpPr/>
            <p:nvPr/>
          </p:nvGrpSpPr>
          <p:grpSpPr>
            <a:xfrm>
              <a:off x="6419058" y="1958090"/>
              <a:ext cx="105439" cy="105416"/>
              <a:chOff x="6419058" y="1958090"/>
              <a:chExt cx="105439" cy="105416"/>
            </a:xfrm>
          </p:grpSpPr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E8B16F8F-FA17-B25F-7C41-F2914A440413}"/>
                  </a:ext>
                </a:extLst>
              </p:cNvPr>
              <p:cNvSpPr/>
              <p:nvPr/>
            </p:nvSpPr>
            <p:spPr>
              <a:xfrm>
                <a:off x="6471716" y="1958090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B853C6B9-E096-26AA-AA1E-A5BB4872DBCA}"/>
                  </a:ext>
                </a:extLst>
              </p:cNvPr>
              <p:cNvSpPr/>
              <p:nvPr/>
            </p:nvSpPr>
            <p:spPr>
              <a:xfrm>
                <a:off x="6419058" y="2010798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87" name="Graphic 110">
              <a:extLst>
                <a:ext uri="{FF2B5EF4-FFF2-40B4-BE49-F238E27FC236}">
                  <a16:creationId xmlns:a16="http://schemas.microsoft.com/office/drawing/2014/main" id="{7B7C3E1B-6504-CDAF-64A0-FC1837DCBB37}"/>
                </a:ext>
              </a:extLst>
            </p:cNvPr>
            <p:cNvGrpSpPr/>
            <p:nvPr/>
          </p:nvGrpSpPr>
          <p:grpSpPr>
            <a:xfrm>
              <a:off x="6319511" y="1898133"/>
              <a:ext cx="105439" cy="105416"/>
              <a:chOff x="6319511" y="1898133"/>
              <a:chExt cx="105439" cy="105416"/>
            </a:xfrm>
          </p:grpSpPr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998104C6-5B9A-BD5D-BA86-6E5E7823B22A}"/>
                  </a:ext>
                </a:extLst>
              </p:cNvPr>
              <p:cNvSpPr/>
              <p:nvPr/>
            </p:nvSpPr>
            <p:spPr>
              <a:xfrm>
                <a:off x="6372169" y="1898133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F554F1DE-9A1A-2B2A-26DE-D5A5E40B4A18}"/>
                  </a:ext>
                </a:extLst>
              </p:cNvPr>
              <p:cNvSpPr/>
              <p:nvPr/>
            </p:nvSpPr>
            <p:spPr>
              <a:xfrm>
                <a:off x="6319511" y="1950841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90" name="Graphic 110">
              <a:extLst>
                <a:ext uri="{FF2B5EF4-FFF2-40B4-BE49-F238E27FC236}">
                  <a16:creationId xmlns:a16="http://schemas.microsoft.com/office/drawing/2014/main" id="{1D52F679-C421-B9EF-1B1B-13FA3A503DF5}"/>
                </a:ext>
              </a:extLst>
            </p:cNvPr>
            <p:cNvGrpSpPr/>
            <p:nvPr/>
          </p:nvGrpSpPr>
          <p:grpSpPr>
            <a:xfrm>
              <a:off x="6260838" y="1898133"/>
              <a:ext cx="105439" cy="105416"/>
              <a:chOff x="6260838" y="1898133"/>
              <a:chExt cx="105439" cy="105416"/>
            </a:xfrm>
          </p:grpSpPr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A066F3CE-544D-1765-EE3B-34F0F567048C}"/>
                  </a:ext>
                </a:extLst>
              </p:cNvPr>
              <p:cNvSpPr/>
              <p:nvPr/>
            </p:nvSpPr>
            <p:spPr>
              <a:xfrm>
                <a:off x="6313497" y="1898133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8EDFEBE0-1830-9922-7545-D990CA511DF8}"/>
                  </a:ext>
                </a:extLst>
              </p:cNvPr>
              <p:cNvSpPr/>
              <p:nvPr/>
            </p:nvSpPr>
            <p:spPr>
              <a:xfrm>
                <a:off x="6260838" y="1950841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93" name="Graphic 110">
              <a:extLst>
                <a:ext uri="{FF2B5EF4-FFF2-40B4-BE49-F238E27FC236}">
                  <a16:creationId xmlns:a16="http://schemas.microsoft.com/office/drawing/2014/main" id="{4259CDBC-5292-8F3A-5DB7-84806B3344E2}"/>
                </a:ext>
              </a:extLst>
            </p:cNvPr>
            <p:cNvGrpSpPr/>
            <p:nvPr/>
          </p:nvGrpSpPr>
          <p:grpSpPr>
            <a:xfrm>
              <a:off x="6233957" y="1898133"/>
              <a:ext cx="105316" cy="105416"/>
              <a:chOff x="6233957" y="1898133"/>
              <a:chExt cx="105316" cy="105416"/>
            </a:xfrm>
          </p:grpSpPr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30CDEE41-5499-03DD-B84A-663E37E829AE}"/>
                  </a:ext>
                </a:extLst>
              </p:cNvPr>
              <p:cNvSpPr/>
              <p:nvPr/>
            </p:nvSpPr>
            <p:spPr>
              <a:xfrm>
                <a:off x="6286615" y="1898133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02C6CC8F-9067-05B9-BDC9-406ACC59CC0B}"/>
                  </a:ext>
                </a:extLst>
              </p:cNvPr>
              <p:cNvSpPr/>
              <p:nvPr/>
            </p:nvSpPr>
            <p:spPr>
              <a:xfrm>
                <a:off x="6233957" y="1950841"/>
                <a:ext cx="105316" cy="12286"/>
              </a:xfrm>
              <a:custGeom>
                <a:avLst/>
                <a:gdLst>
                  <a:gd name="connsiteX0" fmla="*/ 105316 w 105316"/>
                  <a:gd name="connsiteY0" fmla="*/ 0 h 12286"/>
                  <a:gd name="connsiteX1" fmla="*/ 0 w 105316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316" h="12286">
                    <a:moveTo>
                      <a:pt x="105316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96" name="Graphic 110">
              <a:extLst>
                <a:ext uri="{FF2B5EF4-FFF2-40B4-BE49-F238E27FC236}">
                  <a16:creationId xmlns:a16="http://schemas.microsoft.com/office/drawing/2014/main" id="{F115D4EC-F60C-68A9-16C2-0E4421249A04}"/>
                </a:ext>
              </a:extLst>
            </p:cNvPr>
            <p:cNvGrpSpPr/>
            <p:nvPr/>
          </p:nvGrpSpPr>
          <p:grpSpPr>
            <a:xfrm>
              <a:off x="6145580" y="1898133"/>
              <a:ext cx="105316" cy="105416"/>
              <a:chOff x="6145580" y="1898133"/>
              <a:chExt cx="105316" cy="105416"/>
            </a:xfrm>
          </p:grpSpPr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EBCE637B-23C1-194C-018C-791026B218BB}"/>
                  </a:ext>
                </a:extLst>
              </p:cNvPr>
              <p:cNvSpPr/>
              <p:nvPr/>
            </p:nvSpPr>
            <p:spPr>
              <a:xfrm>
                <a:off x="6198238" y="1898133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2C692385-5A39-2A57-D308-901B6ED2479A}"/>
                  </a:ext>
                </a:extLst>
              </p:cNvPr>
              <p:cNvSpPr/>
              <p:nvPr/>
            </p:nvSpPr>
            <p:spPr>
              <a:xfrm>
                <a:off x="6145580" y="1950841"/>
                <a:ext cx="105316" cy="12286"/>
              </a:xfrm>
              <a:custGeom>
                <a:avLst/>
                <a:gdLst>
                  <a:gd name="connsiteX0" fmla="*/ 105316 w 105316"/>
                  <a:gd name="connsiteY0" fmla="*/ 0 h 12286"/>
                  <a:gd name="connsiteX1" fmla="*/ 0 w 105316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316" h="12286">
                    <a:moveTo>
                      <a:pt x="105316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199" name="Graphic 110">
              <a:extLst>
                <a:ext uri="{FF2B5EF4-FFF2-40B4-BE49-F238E27FC236}">
                  <a16:creationId xmlns:a16="http://schemas.microsoft.com/office/drawing/2014/main" id="{30C03571-CF88-C75B-0EBE-D1F67F970C0B}"/>
                </a:ext>
              </a:extLst>
            </p:cNvPr>
            <p:cNvGrpSpPr/>
            <p:nvPr/>
          </p:nvGrpSpPr>
          <p:grpSpPr>
            <a:xfrm>
              <a:off x="6110474" y="1898133"/>
              <a:ext cx="105439" cy="105416"/>
              <a:chOff x="6110474" y="1898133"/>
              <a:chExt cx="105439" cy="105416"/>
            </a:xfrm>
          </p:grpSpPr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7EEAE257-835E-AD37-2BAF-435D0622860C}"/>
                  </a:ext>
                </a:extLst>
              </p:cNvPr>
              <p:cNvSpPr/>
              <p:nvPr/>
            </p:nvSpPr>
            <p:spPr>
              <a:xfrm>
                <a:off x="6163255" y="1898133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A8EA6A22-803E-7ED5-7E5E-60B8CC7CC876}"/>
                  </a:ext>
                </a:extLst>
              </p:cNvPr>
              <p:cNvSpPr/>
              <p:nvPr/>
            </p:nvSpPr>
            <p:spPr>
              <a:xfrm>
                <a:off x="6110474" y="1950841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02" name="Graphic 110">
              <a:extLst>
                <a:ext uri="{FF2B5EF4-FFF2-40B4-BE49-F238E27FC236}">
                  <a16:creationId xmlns:a16="http://schemas.microsoft.com/office/drawing/2014/main" id="{79349BAA-F6CD-DAC9-736E-54210C117D36}"/>
                </a:ext>
              </a:extLst>
            </p:cNvPr>
            <p:cNvGrpSpPr/>
            <p:nvPr/>
          </p:nvGrpSpPr>
          <p:grpSpPr>
            <a:xfrm>
              <a:off x="6042964" y="1801562"/>
              <a:ext cx="105439" cy="105539"/>
              <a:chOff x="6042964" y="1801562"/>
              <a:chExt cx="105439" cy="105539"/>
            </a:xfrm>
          </p:grpSpPr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03176D62-299E-88FF-D090-11DEC88EAB39}"/>
                  </a:ext>
                </a:extLst>
              </p:cNvPr>
              <p:cNvSpPr/>
              <p:nvPr/>
            </p:nvSpPr>
            <p:spPr>
              <a:xfrm>
                <a:off x="6095622" y="1801562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3111AE41-D7B3-AAD4-DCC4-2260BAC314A9}"/>
                  </a:ext>
                </a:extLst>
              </p:cNvPr>
              <p:cNvSpPr/>
              <p:nvPr/>
            </p:nvSpPr>
            <p:spPr>
              <a:xfrm>
                <a:off x="6042964" y="1854393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05" name="Graphic 110">
              <a:extLst>
                <a:ext uri="{FF2B5EF4-FFF2-40B4-BE49-F238E27FC236}">
                  <a16:creationId xmlns:a16="http://schemas.microsoft.com/office/drawing/2014/main" id="{57289095-B863-6A5A-CAA7-3C634DF4E919}"/>
                </a:ext>
              </a:extLst>
            </p:cNvPr>
            <p:cNvGrpSpPr/>
            <p:nvPr/>
          </p:nvGrpSpPr>
          <p:grpSpPr>
            <a:xfrm>
              <a:off x="5956060" y="1708554"/>
              <a:ext cx="105439" cy="105539"/>
              <a:chOff x="5956060" y="1708554"/>
              <a:chExt cx="105439" cy="105539"/>
            </a:xfrm>
          </p:grpSpPr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4684FD8D-21C9-8F2C-96EE-2C2EA0780429}"/>
                  </a:ext>
                </a:extLst>
              </p:cNvPr>
              <p:cNvSpPr/>
              <p:nvPr/>
            </p:nvSpPr>
            <p:spPr>
              <a:xfrm>
                <a:off x="6008840" y="1708554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3E7D53AF-06CD-9EC7-B008-430359684C51}"/>
                  </a:ext>
                </a:extLst>
              </p:cNvPr>
              <p:cNvSpPr/>
              <p:nvPr/>
            </p:nvSpPr>
            <p:spPr>
              <a:xfrm>
                <a:off x="5956060" y="1761262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08" name="Graphic 110">
              <a:extLst>
                <a:ext uri="{FF2B5EF4-FFF2-40B4-BE49-F238E27FC236}">
                  <a16:creationId xmlns:a16="http://schemas.microsoft.com/office/drawing/2014/main" id="{FD1C491A-E0E2-3343-3BA1-7BAC71F0CCFF}"/>
                </a:ext>
              </a:extLst>
            </p:cNvPr>
            <p:cNvGrpSpPr/>
            <p:nvPr/>
          </p:nvGrpSpPr>
          <p:grpSpPr>
            <a:xfrm>
              <a:off x="5924636" y="1708554"/>
              <a:ext cx="105316" cy="105539"/>
              <a:chOff x="5924636" y="1708554"/>
              <a:chExt cx="105316" cy="105539"/>
            </a:xfrm>
          </p:grpSpPr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15191A3-120A-4B41-1281-1F8682AB37BE}"/>
                  </a:ext>
                </a:extLst>
              </p:cNvPr>
              <p:cNvSpPr/>
              <p:nvPr/>
            </p:nvSpPr>
            <p:spPr>
              <a:xfrm>
                <a:off x="5977295" y="1708554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5578C0C9-37A1-6534-AB66-1428A532E7C6}"/>
                  </a:ext>
                </a:extLst>
              </p:cNvPr>
              <p:cNvSpPr/>
              <p:nvPr/>
            </p:nvSpPr>
            <p:spPr>
              <a:xfrm>
                <a:off x="5924636" y="1761262"/>
                <a:ext cx="105316" cy="12286"/>
              </a:xfrm>
              <a:custGeom>
                <a:avLst/>
                <a:gdLst>
                  <a:gd name="connsiteX0" fmla="*/ 105316 w 105316"/>
                  <a:gd name="connsiteY0" fmla="*/ 0 h 12286"/>
                  <a:gd name="connsiteX1" fmla="*/ 0 w 105316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316" h="12286">
                    <a:moveTo>
                      <a:pt x="105316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11" name="Graphic 110">
              <a:extLst>
                <a:ext uri="{FF2B5EF4-FFF2-40B4-BE49-F238E27FC236}">
                  <a16:creationId xmlns:a16="http://schemas.microsoft.com/office/drawing/2014/main" id="{5DDDBA1B-FC87-64C9-26C1-7B918AAF3747}"/>
                </a:ext>
              </a:extLst>
            </p:cNvPr>
            <p:cNvGrpSpPr/>
            <p:nvPr/>
          </p:nvGrpSpPr>
          <p:grpSpPr>
            <a:xfrm>
              <a:off x="5916535" y="1708554"/>
              <a:ext cx="105316" cy="105539"/>
              <a:chOff x="5916535" y="1708554"/>
              <a:chExt cx="105316" cy="105539"/>
            </a:xfrm>
          </p:grpSpPr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0FC686C7-466A-6A58-6F82-46935E47BAB7}"/>
                  </a:ext>
                </a:extLst>
              </p:cNvPr>
              <p:cNvSpPr/>
              <p:nvPr/>
            </p:nvSpPr>
            <p:spPr>
              <a:xfrm>
                <a:off x="5969193" y="1708554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97D7E77F-D364-7301-5CB5-AA2484376043}"/>
                  </a:ext>
                </a:extLst>
              </p:cNvPr>
              <p:cNvSpPr/>
              <p:nvPr/>
            </p:nvSpPr>
            <p:spPr>
              <a:xfrm>
                <a:off x="5916535" y="1761262"/>
                <a:ext cx="105316" cy="12286"/>
              </a:xfrm>
              <a:custGeom>
                <a:avLst/>
                <a:gdLst>
                  <a:gd name="connsiteX0" fmla="*/ 105316 w 105316"/>
                  <a:gd name="connsiteY0" fmla="*/ 0 h 12286"/>
                  <a:gd name="connsiteX1" fmla="*/ 0 w 105316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316" h="12286">
                    <a:moveTo>
                      <a:pt x="105316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14" name="Graphic 110">
              <a:extLst>
                <a:ext uri="{FF2B5EF4-FFF2-40B4-BE49-F238E27FC236}">
                  <a16:creationId xmlns:a16="http://schemas.microsoft.com/office/drawing/2014/main" id="{FEE96388-0C67-DF88-01D1-E89A7C0D0F14}"/>
                </a:ext>
              </a:extLst>
            </p:cNvPr>
            <p:cNvGrpSpPr/>
            <p:nvPr/>
          </p:nvGrpSpPr>
          <p:grpSpPr>
            <a:xfrm>
              <a:off x="5882412" y="1708554"/>
              <a:ext cx="105439" cy="105539"/>
              <a:chOff x="5882412" y="1708554"/>
              <a:chExt cx="105439" cy="105539"/>
            </a:xfrm>
          </p:grpSpPr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7C347A00-5D41-D02B-94AA-53771D7AD63F}"/>
                  </a:ext>
                </a:extLst>
              </p:cNvPr>
              <p:cNvSpPr/>
              <p:nvPr/>
            </p:nvSpPr>
            <p:spPr>
              <a:xfrm>
                <a:off x="5935193" y="1708554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C303C795-1F10-2DEE-F7F5-52EE78583244}"/>
                  </a:ext>
                </a:extLst>
              </p:cNvPr>
              <p:cNvSpPr/>
              <p:nvPr/>
            </p:nvSpPr>
            <p:spPr>
              <a:xfrm>
                <a:off x="5882412" y="1761262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17" name="Graphic 110">
              <a:extLst>
                <a:ext uri="{FF2B5EF4-FFF2-40B4-BE49-F238E27FC236}">
                  <a16:creationId xmlns:a16="http://schemas.microsoft.com/office/drawing/2014/main" id="{7115EBE7-4AA9-021C-344B-0B9A0F56531D}"/>
                </a:ext>
              </a:extLst>
            </p:cNvPr>
            <p:cNvGrpSpPr/>
            <p:nvPr/>
          </p:nvGrpSpPr>
          <p:grpSpPr>
            <a:xfrm>
              <a:off x="5857617" y="1708554"/>
              <a:ext cx="105316" cy="105539"/>
              <a:chOff x="5857617" y="1708554"/>
              <a:chExt cx="105316" cy="105539"/>
            </a:xfrm>
          </p:grpSpPr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6665BB9D-0B95-3791-31F3-A61814456AD1}"/>
                  </a:ext>
                </a:extLst>
              </p:cNvPr>
              <p:cNvSpPr/>
              <p:nvPr/>
            </p:nvSpPr>
            <p:spPr>
              <a:xfrm>
                <a:off x="5910275" y="1708554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C3A4EC73-D6C4-9818-91CD-DEC07EFEFFA9}"/>
                  </a:ext>
                </a:extLst>
              </p:cNvPr>
              <p:cNvSpPr/>
              <p:nvPr/>
            </p:nvSpPr>
            <p:spPr>
              <a:xfrm>
                <a:off x="5857617" y="1761262"/>
                <a:ext cx="105316" cy="12286"/>
              </a:xfrm>
              <a:custGeom>
                <a:avLst/>
                <a:gdLst>
                  <a:gd name="connsiteX0" fmla="*/ 105316 w 105316"/>
                  <a:gd name="connsiteY0" fmla="*/ 0 h 12286"/>
                  <a:gd name="connsiteX1" fmla="*/ 0 w 105316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316" h="12286">
                    <a:moveTo>
                      <a:pt x="105316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20" name="Graphic 110">
              <a:extLst>
                <a:ext uri="{FF2B5EF4-FFF2-40B4-BE49-F238E27FC236}">
                  <a16:creationId xmlns:a16="http://schemas.microsoft.com/office/drawing/2014/main" id="{A95A4057-BAFD-000E-2560-1F38E7986C1D}"/>
                </a:ext>
              </a:extLst>
            </p:cNvPr>
            <p:cNvGrpSpPr/>
            <p:nvPr/>
          </p:nvGrpSpPr>
          <p:grpSpPr>
            <a:xfrm>
              <a:off x="5826808" y="1668378"/>
              <a:ext cx="105439" cy="105539"/>
              <a:chOff x="5826808" y="1668378"/>
              <a:chExt cx="105439" cy="105539"/>
            </a:xfrm>
          </p:grpSpPr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452BFE79-647A-FEF0-F425-F5C9EC016045}"/>
                  </a:ext>
                </a:extLst>
              </p:cNvPr>
              <p:cNvSpPr/>
              <p:nvPr/>
            </p:nvSpPr>
            <p:spPr>
              <a:xfrm>
                <a:off x="5879589" y="1668378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76D5C8B7-06C4-3B0E-1E85-68160E01EBEC}"/>
                  </a:ext>
                </a:extLst>
              </p:cNvPr>
              <p:cNvSpPr/>
              <p:nvPr/>
            </p:nvSpPr>
            <p:spPr>
              <a:xfrm>
                <a:off x="5826808" y="1721086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23" name="Graphic 110">
              <a:extLst>
                <a:ext uri="{FF2B5EF4-FFF2-40B4-BE49-F238E27FC236}">
                  <a16:creationId xmlns:a16="http://schemas.microsoft.com/office/drawing/2014/main" id="{5934A3B1-FE33-1633-C616-F6A7717BC696}"/>
                </a:ext>
              </a:extLst>
            </p:cNvPr>
            <p:cNvGrpSpPr/>
            <p:nvPr/>
          </p:nvGrpSpPr>
          <p:grpSpPr>
            <a:xfrm>
              <a:off x="5673007" y="1668378"/>
              <a:ext cx="105316" cy="105539"/>
              <a:chOff x="5673007" y="1668378"/>
              <a:chExt cx="105316" cy="105539"/>
            </a:xfrm>
          </p:grpSpPr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947F4F53-BB5E-80EA-E640-CA26255824F3}"/>
                  </a:ext>
                </a:extLst>
              </p:cNvPr>
              <p:cNvSpPr/>
              <p:nvPr/>
            </p:nvSpPr>
            <p:spPr>
              <a:xfrm>
                <a:off x="5725665" y="1668378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2165BB21-79A6-FAE4-CB16-ECF8CBF2FC86}"/>
                  </a:ext>
                </a:extLst>
              </p:cNvPr>
              <p:cNvSpPr/>
              <p:nvPr/>
            </p:nvSpPr>
            <p:spPr>
              <a:xfrm>
                <a:off x="5673007" y="1721086"/>
                <a:ext cx="105316" cy="12286"/>
              </a:xfrm>
              <a:custGeom>
                <a:avLst/>
                <a:gdLst>
                  <a:gd name="connsiteX0" fmla="*/ 105316 w 105316"/>
                  <a:gd name="connsiteY0" fmla="*/ 0 h 12286"/>
                  <a:gd name="connsiteX1" fmla="*/ 0 w 105316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316" h="12286">
                    <a:moveTo>
                      <a:pt x="105316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26" name="Graphic 110">
              <a:extLst>
                <a:ext uri="{FF2B5EF4-FFF2-40B4-BE49-F238E27FC236}">
                  <a16:creationId xmlns:a16="http://schemas.microsoft.com/office/drawing/2014/main" id="{70527B9B-D8AA-80EA-5F13-A9B907C63D78}"/>
                </a:ext>
              </a:extLst>
            </p:cNvPr>
            <p:cNvGrpSpPr/>
            <p:nvPr/>
          </p:nvGrpSpPr>
          <p:grpSpPr>
            <a:xfrm>
              <a:off x="5665274" y="1668378"/>
              <a:ext cx="105439" cy="105539"/>
              <a:chOff x="5665274" y="1668378"/>
              <a:chExt cx="105439" cy="105539"/>
            </a:xfrm>
          </p:grpSpPr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FFF6F4A8-031F-8F3A-E8FF-049B96A34A28}"/>
                  </a:ext>
                </a:extLst>
              </p:cNvPr>
              <p:cNvSpPr/>
              <p:nvPr/>
            </p:nvSpPr>
            <p:spPr>
              <a:xfrm>
                <a:off x="5718055" y="1668378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96ED0E3C-77AA-1EEF-43B6-FF18AAC5F726}"/>
                  </a:ext>
                </a:extLst>
              </p:cNvPr>
              <p:cNvSpPr/>
              <p:nvPr/>
            </p:nvSpPr>
            <p:spPr>
              <a:xfrm>
                <a:off x="5665274" y="1721086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29" name="Graphic 110">
              <a:extLst>
                <a:ext uri="{FF2B5EF4-FFF2-40B4-BE49-F238E27FC236}">
                  <a16:creationId xmlns:a16="http://schemas.microsoft.com/office/drawing/2014/main" id="{D7A8F411-EBE3-9BD8-FC9E-D6AFC470E096}"/>
                </a:ext>
              </a:extLst>
            </p:cNvPr>
            <p:cNvGrpSpPr/>
            <p:nvPr/>
          </p:nvGrpSpPr>
          <p:grpSpPr>
            <a:xfrm>
              <a:off x="5532217" y="1668378"/>
              <a:ext cx="105439" cy="105539"/>
              <a:chOff x="5532217" y="1668378"/>
              <a:chExt cx="105439" cy="105539"/>
            </a:xfrm>
          </p:grpSpPr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FC725970-B77D-8380-56B1-F399B6019FEB}"/>
                  </a:ext>
                </a:extLst>
              </p:cNvPr>
              <p:cNvSpPr/>
              <p:nvPr/>
            </p:nvSpPr>
            <p:spPr>
              <a:xfrm>
                <a:off x="5584998" y="1668378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629F46D3-57FC-F3D5-D1D5-F43CADFF0EA4}"/>
                  </a:ext>
                </a:extLst>
              </p:cNvPr>
              <p:cNvSpPr/>
              <p:nvPr/>
            </p:nvSpPr>
            <p:spPr>
              <a:xfrm>
                <a:off x="5532217" y="1721086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32" name="Graphic 110">
              <a:extLst>
                <a:ext uri="{FF2B5EF4-FFF2-40B4-BE49-F238E27FC236}">
                  <a16:creationId xmlns:a16="http://schemas.microsoft.com/office/drawing/2014/main" id="{46C660D0-648E-838D-81BA-FA605DA4040F}"/>
                </a:ext>
              </a:extLst>
            </p:cNvPr>
            <p:cNvGrpSpPr/>
            <p:nvPr/>
          </p:nvGrpSpPr>
          <p:grpSpPr>
            <a:xfrm>
              <a:off x="5432179" y="1668378"/>
              <a:ext cx="105439" cy="105539"/>
              <a:chOff x="5432179" y="1668378"/>
              <a:chExt cx="105439" cy="105539"/>
            </a:xfrm>
          </p:grpSpPr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2AEFA941-089C-1B43-0894-45B02A24BA57}"/>
                  </a:ext>
                </a:extLst>
              </p:cNvPr>
              <p:cNvSpPr/>
              <p:nvPr/>
            </p:nvSpPr>
            <p:spPr>
              <a:xfrm>
                <a:off x="5484837" y="1668378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6AD3B705-DD1A-00A8-3C63-7651CA7C22DE}"/>
                  </a:ext>
                </a:extLst>
              </p:cNvPr>
              <p:cNvSpPr/>
              <p:nvPr/>
            </p:nvSpPr>
            <p:spPr>
              <a:xfrm>
                <a:off x="5432179" y="1721086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35" name="Graphic 110">
              <a:extLst>
                <a:ext uri="{FF2B5EF4-FFF2-40B4-BE49-F238E27FC236}">
                  <a16:creationId xmlns:a16="http://schemas.microsoft.com/office/drawing/2014/main" id="{39A433CD-A97D-7A12-A5A5-D1CEC4954831}"/>
                </a:ext>
              </a:extLst>
            </p:cNvPr>
            <p:cNvGrpSpPr/>
            <p:nvPr/>
          </p:nvGrpSpPr>
          <p:grpSpPr>
            <a:xfrm>
              <a:off x="5425059" y="1668378"/>
              <a:ext cx="105439" cy="105539"/>
              <a:chOff x="5425059" y="1668378"/>
              <a:chExt cx="105439" cy="105539"/>
            </a:xfrm>
          </p:grpSpPr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5AAEA639-CBF2-EAD2-E556-00C3F8CE58DC}"/>
                  </a:ext>
                </a:extLst>
              </p:cNvPr>
              <p:cNvSpPr/>
              <p:nvPr/>
            </p:nvSpPr>
            <p:spPr>
              <a:xfrm>
                <a:off x="5477840" y="1668378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04452DFD-87DA-9260-4AE7-2517FFFC88D9}"/>
                  </a:ext>
                </a:extLst>
              </p:cNvPr>
              <p:cNvSpPr/>
              <p:nvPr/>
            </p:nvSpPr>
            <p:spPr>
              <a:xfrm>
                <a:off x="5425059" y="1721086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38" name="Graphic 110">
              <a:extLst>
                <a:ext uri="{FF2B5EF4-FFF2-40B4-BE49-F238E27FC236}">
                  <a16:creationId xmlns:a16="http://schemas.microsoft.com/office/drawing/2014/main" id="{875E7638-4A22-EBA6-B568-6CF0807EC01C}"/>
                </a:ext>
              </a:extLst>
            </p:cNvPr>
            <p:cNvGrpSpPr/>
            <p:nvPr/>
          </p:nvGrpSpPr>
          <p:grpSpPr>
            <a:xfrm>
              <a:off x="5470230" y="1668378"/>
              <a:ext cx="105439" cy="105539"/>
              <a:chOff x="5470230" y="1668378"/>
              <a:chExt cx="105439" cy="105539"/>
            </a:xfrm>
          </p:grpSpPr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2EF63B13-4395-1D20-9502-0D56AD158E5B}"/>
                  </a:ext>
                </a:extLst>
              </p:cNvPr>
              <p:cNvSpPr/>
              <p:nvPr/>
            </p:nvSpPr>
            <p:spPr>
              <a:xfrm>
                <a:off x="5523011" y="1668378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C442A526-805F-9AFB-5345-E1ADFAED7BC1}"/>
                  </a:ext>
                </a:extLst>
              </p:cNvPr>
              <p:cNvSpPr/>
              <p:nvPr/>
            </p:nvSpPr>
            <p:spPr>
              <a:xfrm>
                <a:off x="5470230" y="1721086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41" name="Graphic 110">
              <a:extLst>
                <a:ext uri="{FF2B5EF4-FFF2-40B4-BE49-F238E27FC236}">
                  <a16:creationId xmlns:a16="http://schemas.microsoft.com/office/drawing/2014/main" id="{6CFFC83E-5E0B-9A38-DB63-62C34304296E}"/>
                </a:ext>
              </a:extLst>
            </p:cNvPr>
            <p:cNvGrpSpPr/>
            <p:nvPr/>
          </p:nvGrpSpPr>
          <p:grpSpPr>
            <a:xfrm>
              <a:off x="5256406" y="1597240"/>
              <a:ext cx="105439" cy="105416"/>
              <a:chOff x="5256406" y="1597240"/>
              <a:chExt cx="105439" cy="105416"/>
            </a:xfrm>
          </p:grpSpPr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93D8355E-3AFB-75F8-34E8-33C2AB52CCEC}"/>
                  </a:ext>
                </a:extLst>
              </p:cNvPr>
              <p:cNvSpPr/>
              <p:nvPr/>
            </p:nvSpPr>
            <p:spPr>
              <a:xfrm>
                <a:off x="5309187" y="1597240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EA3724C0-4FFE-4054-9A8B-B367B4B5D780}"/>
                  </a:ext>
                </a:extLst>
              </p:cNvPr>
              <p:cNvSpPr/>
              <p:nvPr/>
            </p:nvSpPr>
            <p:spPr>
              <a:xfrm>
                <a:off x="5256406" y="1649948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44" name="Graphic 110">
              <a:extLst>
                <a:ext uri="{FF2B5EF4-FFF2-40B4-BE49-F238E27FC236}">
                  <a16:creationId xmlns:a16="http://schemas.microsoft.com/office/drawing/2014/main" id="{A2DFF77F-724F-3F74-F195-1AD9AD03D5EC}"/>
                </a:ext>
              </a:extLst>
            </p:cNvPr>
            <p:cNvGrpSpPr/>
            <p:nvPr/>
          </p:nvGrpSpPr>
          <p:grpSpPr>
            <a:xfrm>
              <a:off x="5281814" y="1597240"/>
              <a:ext cx="105439" cy="105416"/>
              <a:chOff x="5281814" y="1597240"/>
              <a:chExt cx="105439" cy="105416"/>
            </a:xfrm>
          </p:grpSpPr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610C3309-08EE-93D7-08E1-9E7A863E2917}"/>
                  </a:ext>
                </a:extLst>
              </p:cNvPr>
              <p:cNvSpPr/>
              <p:nvPr/>
            </p:nvSpPr>
            <p:spPr>
              <a:xfrm>
                <a:off x="5334595" y="1597240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CBF61FEA-9115-1514-B840-370051B90022}"/>
                  </a:ext>
                </a:extLst>
              </p:cNvPr>
              <p:cNvSpPr/>
              <p:nvPr/>
            </p:nvSpPr>
            <p:spPr>
              <a:xfrm>
                <a:off x="5281814" y="1649948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47" name="Graphic 110">
              <a:extLst>
                <a:ext uri="{FF2B5EF4-FFF2-40B4-BE49-F238E27FC236}">
                  <a16:creationId xmlns:a16="http://schemas.microsoft.com/office/drawing/2014/main" id="{AFAC7619-8921-C977-B3E9-B07BBEFC87D2}"/>
                </a:ext>
              </a:extLst>
            </p:cNvPr>
            <p:cNvGrpSpPr/>
            <p:nvPr/>
          </p:nvGrpSpPr>
          <p:grpSpPr>
            <a:xfrm>
              <a:off x="5214795" y="1597240"/>
              <a:ext cx="105439" cy="105416"/>
              <a:chOff x="5214795" y="1597240"/>
              <a:chExt cx="105439" cy="105416"/>
            </a:xfrm>
          </p:grpSpPr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90C1F70C-8C77-F3DE-C962-F3DC6627768E}"/>
                  </a:ext>
                </a:extLst>
              </p:cNvPr>
              <p:cNvSpPr/>
              <p:nvPr/>
            </p:nvSpPr>
            <p:spPr>
              <a:xfrm>
                <a:off x="5267453" y="1597240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E42421A8-9501-C954-3272-D19DC019E12D}"/>
                  </a:ext>
                </a:extLst>
              </p:cNvPr>
              <p:cNvSpPr/>
              <p:nvPr/>
            </p:nvSpPr>
            <p:spPr>
              <a:xfrm>
                <a:off x="5214795" y="1649948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50" name="Graphic 110">
              <a:extLst>
                <a:ext uri="{FF2B5EF4-FFF2-40B4-BE49-F238E27FC236}">
                  <a16:creationId xmlns:a16="http://schemas.microsoft.com/office/drawing/2014/main" id="{5D87405F-BF07-4F88-46AD-55F5CB0543EB}"/>
                </a:ext>
              </a:extLst>
            </p:cNvPr>
            <p:cNvGrpSpPr/>
            <p:nvPr/>
          </p:nvGrpSpPr>
          <p:grpSpPr>
            <a:xfrm>
              <a:off x="5028957" y="1562592"/>
              <a:ext cx="105316" cy="105539"/>
              <a:chOff x="5028957" y="1562592"/>
              <a:chExt cx="105316" cy="105539"/>
            </a:xfrm>
          </p:grpSpPr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DEE56593-E17F-27C4-FAEE-5F17B5D3AF62}"/>
                  </a:ext>
                </a:extLst>
              </p:cNvPr>
              <p:cNvSpPr/>
              <p:nvPr/>
            </p:nvSpPr>
            <p:spPr>
              <a:xfrm>
                <a:off x="5081615" y="1562592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FA1C0174-C656-1834-F6F8-66BBA6515364}"/>
                  </a:ext>
                </a:extLst>
              </p:cNvPr>
              <p:cNvSpPr/>
              <p:nvPr/>
            </p:nvSpPr>
            <p:spPr>
              <a:xfrm>
                <a:off x="5028957" y="1615423"/>
                <a:ext cx="105316" cy="12286"/>
              </a:xfrm>
              <a:custGeom>
                <a:avLst/>
                <a:gdLst>
                  <a:gd name="connsiteX0" fmla="*/ 105316 w 105316"/>
                  <a:gd name="connsiteY0" fmla="*/ 0 h 12286"/>
                  <a:gd name="connsiteX1" fmla="*/ 0 w 105316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316" h="12286">
                    <a:moveTo>
                      <a:pt x="105316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53" name="Graphic 110">
              <a:extLst>
                <a:ext uri="{FF2B5EF4-FFF2-40B4-BE49-F238E27FC236}">
                  <a16:creationId xmlns:a16="http://schemas.microsoft.com/office/drawing/2014/main" id="{EBB1DCD8-06A7-E30B-1F3E-C7AC80CCF6E4}"/>
                </a:ext>
              </a:extLst>
            </p:cNvPr>
            <p:cNvGrpSpPr/>
            <p:nvPr/>
          </p:nvGrpSpPr>
          <p:grpSpPr>
            <a:xfrm>
              <a:off x="4885712" y="1529050"/>
              <a:ext cx="105316" cy="105539"/>
              <a:chOff x="4885712" y="1529050"/>
              <a:chExt cx="105316" cy="105539"/>
            </a:xfrm>
          </p:grpSpPr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E3FE1C87-DD2E-E496-3963-29880067AD49}"/>
                  </a:ext>
                </a:extLst>
              </p:cNvPr>
              <p:cNvSpPr/>
              <p:nvPr/>
            </p:nvSpPr>
            <p:spPr>
              <a:xfrm>
                <a:off x="4938371" y="1529050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B658F1C6-DD02-8168-AA0D-C3879C4BCA9B}"/>
                  </a:ext>
                </a:extLst>
              </p:cNvPr>
              <p:cNvSpPr/>
              <p:nvPr/>
            </p:nvSpPr>
            <p:spPr>
              <a:xfrm>
                <a:off x="4885712" y="1581882"/>
                <a:ext cx="105316" cy="12286"/>
              </a:xfrm>
              <a:custGeom>
                <a:avLst/>
                <a:gdLst>
                  <a:gd name="connsiteX0" fmla="*/ 105316 w 105316"/>
                  <a:gd name="connsiteY0" fmla="*/ 0 h 12286"/>
                  <a:gd name="connsiteX1" fmla="*/ 0 w 105316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316" h="12286">
                    <a:moveTo>
                      <a:pt x="105316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56" name="Graphic 110">
              <a:extLst>
                <a:ext uri="{FF2B5EF4-FFF2-40B4-BE49-F238E27FC236}">
                  <a16:creationId xmlns:a16="http://schemas.microsoft.com/office/drawing/2014/main" id="{23F474FB-FEA4-9CC8-A20C-E183F9967AB7}"/>
                </a:ext>
              </a:extLst>
            </p:cNvPr>
            <p:cNvGrpSpPr/>
            <p:nvPr/>
          </p:nvGrpSpPr>
          <p:grpSpPr>
            <a:xfrm>
              <a:off x="4650531" y="1464178"/>
              <a:ext cx="105316" cy="105416"/>
              <a:chOff x="4650531" y="1464178"/>
              <a:chExt cx="105316" cy="105416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F7EB2065-52AA-EC61-EC12-759F97077ECE}"/>
                  </a:ext>
                </a:extLst>
              </p:cNvPr>
              <p:cNvSpPr/>
              <p:nvPr/>
            </p:nvSpPr>
            <p:spPr>
              <a:xfrm>
                <a:off x="4703189" y="1464178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E5B0257E-CFCE-318F-4A86-A89032D5177D}"/>
                  </a:ext>
                </a:extLst>
              </p:cNvPr>
              <p:cNvSpPr/>
              <p:nvPr/>
            </p:nvSpPr>
            <p:spPr>
              <a:xfrm>
                <a:off x="4650531" y="1516887"/>
                <a:ext cx="105316" cy="12286"/>
              </a:xfrm>
              <a:custGeom>
                <a:avLst/>
                <a:gdLst>
                  <a:gd name="connsiteX0" fmla="*/ 105316 w 105316"/>
                  <a:gd name="connsiteY0" fmla="*/ 0 h 12286"/>
                  <a:gd name="connsiteX1" fmla="*/ 0 w 105316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316" h="12286">
                    <a:moveTo>
                      <a:pt x="105316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59" name="Graphic 110">
              <a:extLst>
                <a:ext uri="{FF2B5EF4-FFF2-40B4-BE49-F238E27FC236}">
                  <a16:creationId xmlns:a16="http://schemas.microsoft.com/office/drawing/2014/main" id="{441876C9-DDA5-058C-396D-25CAE579FB57}"/>
                </a:ext>
              </a:extLst>
            </p:cNvPr>
            <p:cNvGrpSpPr/>
            <p:nvPr/>
          </p:nvGrpSpPr>
          <p:grpSpPr>
            <a:xfrm>
              <a:off x="4065890" y="1333943"/>
              <a:ext cx="105439" cy="105539"/>
              <a:chOff x="4065890" y="1333943"/>
              <a:chExt cx="105439" cy="105539"/>
            </a:xfrm>
          </p:grpSpPr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3E34464F-842F-F320-03F5-EEA85AE1F226}"/>
                  </a:ext>
                </a:extLst>
              </p:cNvPr>
              <p:cNvSpPr/>
              <p:nvPr/>
            </p:nvSpPr>
            <p:spPr>
              <a:xfrm>
                <a:off x="4118548" y="1333943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65A5B5A9-9BEE-5A3F-5BA5-B7E4B01630F7}"/>
                  </a:ext>
                </a:extLst>
              </p:cNvPr>
              <p:cNvSpPr/>
              <p:nvPr/>
            </p:nvSpPr>
            <p:spPr>
              <a:xfrm>
                <a:off x="4065890" y="1386774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62" name="Graphic 110">
              <a:extLst>
                <a:ext uri="{FF2B5EF4-FFF2-40B4-BE49-F238E27FC236}">
                  <a16:creationId xmlns:a16="http://schemas.microsoft.com/office/drawing/2014/main" id="{DD433FF2-16AD-3830-6841-7E45D7F465EA}"/>
                </a:ext>
              </a:extLst>
            </p:cNvPr>
            <p:cNvGrpSpPr/>
            <p:nvPr/>
          </p:nvGrpSpPr>
          <p:grpSpPr>
            <a:xfrm>
              <a:off x="3467011" y="1239952"/>
              <a:ext cx="105439" cy="105539"/>
              <a:chOff x="3467011" y="1239952"/>
              <a:chExt cx="105439" cy="105539"/>
            </a:xfrm>
          </p:grpSpPr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40C0C3CB-DC42-0AC6-702B-A2892DF7F41B}"/>
                  </a:ext>
                </a:extLst>
              </p:cNvPr>
              <p:cNvSpPr/>
              <p:nvPr/>
            </p:nvSpPr>
            <p:spPr>
              <a:xfrm>
                <a:off x="3519792" y="1239952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AA28C3B5-D660-5437-DC98-F3F45F1F6341}"/>
                  </a:ext>
                </a:extLst>
              </p:cNvPr>
              <p:cNvSpPr/>
              <p:nvPr/>
            </p:nvSpPr>
            <p:spPr>
              <a:xfrm>
                <a:off x="3467011" y="1292661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65" name="Graphic 110">
              <a:extLst>
                <a:ext uri="{FF2B5EF4-FFF2-40B4-BE49-F238E27FC236}">
                  <a16:creationId xmlns:a16="http://schemas.microsoft.com/office/drawing/2014/main" id="{6A7AED4A-4A64-E536-39D8-006324CAFE2B}"/>
                </a:ext>
              </a:extLst>
            </p:cNvPr>
            <p:cNvGrpSpPr/>
            <p:nvPr/>
          </p:nvGrpSpPr>
          <p:grpSpPr>
            <a:xfrm>
              <a:off x="3134369" y="1146085"/>
              <a:ext cx="105439" cy="105539"/>
              <a:chOff x="3134369" y="1146085"/>
              <a:chExt cx="105439" cy="105539"/>
            </a:xfrm>
          </p:grpSpPr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A55E8257-EBF0-7F59-EA08-90A2D5E45BF5}"/>
                  </a:ext>
                </a:extLst>
              </p:cNvPr>
              <p:cNvSpPr/>
              <p:nvPr/>
            </p:nvSpPr>
            <p:spPr>
              <a:xfrm>
                <a:off x="3187027" y="1146085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A981204A-B732-015A-285D-57C05C554DF5}"/>
                  </a:ext>
                </a:extLst>
              </p:cNvPr>
              <p:cNvSpPr/>
              <p:nvPr/>
            </p:nvSpPr>
            <p:spPr>
              <a:xfrm>
                <a:off x="3134369" y="1198916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68" name="Graphic 110">
              <a:extLst>
                <a:ext uri="{FF2B5EF4-FFF2-40B4-BE49-F238E27FC236}">
                  <a16:creationId xmlns:a16="http://schemas.microsoft.com/office/drawing/2014/main" id="{D12833FA-5596-2941-FF2A-0F535BD89DBE}"/>
                </a:ext>
              </a:extLst>
            </p:cNvPr>
            <p:cNvGrpSpPr/>
            <p:nvPr/>
          </p:nvGrpSpPr>
          <p:grpSpPr>
            <a:xfrm>
              <a:off x="3014569" y="1146085"/>
              <a:ext cx="105316" cy="105539"/>
              <a:chOff x="3014569" y="1146085"/>
              <a:chExt cx="105316" cy="105539"/>
            </a:xfrm>
          </p:grpSpPr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83A034A5-5EF3-3203-948D-3C0D7CEDD1CB}"/>
                  </a:ext>
                </a:extLst>
              </p:cNvPr>
              <p:cNvSpPr/>
              <p:nvPr/>
            </p:nvSpPr>
            <p:spPr>
              <a:xfrm>
                <a:off x="3067227" y="1146085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220CA772-36EF-9B7A-F3CA-33EF72ED2076}"/>
                  </a:ext>
                </a:extLst>
              </p:cNvPr>
              <p:cNvSpPr/>
              <p:nvPr/>
            </p:nvSpPr>
            <p:spPr>
              <a:xfrm>
                <a:off x="3014569" y="1198916"/>
                <a:ext cx="105316" cy="12286"/>
              </a:xfrm>
              <a:custGeom>
                <a:avLst/>
                <a:gdLst>
                  <a:gd name="connsiteX0" fmla="*/ 105316 w 105316"/>
                  <a:gd name="connsiteY0" fmla="*/ 0 h 12286"/>
                  <a:gd name="connsiteX1" fmla="*/ 0 w 105316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316" h="12286">
                    <a:moveTo>
                      <a:pt x="105316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71" name="Graphic 110">
              <a:extLst>
                <a:ext uri="{FF2B5EF4-FFF2-40B4-BE49-F238E27FC236}">
                  <a16:creationId xmlns:a16="http://schemas.microsoft.com/office/drawing/2014/main" id="{71918857-823F-8BEF-2B9B-67B334559907}"/>
                </a:ext>
              </a:extLst>
            </p:cNvPr>
            <p:cNvGrpSpPr/>
            <p:nvPr/>
          </p:nvGrpSpPr>
          <p:grpSpPr>
            <a:xfrm>
              <a:off x="5463233" y="1668378"/>
              <a:ext cx="105316" cy="105539"/>
              <a:chOff x="5463233" y="1668378"/>
              <a:chExt cx="105316" cy="105539"/>
            </a:xfrm>
          </p:grpSpPr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0AA3509D-5217-5696-29A8-DC01F9F01425}"/>
                  </a:ext>
                </a:extLst>
              </p:cNvPr>
              <p:cNvSpPr/>
              <p:nvPr/>
            </p:nvSpPr>
            <p:spPr>
              <a:xfrm>
                <a:off x="5515892" y="1668378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06BE2F47-8C5A-719F-D02C-D09B0BEADE11}"/>
                  </a:ext>
                </a:extLst>
              </p:cNvPr>
              <p:cNvSpPr/>
              <p:nvPr/>
            </p:nvSpPr>
            <p:spPr>
              <a:xfrm>
                <a:off x="5463233" y="1721086"/>
                <a:ext cx="105316" cy="12286"/>
              </a:xfrm>
              <a:custGeom>
                <a:avLst/>
                <a:gdLst>
                  <a:gd name="connsiteX0" fmla="*/ 105316 w 105316"/>
                  <a:gd name="connsiteY0" fmla="*/ 0 h 12286"/>
                  <a:gd name="connsiteX1" fmla="*/ 0 w 105316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316" h="12286">
                    <a:moveTo>
                      <a:pt x="105316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74" name="Graphic 110">
              <a:extLst>
                <a:ext uri="{FF2B5EF4-FFF2-40B4-BE49-F238E27FC236}">
                  <a16:creationId xmlns:a16="http://schemas.microsoft.com/office/drawing/2014/main" id="{4F3CE1A6-2985-556F-CC6A-7743ED987206}"/>
                </a:ext>
              </a:extLst>
            </p:cNvPr>
            <p:cNvGrpSpPr/>
            <p:nvPr/>
          </p:nvGrpSpPr>
          <p:grpSpPr>
            <a:xfrm>
              <a:off x="6036336" y="1801562"/>
              <a:ext cx="105439" cy="105539"/>
              <a:chOff x="6036336" y="1801562"/>
              <a:chExt cx="105439" cy="105539"/>
            </a:xfrm>
          </p:grpSpPr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EE535637-44A1-771F-3D7A-3E2791689B86}"/>
                  </a:ext>
                </a:extLst>
              </p:cNvPr>
              <p:cNvSpPr/>
              <p:nvPr/>
            </p:nvSpPr>
            <p:spPr>
              <a:xfrm>
                <a:off x="6089116" y="1801562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7476C61C-CA7B-2625-BEE7-9E083642F808}"/>
                  </a:ext>
                </a:extLst>
              </p:cNvPr>
              <p:cNvSpPr/>
              <p:nvPr/>
            </p:nvSpPr>
            <p:spPr>
              <a:xfrm>
                <a:off x="6036336" y="1854393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77" name="Graphic 110">
              <a:extLst>
                <a:ext uri="{FF2B5EF4-FFF2-40B4-BE49-F238E27FC236}">
                  <a16:creationId xmlns:a16="http://schemas.microsoft.com/office/drawing/2014/main" id="{D459399D-1515-FCEB-B112-F267037409D7}"/>
                </a:ext>
              </a:extLst>
            </p:cNvPr>
            <p:cNvGrpSpPr/>
            <p:nvPr/>
          </p:nvGrpSpPr>
          <p:grpSpPr>
            <a:xfrm>
              <a:off x="6019642" y="1801562"/>
              <a:ext cx="105316" cy="105539"/>
              <a:chOff x="6019642" y="1801562"/>
              <a:chExt cx="105316" cy="105539"/>
            </a:xfrm>
          </p:grpSpPr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48AC7ED8-946F-C74F-ECC2-F534C51FBFCE}"/>
                  </a:ext>
                </a:extLst>
              </p:cNvPr>
              <p:cNvSpPr/>
              <p:nvPr/>
            </p:nvSpPr>
            <p:spPr>
              <a:xfrm>
                <a:off x="6072300" y="1801562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C19741A0-0C92-D5E1-E6C9-6963F7827BA9}"/>
                  </a:ext>
                </a:extLst>
              </p:cNvPr>
              <p:cNvSpPr/>
              <p:nvPr/>
            </p:nvSpPr>
            <p:spPr>
              <a:xfrm>
                <a:off x="6019642" y="1854393"/>
                <a:ext cx="105316" cy="12286"/>
              </a:xfrm>
              <a:custGeom>
                <a:avLst/>
                <a:gdLst>
                  <a:gd name="connsiteX0" fmla="*/ 105316 w 105316"/>
                  <a:gd name="connsiteY0" fmla="*/ 0 h 12286"/>
                  <a:gd name="connsiteX1" fmla="*/ 0 w 105316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316" h="12286">
                    <a:moveTo>
                      <a:pt x="105316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80" name="Graphic 110">
              <a:extLst>
                <a:ext uri="{FF2B5EF4-FFF2-40B4-BE49-F238E27FC236}">
                  <a16:creationId xmlns:a16="http://schemas.microsoft.com/office/drawing/2014/main" id="{830FC501-86A0-3BC6-C170-EC35409BC9BD}"/>
                </a:ext>
              </a:extLst>
            </p:cNvPr>
            <p:cNvGrpSpPr/>
            <p:nvPr/>
          </p:nvGrpSpPr>
          <p:grpSpPr>
            <a:xfrm>
              <a:off x="6644052" y="2217332"/>
              <a:ext cx="105439" cy="105539"/>
              <a:chOff x="6644052" y="2217332"/>
              <a:chExt cx="105439" cy="105539"/>
            </a:xfrm>
          </p:grpSpPr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F8474D8E-F89E-696F-668D-4E5033437E11}"/>
                  </a:ext>
                </a:extLst>
              </p:cNvPr>
              <p:cNvSpPr/>
              <p:nvPr/>
            </p:nvSpPr>
            <p:spPr>
              <a:xfrm>
                <a:off x="6696833" y="2217332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E5E34777-57D7-87BC-F26F-B83F2C7C87F0}"/>
                  </a:ext>
                </a:extLst>
              </p:cNvPr>
              <p:cNvSpPr/>
              <p:nvPr/>
            </p:nvSpPr>
            <p:spPr>
              <a:xfrm>
                <a:off x="6644052" y="2270041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83" name="Graphic 110">
              <a:extLst>
                <a:ext uri="{FF2B5EF4-FFF2-40B4-BE49-F238E27FC236}">
                  <a16:creationId xmlns:a16="http://schemas.microsoft.com/office/drawing/2014/main" id="{45179D98-8AC8-694D-14D7-077D854D4820}"/>
                </a:ext>
              </a:extLst>
            </p:cNvPr>
            <p:cNvGrpSpPr/>
            <p:nvPr/>
          </p:nvGrpSpPr>
          <p:grpSpPr>
            <a:xfrm>
              <a:off x="7525247" y="2434924"/>
              <a:ext cx="105316" cy="105539"/>
              <a:chOff x="7525247" y="2434924"/>
              <a:chExt cx="105316" cy="105539"/>
            </a:xfrm>
          </p:grpSpPr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59EAE77C-E117-1C2C-0D44-F51705B36A2B}"/>
                  </a:ext>
                </a:extLst>
              </p:cNvPr>
              <p:cNvSpPr/>
              <p:nvPr/>
            </p:nvSpPr>
            <p:spPr>
              <a:xfrm>
                <a:off x="7577905" y="2434924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3AA9662D-5B70-BC2A-5ECA-BA9C851DC81B}"/>
                  </a:ext>
                </a:extLst>
              </p:cNvPr>
              <p:cNvSpPr/>
              <p:nvPr/>
            </p:nvSpPr>
            <p:spPr>
              <a:xfrm>
                <a:off x="7525247" y="2487632"/>
                <a:ext cx="105316" cy="12286"/>
              </a:xfrm>
              <a:custGeom>
                <a:avLst/>
                <a:gdLst>
                  <a:gd name="connsiteX0" fmla="*/ 105316 w 105316"/>
                  <a:gd name="connsiteY0" fmla="*/ 0 h 12286"/>
                  <a:gd name="connsiteX1" fmla="*/ 0 w 105316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316" h="12286">
                    <a:moveTo>
                      <a:pt x="105316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2F55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E8D90AD9-7836-EAB8-1B04-F4D7233161F6}"/>
                </a:ext>
              </a:extLst>
            </p:cNvPr>
            <p:cNvSpPr/>
            <p:nvPr/>
          </p:nvSpPr>
          <p:spPr>
            <a:xfrm>
              <a:off x="3047710" y="1198916"/>
              <a:ext cx="5492770" cy="1288716"/>
            </a:xfrm>
            <a:custGeom>
              <a:avLst/>
              <a:gdLst>
                <a:gd name="connsiteX0" fmla="*/ 0 w 5492770"/>
                <a:gd name="connsiteY0" fmla="*/ 0 h 1288716"/>
                <a:gd name="connsiteX1" fmla="*/ 221925 w 5492770"/>
                <a:gd name="connsiteY1" fmla="*/ 0 h 1288716"/>
                <a:gd name="connsiteX2" fmla="*/ 221925 w 5492770"/>
                <a:gd name="connsiteY2" fmla="*/ 32067 h 1288716"/>
                <a:gd name="connsiteX3" fmla="*/ 402239 w 5492770"/>
                <a:gd name="connsiteY3" fmla="*/ 32067 h 1288716"/>
                <a:gd name="connsiteX4" fmla="*/ 402239 w 5492770"/>
                <a:gd name="connsiteY4" fmla="*/ 62538 h 1288716"/>
                <a:gd name="connsiteX5" fmla="*/ 466681 w 5492770"/>
                <a:gd name="connsiteY5" fmla="*/ 62538 h 1288716"/>
                <a:gd name="connsiteX6" fmla="*/ 466681 w 5492770"/>
                <a:gd name="connsiteY6" fmla="*/ 95096 h 1288716"/>
                <a:gd name="connsiteX7" fmla="*/ 876408 w 5492770"/>
                <a:gd name="connsiteY7" fmla="*/ 95096 h 1288716"/>
                <a:gd name="connsiteX8" fmla="*/ 876408 w 5492770"/>
                <a:gd name="connsiteY8" fmla="*/ 126550 h 1288716"/>
                <a:gd name="connsiteX9" fmla="*/ 901694 w 5492770"/>
                <a:gd name="connsiteY9" fmla="*/ 126550 h 1288716"/>
                <a:gd name="connsiteX10" fmla="*/ 901694 w 5492770"/>
                <a:gd name="connsiteY10" fmla="*/ 158617 h 1288716"/>
                <a:gd name="connsiteX11" fmla="*/ 1062737 w 5492770"/>
                <a:gd name="connsiteY11" fmla="*/ 158617 h 1288716"/>
                <a:gd name="connsiteX12" fmla="*/ 1062737 w 5492770"/>
                <a:gd name="connsiteY12" fmla="*/ 189087 h 1288716"/>
                <a:gd name="connsiteX13" fmla="*/ 1206718 w 5492770"/>
                <a:gd name="connsiteY13" fmla="*/ 189087 h 1288716"/>
                <a:gd name="connsiteX14" fmla="*/ 1206718 w 5492770"/>
                <a:gd name="connsiteY14" fmla="*/ 221154 h 1288716"/>
                <a:gd name="connsiteX15" fmla="*/ 1326641 w 5492770"/>
                <a:gd name="connsiteY15" fmla="*/ 221154 h 1288716"/>
                <a:gd name="connsiteX16" fmla="*/ 1326641 w 5492770"/>
                <a:gd name="connsiteY16" fmla="*/ 255679 h 1288716"/>
                <a:gd name="connsiteX17" fmla="*/ 1338302 w 5492770"/>
                <a:gd name="connsiteY17" fmla="*/ 255679 h 1288716"/>
                <a:gd name="connsiteX18" fmla="*/ 1338302 w 5492770"/>
                <a:gd name="connsiteY18" fmla="*/ 286149 h 1288716"/>
                <a:gd name="connsiteX19" fmla="*/ 1655478 w 5492770"/>
                <a:gd name="connsiteY19" fmla="*/ 286149 h 1288716"/>
                <a:gd name="connsiteX20" fmla="*/ 1655478 w 5492770"/>
                <a:gd name="connsiteY20" fmla="*/ 317971 h 1288716"/>
                <a:gd name="connsiteX21" fmla="*/ 1683465 w 5492770"/>
                <a:gd name="connsiteY21" fmla="*/ 317971 h 1288716"/>
                <a:gd name="connsiteX22" fmla="*/ 1683465 w 5492770"/>
                <a:gd name="connsiteY22" fmla="*/ 351021 h 1288716"/>
                <a:gd name="connsiteX23" fmla="*/ 1810384 w 5492770"/>
                <a:gd name="connsiteY23" fmla="*/ 351021 h 1288716"/>
                <a:gd name="connsiteX24" fmla="*/ 1810384 w 5492770"/>
                <a:gd name="connsiteY24" fmla="*/ 383089 h 1288716"/>
                <a:gd name="connsiteX25" fmla="*/ 2013038 w 5492770"/>
                <a:gd name="connsiteY25" fmla="*/ 383089 h 1288716"/>
                <a:gd name="connsiteX26" fmla="*/ 2013038 w 5492770"/>
                <a:gd name="connsiteY26" fmla="*/ 416139 h 1288716"/>
                <a:gd name="connsiteX27" fmla="*/ 2138976 w 5492770"/>
                <a:gd name="connsiteY27" fmla="*/ 416139 h 1288716"/>
                <a:gd name="connsiteX28" fmla="*/ 2138976 w 5492770"/>
                <a:gd name="connsiteY28" fmla="*/ 450664 h 1288716"/>
                <a:gd name="connsiteX29" fmla="*/ 2353904 w 5492770"/>
                <a:gd name="connsiteY29" fmla="*/ 450664 h 1288716"/>
                <a:gd name="connsiteX30" fmla="*/ 2353904 w 5492770"/>
                <a:gd name="connsiteY30" fmla="*/ 486786 h 1288716"/>
                <a:gd name="connsiteX31" fmla="*/ 2376735 w 5492770"/>
                <a:gd name="connsiteY31" fmla="*/ 486786 h 1288716"/>
                <a:gd name="connsiteX32" fmla="*/ 2376735 w 5492770"/>
                <a:gd name="connsiteY32" fmla="*/ 521802 h 1288716"/>
                <a:gd name="connsiteX33" fmla="*/ 2853114 w 5492770"/>
                <a:gd name="connsiteY33" fmla="*/ 521802 h 1288716"/>
                <a:gd name="connsiteX34" fmla="*/ 2853114 w 5492770"/>
                <a:gd name="connsiteY34" fmla="*/ 562470 h 1288716"/>
                <a:gd name="connsiteX35" fmla="*/ 2977087 w 5492770"/>
                <a:gd name="connsiteY35" fmla="*/ 562470 h 1288716"/>
                <a:gd name="connsiteX36" fmla="*/ 2977087 w 5492770"/>
                <a:gd name="connsiteY36" fmla="*/ 587411 h 1288716"/>
                <a:gd name="connsiteX37" fmla="*/ 2982120 w 5492770"/>
                <a:gd name="connsiteY37" fmla="*/ 587411 h 1288716"/>
                <a:gd name="connsiteX38" fmla="*/ 2982120 w 5492770"/>
                <a:gd name="connsiteY38" fmla="*/ 655600 h 1288716"/>
                <a:gd name="connsiteX39" fmla="*/ 3094433 w 5492770"/>
                <a:gd name="connsiteY39" fmla="*/ 655600 h 1288716"/>
                <a:gd name="connsiteX40" fmla="*/ 3094433 w 5492770"/>
                <a:gd name="connsiteY40" fmla="*/ 681279 h 1288716"/>
                <a:gd name="connsiteX41" fmla="*/ 3107934 w 5492770"/>
                <a:gd name="connsiteY41" fmla="*/ 681279 h 1288716"/>
                <a:gd name="connsiteX42" fmla="*/ 3107934 w 5492770"/>
                <a:gd name="connsiteY42" fmla="*/ 752417 h 1288716"/>
                <a:gd name="connsiteX43" fmla="*/ 3359810 w 5492770"/>
                <a:gd name="connsiteY43" fmla="*/ 752417 h 1288716"/>
                <a:gd name="connsiteX44" fmla="*/ 3359810 w 5492770"/>
                <a:gd name="connsiteY44" fmla="*/ 811883 h 1288716"/>
                <a:gd name="connsiteX45" fmla="*/ 3447696 w 5492770"/>
                <a:gd name="connsiteY45" fmla="*/ 811883 h 1288716"/>
                <a:gd name="connsiteX46" fmla="*/ 3447696 w 5492770"/>
                <a:gd name="connsiteY46" fmla="*/ 872946 h 1288716"/>
                <a:gd name="connsiteX47" fmla="*/ 3486238 w 5492770"/>
                <a:gd name="connsiteY47" fmla="*/ 872946 h 1288716"/>
                <a:gd name="connsiteX48" fmla="*/ 3486238 w 5492770"/>
                <a:gd name="connsiteY48" fmla="*/ 937941 h 1288716"/>
                <a:gd name="connsiteX49" fmla="*/ 3540124 w 5492770"/>
                <a:gd name="connsiteY49" fmla="*/ 937941 h 1288716"/>
                <a:gd name="connsiteX50" fmla="*/ 3540124 w 5492770"/>
                <a:gd name="connsiteY50" fmla="*/ 1002075 h 1288716"/>
                <a:gd name="connsiteX51" fmla="*/ 3641758 w 5492770"/>
                <a:gd name="connsiteY51" fmla="*/ 1002075 h 1288716"/>
                <a:gd name="connsiteX52" fmla="*/ 3641758 w 5492770"/>
                <a:gd name="connsiteY52" fmla="*/ 1070633 h 1288716"/>
                <a:gd name="connsiteX53" fmla="*/ 3784144 w 5492770"/>
                <a:gd name="connsiteY53" fmla="*/ 1070633 h 1288716"/>
                <a:gd name="connsiteX54" fmla="*/ 3784144 w 5492770"/>
                <a:gd name="connsiteY54" fmla="*/ 1150003 h 1288716"/>
                <a:gd name="connsiteX55" fmla="*/ 4408431 w 5492770"/>
                <a:gd name="connsiteY55" fmla="*/ 1150003 h 1288716"/>
                <a:gd name="connsiteX56" fmla="*/ 4408431 w 5492770"/>
                <a:gd name="connsiteY56" fmla="*/ 1288716 h 1288716"/>
                <a:gd name="connsiteX57" fmla="*/ 5492771 w 5492770"/>
                <a:gd name="connsiteY57" fmla="*/ 1288716 h 1288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492770" h="1288716">
                  <a:moveTo>
                    <a:pt x="0" y="0"/>
                  </a:moveTo>
                  <a:lnTo>
                    <a:pt x="221925" y="0"/>
                  </a:lnTo>
                  <a:lnTo>
                    <a:pt x="221925" y="32067"/>
                  </a:lnTo>
                  <a:lnTo>
                    <a:pt x="402239" y="32067"/>
                  </a:lnTo>
                  <a:lnTo>
                    <a:pt x="402239" y="62538"/>
                  </a:lnTo>
                  <a:lnTo>
                    <a:pt x="466681" y="62538"/>
                  </a:lnTo>
                  <a:lnTo>
                    <a:pt x="466681" y="95096"/>
                  </a:lnTo>
                  <a:lnTo>
                    <a:pt x="876408" y="95096"/>
                  </a:lnTo>
                  <a:lnTo>
                    <a:pt x="876408" y="126550"/>
                  </a:lnTo>
                  <a:lnTo>
                    <a:pt x="901694" y="126550"/>
                  </a:lnTo>
                  <a:lnTo>
                    <a:pt x="901694" y="158617"/>
                  </a:lnTo>
                  <a:lnTo>
                    <a:pt x="1062737" y="158617"/>
                  </a:lnTo>
                  <a:lnTo>
                    <a:pt x="1062737" y="189087"/>
                  </a:lnTo>
                  <a:lnTo>
                    <a:pt x="1206718" y="189087"/>
                  </a:lnTo>
                  <a:lnTo>
                    <a:pt x="1206718" y="221154"/>
                  </a:lnTo>
                  <a:lnTo>
                    <a:pt x="1326641" y="221154"/>
                  </a:lnTo>
                  <a:lnTo>
                    <a:pt x="1326641" y="255679"/>
                  </a:lnTo>
                  <a:lnTo>
                    <a:pt x="1338302" y="255679"/>
                  </a:lnTo>
                  <a:lnTo>
                    <a:pt x="1338302" y="286149"/>
                  </a:lnTo>
                  <a:lnTo>
                    <a:pt x="1655478" y="286149"/>
                  </a:lnTo>
                  <a:lnTo>
                    <a:pt x="1655478" y="317971"/>
                  </a:lnTo>
                  <a:lnTo>
                    <a:pt x="1683465" y="317971"/>
                  </a:lnTo>
                  <a:lnTo>
                    <a:pt x="1683465" y="351021"/>
                  </a:lnTo>
                  <a:lnTo>
                    <a:pt x="1810384" y="351021"/>
                  </a:lnTo>
                  <a:lnTo>
                    <a:pt x="1810384" y="383089"/>
                  </a:lnTo>
                  <a:lnTo>
                    <a:pt x="2013038" y="383089"/>
                  </a:lnTo>
                  <a:lnTo>
                    <a:pt x="2013038" y="416139"/>
                  </a:lnTo>
                  <a:lnTo>
                    <a:pt x="2138976" y="416139"/>
                  </a:lnTo>
                  <a:lnTo>
                    <a:pt x="2138976" y="450664"/>
                  </a:lnTo>
                  <a:lnTo>
                    <a:pt x="2353904" y="450664"/>
                  </a:lnTo>
                  <a:lnTo>
                    <a:pt x="2353904" y="486786"/>
                  </a:lnTo>
                  <a:lnTo>
                    <a:pt x="2376735" y="486786"/>
                  </a:lnTo>
                  <a:lnTo>
                    <a:pt x="2376735" y="521802"/>
                  </a:lnTo>
                  <a:lnTo>
                    <a:pt x="2853114" y="521802"/>
                  </a:lnTo>
                  <a:lnTo>
                    <a:pt x="2853114" y="562470"/>
                  </a:lnTo>
                  <a:lnTo>
                    <a:pt x="2977087" y="562470"/>
                  </a:lnTo>
                  <a:lnTo>
                    <a:pt x="2977087" y="587411"/>
                  </a:lnTo>
                  <a:lnTo>
                    <a:pt x="2982120" y="587411"/>
                  </a:lnTo>
                  <a:lnTo>
                    <a:pt x="2982120" y="655600"/>
                  </a:lnTo>
                  <a:lnTo>
                    <a:pt x="3094433" y="655600"/>
                  </a:lnTo>
                  <a:lnTo>
                    <a:pt x="3094433" y="681279"/>
                  </a:lnTo>
                  <a:lnTo>
                    <a:pt x="3107934" y="681279"/>
                  </a:lnTo>
                  <a:lnTo>
                    <a:pt x="3107934" y="752417"/>
                  </a:lnTo>
                  <a:lnTo>
                    <a:pt x="3359810" y="752417"/>
                  </a:lnTo>
                  <a:lnTo>
                    <a:pt x="3359810" y="811883"/>
                  </a:lnTo>
                  <a:lnTo>
                    <a:pt x="3447696" y="811883"/>
                  </a:lnTo>
                  <a:lnTo>
                    <a:pt x="3447696" y="872946"/>
                  </a:lnTo>
                  <a:lnTo>
                    <a:pt x="3486238" y="872946"/>
                  </a:lnTo>
                  <a:lnTo>
                    <a:pt x="3486238" y="937941"/>
                  </a:lnTo>
                  <a:lnTo>
                    <a:pt x="3540124" y="937941"/>
                  </a:lnTo>
                  <a:lnTo>
                    <a:pt x="3540124" y="1002075"/>
                  </a:lnTo>
                  <a:lnTo>
                    <a:pt x="3641758" y="1002075"/>
                  </a:lnTo>
                  <a:lnTo>
                    <a:pt x="3641758" y="1070633"/>
                  </a:lnTo>
                  <a:lnTo>
                    <a:pt x="3784144" y="1070633"/>
                  </a:lnTo>
                  <a:lnTo>
                    <a:pt x="3784144" y="1150003"/>
                  </a:lnTo>
                  <a:lnTo>
                    <a:pt x="4408431" y="1150003"/>
                  </a:lnTo>
                  <a:lnTo>
                    <a:pt x="4408431" y="1288716"/>
                  </a:lnTo>
                  <a:lnTo>
                    <a:pt x="5492771" y="1288716"/>
                  </a:lnTo>
                </a:path>
              </a:pathLst>
            </a:custGeom>
            <a:noFill/>
            <a:ln w="28575" cap="flat">
              <a:solidFill>
                <a:srgbClr val="2F559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</p:grpSp>
      <p:grpSp>
        <p:nvGrpSpPr>
          <p:cNvPr id="287" name="Graphic 110">
            <a:extLst>
              <a:ext uri="{FF2B5EF4-FFF2-40B4-BE49-F238E27FC236}">
                <a16:creationId xmlns:a16="http://schemas.microsoft.com/office/drawing/2014/main" id="{550114C4-B627-79E2-9016-98EB7C899FB7}"/>
              </a:ext>
            </a:extLst>
          </p:cNvPr>
          <p:cNvGrpSpPr/>
          <p:nvPr/>
        </p:nvGrpSpPr>
        <p:grpSpPr>
          <a:xfrm>
            <a:off x="4498543" y="2334675"/>
            <a:ext cx="8845277" cy="2431040"/>
            <a:chOff x="2993948" y="1146699"/>
            <a:chExt cx="5896851" cy="1620693"/>
          </a:xfrm>
          <a:noFill/>
        </p:grpSpPr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02E6576D-66D2-4CB6-7655-D51C790EBD49}"/>
                </a:ext>
              </a:extLst>
            </p:cNvPr>
            <p:cNvSpPr/>
            <p:nvPr/>
          </p:nvSpPr>
          <p:spPr>
            <a:xfrm>
              <a:off x="3042923" y="1199407"/>
              <a:ext cx="5795217" cy="1515276"/>
            </a:xfrm>
            <a:custGeom>
              <a:avLst/>
              <a:gdLst>
                <a:gd name="connsiteX0" fmla="*/ 0 w 5795217"/>
                <a:gd name="connsiteY0" fmla="*/ 0 h 1515276"/>
                <a:gd name="connsiteX1" fmla="*/ 509765 w 5795217"/>
                <a:gd name="connsiteY1" fmla="*/ 0 h 1515276"/>
                <a:gd name="connsiteX2" fmla="*/ 509765 w 5795217"/>
                <a:gd name="connsiteY2" fmla="*/ 46442 h 1515276"/>
                <a:gd name="connsiteX3" fmla="*/ 524740 w 5795217"/>
                <a:gd name="connsiteY3" fmla="*/ 46442 h 1515276"/>
                <a:gd name="connsiteX4" fmla="*/ 524740 w 5795217"/>
                <a:gd name="connsiteY4" fmla="*/ 91165 h 1515276"/>
                <a:gd name="connsiteX5" fmla="*/ 959753 w 5795217"/>
                <a:gd name="connsiteY5" fmla="*/ 91165 h 1515276"/>
                <a:gd name="connsiteX6" fmla="*/ 959753 w 5795217"/>
                <a:gd name="connsiteY6" fmla="*/ 138099 h 1515276"/>
                <a:gd name="connsiteX7" fmla="*/ 1096860 w 5795217"/>
                <a:gd name="connsiteY7" fmla="*/ 138099 h 1515276"/>
                <a:gd name="connsiteX8" fmla="*/ 1096860 w 5795217"/>
                <a:gd name="connsiteY8" fmla="*/ 185155 h 1515276"/>
                <a:gd name="connsiteX9" fmla="*/ 1352050 w 5795217"/>
                <a:gd name="connsiteY9" fmla="*/ 185155 h 1515276"/>
                <a:gd name="connsiteX10" fmla="*/ 1352050 w 5795217"/>
                <a:gd name="connsiteY10" fmla="*/ 231966 h 1515276"/>
                <a:gd name="connsiteX11" fmla="*/ 1399798 w 5795217"/>
                <a:gd name="connsiteY11" fmla="*/ 231966 h 1515276"/>
                <a:gd name="connsiteX12" fmla="*/ 1399798 w 5795217"/>
                <a:gd name="connsiteY12" fmla="*/ 279269 h 1515276"/>
                <a:gd name="connsiteX13" fmla="*/ 1432080 w 5795217"/>
                <a:gd name="connsiteY13" fmla="*/ 279269 h 1515276"/>
                <a:gd name="connsiteX14" fmla="*/ 1432080 w 5795217"/>
                <a:gd name="connsiteY14" fmla="*/ 326571 h 1515276"/>
                <a:gd name="connsiteX15" fmla="*/ 1520212 w 5795217"/>
                <a:gd name="connsiteY15" fmla="*/ 326571 h 1515276"/>
                <a:gd name="connsiteX16" fmla="*/ 1520212 w 5795217"/>
                <a:gd name="connsiteY16" fmla="*/ 374365 h 1515276"/>
                <a:gd name="connsiteX17" fmla="*/ 1626633 w 5795217"/>
                <a:gd name="connsiteY17" fmla="*/ 374365 h 1515276"/>
                <a:gd name="connsiteX18" fmla="*/ 1626633 w 5795217"/>
                <a:gd name="connsiteY18" fmla="*/ 420808 h 1515276"/>
                <a:gd name="connsiteX19" fmla="*/ 1673890 w 5795217"/>
                <a:gd name="connsiteY19" fmla="*/ 420808 h 1515276"/>
                <a:gd name="connsiteX20" fmla="*/ 1673890 w 5795217"/>
                <a:gd name="connsiteY20" fmla="*/ 464670 h 1515276"/>
                <a:gd name="connsiteX21" fmla="*/ 1705927 w 5795217"/>
                <a:gd name="connsiteY21" fmla="*/ 464670 h 1515276"/>
                <a:gd name="connsiteX22" fmla="*/ 1705927 w 5795217"/>
                <a:gd name="connsiteY22" fmla="*/ 511973 h 1515276"/>
                <a:gd name="connsiteX23" fmla="*/ 1708873 w 5795217"/>
                <a:gd name="connsiteY23" fmla="*/ 511973 h 1515276"/>
                <a:gd name="connsiteX24" fmla="*/ 1708873 w 5795217"/>
                <a:gd name="connsiteY24" fmla="*/ 559767 h 1515276"/>
                <a:gd name="connsiteX25" fmla="*/ 1908704 w 5795217"/>
                <a:gd name="connsiteY25" fmla="*/ 559767 h 1515276"/>
                <a:gd name="connsiteX26" fmla="*/ 1908704 w 5795217"/>
                <a:gd name="connsiteY26" fmla="*/ 606086 h 1515276"/>
                <a:gd name="connsiteX27" fmla="*/ 1944423 w 5795217"/>
                <a:gd name="connsiteY27" fmla="*/ 606086 h 1515276"/>
                <a:gd name="connsiteX28" fmla="*/ 1944423 w 5795217"/>
                <a:gd name="connsiteY28" fmla="*/ 653880 h 1515276"/>
                <a:gd name="connsiteX29" fmla="*/ 2233000 w 5795217"/>
                <a:gd name="connsiteY29" fmla="*/ 653880 h 1515276"/>
                <a:gd name="connsiteX30" fmla="*/ 2233000 w 5795217"/>
                <a:gd name="connsiteY30" fmla="*/ 701060 h 1515276"/>
                <a:gd name="connsiteX31" fmla="*/ 2271296 w 5795217"/>
                <a:gd name="connsiteY31" fmla="*/ 701060 h 1515276"/>
                <a:gd name="connsiteX32" fmla="*/ 2271296 w 5795217"/>
                <a:gd name="connsiteY32" fmla="*/ 748608 h 1515276"/>
                <a:gd name="connsiteX33" fmla="*/ 2292163 w 5795217"/>
                <a:gd name="connsiteY33" fmla="*/ 748608 h 1515276"/>
                <a:gd name="connsiteX34" fmla="*/ 2292163 w 5795217"/>
                <a:gd name="connsiteY34" fmla="*/ 795419 h 1515276"/>
                <a:gd name="connsiteX35" fmla="*/ 2327391 w 5795217"/>
                <a:gd name="connsiteY35" fmla="*/ 795419 h 1515276"/>
                <a:gd name="connsiteX36" fmla="*/ 2327391 w 5795217"/>
                <a:gd name="connsiteY36" fmla="*/ 843213 h 1515276"/>
                <a:gd name="connsiteX37" fmla="*/ 2427798 w 5795217"/>
                <a:gd name="connsiteY37" fmla="*/ 843213 h 1515276"/>
                <a:gd name="connsiteX38" fmla="*/ 2427798 w 5795217"/>
                <a:gd name="connsiteY38" fmla="*/ 889901 h 1515276"/>
                <a:gd name="connsiteX39" fmla="*/ 2568833 w 5795217"/>
                <a:gd name="connsiteY39" fmla="*/ 889901 h 1515276"/>
                <a:gd name="connsiteX40" fmla="*/ 2568833 w 5795217"/>
                <a:gd name="connsiteY40" fmla="*/ 937326 h 1515276"/>
                <a:gd name="connsiteX41" fmla="*/ 2722266 w 5795217"/>
                <a:gd name="connsiteY41" fmla="*/ 937326 h 1515276"/>
                <a:gd name="connsiteX42" fmla="*/ 2722266 w 5795217"/>
                <a:gd name="connsiteY42" fmla="*/ 981557 h 1515276"/>
                <a:gd name="connsiteX43" fmla="*/ 2737486 w 5795217"/>
                <a:gd name="connsiteY43" fmla="*/ 981557 h 1515276"/>
                <a:gd name="connsiteX44" fmla="*/ 2737486 w 5795217"/>
                <a:gd name="connsiteY44" fmla="*/ 1028860 h 1515276"/>
                <a:gd name="connsiteX45" fmla="*/ 2790022 w 5795217"/>
                <a:gd name="connsiteY45" fmla="*/ 1028860 h 1515276"/>
                <a:gd name="connsiteX46" fmla="*/ 2790022 w 5795217"/>
                <a:gd name="connsiteY46" fmla="*/ 1076408 h 1515276"/>
                <a:gd name="connsiteX47" fmla="*/ 2799473 w 5795217"/>
                <a:gd name="connsiteY47" fmla="*/ 1076408 h 1515276"/>
                <a:gd name="connsiteX48" fmla="*/ 2799473 w 5795217"/>
                <a:gd name="connsiteY48" fmla="*/ 1122728 h 1515276"/>
                <a:gd name="connsiteX49" fmla="*/ 2804506 w 5795217"/>
                <a:gd name="connsiteY49" fmla="*/ 1122728 h 1515276"/>
                <a:gd name="connsiteX50" fmla="*/ 2804506 w 5795217"/>
                <a:gd name="connsiteY50" fmla="*/ 1169907 h 1515276"/>
                <a:gd name="connsiteX51" fmla="*/ 2810275 w 5795217"/>
                <a:gd name="connsiteY51" fmla="*/ 1169907 h 1515276"/>
                <a:gd name="connsiteX52" fmla="*/ 2810275 w 5795217"/>
                <a:gd name="connsiteY52" fmla="*/ 1217455 h 1515276"/>
                <a:gd name="connsiteX53" fmla="*/ 2966777 w 5795217"/>
                <a:gd name="connsiteY53" fmla="*/ 1217455 h 1515276"/>
                <a:gd name="connsiteX54" fmla="*/ 2966777 w 5795217"/>
                <a:gd name="connsiteY54" fmla="*/ 1267829 h 1515276"/>
                <a:gd name="connsiteX55" fmla="*/ 3014034 w 5795217"/>
                <a:gd name="connsiteY55" fmla="*/ 1267829 h 1515276"/>
                <a:gd name="connsiteX56" fmla="*/ 3014034 w 5795217"/>
                <a:gd name="connsiteY56" fmla="*/ 1317343 h 1515276"/>
                <a:gd name="connsiteX57" fmla="*/ 3102043 w 5795217"/>
                <a:gd name="connsiteY57" fmla="*/ 1317343 h 1515276"/>
                <a:gd name="connsiteX58" fmla="*/ 3102043 w 5795217"/>
                <a:gd name="connsiteY58" fmla="*/ 1367595 h 1515276"/>
                <a:gd name="connsiteX59" fmla="*/ 3524044 w 5795217"/>
                <a:gd name="connsiteY59" fmla="*/ 1367595 h 1515276"/>
                <a:gd name="connsiteX60" fmla="*/ 3524044 w 5795217"/>
                <a:gd name="connsiteY60" fmla="*/ 1432467 h 1515276"/>
                <a:gd name="connsiteX61" fmla="*/ 4097269 w 5795217"/>
                <a:gd name="connsiteY61" fmla="*/ 1432467 h 1515276"/>
                <a:gd name="connsiteX62" fmla="*/ 4097269 w 5795217"/>
                <a:gd name="connsiteY62" fmla="*/ 1515277 h 1515276"/>
                <a:gd name="connsiteX63" fmla="*/ 5795218 w 5795217"/>
                <a:gd name="connsiteY63" fmla="*/ 1515277 h 1515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5795217" h="1515276">
                  <a:moveTo>
                    <a:pt x="0" y="0"/>
                  </a:moveTo>
                  <a:lnTo>
                    <a:pt x="509765" y="0"/>
                  </a:lnTo>
                  <a:lnTo>
                    <a:pt x="509765" y="46442"/>
                  </a:lnTo>
                  <a:lnTo>
                    <a:pt x="524740" y="46442"/>
                  </a:lnTo>
                  <a:lnTo>
                    <a:pt x="524740" y="91165"/>
                  </a:lnTo>
                  <a:lnTo>
                    <a:pt x="959753" y="91165"/>
                  </a:lnTo>
                  <a:lnTo>
                    <a:pt x="959753" y="138099"/>
                  </a:lnTo>
                  <a:lnTo>
                    <a:pt x="1096860" y="138099"/>
                  </a:lnTo>
                  <a:lnTo>
                    <a:pt x="1096860" y="185155"/>
                  </a:lnTo>
                  <a:lnTo>
                    <a:pt x="1352050" y="185155"/>
                  </a:lnTo>
                  <a:lnTo>
                    <a:pt x="1352050" y="231966"/>
                  </a:lnTo>
                  <a:lnTo>
                    <a:pt x="1399798" y="231966"/>
                  </a:lnTo>
                  <a:lnTo>
                    <a:pt x="1399798" y="279269"/>
                  </a:lnTo>
                  <a:lnTo>
                    <a:pt x="1432080" y="279269"/>
                  </a:lnTo>
                  <a:lnTo>
                    <a:pt x="1432080" y="326571"/>
                  </a:lnTo>
                  <a:lnTo>
                    <a:pt x="1520212" y="326571"/>
                  </a:lnTo>
                  <a:lnTo>
                    <a:pt x="1520212" y="374365"/>
                  </a:lnTo>
                  <a:lnTo>
                    <a:pt x="1626633" y="374365"/>
                  </a:lnTo>
                  <a:lnTo>
                    <a:pt x="1626633" y="420808"/>
                  </a:lnTo>
                  <a:lnTo>
                    <a:pt x="1673890" y="420808"/>
                  </a:lnTo>
                  <a:lnTo>
                    <a:pt x="1673890" y="464670"/>
                  </a:lnTo>
                  <a:lnTo>
                    <a:pt x="1705927" y="464670"/>
                  </a:lnTo>
                  <a:lnTo>
                    <a:pt x="1705927" y="511973"/>
                  </a:lnTo>
                  <a:lnTo>
                    <a:pt x="1708873" y="511973"/>
                  </a:lnTo>
                  <a:lnTo>
                    <a:pt x="1708873" y="559767"/>
                  </a:lnTo>
                  <a:lnTo>
                    <a:pt x="1908704" y="559767"/>
                  </a:lnTo>
                  <a:lnTo>
                    <a:pt x="1908704" y="606086"/>
                  </a:lnTo>
                  <a:lnTo>
                    <a:pt x="1944423" y="606086"/>
                  </a:lnTo>
                  <a:lnTo>
                    <a:pt x="1944423" y="653880"/>
                  </a:lnTo>
                  <a:lnTo>
                    <a:pt x="2233000" y="653880"/>
                  </a:lnTo>
                  <a:lnTo>
                    <a:pt x="2233000" y="701060"/>
                  </a:lnTo>
                  <a:lnTo>
                    <a:pt x="2271296" y="701060"/>
                  </a:lnTo>
                  <a:lnTo>
                    <a:pt x="2271296" y="748608"/>
                  </a:lnTo>
                  <a:lnTo>
                    <a:pt x="2292163" y="748608"/>
                  </a:lnTo>
                  <a:lnTo>
                    <a:pt x="2292163" y="795419"/>
                  </a:lnTo>
                  <a:lnTo>
                    <a:pt x="2327391" y="795419"/>
                  </a:lnTo>
                  <a:lnTo>
                    <a:pt x="2327391" y="843213"/>
                  </a:lnTo>
                  <a:lnTo>
                    <a:pt x="2427798" y="843213"/>
                  </a:lnTo>
                  <a:lnTo>
                    <a:pt x="2427798" y="889901"/>
                  </a:lnTo>
                  <a:lnTo>
                    <a:pt x="2568833" y="889901"/>
                  </a:lnTo>
                  <a:lnTo>
                    <a:pt x="2568833" y="937326"/>
                  </a:lnTo>
                  <a:lnTo>
                    <a:pt x="2722266" y="937326"/>
                  </a:lnTo>
                  <a:lnTo>
                    <a:pt x="2722266" y="981557"/>
                  </a:lnTo>
                  <a:lnTo>
                    <a:pt x="2737486" y="981557"/>
                  </a:lnTo>
                  <a:lnTo>
                    <a:pt x="2737486" y="1028860"/>
                  </a:lnTo>
                  <a:lnTo>
                    <a:pt x="2790022" y="1028860"/>
                  </a:lnTo>
                  <a:lnTo>
                    <a:pt x="2790022" y="1076408"/>
                  </a:lnTo>
                  <a:lnTo>
                    <a:pt x="2799473" y="1076408"/>
                  </a:lnTo>
                  <a:lnTo>
                    <a:pt x="2799473" y="1122728"/>
                  </a:lnTo>
                  <a:lnTo>
                    <a:pt x="2804506" y="1122728"/>
                  </a:lnTo>
                  <a:lnTo>
                    <a:pt x="2804506" y="1169907"/>
                  </a:lnTo>
                  <a:lnTo>
                    <a:pt x="2810275" y="1169907"/>
                  </a:lnTo>
                  <a:lnTo>
                    <a:pt x="2810275" y="1217455"/>
                  </a:lnTo>
                  <a:lnTo>
                    <a:pt x="2966777" y="1217455"/>
                  </a:lnTo>
                  <a:lnTo>
                    <a:pt x="2966777" y="1267829"/>
                  </a:lnTo>
                  <a:lnTo>
                    <a:pt x="3014034" y="1267829"/>
                  </a:lnTo>
                  <a:lnTo>
                    <a:pt x="3014034" y="1317343"/>
                  </a:lnTo>
                  <a:lnTo>
                    <a:pt x="3102043" y="1317343"/>
                  </a:lnTo>
                  <a:lnTo>
                    <a:pt x="3102043" y="1367595"/>
                  </a:lnTo>
                  <a:lnTo>
                    <a:pt x="3524044" y="1367595"/>
                  </a:lnTo>
                  <a:lnTo>
                    <a:pt x="3524044" y="1432467"/>
                  </a:lnTo>
                  <a:lnTo>
                    <a:pt x="4097269" y="1432467"/>
                  </a:lnTo>
                  <a:lnTo>
                    <a:pt x="4097269" y="1515277"/>
                  </a:lnTo>
                  <a:lnTo>
                    <a:pt x="5795218" y="1515277"/>
                  </a:lnTo>
                </a:path>
              </a:pathLst>
            </a:custGeom>
            <a:noFill/>
            <a:ln w="28575" cap="flat">
              <a:solidFill>
                <a:srgbClr val="C55A1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grpSp>
          <p:nvGrpSpPr>
            <p:cNvPr id="289" name="Graphic 110">
              <a:extLst>
                <a:ext uri="{FF2B5EF4-FFF2-40B4-BE49-F238E27FC236}">
                  <a16:creationId xmlns:a16="http://schemas.microsoft.com/office/drawing/2014/main" id="{40496904-422B-B58F-B120-BA6F4726A69F}"/>
                </a:ext>
              </a:extLst>
            </p:cNvPr>
            <p:cNvGrpSpPr/>
            <p:nvPr/>
          </p:nvGrpSpPr>
          <p:grpSpPr>
            <a:xfrm>
              <a:off x="8785483" y="2661975"/>
              <a:ext cx="105316" cy="105416"/>
              <a:chOff x="8785483" y="2661975"/>
              <a:chExt cx="105316" cy="105416"/>
            </a:xfrm>
          </p:grpSpPr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AC9A079D-5DA5-9E2F-4D0C-258576110EEC}"/>
                  </a:ext>
                </a:extLst>
              </p:cNvPr>
              <p:cNvSpPr/>
              <p:nvPr/>
            </p:nvSpPr>
            <p:spPr>
              <a:xfrm>
                <a:off x="8838141" y="2661975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D0BEE509-4C5F-BF2D-096E-D706B2A5E7B9}"/>
                  </a:ext>
                </a:extLst>
              </p:cNvPr>
              <p:cNvSpPr/>
              <p:nvPr/>
            </p:nvSpPr>
            <p:spPr>
              <a:xfrm>
                <a:off x="8785483" y="2714684"/>
                <a:ext cx="105316" cy="12286"/>
              </a:xfrm>
              <a:custGeom>
                <a:avLst/>
                <a:gdLst>
                  <a:gd name="connsiteX0" fmla="*/ 105316 w 105316"/>
                  <a:gd name="connsiteY0" fmla="*/ 0 h 12286"/>
                  <a:gd name="connsiteX1" fmla="*/ 0 w 105316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316" h="12286">
                    <a:moveTo>
                      <a:pt x="105316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92" name="Graphic 110">
              <a:extLst>
                <a:ext uri="{FF2B5EF4-FFF2-40B4-BE49-F238E27FC236}">
                  <a16:creationId xmlns:a16="http://schemas.microsoft.com/office/drawing/2014/main" id="{679A2A1E-D844-5CA7-C7EF-D31C1594714D}"/>
                </a:ext>
              </a:extLst>
            </p:cNvPr>
            <p:cNvGrpSpPr/>
            <p:nvPr/>
          </p:nvGrpSpPr>
          <p:grpSpPr>
            <a:xfrm>
              <a:off x="8596331" y="2661975"/>
              <a:ext cx="105439" cy="105416"/>
              <a:chOff x="8596331" y="2661975"/>
              <a:chExt cx="105439" cy="105416"/>
            </a:xfrm>
          </p:grpSpPr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B0B87D65-8B41-CDD2-1DD9-C488F932E87A}"/>
                  </a:ext>
                </a:extLst>
              </p:cNvPr>
              <p:cNvSpPr/>
              <p:nvPr/>
            </p:nvSpPr>
            <p:spPr>
              <a:xfrm>
                <a:off x="8648989" y="2661975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A341C45A-9815-EBD4-13D9-83E6F18E5F21}"/>
                  </a:ext>
                </a:extLst>
              </p:cNvPr>
              <p:cNvSpPr/>
              <p:nvPr/>
            </p:nvSpPr>
            <p:spPr>
              <a:xfrm>
                <a:off x="8596331" y="2714684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95" name="Graphic 110">
              <a:extLst>
                <a:ext uri="{FF2B5EF4-FFF2-40B4-BE49-F238E27FC236}">
                  <a16:creationId xmlns:a16="http://schemas.microsoft.com/office/drawing/2014/main" id="{B1CCDAA4-A325-9F52-D652-81B9A6894386}"/>
                </a:ext>
              </a:extLst>
            </p:cNvPr>
            <p:cNvGrpSpPr/>
            <p:nvPr/>
          </p:nvGrpSpPr>
          <p:grpSpPr>
            <a:xfrm>
              <a:off x="8283573" y="2661975"/>
              <a:ext cx="105439" cy="105416"/>
              <a:chOff x="8283573" y="2661975"/>
              <a:chExt cx="105439" cy="105416"/>
            </a:xfrm>
          </p:grpSpPr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D6DE3741-1303-ED80-1559-8D57700BE441}"/>
                  </a:ext>
                </a:extLst>
              </p:cNvPr>
              <p:cNvSpPr/>
              <p:nvPr/>
            </p:nvSpPr>
            <p:spPr>
              <a:xfrm>
                <a:off x="8336232" y="2661975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8EF0AC21-D4A3-B000-D507-6106391D2224}"/>
                  </a:ext>
                </a:extLst>
              </p:cNvPr>
              <p:cNvSpPr/>
              <p:nvPr/>
            </p:nvSpPr>
            <p:spPr>
              <a:xfrm>
                <a:off x="8283573" y="2714684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298" name="Graphic 110">
              <a:extLst>
                <a:ext uri="{FF2B5EF4-FFF2-40B4-BE49-F238E27FC236}">
                  <a16:creationId xmlns:a16="http://schemas.microsoft.com/office/drawing/2014/main" id="{5FFD2243-BFE0-9099-C905-CC01E678F43B}"/>
                </a:ext>
              </a:extLst>
            </p:cNvPr>
            <p:cNvGrpSpPr/>
            <p:nvPr/>
          </p:nvGrpSpPr>
          <p:grpSpPr>
            <a:xfrm>
              <a:off x="8210049" y="2661975"/>
              <a:ext cx="105439" cy="105416"/>
              <a:chOff x="8210049" y="2661975"/>
              <a:chExt cx="105439" cy="105416"/>
            </a:xfrm>
          </p:grpSpPr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4810E1D8-D039-5CD3-C503-C4DCE2B7044E}"/>
                  </a:ext>
                </a:extLst>
              </p:cNvPr>
              <p:cNvSpPr/>
              <p:nvPr/>
            </p:nvSpPr>
            <p:spPr>
              <a:xfrm>
                <a:off x="8262707" y="2661975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79097D83-62B7-F11F-3885-B6161E7C1698}"/>
                  </a:ext>
                </a:extLst>
              </p:cNvPr>
              <p:cNvSpPr/>
              <p:nvPr/>
            </p:nvSpPr>
            <p:spPr>
              <a:xfrm>
                <a:off x="8210049" y="2714684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301" name="Graphic 110">
              <a:extLst>
                <a:ext uri="{FF2B5EF4-FFF2-40B4-BE49-F238E27FC236}">
                  <a16:creationId xmlns:a16="http://schemas.microsoft.com/office/drawing/2014/main" id="{57C4709D-7339-4AB6-5057-1A81BBD87A95}"/>
                </a:ext>
              </a:extLst>
            </p:cNvPr>
            <p:cNvGrpSpPr/>
            <p:nvPr/>
          </p:nvGrpSpPr>
          <p:grpSpPr>
            <a:xfrm>
              <a:off x="8083988" y="2661975"/>
              <a:ext cx="105316" cy="105416"/>
              <a:chOff x="8083988" y="2661975"/>
              <a:chExt cx="105316" cy="105416"/>
            </a:xfrm>
          </p:grpSpPr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5A1A6ED0-6D29-E7D3-308B-5F0BE02375F1}"/>
                  </a:ext>
                </a:extLst>
              </p:cNvPr>
              <p:cNvSpPr/>
              <p:nvPr/>
            </p:nvSpPr>
            <p:spPr>
              <a:xfrm>
                <a:off x="8136646" y="2661975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81E2A61D-B60E-3B83-431E-0EE03ACA269D}"/>
                  </a:ext>
                </a:extLst>
              </p:cNvPr>
              <p:cNvSpPr/>
              <p:nvPr/>
            </p:nvSpPr>
            <p:spPr>
              <a:xfrm>
                <a:off x="8083988" y="2714684"/>
                <a:ext cx="105316" cy="12286"/>
              </a:xfrm>
              <a:custGeom>
                <a:avLst/>
                <a:gdLst>
                  <a:gd name="connsiteX0" fmla="*/ 105316 w 105316"/>
                  <a:gd name="connsiteY0" fmla="*/ 0 h 12286"/>
                  <a:gd name="connsiteX1" fmla="*/ 0 w 105316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316" h="12286">
                    <a:moveTo>
                      <a:pt x="105316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304" name="Graphic 110">
              <a:extLst>
                <a:ext uri="{FF2B5EF4-FFF2-40B4-BE49-F238E27FC236}">
                  <a16:creationId xmlns:a16="http://schemas.microsoft.com/office/drawing/2014/main" id="{FE7AEED3-66F1-F0E0-8721-6838615E7020}"/>
                </a:ext>
              </a:extLst>
            </p:cNvPr>
            <p:cNvGrpSpPr/>
            <p:nvPr/>
          </p:nvGrpSpPr>
          <p:grpSpPr>
            <a:xfrm>
              <a:off x="8036363" y="2661975"/>
              <a:ext cx="105316" cy="105416"/>
              <a:chOff x="8036363" y="2661975"/>
              <a:chExt cx="105316" cy="105416"/>
            </a:xfrm>
          </p:grpSpPr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02559B24-4E04-F526-5BC2-2D4722A560E5}"/>
                  </a:ext>
                </a:extLst>
              </p:cNvPr>
              <p:cNvSpPr/>
              <p:nvPr/>
            </p:nvSpPr>
            <p:spPr>
              <a:xfrm>
                <a:off x="8089021" y="2661975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167A31B2-6EB0-67FA-A325-EF83DE322D38}"/>
                  </a:ext>
                </a:extLst>
              </p:cNvPr>
              <p:cNvSpPr/>
              <p:nvPr/>
            </p:nvSpPr>
            <p:spPr>
              <a:xfrm>
                <a:off x="8036363" y="2714684"/>
                <a:ext cx="105316" cy="12286"/>
              </a:xfrm>
              <a:custGeom>
                <a:avLst/>
                <a:gdLst>
                  <a:gd name="connsiteX0" fmla="*/ 105316 w 105316"/>
                  <a:gd name="connsiteY0" fmla="*/ 0 h 12286"/>
                  <a:gd name="connsiteX1" fmla="*/ 0 w 105316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316" h="12286">
                    <a:moveTo>
                      <a:pt x="105316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307" name="Graphic 110">
              <a:extLst>
                <a:ext uri="{FF2B5EF4-FFF2-40B4-BE49-F238E27FC236}">
                  <a16:creationId xmlns:a16="http://schemas.microsoft.com/office/drawing/2014/main" id="{01A851BA-EFA9-9F5C-0A0C-815C053EBCDE}"/>
                </a:ext>
              </a:extLst>
            </p:cNvPr>
            <p:cNvGrpSpPr/>
            <p:nvPr/>
          </p:nvGrpSpPr>
          <p:grpSpPr>
            <a:xfrm>
              <a:off x="7701143" y="2661975"/>
              <a:ext cx="105316" cy="105416"/>
              <a:chOff x="7701143" y="2661975"/>
              <a:chExt cx="105316" cy="105416"/>
            </a:xfrm>
          </p:grpSpPr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1F4E7C7E-EA13-2817-D9B9-0341A9DA7089}"/>
                  </a:ext>
                </a:extLst>
              </p:cNvPr>
              <p:cNvSpPr/>
              <p:nvPr/>
            </p:nvSpPr>
            <p:spPr>
              <a:xfrm>
                <a:off x="7753801" y="2661975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A642097E-07D4-811B-2297-80EBF7600D85}"/>
                  </a:ext>
                </a:extLst>
              </p:cNvPr>
              <p:cNvSpPr/>
              <p:nvPr/>
            </p:nvSpPr>
            <p:spPr>
              <a:xfrm>
                <a:off x="7701143" y="2714684"/>
                <a:ext cx="105316" cy="12286"/>
              </a:xfrm>
              <a:custGeom>
                <a:avLst/>
                <a:gdLst>
                  <a:gd name="connsiteX0" fmla="*/ 105316 w 105316"/>
                  <a:gd name="connsiteY0" fmla="*/ 0 h 12286"/>
                  <a:gd name="connsiteX1" fmla="*/ 0 w 105316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316" h="12286">
                    <a:moveTo>
                      <a:pt x="105316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310" name="Graphic 110">
              <a:extLst>
                <a:ext uri="{FF2B5EF4-FFF2-40B4-BE49-F238E27FC236}">
                  <a16:creationId xmlns:a16="http://schemas.microsoft.com/office/drawing/2014/main" id="{9943D2EE-C896-2365-BC5B-D4B7D5019021}"/>
                </a:ext>
              </a:extLst>
            </p:cNvPr>
            <p:cNvGrpSpPr/>
            <p:nvPr/>
          </p:nvGrpSpPr>
          <p:grpSpPr>
            <a:xfrm>
              <a:off x="7544150" y="2661975"/>
              <a:ext cx="105439" cy="105416"/>
              <a:chOff x="7544150" y="2661975"/>
              <a:chExt cx="105439" cy="105416"/>
            </a:xfrm>
          </p:grpSpPr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A816C259-D16E-2D16-B40E-AF3B48559EC6}"/>
                  </a:ext>
                </a:extLst>
              </p:cNvPr>
              <p:cNvSpPr/>
              <p:nvPr/>
            </p:nvSpPr>
            <p:spPr>
              <a:xfrm>
                <a:off x="7596808" y="2661975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9298D318-91DE-818C-3FA4-007D29E99FB7}"/>
                  </a:ext>
                </a:extLst>
              </p:cNvPr>
              <p:cNvSpPr/>
              <p:nvPr/>
            </p:nvSpPr>
            <p:spPr>
              <a:xfrm>
                <a:off x="7544150" y="2714684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313" name="Graphic 110">
              <a:extLst>
                <a:ext uri="{FF2B5EF4-FFF2-40B4-BE49-F238E27FC236}">
                  <a16:creationId xmlns:a16="http://schemas.microsoft.com/office/drawing/2014/main" id="{19DE3F31-E794-4CD2-EC21-59731418B197}"/>
                </a:ext>
              </a:extLst>
            </p:cNvPr>
            <p:cNvGrpSpPr/>
            <p:nvPr/>
          </p:nvGrpSpPr>
          <p:grpSpPr>
            <a:xfrm>
              <a:off x="7435643" y="2661975"/>
              <a:ext cx="105316" cy="105416"/>
              <a:chOff x="7435643" y="2661975"/>
              <a:chExt cx="105316" cy="105416"/>
            </a:xfrm>
          </p:grpSpPr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D47CA116-1620-6CDD-A9DE-8A3345238B4E}"/>
                  </a:ext>
                </a:extLst>
              </p:cNvPr>
              <p:cNvSpPr/>
              <p:nvPr/>
            </p:nvSpPr>
            <p:spPr>
              <a:xfrm>
                <a:off x="7488301" y="2661975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BC9DBBA0-5C91-547D-FDE5-16722AAFB8BD}"/>
                  </a:ext>
                </a:extLst>
              </p:cNvPr>
              <p:cNvSpPr/>
              <p:nvPr/>
            </p:nvSpPr>
            <p:spPr>
              <a:xfrm>
                <a:off x="7435643" y="2714684"/>
                <a:ext cx="105316" cy="12286"/>
              </a:xfrm>
              <a:custGeom>
                <a:avLst/>
                <a:gdLst>
                  <a:gd name="connsiteX0" fmla="*/ 105316 w 105316"/>
                  <a:gd name="connsiteY0" fmla="*/ 0 h 12286"/>
                  <a:gd name="connsiteX1" fmla="*/ 0 w 105316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316" h="12286">
                    <a:moveTo>
                      <a:pt x="105316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316" name="Graphic 110">
              <a:extLst>
                <a:ext uri="{FF2B5EF4-FFF2-40B4-BE49-F238E27FC236}">
                  <a16:creationId xmlns:a16="http://schemas.microsoft.com/office/drawing/2014/main" id="{9014B60E-DC59-1CBB-CF29-B4C4585F8FA7}"/>
                </a:ext>
              </a:extLst>
            </p:cNvPr>
            <p:cNvGrpSpPr/>
            <p:nvPr/>
          </p:nvGrpSpPr>
          <p:grpSpPr>
            <a:xfrm>
              <a:off x="7199847" y="2661975"/>
              <a:ext cx="105316" cy="105416"/>
              <a:chOff x="7199847" y="2661975"/>
              <a:chExt cx="105316" cy="105416"/>
            </a:xfrm>
          </p:grpSpPr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67915B63-E7CC-296A-F151-BC79F7DFA55C}"/>
                  </a:ext>
                </a:extLst>
              </p:cNvPr>
              <p:cNvSpPr/>
              <p:nvPr/>
            </p:nvSpPr>
            <p:spPr>
              <a:xfrm>
                <a:off x="7252505" y="2661975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902BA427-C4C3-A01F-F85F-1324099092BA}"/>
                  </a:ext>
                </a:extLst>
              </p:cNvPr>
              <p:cNvSpPr/>
              <p:nvPr/>
            </p:nvSpPr>
            <p:spPr>
              <a:xfrm>
                <a:off x="7199847" y="2714684"/>
                <a:ext cx="105316" cy="12286"/>
              </a:xfrm>
              <a:custGeom>
                <a:avLst/>
                <a:gdLst>
                  <a:gd name="connsiteX0" fmla="*/ 105316 w 105316"/>
                  <a:gd name="connsiteY0" fmla="*/ 0 h 12286"/>
                  <a:gd name="connsiteX1" fmla="*/ 0 w 105316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316" h="12286">
                    <a:moveTo>
                      <a:pt x="105316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319" name="Graphic 110">
              <a:extLst>
                <a:ext uri="{FF2B5EF4-FFF2-40B4-BE49-F238E27FC236}">
                  <a16:creationId xmlns:a16="http://schemas.microsoft.com/office/drawing/2014/main" id="{F0F59879-A8E0-95A3-AB53-618A8B30195B}"/>
                </a:ext>
              </a:extLst>
            </p:cNvPr>
            <p:cNvGrpSpPr/>
            <p:nvPr/>
          </p:nvGrpSpPr>
          <p:grpSpPr>
            <a:xfrm>
              <a:off x="7220714" y="2661975"/>
              <a:ext cx="105439" cy="105416"/>
              <a:chOff x="7220714" y="2661975"/>
              <a:chExt cx="105439" cy="105416"/>
            </a:xfrm>
          </p:grpSpPr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E5B2D783-9E51-F1BF-32A4-69D0000B8C92}"/>
                  </a:ext>
                </a:extLst>
              </p:cNvPr>
              <p:cNvSpPr/>
              <p:nvPr/>
            </p:nvSpPr>
            <p:spPr>
              <a:xfrm>
                <a:off x="7273495" y="2661975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AAC50CD1-12AE-D934-3EA5-E55600E46CD7}"/>
                  </a:ext>
                </a:extLst>
              </p:cNvPr>
              <p:cNvSpPr/>
              <p:nvPr/>
            </p:nvSpPr>
            <p:spPr>
              <a:xfrm>
                <a:off x="7220714" y="2714684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322" name="Graphic 110">
              <a:extLst>
                <a:ext uri="{FF2B5EF4-FFF2-40B4-BE49-F238E27FC236}">
                  <a16:creationId xmlns:a16="http://schemas.microsoft.com/office/drawing/2014/main" id="{4BC35D2C-0DBD-C696-09F1-6326DFA98C66}"/>
                </a:ext>
              </a:extLst>
            </p:cNvPr>
            <p:cNvGrpSpPr/>
            <p:nvPr/>
          </p:nvGrpSpPr>
          <p:grpSpPr>
            <a:xfrm>
              <a:off x="7181926" y="2661975"/>
              <a:ext cx="105316" cy="105416"/>
              <a:chOff x="7181926" y="2661975"/>
              <a:chExt cx="105316" cy="105416"/>
            </a:xfrm>
          </p:grpSpPr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8961D68A-B7F3-2B53-06A9-19C2EBE0B781}"/>
                  </a:ext>
                </a:extLst>
              </p:cNvPr>
              <p:cNvSpPr/>
              <p:nvPr/>
            </p:nvSpPr>
            <p:spPr>
              <a:xfrm>
                <a:off x="7234584" y="2661975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6A5C967B-239B-BFC5-3C9A-EFCF7AC5141F}"/>
                  </a:ext>
                </a:extLst>
              </p:cNvPr>
              <p:cNvSpPr/>
              <p:nvPr/>
            </p:nvSpPr>
            <p:spPr>
              <a:xfrm>
                <a:off x="7181926" y="2714684"/>
                <a:ext cx="105316" cy="12286"/>
              </a:xfrm>
              <a:custGeom>
                <a:avLst/>
                <a:gdLst>
                  <a:gd name="connsiteX0" fmla="*/ 105316 w 105316"/>
                  <a:gd name="connsiteY0" fmla="*/ 0 h 12286"/>
                  <a:gd name="connsiteX1" fmla="*/ 0 w 105316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316" h="12286">
                    <a:moveTo>
                      <a:pt x="105316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325" name="Graphic 110">
              <a:extLst>
                <a:ext uri="{FF2B5EF4-FFF2-40B4-BE49-F238E27FC236}">
                  <a16:creationId xmlns:a16="http://schemas.microsoft.com/office/drawing/2014/main" id="{86212E3C-F35F-11DE-51D0-A48D1CB98B02}"/>
                </a:ext>
              </a:extLst>
            </p:cNvPr>
            <p:cNvGrpSpPr/>
            <p:nvPr/>
          </p:nvGrpSpPr>
          <p:grpSpPr>
            <a:xfrm>
              <a:off x="7129145" y="2661975"/>
              <a:ext cx="105439" cy="105416"/>
              <a:chOff x="7129145" y="2661975"/>
              <a:chExt cx="105439" cy="105416"/>
            </a:xfrm>
          </p:grpSpPr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8A7C14E4-BE31-E501-6B86-B7DAE4CE7CE4}"/>
                  </a:ext>
                </a:extLst>
              </p:cNvPr>
              <p:cNvSpPr/>
              <p:nvPr/>
            </p:nvSpPr>
            <p:spPr>
              <a:xfrm>
                <a:off x="7181926" y="2661975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DA307E6E-4738-1106-0605-CE76F53FE5C3}"/>
                  </a:ext>
                </a:extLst>
              </p:cNvPr>
              <p:cNvSpPr/>
              <p:nvPr/>
            </p:nvSpPr>
            <p:spPr>
              <a:xfrm>
                <a:off x="7129145" y="2714684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328" name="Graphic 110">
              <a:extLst>
                <a:ext uri="{FF2B5EF4-FFF2-40B4-BE49-F238E27FC236}">
                  <a16:creationId xmlns:a16="http://schemas.microsoft.com/office/drawing/2014/main" id="{7F64538C-6D8E-7DDD-EC5C-3F9DC215B6EC}"/>
                </a:ext>
              </a:extLst>
            </p:cNvPr>
            <p:cNvGrpSpPr/>
            <p:nvPr/>
          </p:nvGrpSpPr>
          <p:grpSpPr>
            <a:xfrm>
              <a:off x="7020760" y="2579165"/>
              <a:ext cx="105439" cy="105539"/>
              <a:chOff x="7020760" y="2579165"/>
              <a:chExt cx="105439" cy="105539"/>
            </a:xfrm>
          </p:grpSpPr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20DA2DD0-65AE-C300-68C1-152B44B58C8D}"/>
                  </a:ext>
                </a:extLst>
              </p:cNvPr>
              <p:cNvSpPr/>
              <p:nvPr/>
            </p:nvSpPr>
            <p:spPr>
              <a:xfrm>
                <a:off x="7073418" y="2579165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52C84EFA-F996-9FAA-E065-AE7373C588D4}"/>
                  </a:ext>
                </a:extLst>
              </p:cNvPr>
              <p:cNvSpPr/>
              <p:nvPr/>
            </p:nvSpPr>
            <p:spPr>
              <a:xfrm>
                <a:off x="7020760" y="2631997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331" name="Graphic 110">
              <a:extLst>
                <a:ext uri="{FF2B5EF4-FFF2-40B4-BE49-F238E27FC236}">
                  <a16:creationId xmlns:a16="http://schemas.microsoft.com/office/drawing/2014/main" id="{C978C0BA-E777-6B33-4A42-E900661D6F6D}"/>
                </a:ext>
              </a:extLst>
            </p:cNvPr>
            <p:cNvGrpSpPr/>
            <p:nvPr/>
          </p:nvGrpSpPr>
          <p:grpSpPr>
            <a:xfrm>
              <a:off x="6863768" y="2579165"/>
              <a:ext cx="105439" cy="105539"/>
              <a:chOff x="6863768" y="2579165"/>
              <a:chExt cx="105439" cy="105539"/>
            </a:xfrm>
          </p:grpSpPr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A7E7DF99-DA4E-D4FC-6589-16E689136D76}"/>
                  </a:ext>
                </a:extLst>
              </p:cNvPr>
              <p:cNvSpPr/>
              <p:nvPr/>
            </p:nvSpPr>
            <p:spPr>
              <a:xfrm>
                <a:off x="6916549" y="2579165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9DC25297-914A-195F-1DAF-1A39D1E3051B}"/>
                  </a:ext>
                </a:extLst>
              </p:cNvPr>
              <p:cNvSpPr/>
              <p:nvPr/>
            </p:nvSpPr>
            <p:spPr>
              <a:xfrm>
                <a:off x="6863768" y="2631997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334" name="Graphic 110">
              <a:extLst>
                <a:ext uri="{FF2B5EF4-FFF2-40B4-BE49-F238E27FC236}">
                  <a16:creationId xmlns:a16="http://schemas.microsoft.com/office/drawing/2014/main" id="{F2BB4756-F7A8-A1DC-69EA-2856B2660F45}"/>
                </a:ext>
              </a:extLst>
            </p:cNvPr>
            <p:cNvGrpSpPr/>
            <p:nvPr/>
          </p:nvGrpSpPr>
          <p:grpSpPr>
            <a:xfrm>
              <a:off x="6817002" y="2579165"/>
              <a:ext cx="105316" cy="105539"/>
              <a:chOff x="6817002" y="2579165"/>
              <a:chExt cx="105316" cy="105539"/>
            </a:xfrm>
          </p:grpSpPr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57FBE2EA-1898-C883-89B8-2D76500AD29E}"/>
                  </a:ext>
                </a:extLst>
              </p:cNvPr>
              <p:cNvSpPr/>
              <p:nvPr/>
            </p:nvSpPr>
            <p:spPr>
              <a:xfrm>
                <a:off x="6869660" y="2579165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EC211C29-4827-ED67-335D-F1A8DC7EE6ED}"/>
                  </a:ext>
                </a:extLst>
              </p:cNvPr>
              <p:cNvSpPr/>
              <p:nvPr/>
            </p:nvSpPr>
            <p:spPr>
              <a:xfrm>
                <a:off x="6817002" y="2631997"/>
                <a:ext cx="105316" cy="12286"/>
              </a:xfrm>
              <a:custGeom>
                <a:avLst/>
                <a:gdLst>
                  <a:gd name="connsiteX0" fmla="*/ 105316 w 105316"/>
                  <a:gd name="connsiteY0" fmla="*/ 0 h 12286"/>
                  <a:gd name="connsiteX1" fmla="*/ 0 w 105316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316" h="12286">
                    <a:moveTo>
                      <a:pt x="105316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337" name="Graphic 110">
              <a:extLst>
                <a:ext uri="{FF2B5EF4-FFF2-40B4-BE49-F238E27FC236}">
                  <a16:creationId xmlns:a16="http://schemas.microsoft.com/office/drawing/2014/main" id="{5CCA066F-99E6-1930-D7E7-5E425EB3CF26}"/>
                </a:ext>
              </a:extLst>
            </p:cNvPr>
            <p:cNvGrpSpPr/>
            <p:nvPr/>
          </p:nvGrpSpPr>
          <p:grpSpPr>
            <a:xfrm>
              <a:off x="6704934" y="2579165"/>
              <a:ext cx="105439" cy="105539"/>
              <a:chOff x="6704934" y="2579165"/>
              <a:chExt cx="105439" cy="105539"/>
            </a:xfrm>
          </p:grpSpPr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9674CBD9-84BD-6899-9B7B-3F2D12801BED}"/>
                  </a:ext>
                </a:extLst>
              </p:cNvPr>
              <p:cNvSpPr/>
              <p:nvPr/>
            </p:nvSpPr>
            <p:spPr>
              <a:xfrm>
                <a:off x="6757715" y="2579165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FC328031-D301-46F4-E794-C8AEF39AE099}"/>
                  </a:ext>
                </a:extLst>
              </p:cNvPr>
              <p:cNvSpPr/>
              <p:nvPr/>
            </p:nvSpPr>
            <p:spPr>
              <a:xfrm>
                <a:off x="6704934" y="2631997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340" name="Graphic 110">
              <a:extLst>
                <a:ext uri="{FF2B5EF4-FFF2-40B4-BE49-F238E27FC236}">
                  <a16:creationId xmlns:a16="http://schemas.microsoft.com/office/drawing/2014/main" id="{8F18F740-38C6-AD5D-4530-FF295A8195CD}"/>
                </a:ext>
              </a:extLst>
            </p:cNvPr>
            <p:cNvGrpSpPr/>
            <p:nvPr/>
          </p:nvGrpSpPr>
          <p:grpSpPr>
            <a:xfrm>
              <a:off x="6490128" y="2514416"/>
              <a:ext cx="105439" cy="105416"/>
              <a:chOff x="6490128" y="2514416"/>
              <a:chExt cx="105439" cy="105416"/>
            </a:xfrm>
          </p:grpSpPr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9AE6DBE0-9AE6-5C70-E424-6EDC9A808760}"/>
                  </a:ext>
                </a:extLst>
              </p:cNvPr>
              <p:cNvSpPr/>
              <p:nvPr/>
            </p:nvSpPr>
            <p:spPr>
              <a:xfrm>
                <a:off x="6542786" y="2514416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FA967C85-4EA1-58F7-5323-F1780D12082B}"/>
                  </a:ext>
                </a:extLst>
              </p:cNvPr>
              <p:cNvSpPr/>
              <p:nvPr/>
            </p:nvSpPr>
            <p:spPr>
              <a:xfrm>
                <a:off x="6490128" y="2567125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343" name="Graphic 110">
              <a:extLst>
                <a:ext uri="{FF2B5EF4-FFF2-40B4-BE49-F238E27FC236}">
                  <a16:creationId xmlns:a16="http://schemas.microsoft.com/office/drawing/2014/main" id="{58A3D633-B283-DD95-2F71-969E3075CA5F}"/>
                </a:ext>
              </a:extLst>
            </p:cNvPr>
            <p:cNvGrpSpPr/>
            <p:nvPr/>
          </p:nvGrpSpPr>
          <p:grpSpPr>
            <a:xfrm>
              <a:off x="6434893" y="2514416"/>
              <a:ext cx="105439" cy="105416"/>
              <a:chOff x="6434893" y="2514416"/>
              <a:chExt cx="105439" cy="105416"/>
            </a:xfrm>
          </p:grpSpPr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031839A9-7A07-8B9D-34B3-116BC7D9EF13}"/>
                  </a:ext>
                </a:extLst>
              </p:cNvPr>
              <p:cNvSpPr/>
              <p:nvPr/>
            </p:nvSpPr>
            <p:spPr>
              <a:xfrm>
                <a:off x="6487551" y="2514416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D9740D89-DFC2-54E8-E57F-5A6F52453AAE}"/>
                  </a:ext>
                </a:extLst>
              </p:cNvPr>
              <p:cNvSpPr/>
              <p:nvPr/>
            </p:nvSpPr>
            <p:spPr>
              <a:xfrm>
                <a:off x="6434893" y="2567125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346" name="Graphic 110">
              <a:extLst>
                <a:ext uri="{FF2B5EF4-FFF2-40B4-BE49-F238E27FC236}">
                  <a16:creationId xmlns:a16="http://schemas.microsoft.com/office/drawing/2014/main" id="{6661DD5B-7862-77BC-D010-D9AC1CB16BC3}"/>
                </a:ext>
              </a:extLst>
            </p:cNvPr>
            <p:cNvGrpSpPr/>
            <p:nvPr/>
          </p:nvGrpSpPr>
          <p:grpSpPr>
            <a:xfrm>
              <a:off x="6393036" y="2514416"/>
              <a:ext cx="105316" cy="105416"/>
              <a:chOff x="6393036" y="2514416"/>
              <a:chExt cx="105316" cy="105416"/>
            </a:xfrm>
          </p:grpSpPr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27710913-9BAC-1F45-3847-1D5F5F7C96F7}"/>
                  </a:ext>
                </a:extLst>
              </p:cNvPr>
              <p:cNvSpPr/>
              <p:nvPr/>
            </p:nvSpPr>
            <p:spPr>
              <a:xfrm>
                <a:off x="6445694" y="2514416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5AAA60A5-F75F-38FF-C9CB-73D332F9A4D7}"/>
                  </a:ext>
                </a:extLst>
              </p:cNvPr>
              <p:cNvSpPr/>
              <p:nvPr/>
            </p:nvSpPr>
            <p:spPr>
              <a:xfrm>
                <a:off x="6393036" y="2567125"/>
                <a:ext cx="105316" cy="12286"/>
              </a:xfrm>
              <a:custGeom>
                <a:avLst/>
                <a:gdLst>
                  <a:gd name="connsiteX0" fmla="*/ 105316 w 105316"/>
                  <a:gd name="connsiteY0" fmla="*/ 0 h 12286"/>
                  <a:gd name="connsiteX1" fmla="*/ 0 w 105316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316" h="12286">
                    <a:moveTo>
                      <a:pt x="105316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349" name="Graphic 110">
              <a:extLst>
                <a:ext uri="{FF2B5EF4-FFF2-40B4-BE49-F238E27FC236}">
                  <a16:creationId xmlns:a16="http://schemas.microsoft.com/office/drawing/2014/main" id="{50E5D359-F7FE-0DAA-22F1-A8EF821EED08}"/>
                </a:ext>
              </a:extLst>
            </p:cNvPr>
            <p:cNvGrpSpPr/>
            <p:nvPr/>
          </p:nvGrpSpPr>
          <p:grpSpPr>
            <a:xfrm>
              <a:off x="6160186" y="2514416"/>
              <a:ext cx="105439" cy="105416"/>
              <a:chOff x="6160186" y="2514416"/>
              <a:chExt cx="105439" cy="105416"/>
            </a:xfrm>
          </p:grpSpPr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FEBE9D79-6121-CFFB-25EE-64F993925E89}"/>
                  </a:ext>
                </a:extLst>
              </p:cNvPr>
              <p:cNvSpPr/>
              <p:nvPr/>
            </p:nvSpPr>
            <p:spPr>
              <a:xfrm>
                <a:off x="6212967" y="2514416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BAFB0BF0-049F-085E-72D2-091CB78AF92D}"/>
                  </a:ext>
                </a:extLst>
              </p:cNvPr>
              <p:cNvSpPr/>
              <p:nvPr/>
            </p:nvSpPr>
            <p:spPr>
              <a:xfrm>
                <a:off x="6160186" y="2567125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352" name="Graphic 110">
              <a:extLst>
                <a:ext uri="{FF2B5EF4-FFF2-40B4-BE49-F238E27FC236}">
                  <a16:creationId xmlns:a16="http://schemas.microsoft.com/office/drawing/2014/main" id="{2430F98C-405F-DEF8-9135-396965EDC009}"/>
                </a:ext>
              </a:extLst>
            </p:cNvPr>
            <p:cNvGrpSpPr/>
            <p:nvPr/>
          </p:nvGrpSpPr>
          <p:grpSpPr>
            <a:xfrm>
              <a:off x="6097709" y="2514416"/>
              <a:ext cx="105439" cy="105416"/>
              <a:chOff x="6097709" y="2514416"/>
              <a:chExt cx="105439" cy="105416"/>
            </a:xfrm>
          </p:grpSpPr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9756C4C1-370A-ADE1-C2DE-7A09CEF90FF9}"/>
                  </a:ext>
                </a:extLst>
              </p:cNvPr>
              <p:cNvSpPr/>
              <p:nvPr/>
            </p:nvSpPr>
            <p:spPr>
              <a:xfrm>
                <a:off x="6150490" y="2514416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3BF8F3B4-3D39-D3A3-39BF-4FA04738C99C}"/>
                  </a:ext>
                </a:extLst>
              </p:cNvPr>
              <p:cNvSpPr/>
              <p:nvPr/>
            </p:nvSpPr>
            <p:spPr>
              <a:xfrm>
                <a:off x="6097709" y="2567125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355" name="Graphic 110">
              <a:extLst>
                <a:ext uri="{FF2B5EF4-FFF2-40B4-BE49-F238E27FC236}">
                  <a16:creationId xmlns:a16="http://schemas.microsoft.com/office/drawing/2014/main" id="{73329DBF-87AF-34B9-379C-CA024A1D79B1}"/>
                </a:ext>
              </a:extLst>
            </p:cNvPr>
            <p:cNvGrpSpPr/>
            <p:nvPr/>
          </p:nvGrpSpPr>
          <p:grpSpPr>
            <a:xfrm>
              <a:off x="5889654" y="2363417"/>
              <a:ext cx="105316" cy="105416"/>
              <a:chOff x="5889654" y="2363417"/>
              <a:chExt cx="105316" cy="105416"/>
            </a:xfrm>
          </p:grpSpPr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013E5AB3-7C38-99AD-FFE6-7EC23D09DD4D}"/>
                  </a:ext>
                </a:extLst>
              </p:cNvPr>
              <p:cNvSpPr/>
              <p:nvPr/>
            </p:nvSpPr>
            <p:spPr>
              <a:xfrm>
                <a:off x="5942312" y="2363417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1E20971D-8A4D-2DDF-4BBC-4B74B156B80D}"/>
                  </a:ext>
                </a:extLst>
              </p:cNvPr>
              <p:cNvSpPr/>
              <p:nvPr/>
            </p:nvSpPr>
            <p:spPr>
              <a:xfrm>
                <a:off x="5889654" y="2416125"/>
                <a:ext cx="105316" cy="12286"/>
              </a:xfrm>
              <a:custGeom>
                <a:avLst/>
                <a:gdLst>
                  <a:gd name="connsiteX0" fmla="*/ 105316 w 105316"/>
                  <a:gd name="connsiteY0" fmla="*/ 0 h 12286"/>
                  <a:gd name="connsiteX1" fmla="*/ 0 w 105316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316" h="12286">
                    <a:moveTo>
                      <a:pt x="105316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358" name="Graphic 110">
              <a:extLst>
                <a:ext uri="{FF2B5EF4-FFF2-40B4-BE49-F238E27FC236}">
                  <a16:creationId xmlns:a16="http://schemas.microsoft.com/office/drawing/2014/main" id="{4D0B489F-E495-D8FF-1E1F-3A3CC966FB0B}"/>
                </a:ext>
              </a:extLst>
            </p:cNvPr>
            <p:cNvGrpSpPr/>
            <p:nvPr/>
          </p:nvGrpSpPr>
          <p:grpSpPr>
            <a:xfrm>
              <a:off x="5815883" y="2363417"/>
              <a:ext cx="105316" cy="105416"/>
              <a:chOff x="5815883" y="2363417"/>
              <a:chExt cx="105316" cy="105416"/>
            </a:xfrm>
          </p:grpSpPr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9F8B0492-C027-3A9A-8946-AA8AC5A8B239}"/>
                  </a:ext>
                </a:extLst>
              </p:cNvPr>
              <p:cNvSpPr/>
              <p:nvPr/>
            </p:nvSpPr>
            <p:spPr>
              <a:xfrm>
                <a:off x="5868541" y="2363417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54E28796-42F4-1934-6DF4-324FCA600D8E}"/>
                  </a:ext>
                </a:extLst>
              </p:cNvPr>
              <p:cNvSpPr/>
              <p:nvPr/>
            </p:nvSpPr>
            <p:spPr>
              <a:xfrm>
                <a:off x="5815883" y="2416125"/>
                <a:ext cx="105316" cy="12286"/>
              </a:xfrm>
              <a:custGeom>
                <a:avLst/>
                <a:gdLst>
                  <a:gd name="connsiteX0" fmla="*/ 105316 w 105316"/>
                  <a:gd name="connsiteY0" fmla="*/ 0 h 12286"/>
                  <a:gd name="connsiteX1" fmla="*/ 0 w 105316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316" h="12286">
                    <a:moveTo>
                      <a:pt x="105316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361" name="Graphic 110">
              <a:extLst>
                <a:ext uri="{FF2B5EF4-FFF2-40B4-BE49-F238E27FC236}">
                  <a16:creationId xmlns:a16="http://schemas.microsoft.com/office/drawing/2014/main" id="{20332409-B358-3E95-591E-464026917367}"/>
                </a:ext>
              </a:extLst>
            </p:cNvPr>
            <p:cNvGrpSpPr/>
            <p:nvPr/>
          </p:nvGrpSpPr>
          <p:grpSpPr>
            <a:xfrm>
              <a:off x="3735703" y="1237741"/>
              <a:ext cx="105439" cy="105539"/>
              <a:chOff x="3735703" y="1237741"/>
              <a:chExt cx="105439" cy="105539"/>
            </a:xfrm>
          </p:grpSpPr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E6A9FBD9-0D13-D33F-C247-111BF1AD465C}"/>
                  </a:ext>
                </a:extLst>
              </p:cNvPr>
              <p:cNvSpPr/>
              <p:nvPr/>
            </p:nvSpPr>
            <p:spPr>
              <a:xfrm>
                <a:off x="3788484" y="1237741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7F2F962A-C686-6DC3-82EA-284615DA2E00}"/>
                  </a:ext>
                </a:extLst>
              </p:cNvPr>
              <p:cNvSpPr/>
              <p:nvPr/>
            </p:nvSpPr>
            <p:spPr>
              <a:xfrm>
                <a:off x="3735703" y="1290572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364" name="Graphic 110">
              <a:extLst>
                <a:ext uri="{FF2B5EF4-FFF2-40B4-BE49-F238E27FC236}">
                  <a16:creationId xmlns:a16="http://schemas.microsoft.com/office/drawing/2014/main" id="{FB9344BB-8A56-721A-96C8-8C5C5AFA6793}"/>
                </a:ext>
              </a:extLst>
            </p:cNvPr>
            <p:cNvGrpSpPr/>
            <p:nvPr/>
          </p:nvGrpSpPr>
          <p:grpSpPr>
            <a:xfrm>
              <a:off x="3108224" y="1146699"/>
              <a:ext cx="105439" cy="105416"/>
              <a:chOff x="3108224" y="1146699"/>
              <a:chExt cx="105439" cy="105416"/>
            </a:xfrm>
          </p:grpSpPr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7B58CFD7-1954-8F05-F637-A648AC5BEFC9}"/>
                  </a:ext>
                </a:extLst>
              </p:cNvPr>
              <p:cNvSpPr/>
              <p:nvPr/>
            </p:nvSpPr>
            <p:spPr>
              <a:xfrm>
                <a:off x="3160882" y="1146699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8A8D5A16-B303-3973-4730-96D35EED2144}"/>
                  </a:ext>
                </a:extLst>
              </p:cNvPr>
              <p:cNvSpPr/>
              <p:nvPr/>
            </p:nvSpPr>
            <p:spPr>
              <a:xfrm>
                <a:off x="3108224" y="1199407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367" name="Graphic 110">
              <a:extLst>
                <a:ext uri="{FF2B5EF4-FFF2-40B4-BE49-F238E27FC236}">
                  <a16:creationId xmlns:a16="http://schemas.microsoft.com/office/drawing/2014/main" id="{E78EF923-68EC-C6A2-286B-793E7F06AC0E}"/>
                </a:ext>
              </a:extLst>
            </p:cNvPr>
            <p:cNvGrpSpPr/>
            <p:nvPr/>
          </p:nvGrpSpPr>
          <p:grpSpPr>
            <a:xfrm>
              <a:off x="3008677" y="1146699"/>
              <a:ext cx="105439" cy="105416"/>
              <a:chOff x="3008677" y="1146699"/>
              <a:chExt cx="105439" cy="105416"/>
            </a:xfrm>
          </p:grpSpPr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86D6F45C-EB41-58CD-AAD7-4737836A3275}"/>
                  </a:ext>
                </a:extLst>
              </p:cNvPr>
              <p:cNvSpPr/>
              <p:nvPr/>
            </p:nvSpPr>
            <p:spPr>
              <a:xfrm>
                <a:off x="3061335" y="1146699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797F9AA7-8819-4CDD-BD13-240738F57DD7}"/>
                  </a:ext>
                </a:extLst>
              </p:cNvPr>
              <p:cNvSpPr/>
              <p:nvPr/>
            </p:nvSpPr>
            <p:spPr>
              <a:xfrm>
                <a:off x="3008677" y="1199407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370" name="Graphic 110">
              <a:extLst>
                <a:ext uri="{FF2B5EF4-FFF2-40B4-BE49-F238E27FC236}">
                  <a16:creationId xmlns:a16="http://schemas.microsoft.com/office/drawing/2014/main" id="{1A8C2336-C64F-6D9C-2B94-CAE725350377}"/>
                </a:ext>
              </a:extLst>
            </p:cNvPr>
            <p:cNvGrpSpPr/>
            <p:nvPr/>
          </p:nvGrpSpPr>
          <p:grpSpPr>
            <a:xfrm>
              <a:off x="2993948" y="1146699"/>
              <a:ext cx="105439" cy="105416"/>
              <a:chOff x="2993948" y="1146699"/>
              <a:chExt cx="105439" cy="105416"/>
            </a:xfrm>
          </p:grpSpPr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4BFBBEC9-5D20-57A7-9F5F-41E99C66C21A}"/>
                  </a:ext>
                </a:extLst>
              </p:cNvPr>
              <p:cNvSpPr/>
              <p:nvPr/>
            </p:nvSpPr>
            <p:spPr>
              <a:xfrm>
                <a:off x="3046606" y="1146699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8B79B661-78F8-53C4-CAD7-DE0E33840784}"/>
                  </a:ext>
                </a:extLst>
              </p:cNvPr>
              <p:cNvSpPr/>
              <p:nvPr/>
            </p:nvSpPr>
            <p:spPr>
              <a:xfrm>
                <a:off x="2993948" y="1199407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C55A1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</p:grpSp>
      <p:grpSp>
        <p:nvGrpSpPr>
          <p:cNvPr id="373" name="Graphic 110">
            <a:extLst>
              <a:ext uri="{FF2B5EF4-FFF2-40B4-BE49-F238E27FC236}">
                <a16:creationId xmlns:a16="http://schemas.microsoft.com/office/drawing/2014/main" id="{BAB1B481-3AE4-DB61-861F-57E3963B48AD}"/>
              </a:ext>
            </a:extLst>
          </p:cNvPr>
          <p:cNvGrpSpPr/>
          <p:nvPr/>
        </p:nvGrpSpPr>
        <p:grpSpPr>
          <a:xfrm>
            <a:off x="4486753" y="2336271"/>
            <a:ext cx="8532833" cy="3397859"/>
            <a:chOff x="2995789" y="1146085"/>
            <a:chExt cx="5678854" cy="2260567"/>
          </a:xfrm>
          <a:noFill/>
        </p:grpSpPr>
        <p:grpSp>
          <p:nvGrpSpPr>
            <p:cNvPr id="374" name="Graphic 110">
              <a:extLst>
                <a:ext uri="{FF2B5EF4-FFF2-40B4-BE49-F238E27FC236}">
                  <a16:creationId xmlns:a16="http://schemas.microsoft.com/office/drawing/2014/main" id="{2C512705-22ED-6307-C018-EF80DCFDE7D7}"/>
                </a:ext>
              </a:extLst>
            </p:cNvPr>
            <p:cNvGrpSpPr/>
            <p:nvPr/>
          </p:nvGrpSpPr>
          <p:grpSpPr>
            <a:xfrm>
              <a:off x="2995789" y="1146085"/>
              <a:ext cx="105439" cy="105539"/>
              <a:chOff x="2995789" y="1146085"/>
              <a:chExt cx="105439" cy="105539"/>
            </a:xfrm>
          </p:grpSpPr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BED1EB94-6C1E-06E3-E474-9E555C5ADDB8}"/>
                  </a:ext>
                </a:extLst>
              </p:cNvPr>
              <p:cNvSpPr/>
              <p:nvPr/>
            </p:nvSpPr>
            <p:spPr>
              <a:xfrm>
                <a:off x="3048447" y="1146085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224CFB39-AC9B-64AA-46AB-BD71725014FC}"/>
                  </a:ext>
                </a:extLst>
              </p:cNvPr>
              <p:cNvSpPr/>
              <p:nvPr/>
            </p:nvSpPr>
            <p:spPr>
              <a:xfrm>
                <a:off x="2995789" y="1198793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377" name="Graphic 110">
              <a:extLst>
                <a:ext uri="{FF2B5EF4-FFF2-40B4-BE49-F238E27FC236}">
                  <a16:creationId xmlns:a16="http://schemas.microsoft.com/office/drawing/2014/main" id="{0E780CCA-F510-5841-24DF-127C85B435B6}"/>
                </a:ext>
              </a:extLst>
            </p:cNvPr>
            <p:cNvGrpSpPr/>
            <p:nvPr/>
          </p:nvGrpSpPr>
          <p:grpSpPr>
            <a:xfrm>
              <a:off x="3352489" y="1146085"/>
              <a:ext cx="105439" cy="105539"/>
              <a:chOff x="3352489" y="1146085"/>
              <a:chExt cx="105439" cy="105539"/>
            </a:xfrm>
          </p:grpSpPr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A891266C-3D20-C868-7C31-141A4D3C223A}"/>
                  </a:ext>
                </a:extLst>
              </p:cNvPr>
              <p:cNvSpPr/>
              <p:nvPr/>
            </p:nvSpPr>
            <p:spPr>
              <a:xfrm>
                <a:off x="3405270" y="1146085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49FCA872-A65F-8CB0-8AFF-F72DA7CA97C3}"/>
                  </a:ext>
                </a:extLst>
              </p:cNvPr>
              <p:cNvSpPr/>
              <p:nvPr/>
            </p:nvSpPr>
            <p:spPr>
              <a:xfrm>
                <a:off x="3352489" y="1198793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380" name="Graphic 110">
              <a:extLst>
                <a:ext uri="{FF2B5EF4-FFF2-40B4-BE49-F238E27FC236}">
                  <a16:creationId xmlns:a16="http://schemas.microsoft.com/office/drawing/2014/main" id="{EE880D42-017C-B4A4-23C0-9D8BD0CB0428}"/>
                </a:ext>
              </a:extLst>
            </p:cNvPr>
            <p:cNvGrpSpPr/>
            <p:nvPr/>
          </p:nvGrpSpPr>
          <p:grpSpPr>
            <a:xfrm>
              <a:off x="3425646" y="1146085"/>
              <a:ext cx="105439" cy="105539"/>
              <a:chOff x="3425646" y="1146085"/>
              <a:chExt cx="105439" cy="105539"/>
            </a:xfrm>
          </p:grpSpPr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FCF257EE-6EA0-511A-17CC-12C4C7FDBFE0}"/>
                  </a:ext>
                </a:extLst>
              </p:cNvPr>
              <p:cNvSpPr/>
              <p:nvPr/>
            </p:nvSpPr>
            <p:spPr>
              <a:xfrm>
                <a:off x="3478427" y="1146085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D2B7F85A-8829-20B5-C9A9-7140C099B07C}"/>
                  </a:ext>
                </a:extLst>
              </p:cNvPr>
              <p:cNvSpPr/>
              <p:nvPr/>
            </p:nvSpPr>
            <p:spPr>
              <a:xfrm>
                <a:off x="3425646" y="1198793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383" name="Graphic 110">
              <a:extLst>
                <a:ext uri="{FF2B5EF4-FFF2-40B4-BE49-F238E27FC236}">
                  <a16:creationId xmlns:a16="http://schemas.microsoft.com/office/drawing/2014/main" id="{3C165146-1670-5AD6-C3D1-2D516ED71C80}"/>
                </a:ext>
              </a:extLst>
            </p:cNvPr>
            <p:cNvGrpSpPr/>
            <p:nvPr/>
          </p:nvGrpSpPr>
          <p:grpSpPr>
            <a:xfrm>
              <a:off x="3620690" y="1243638"/>
              <a:ext cx="105439" cy="105539"/>
              <a:chOff x="3620690" y="1243638"/>
              <a:chExt cx="105439" cy="105539"/>
            </a:xfrm>
          </p:grpSpPr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566B0901-770F-39E7-BD4F-9D46B0C701BF}"/>
                  </a:ext>
                </a:extLst>
              </p:cNvPr>
              <p:cNvSpPr/>
              <p:nvPr/>
            </p:nvSpPr>
            <p:spPr>
              <a:xfrm>
                <a:off x="3673471" y="1243638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55C747DC-F9B7-F5C4-5838-9B1CDBD91335}"/>
                  </a:ext>
                </a:extLst>
              </p:cNvPr>
              <p:cNvSpPr/>
              <p:nvPr/>
            </p:nvSpPr>
            <p:spPr>
              <a:xfrm>
                <a:off x="3620690" y="1296470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386" name="Graphic 110">
              <a:extLst>
                <a:ext uri="{FF2B5EF4-FFF2-40B4-BE49-F238E27FC236}">
                  <a16:creationId xmlns:a16="http://schemas.microsoft.com/office/drawing/2014/main" id="{5BBC058D-FC16-1F3D-B379-C2D1F80F7CB1}"/>
                </a:ext>
              </a:extLst>
            </p:cNvPr>
            <p:cNvGrpSpPr/>
            <p:nvPr/>
          </p:nvGrpSpPr>
          <p:grpSpPr>
            <a:xfrm>
              <a:off x="3782715" y="1373259"/>
              <a:ext cx="105439" cy="105416"/>
              <a:chOff x="3782715" y="1373259"/>
              <a:chExt cx="105439" cy="105416"/>
            </a:xfrm>
          </p:grpSpPr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07CC051E-6FBF-C7D0-C765-0105AE05B3FA}"/>
                  </a:ext>
                </a:extLst>
              </p:cNvPr>
              <p:cNvSpPr/>
              <p:nvPr/>
            </p:nvSpPr>
            <p:spPr>
              <a:xfrm>
                <a:off x="3835496" y="1373259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0A1CC1C0-EC53-FDF7-6908-9BFA5D9E8799}"/>
                  </a:ext>
                </a:extLst>
              </p:cNvPr>
              <p:cNvSpPr/>
              <p:nvPr/>
            </p:nvSpPr>
            <p:spPr>
              <a:xfrm>
                <a:off x="3782715" y="1425968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389" name="Graphic 110">
              <a:extLst>
                <a:ext uri="{FF2B5EF4-FFF2-40B4-BE49-F238E27FC236}">
                  <a16:creationId xmlns:a16="http://schemas.microsoft.com/office/drawing/2014/main" id="{9DA77D14-2BA0-FB42-25E1-7D53962BCB82}"/>
                </a:ext>
              </a:extLst>
            </p:cNvPr>
            <p:cNvGrpSpPr/>
            <p:nvPr/>
          </p:nvGrpSpPr>
          <p:grpSpPr>
            <a:xfrm>
              <a:off x="3956401" y="1405695"/>
              <a:ext cx="105439" cy="105539"/>
              <a:chOff x="3956401" y="1405695"/>
              <a:chExt cx="105439" cy="105539"/>
            </a:xfrm>
          </p:grpSpPr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E827133E-A94F-E152-1D14-E0AE9A001E8C}"/>
                  </a:ext>
                </a:extLst>
              </p:cNvPr>
              <p:cNvSpPr/>
              <p:nvPr/>
            </p:nvSpPr>
            <p:spPr>
              <a:xfrm>
                <a:off x="4009182" y="1405695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25A8A60F-83B9-0ED8-90A0-CAA9E525BD69}"/>
                  </a:ext>
                </a:extLst>
              </p:cNvPr>
              <p:cNvSpPr/>
              <p:nvPr/>
            </p:nvSpPr>
            <p:spPr>
              <a:xfrm>
                <a:off x="3956401" y="1458527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392" name="Graphic 110">
              <a:extLst>
                <a:ext uri="{FF2B5EF4-FFF2-40B4-BE49-F238E27FC236}">
                  <a16:creationId xmlns:a16="http://schemas.microsoft.com/office/drawing/2014/main" id="{55314FB9-0D5E-4EC6-B9A4-6DCB5A57976C}"/>
                </a:ext>
              </a:extLst>
            </p:cNvPr>
            <p:cNvGrpSpPr/>
            <p:nvPr/>
          </p:nvGrpSpPr>
          <p:grpSpPr>
            <a:xfrm>
              <a:off x="4112902" y="1505338"/>
              <a:ext cx="105316" cy="105539"/>
              <a:chOff x="4112902" y="1505338"/>
              <a:chExt cx="105316" cy="105539"/>
            </a:xfrm>
          </p:grpSpPr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6D9A3BB2-2BEE-DE3B-85E0-DEFD930A47BB}"/>
                  </a:ext>
                </a:extLst>
              </p:cNvPr>
              <p:cNvSpPr/>
              <p:nvPr/>
            </p:nvSpPr>
            <p:spPr>
              <a:xfrm>
                <a:off x="4165560" y="1505338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id="{EA71F8C0-6E8E-6C06-A0CB-0CF7E9F6139E}"/>
                  </a:ext>
                </a:extLst>
              </p:cNvPr>
              <p:cNvSpPr/>
              <p:nvPr/>
            </p:nvSpPr>
            <p:spPr>
              <a:xfrm>
                <a:off x="4112902" y="1558169"/>
                <a:ext cx="105316" cy="12286"/>
              </a:xfrm>
              <a:custGeom>
                <a:avLst/>
                <a:gdLst>
                  <a:gd name="connsiteX0" fmla="*/ 105316 w 105316"/>
                  <a:gd name="connsiteY0" fmla="*/ 0 h 12286"/>
                  <a:gd name="connsiteX1" fmla="*/ 0 w 105316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316" h="12286">
                    <a:moveTo>
                      <a:pt x="105316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395" name="Graphic 110">
              <a:extLst>
                <a:ext uri="{FF2B5EF4-FFF2-40B4-BE49-F238E27FC236}">
                  <a16:creationId xmlns:a16="http://schemas.microsoft.com/office/drawing/2014/main" id="{24C3B7F9-C36C-2C5F-C5B2-25EB8FEF4028}"/>
                </a:ext>
              </a:extLst>
            </p:cNvPr>
            <p:cNvGrpSpPr/>
            <p:nvPr/>
          </p:nvGrpSpPr>
          <p:grpSpPr>
            <a:xfrm>
              <a:off x="4604010" y="1915702"/>
              <a:ext cx="105439" cy="105539"/>
              <a:chOff x="4604010" y="1915702"/>
              <a:chExt cx="105439" cy="105539"/>
            </a:xfrm>
          </p:grpSpPr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id="{87E8FB52-21CF-4800-28D9-40433BD1FECB}"/>
                  </a:ext>
                </a:extLst>
              </p:cNvPr>
              <p:cNvSpPr/>
              <p:nvPr/>
            </p:nvSpPr>
            <p:spPr>
              <a:xfrm>
                <a:off x="4656791" y="1915702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4F032404-8E74-3BAD-69BD-29A7369683CF}"/>
                  </a:ext>
                </a:extLst>
              </p:cNvPr>
              <p:cNvSpPr/>
              <p:nvPr/>
            </p:nvSpPr>
            <p:spPr>
              <a:xfrm>
                <a:off x="4604010" y="1968533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398" name="Graphic 110">
              <a:extLst>
                <a:ext uri="{FF2B5EF4-FFF2-40B4-BE49-F238E27FC236}">
                  <a16:creationId xmlns:a16="http://schemas.microsoft.com/office/drawing/2014/main" id="{0722D813-9CB0-C64A-D7A8-ECC94E3A6120}"/>
                </a:ext>
              </a:extLst>
            </p:cNvPr>
            <p:cNvGrpSpPr/>
            <p:nvPr/>
          </p:nvGrpSpPr>
          <p:grpSpPr>
            <a:xfrm>
              <a:off x="5123840" y="2398433"/>
              <a:ext cx="105439" cy="105539"/>
              <a:chOff x="5123840" y="2398433"/>
              <a:chExt cx="105439" cy="105539"/>
            </a:xfrm>
          </p:grpSpPr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id="{7F7AD195-C7E5-AA96-52FB-5D2774CB1976}"/>
                  </a:ext>
                </a:extLst>
              </p:cNvPr>
              <p:cNvSpPr/>
              <p:nvPr/>
            </p:nvSpPr>
            <p:spPr>
              <a:xfrm>
                <a:off x="5176621" y="2398433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52E8CAB8-18A2-692F-C169-2E4C76C06A91}"/>
                  </a:ext>
                </a:extLst>
              </p:cNvPr>
              <p:cNvSpPr/>
              <p:nvPr/>
            </p:nvSpPr>
            <p:spPr>
              <a:xfrm>
                <a:off x="5123840" y="2451264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401" name="Graphic 110">
              <a:extLst>
                <a:ext uri="{FF2B5EF4-FFF2-40B4-BE49-F238E27FC236}">
                  <a16:creationId xmlns:a16="http://schemas.microsoft.com/office/drawing/2014/main" id="{45699156-8F70-588E-65C2-F1314A76A506}"/>
                </a:ext>
              </a:extLst>
            </p:cNvPr>
            <p:cNvGrpSpPr/>
            <p:nvPr/>
          </p:nvGrpSpPr>
          <p:grpSpPr>
            <a:xfrm>
              <a:off x="5141025" y="2434678"/>
              <a:ext cx="105439" cy="105539"/>
              <a:chOff x="5141025" y="2434678"/>
              <a:chExt cx="105439" cy="105539"/>
            </a:xfrm>
          </p:grpSpPr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id="{1937AB54-CFF3-856A-D8ED-4F672DC2A8A7}"/>
                  </a:ext>
                </a:extLst>
              </p:cNvPr>
              <p:cNvSpPr/>
              <p:nvPr/>
            </p:nvSpPr>
            <p:spPr>
              <a:xfrm>
                <a:off x="5193683" y="2434678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id="{E1E52FE1-A428-8390-264C-68752424B56D}"/>
                  </a:ext>
                </a:extLst>
              </p:cNvPr>
              <p:cNvSpPr/>
              <p:nvPr/>
            </p:nvSpPr>
            <p:spPr>
              <a:xfrm>
                <a:off x="5141025" y="2487386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404" name="Graphic 110">
              <a:extLst>
                <a:ext uri="{FF2B5EF4-FFF2-40B4-BE49-F238E27FC236}">
                  <a16:creationId xmlns:a16="http://schemas.microsoft.com/office/drawing/2014/main" id="{7B20FA2D-4E0A-096D-4C9A-B85E19BA3ED7}"/>
                </a:ext>
              </a:extLst>
            </p:cNvPr>
            <p:cNvGrpSpPr/>
            <p:nvPr/>
          </p:nvGrpSpPr>
          <p:grpSpPr>
            <a:xfrm>
              <a:off x="5418308" y="2835950"/>
              <a:ext cx="105439" cy="105539"/>
              <a:chOff x="5418308" y="2835950"/>
              <a:chExt cx="105439" cy="105539"/>
            </a:xfrm>
          </p:grpSpPr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id="{C2B1D6F9-CF0E-CFF9-C747-E3DBB4EB7214}"/>
                  </a:ext>
                </a:extLst>
              </p:cNvPr>
              <p:cNvSpPr/>
              <p:nvPr/>
            </p:nvSpPr>
            <p:spPr>
              <a:xfrm>
                <a:off x="5471089" y="2835950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id="{4D8D2F37-2DD9-E392-ABC0-ACD20858B5CD}"/>
                  </a:ext>
                </a:extLst>
              </p:cNvPr>
              <p:cNvSpPr/>
              <p:nvPr/>
            </p:nvSpPr>
            <p:spPr>
              <a:xfrm>
                <a:off x="5418308" y="2888782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407" name="Graphic 110">
              <a:extLst>
                <a:ext uri="{FF2B5EF4-FFF2-40B4-BE49-F238E27FC236}">
                  <a16:creationId xmlns:a16="http://schemas.microsoft.com/office/drawing/2014/main" id="{E8298B29-20A0-837C-50B1-6185D8D62AD4}"/>
                </a:ext>
              </a:extLst>
            </p:cNvPr>
            <p:cNvGrpSpPr/>
            <p:nvPr/>
          </p:nvGrpSpPr>
          <p:grpSpPr>
            <a:xfrm>
              <a:off x="5544491" y="2835950"/>
              <a:ext cx="105316" cy="105539"/>
              <a:chOff x="5544491" y="2835950"/>
              <a:chExt cx="105316" cy="105539"/>
            </a:xfrm>
          </p:grpSpPr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562C462D-B0D7-C420-3B71-2FA88B67BDA2}"/>
                  </a:ext>
                </a:extLst>
              </p:cNvPr>
              <p:cNvSpPr/>
              <p:nvPr/>
            </p:nvSpPr>
            <p:spPr>
              <a:xfrm>
                <a:off x="5597150" y="2835950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5C24F4F1-DB02-942E-3114-0A0195F7C6EF}"/>
                  </a:ext>
                </a:extLst>
              </p:cNvPr>
              <p:cNvSpPr/>
              <p:nvPr/>
            </p:nvSpPr>
            <p:spPr>
              <a:xfrm>
                <a:off x="5544491" y="2888782"/>
                <a:ext cx="105316" cy="12286"/>
              </a:xfrm>
              <a:custGeom>
                <a:avLst/>
                <a:gdLst>
                  <a:gd name="connsiteX0" fmla="*/ 105316 w 105316"/>
                  <a:gd name="connsiteY0" fmla="*/ 0 h 12286"/>
                  <a:gd name="connsiteX1" fmla="*/ 0 w 105316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316" h="12286">
                    <a:moveTo>
                      <a:pt x="105316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410" name="Graphic 110">
              <a:extLst>
                <a:ext uri="{FF2B5EF4-FFF2-40B4-BE49-F238E27FC236}">
                  <a16:creationId xmlns:a16="http://schemas.microsoft.com/office/drawing/2014/main" id="{C4B212C8-A794-75F5-6927-C6CD33BBDFC1}"/>
                </a:ext>
              </a:extLst>
            </p:cNvPr>
            <p:cNvGrpSpPr/>
            <p:nvPr/>
          </p:nvGrpSpPr>
          <p:grpSpPr>
            <a:xfrm>
              <a:off x="5688841" y="2912249"/>
              <a:ext cx="105316" cy="105539"/>
              <a:chOff x="5688841" y="2912249"/>
              <a:chExt cx="105316" cy="105539"/>
            </a:xfrm>
          </p:grpSpPr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F4840310-39B8-B16B-96FD-2A1F74EE23DF}"/>
                  </a:ext>
                </a:extLst>
              </p:cNvPr>
              <p:cNvSpPr/>
              <p:nvPr/>
            </p:nvSpPr>
            <p:spPr>
              <a:xfrm>
                <a:off x="5741499" y="2912249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412" name="Freeform: Shape 411">
                <a:extLst>
                  <a:ext uri="{FF2B5EF4-FFF2-40B4-BE49-F238E27FC236}">
                    <a16:creationId xmlns:a16="http://schemas.microsoft.com/office/drawing/2014/main" id="{272D253F-2AEE-F141-4699-A2B4887A8410}"/>
                  </a:ext>
                </a:extLst>
              </p:cNvPr>
              <p:cNvSpPr/>
              <p:nvPr/>
            </p:nvSpPr>
            <p:spPr>
              <a:xfrm>
                <a:off x="5688841" y="2964957"/>
                <a:ext cx="105316" cy="12286"/>
              </a:xfrm>
              <a:custGeom>
                <a:avLst/>
                <a:gdLst>
                  <a:gd name="connsiteX0" fmla="*/ 105316 w 105316"/>
                  <a:gd name="connsiteY0" fmla="*/ 0 h 12286"/>
                  <a:gd name="connsiteX1" fmla="*/ 0 w 105316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316" h="12286">
                    <a:moveTo>
                      <a:pt x="105316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413" name="Graphic 110">
              <a:extLst>
                <a:ext uri="{FF2B5EF4-FFF2-40B4-BE49-F238E27FC236}">
                  <a16:creationId xmlns:a16="http://schemas.microsoft.com/office/drawing/2014/main" id="{E5A8F16F-ECCA-474C-B769-A6AEC6C5FE0D}"/>
                </a:ext>
              </a:extLst>
            </p:cNvPr>
            <p:cNvGrpSpPr/>
            <p:nvPr/>
          </p:nvGrpSpPr>
          <p:grpSpPr>
            <a:xfrm>
              <a:off x="5995829" y="2956479"/>
              <a:ext cx="105439" cy="105539"/>
              <a:chOff x="5995829" y="2956479"/>
              <a:chExt cx="105439" cy="105539"/>
            </a:xfrm>
          </p:grpSpPr>
          <p:sp>
            <p:nvSpPr>
              <p:cNvPr id="414" name="Freeform: Shape 413">
                <a:extLst>
                  <a:ext uri="{FF2B5EF4-FFF2-40B4-BE49-F238E27FC236}">
                    <a16:creationId xmlns:a16="http://schemas.microsoft.com/office/drawing/2014/main" id="{F3055B84-910C-05D9-C4A2-078BA73AEF30}"/>
                  </a:ext>
                </a:extLst>
              </p:cNvPr>
              <p:cNvSpPr/>
              <p:nvPr/>
            </p:nvSpPr>
            <p:spPr>
              <a:xfrm>
                <a:off x="6048610" y="2956479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id="{9C1CFA10-8672-7489-F19F-B6EA23DC61A3}"/>
                  </a:ext>
                </a:extLst>
              </p:cNvPr>
              <p:cNvSpPr/>
              <p:nvPr/>
            </p:nvSpPr>
            <p:spPr>
              <a:xfrm>
                <a:off x="5995829" y="3009188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416" name="Graphic 110">
              <a:extLst>
                <a:ext uri="{FF2B5EF4-FFF2-40B4-BE49-F238E27FC236}">
                  <a16:creationId xmlns:a16="http://schemas.microsoft.com/office/drawing/2014/main" id="{496CF5F2-5179-B612-F8D5-70B7837BA211}"/>
                </a:ext>
              </a:extLst>
            </p:cNvPr>
            <p:cNvGrpSpPr/>
            <p:nvPr/>
          </p:nvGrpSpPr>
          <p:grpSpPr>
            <a:xfrm>
              <a:off x="6003440" y="2956479"/>
              <a:ext cx="105439" cy="105539"/>
              <a:chOff x="6003440" y="2956479"/>
              <a:chExt cx="105439" cy="105539"/>
            </a:xfrm>
          </p:grpSpPr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id="{3DB19675-C299-829C-3AA6-520E40F7A738}"/>
                  </a:ext>
                </a:extLst>
              </p:cNvPr>
              <p:cNvSpPr/>
              <p:nvPr/>
            </p:nvSpPr>
            <p:spPr>
              <a:xfrm>
                <a:off x="6056220" y="2956479"/>
                <a:ext cx="12274" cy="105539"/>
              </a:xfrm>
              <a:custGeom>
                <a:avLst/>
                <a:gdLst>
                  <a:gd name="connsiteX0" fmla="*/ 0 w 12274"/>
                  <a:gd name="connsiteY0" fmla="*/ 0 h 105539"/>
                  <a:gd name="connsiteX1" fmla="*/ 0 w 12274"/>
                  <a:gd name="connsiteY1" fmla="*/ 105540 h 105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539">
                    <a:moveTo>
                      <a:pt x="0" y="0"/>
                    </a:moveTo>
                    <a:lnTo>
                      <a:pt x="0" y="10554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id="{5A029066-3F0B-05EC-CC63-32399EB2844F}"/>
                  </a:ext>
                </a:extLst>
              </p:cNvPr>
              <p:cNvSpPr/>
              <p:nvPr/>
            </p:nvSpPr>
            <p:spPr>
              <a:xfrm>
                <a:off x="6003440" y="3009188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419" name="Graphic 110">
              <a:extLst>
                <a:ext uri="{FF2B5EF4-FFF2-40B4-BE49-F238E27FC236}">
                  <a16:creationId xmlns:a16="http://schemas.microsoft.com/office/drawing/2014/main" id="{B58CDB2D-255E-0DC5-AC00-51433AF8CA2A}"/>
                </a:ext>
              </a:extLst>
            </p:cNvPr>
            <p:cNvGrpSpPr/>
            <p:nvPr/>
          </p:nvGrpSpPr>
          <p:grpSpPr>
            <a:xfrm>
              <a:off x="6375238" y="3054156"/>
              <a:ext cx="105439" cy="105416"/>
              <a:chOff x="6375238" y="3054156"/>
              <a:chExt cx="105439" cy="105416"/>
            </a:xfrm>
          </p:grpSpPr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43645E50-2FD8-A35C-0CDA-B7A870156CEA}"/>
                  </a:ext>
                </a:extLst>
              </p:cNvPr>
              <p:cNvSpPr/>
              <p:nvPr/>
            </p:nvSpPr>
            <p:spPr>
              <a:xfrm>
                <a:off x="6428019" y="3054156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B1160355-A578-91D3-B787-FF5CF3A5BDFE}"/>
                  </a:ext>
                </a:extLst>
              </p:cNvPr>
              <p:cNvSpPr/>
              <p:nvPr/>
            </p:nvSpPr>
            <p:spPr>
              <a:xfrm>
                <a:off x="6375238" y="3106864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422" name="Graphic 110">
              <a:extLst>
                <a:ext uri="{FF2B5EF4-FFF2-40B4-BE49-F238E27FC236}">
                  <a16:creationId xmlns:a16="http://schemas.microsoft.com/office/drawing/2014/main" id="{D47398BA-AAEC-C187-98C7-A284C0AE4FB8}"/>
                </a:ext>
              </a:extLst>
            </p:cNvPr>
            <p:cNvGrpSpPr/>
            <p:nvPr/>
          </p:nvGrpSpPr>
          <p:grpSpPr>
            <a:xfrm>
              <a:off x="6534931" y="3153921"/>
              <a:ext cx="105316" cy="105416"/>
              <a:chOff x="6534931" y="3153921"/>
              <a:chExt cx="105316" cy="105416"/>
            </a:xfrm>
          </p:grpSpPr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3C7F07C3-8B3A-1490-A062-A50E033F6A98}"/>
                  </a:ext>
                </a:extLst>
              </p:cNvPr>
              <p:cNvSpPr/>
              <p:nvPr/>
            </p:nvSpPr>
            <p:spPr>
              <a:xfrm>
                <a:off x="6587589" y="3153921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9D5A2B45-1EDE-C361-5390-769E9E439E49}"/>
                  </a:ext>
                </a:extLst>
              </p:cNvPr>
              <p:cNvSpPr/>
              <p:nvPr/>
            </p:nvSpPr>
            <p:spPr>
              <a:xfrm>
                <a:off x="6534931" y="3206630"/>
                <a:ext cx="105316" cy="12286"/>
              </a:xfrm>
              <a:custGeom>
                <a:avLst/>
                <a:gdLst>
                  <a:gd name="connsiteX0" fmla="*/ 105316 w 105316"/>
                  <a:gd name="connsiteY0" fmla="*/ 0 h 12286"/>
                  <a:gd name="connsiteX1" fmla="*/ 0 w 105316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316" h="12286">
                    <a:moveTo>
                      <a:pt x="105316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425" name="Graphic 110">
              <a:extLst>
                <a:ext uri="{FF2B5EF4-FFF2-40B4-BE49-F238E27FC236}">
                  <a16:creationId xmlns:a16="http://schemas.microsoft.com/office/drawing/2014/main" id="{E8998A7A-55A9-41CF-665F-01D91E1C79EC}"/>
                </a:ext>
              </a:extLst>
            </p:cNvPr>
            <p:cNvGrpSpPr/>
            <p:nvPr/>
          </p:nvGrpSpPr>
          <p:grpSpPr>
            <a:xfrm>
              <a:off x="6664305" y="3153798"/>
              <a:ext cx="105316" cy="105416"/>
              <a:chOff x="6664305" y="3153798"/>
              <a:chExt cx="105316" cy="105416"/>
            </a:xfrm>
          </p:grpSpPr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5CEBE83C-D351-8626-20F6-93E26A0B4F63}"/>
                  </a:ext>
                </a:extLst>
              </p:cNvPr>
              <p:cNvSpPr/>
              <p:nvPr/>
            </p:nvSpPr>
            <p:spPr>
              <a:xfrm>
                <a:off x="6716963" y="3153798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FB5A05BE-A063-B169-96D6-97FBB74339E6}"/>
                  </a:ext>
                </a:extLst>
              </p:cNvPr>
              <p:cNvSpPr/>
              <p:nvPr/>
            </p:nvSpPr>
            <p:spPr>
              <a:xfrm>
                <a:off x="6664305" y="3206507"/>
                <a:ext cx="105316" cy="12286"/>
              </a:xfrm>
              <a:custGeom>
                <a:avLst/>
                <a:gdLst>
                  <a:gd name="connsiteX0" fmla="*/ 105316 w 105316"/>
                  <a:gd name="connsiteY0" fmla="*/ 0 h 12286"/>
                  <a:gd name="connsiteX1" fmla="*/ 0 w 105316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316" h="12286">
                    <a:moveTo>
                      <a:pt x="105316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428" name="Graphic 110">
              <a:extLst>
                <a:ext uri="{FF2B5EF4-FFF2-40B4-BE49-F238E27FC236}">
                  <a16:creationId xmlns:a16="http://schemas.microsoft.com/office/drawing/2014/main" id="{6812F41A-F48A-DF0B-EC40-43E4262B9F90}"/>
                </a:ext>
              </a:extLst>
            </p:cNvPr>
            <p:cNvGrpSpPr/>
            <p:nvPr/>
          </p:nvGrpSpPr>
          <p:grpSpPr>
            <a:xfrm>
              <a:off x="6731447" y="3216459"/>
              <a:ext cx="105439" cy="105416"/>
              <a:chOff x="6731447" y="3216459"/>
              <a:chExt cx="105439" cy="105416"/>
            </a:xfrm>
          </p:grpSpPr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426B9B6E-9D69-C2B7-7DF6-90E5A610BC86}"/>
                  </a:ext>
                </a:extLst>
              </p:cNvPr>
              <p:cNvSpPr/>
              <p:nvPr/>
            </p:nvSpPr>
            <p:spPr>
              <a:xfrm>
                <a:off x="6784106" y="3216459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430" name="Freeform: Shape 429">
                <a:extLst>
                  <a:ext uri="{FF2B5EF4-FFF2-40B4-BE49-F238E27FC236}">
                    <a16:creationId xmlns:a16="http://schemas.microsoft.com/office/drawing/2014/main" id="{4ADF5DB3-53D6-5D8F-BAC8-11FD20E64637}"/>
                  </a:ext>
                </a:extLst>
              </p:cNvPr>
              <p:cNvSpPr/>
              <p:nvPr/>
            </p:nvSpPr>
            <p:spPr>
              <a:xfrm>
                <a:off x="6731447" y="3269167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431" name="Graphic 110">
              <a:extLst>
                <a:ext uri="{FF2B5EF4-FFF2-40B4-BE49-F238E27FC236}">
                  <a16:creationId xmlns:a16="http://schemas.microsoft.com/office/drawing/2014/main" id="{247FF61A-2E11-0879-2FFD-78C711A9CE4C}"/>
                </a:ext>
              </a:extLst>
            </p:cNvPr>
            <p:cNvGrpSpPr/>
            <p:nvPr/>
          </p:nvGrpSpPr>
          <p:grpSpPr>
            <a:xfrm>
              <a:off x="7176403" y="3216336"/>
              <a:ext cx="105316" cy="105416"/>
              <a:chOff x="7176403" y="3216336"/>
              <a:chExt cx="105316" cy="105416"/>
            </a:xfrm>
          </p:grpSpPr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E5BDE13F-CE5E-0B58-01ED-A2FAD5309A1C}"/>
                  </a:ext>
                </a:extLst>
              </p:cNvPr>
              <p:cNvSpPr/>
              <p:nvPr/>
            </p:nvSpPr>
            <p:spPr>
              <a:xfrm>
                <a:off x="7229061" y="3216336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CCC59A3B-C5C6-202C-FFC2-9997C919B13F}"/>
                  </a:ext>
                </a:extLst>
              </p:cNvPr>
              <p:cNvSpPr/>
              <p:nvPr/>
            </p:nvSpPr>
            <p:spPr>
              <a:xfrm>
                <a:off x="7176403" y="3269044"/>
                <a:ext cx="105316" cy="12286"/>
              </a:xfrm>
              <a:custGeom>
                <a:avLst/>
                <a:gdLst>
                  <a:gd name="connsiteX0" fmla="*/ 105316 w 105316"/>
                  <a:gd name="connsiteY0" fmla="*/ 0 h 12286"/>
                  <a:gd name="connsiteX1" fmla="*/ 0 w 105316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316" h="12286">
                    <a:moveTo>
                      <a:pt x="105316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434" name="Graphic 110">
              <a:extLst>
                <a:ext uri="{FF2B5EF4-FFF2-40B4-BE49-F238E27FC236}">
                  <a16:creationId xmlns:a16="http://schemas.microsoft.com/office/drawing/2014/main" id="{4250FB3C-927B-F745-41A6-0A7B8B6A39F2}"/>
                </a:ext>
              </a:extLst>
            </p:cNvPr>
            <p:cNvGrpSpPr/>
            <p:nvPr/>
          </p:nvGrpSpPr>
          <p:grpSpPr>
            <a:xfrm>
              <a:off x="7214454" y="3216336"/>
              <a:ext cx="105439" cy="105416"/>
              <a:chOff x="7214454" y="3216336"/>
              <a:chExt cx="105439" cy="105416"/>
            </a:xfrm>
          </p:grpSpPr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F357DEA0-0893-55F0-E006-BDAC50734C2E}"/>
                  </a:ext>
                </a:extLst>
              </p:cNvPr>
              <p:cNvSpPr/>
              <p:nvPr/>
            </p:nvSpPr>
            <p:spPr>
              <a:xfrm>
                <a:off x="7267112" y="3216336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E8978E5F-74C3-7D0B-3151-71B6FE59B7B8}"/>
                  </a:ext>
                </a:extLst>
              </p:cNvPr>
              <p:cNvSpPr/>
              <p:nvPr/>
            </p:nvSpPr>
            <p:spPr>
              <a:xfrm>
                <a:off x="7214454" y="3269044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437" name="Graphic 110">
              <a:extLst>
                <a:ext uri="{FF2B5EF4-FFF2-40B4-BE49-F238E27FC236}">
                  <a16:creationId xmlns:a16="http://schemas.microsoft.com/office/drawing/2014/main" id="{A5149F3A-1190-6382-0A99-E36294E2D254}"/>
                </a:ext>
              </a:extLst>
            </p:cNvPr>
            <p:cNvGrpSpPr/>
            <p:nvPr/>
          </p:nvGrpSpPr>
          <p:grpSpPr>
            <a:xfrm>
              <a:off x="7465838" y="3301235"/>
              <a:ext cx="105439" cy="105416"/>
              <a:chOff x="7465838" y="3301235"/>
              <a:chExt cx="105439" cy="105416"/>
            </a:xfrm>
          </p:grpSpPr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CAA3FAC4-9157-37EA-4534-B596B69FD689}"/>
                  </a:ext>
                </a:extLst>
              </p:cNvPr>
              <p:cNvSpPr/>
              <p:nvPr/>
            </p:nvSpPr>
            <p:spPr>
              <a:xfrm>
                <a:off x="7518619" y="3301235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9EABCE19-12B5-CF07-A686-5C5EB8487CB2}"/>
                  </a:ext>
                </a:extLst>
              </p:cNvPr>
              <p:cNvSpPr/>
              <p:nvPr/>
            </p:nvSpPr>
            <p:spPr>
              <a:xfrm>
                <a:off x="7465838" y="3353943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440" name="Graphic 110">
              <a:extLst>
                <a:ext uri="{FF2B5EF4-FFF2-40B4-BE49-F238E27FC236}">
                  <a16:creationId xmlns:a16="http://schemas.microsoft.com/office/drawing/2014/main" id="{296B25EC-3B53-3423-76B9-22D34BBA63D6}"/>
                </a:ext>
              </a:extLst>
            </p:cNvPr>
            <p:cNvGrpSpPr/>
            <p:nvPr/>
          </p:nvGrpSpPr>
          <p:grpSpPr>
            <a:xfrm>
              <a:off x="7619025" y="3301235"/>
              <a:ext cx="105439" cy="105416"/>
              <a:chOff x="7619025" y="3301235"/>
              <a:chExt cx="105439" cy="105416"/>
            </a:xfrm>
          </p:grpSpPr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802F09E3-532C-DFA1-42F2-4628AD39D0F8}"/>
                  </a:ext>
                </a:extLst>
              </p:cNvPr>
              <p:cNvSpPr/>
              <p:nvPr/>
            </p:nvSpPr>
            <p:spPr>
              <a:xfrm>
                <a:off x="7671684" y="3301235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442" name="Freeform: Shape 441">
                <a:extLst>
                  <a:ext uri="{FF2B5EF4-FFF2-40B4-BE49-F238E27FC236}">
                    <a16:creationId xmlns:a16="http://schemas.microsoft.com/office/drawing/2014/main" id="{3D57A1CB-9087-DAD5-C8D4-7BE75956CD65}"/>
                  </a:ext>
                </a:extLst>
              </p:cNvPr>
              <p:cNvSpPr/>
              <p:nvPr/>
            </p:nvSpPr>
            <p:spPr>
              <a:xfrm>
                <a:off x="7619025" y="3353943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443" name="Graphic 110">
              <a:extLst>
                <a:ext uri="{FF2B5EF4-FFF2-40B4-BE49-F238E27FC236}">
                  <a16:creationId xmlns:a16="http://schemas.microsoft.com/office/drawing/2014/main" id="{70D67534-8667-AE5D-DCF3-68CCA849EE77}"/>
                </a:ext>
              </a:extLst>
            </p:cNvPr>
            <p:cNvGrpSpPr/>
            <p:nvPr/>
          </p:nvGrpSpPr>
          <p:grpSpPr>
            <a:xfrm>
              <a:off x="7623935" y="3301235"/>
              <a:ext cx="105439" cy="105416"/>
              <a:chOff x="7623935" y="3301235"/>
              <a:chExt cx="105439" cy="105416"/>
            </a:xfrm>
          </p:grpSpPr>
          <p:sp>
            <p:nvSpPr>
              <p:cNvPr id="444" name="Freeform: Shape 443">
                <a:extLst>
                  <a:ext uri="{FF2B5EF4-FFF2-40B4-BE49-F238E27FC236}">
                    <a16:creationId xmlns:a16="http://schemas.microsoft.com/office/drawing/2014/main" id="{550BC66F-252A-FEE7-DC2B-388C77DBF08F}"/>
                  </a:ext>
                </a:extLst>
              </p:cNvPr>
              <p:cNvSpPr/>
              <p:nvPr/>
            </p:nvSpPr>
            <p:spPr>
              <a:xfrm>
                <a:off x="7676716" y="3301235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445" name="Freeform: Shape 444">
                <a:extLst>
                  <a:ext uri="{FF2B5EF4-FFF2-40B4-BE49-F238E27FC236}">
                    <a16:creationId xmlns:a16="http://schemas.microsoft.com/office/drawing/2014/main" id="{E5E93AEC-29BE-E74F-B367-507154442C3C}"/>
                  </a:ext>
                </a:extLst>
              </p:cNvPr>
              <p:cNvSpPr/>
              <p:nvPr/>
            </p:nvSpPr>
            <p:spPr>
              <a:xfrm>
                <a:off x="7623935" y="3353943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446" name="Graphic 110">
              <a:extLst>
                <a:ext uri="{FF2B5EF4-FFF2-40B4-BE49-F238E27FC236}">
                  <a16:creationId xmlns:a16="http://schemas.microsoft.com/office/drawing/2014/main" id="{EA134DA2-FFA9-F93B-20ED-A47A9548AECA}"/>
                </a:ext>
              </a:extLst>
            </p:cNvPr>
            <p:cNvGrpSpPr/>
            <p:nvPr/>
          </p:nvGrpSpPr>
          <p:grpSpPr>
            <a:xfrm>
              <a:off x="7785838" y="3301235"/>
              <a:ext cx="105439" cy="105416"/>
              <a:chOff x="7785838" y="3301235"/>
              <a:chExt cx="105439" cy="105416"/>
            </a:xfrm>
          </p:grpSpPr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id="{16B10522-CABE-39AF-D7C8-7FA169AF1249}"/>
                  </a:ext>
                </a:extLst>
              </p:cNvPr>
              <p:cNvSpPr/>
              <p:nvPr/>
            </p:nvSpPr>
            <p:spPr>
              <a:xfrm>
                <a:off x="7838618" y="3301235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id="{4D4A7B30-1907-162B-B227-2CC72B1DFF60}"/>
                  </a:ext>
                </a:extLst>
              </p:cNvPr>
              <p:cNvSpPr/>
              <p:nvPr/>
            </p:nvSpPr>
            <p:spPr>
              <a:xfrm>
                <a:off x="7785838" y="3353943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449" name="Graphic 110">
              <a:extLst>
                <a:ext uri="{FF2B5EF4-FFF2-40B4-BE49-F238E27FC236}">
                  <a16:creationId xmlns:a16="http://schemas.microsoft.com/office/drawing/2014/main" id="{B38EBB8F-E2E5-CB92-547D-BE7F149CBD54}"/>
                </a:ext>
              </a:extLst>
            </p:cNvPr>
            <p:cNvGrpSpPr/>
            <p:nvPr/>
          </p:nvGrpSpPr>
          <p:grpSpPr>
            <a:xfrm>
              <a:off x="8474812" y="3301235"/>
              <a:ext cx="105439" cy="105416"/>
              <a:chOff x="8474812" y="3301235"/>
              <a:chExt cx="105439" cy="105416"/>
            </a:xfrm>
          </p:grpSpPr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id="{787B3904-5A85-5FB1-DC98-23DDEC51156D}"/>
                  </a:ext>
                </a:extLst>
              </p:cNvPr>
              <p:cNvSpPr/>
              <p:nvPr/>
            </p:nvSpPr>
            <p:spPr>
              <a:xfrm>
                <a:off x="8527593" y="3301235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id="{164DBADC-827E-ADAD-B0AF-C0BBF6822F9C}"/>
                  </a:ext>
                </a:extLst>
              </p:cNvPr>
              <p:cNvSpPr/>
              <p:nvPr/>
            </p:nvSpPr>
            <p:spPr>
              <a:xfrm>
                <a:off x="8474812" y="3353943"/>
                <a:ext cx="105439" cy="12286"/>
              </a:xfrm>
              <a:custGeom>
                <a:avLst/>
                <a:gdLst>
                  <a:gd name="connsiteX0" fmla="*/ 105439 w 105439"/>
                  <a:gd name="connsiteY0" fmla="*/ 0 h 12286"/>
                  <a:gd name="connsiteX1" fmla="*/ 0 w 105439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439" h="12286">
                    <a:moveTo>
                      <a:pt x="105439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grpSp>
          <p:nvGrpSpPr>
            <p:cNvPr id="452" name="Graphic 110">
              <a:extLst>
                <a:ext uri="{FF2B5EF4-FFF2-40B4-BE49-F238E27FC236}">
                  <a16:creationId xmlns:a16="http://schemas.microsoft.com/office/drawing/2014/main" id="{8064A162-0F5C-EE15-9059-21EE6D18EA08}"/>
                </a:ext>
              </a:extLst>
            </p:cNvPr>
            <p:cNvGrpSpPr/>
            <p:nvPr/>
          </p:nvGrpSpPr>
          <p:grpSpPr>
            <a:xfrm>
              <a:off x="8569327" y="3301235"/>
              <a:ext cx="105316" cy="105416"/>
              <a:chOff x="8569327" y="3301235"/>
              <a:chExt cx="105316" cy="105416"/>
            </a:xfrm>
          </p:grpSpPr>
          <p:sp>
            <p:nvSpPr>
              <p:cNvPr id="453" name="Freeform: Shape 452">
                <a:extLst>
                  <a:ext uri="{FF2B5EF4-FFF2-40B4-BE49-F238E27FC236}">
                    <a16:creationId xmlns:a16="http://schemas.microsoft.com/office/drawing/2014/main" id="{8B236C56-D03B-1440-AA61-EC079D39381B}"/>
                  </a:ext>
                </a:extLst>
              </p:cNvPr>
              <p:cNvSpPr/>
              <p:nvPr/>
            </p:nvSpPr>
            <p:spPr>
              <a:xfrm>
                <a:off x="8621985" y="3301235"/>
                <a:ext cx="12274" cy="105416"/>
              </a:xfrm>
              <a:custGeom>
                <a:avLst/>
                <a:gdLst>
                  <a:gd name="connsiteX0" fmla="*/ 0 w 12274"/>
                  <a:gd name="connsiteY0" fmla="*/ 0 h 105416"/>
                  <a:gd name="connsiteX1" fmla="*/ 0 w 12274"/>
                  <a:gd name="connsiteY1" fmla="*/ 105417 h 10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274" h="105416">
                    <a:moveTo>
                      <a:pt x="0" y="0"/>
                    </a:moveTo>
                    <a:lnTo>
                      <a:pt x="0" y="105417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  <p:sp>
            <p:nvSpPr>
              <p:cNvPr id="454" name="Freeform: Shape 453">
                <a:extLst>
                  <a:ext uri="{FF2B5EF4-FFF2-40B4-BE49-F238E27FC236}">
                    <a16:creationId xmlns:a16="http://schemas.microsoft.com/office/drawing/2014/main" id="{4C10C7E4-3A2D-7028-61DF-E94F4F429A32}"/>
                  </a:ext>
                </a:extLst>
              </p:cNvPr>
              <p:cNvSpPr/>
              <p:nvPr/>
            </p:nvSpPr>
            <p:spPr>
              <a:xfrm>
                <a:off x="8569327" y="3353943"/>
                <a:ext cx="105316" cy="12286"/>
              </a:xfrm>
              <a:custGeom>
                <a:avLst/>
                <a:gdLst>
                  <a:gd name="connsiteX0" fmla="*/ 105316 w 105316"/>
                  <a:gd name="connsiteY0" fmla="*/ 0 h 12286"/>
                  <a:gd name="connsiteX1" fmla="*/ 0 w 105316"/>
                  <a:gd name="connsiteY1" fmla="*/ 0 h 12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316" h="12286">
                    <a:moveTo>
                      <a:pt x="105316" y="0"/>
                    </a:moveTo>
                    <a:lnTo>
                      <a:pt x="0" y="0"/>
                    </a:lnTo>
                  </a:path>
                </a:pathLst>
              </a:custGeom>
              <a:ln w="28575" cap="flat">
                <a:solidFill>
                  <a:srgbClr val="76717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700"/>
              </a:p>
            </p:txBody>
          </p:sp>
        </p:grp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850813FA-C7E6-1ABF-09B2-AE94BAB4667D}"/>
                </a:ext>
              </a:extLst>
            </p:cNvPr>
            <p:cNvSpPr/>
            <p:nvPr/>
          </p:nvSpPr>
          <p:spPr>
            <a:xfrm>
              <a:off x="3048447" y="1198793"/>
              <a:ext cx="5573538" cy="2155150"/>
            </a:xfrm>
            <a:custGeom>
              <a:avLst/>
              <a:gdLst>
                <a:gd name="connsiteX0" fmla="*/ 0 w 5573538"/>
                <a:gd name="connsiteY0" fmla="*/ 0 h 2155150"/>
                <a:gd name="connsiteX1" fmla="*/ 519585 w 5573538"/>
                <a:gd name="connsiteY1" fmla="*/ 0 h 2155150"/>
                <a:gd name="connsiteX2" fmla="*/ 519585 w 5573538"/>
                <a:gd name="connsiteY2" fmla="*/ 32313 h 2155150"/>
                <a:gd name="connsiteX3" fmla="*/ 545116 w 5573538"/>
                <a:gd name="connsiteY3" fmla="*/ 32313 h 2155150"/>
                <a:gd name="connsiteX4" fmla="*/ 545116 w 5573538"/>
                <a:gd name="connsiteY4" fmla="*/ 64995 h 2155150"/>
                <a:gd name="connsiteX5" fmla="*/ 571875 w 5573538"/>
                <a:gd name="connsiteY5" fmla="*/ 64995 h 2155150"/>
                <a:gd name="connsiteX6" fmla="*/ 571875 w 5573538"/>
                <a:gd name="connsiteY6" fmla="*/ 97062 h 2155150"/>
                <a:gd name="connsiteX7" fmla="*/ 660620 w 5573538"/>
                <a:gd name="connsiteY7" fmla="*/ 97062 h 2155150"/>
                <a:gd name="connsiteX8" fmla="*/ 660620 w 5573538"/>
                <a:gd name="connsiteY8" fmla="*/ 129867 h 2155150"/>
                <a:gd name="connsiteX9" fmla="*/ 674245 w 5573538"/>
                <a:gd name="connsiteY9" fmla="*/ 129867 h 2155150"/>
                <a:gd name="connsiteX10" fmla="*/ 674245 w 5573538"/>
                <a:gd name="connsiteY10" fmla="*/ 162671 h 2155150"/>
                <a:gd name="connsiteX11" fmla="*/ 693516 w 5573538"/>
                <a:gd name="connsiteY11" fmla="*/ 162671 h 2155150"/>
                <a:gd name="connsiteX12" fmla="*/ 693516 w 5573538"/>
                <a:gd name="connsiteY12" fmla="*/ 226683 h 2155150"/>
                <a:gd name="connsiteX13" fmla="*/ 902062 w 5573538"/>
                <a:gd name="connsiteY13" fmla="*/ 226683 h 2155150"/>
                <a:gd name="connsiteX14" fmla="*/ 902062 w 5573538"/>
                <a:gd name="connsiteY14" fmla="*/ 259734 h 2155150"/>
                <a:gd name="connsiteX15" fmla="*/ 986634 w 5573538"/>
                <a:gd name="connsiteY15" fmla="*/ 259734 h 2155150"/>
                <a:gd name="connsiteX16" fmla="*/ 986634 w 5573538"/>
                <a:gd name="connsiteY16" fmla="*/ 295118 h 2155150"/>
                <a:gd name="connsiteX17" fmla="*/ 991176 w 5573538"/>
                <a:gd name="connsiteY17" fmla="*/ 295118 h 2155150"/>
                <a:gd name="connsiteX18" fmla="*/ 991176 w 5573538"/>
                <a:gd name="connsiteY18" fmla="*/ 327186 h 2155150"/>
                <a:gd name="connsiteX19" fmla="*/ 1033891 w 5573538"/>
                <a:gd name="connsiteY19" fmla="*/ 327186 h 2155150"/>
                <a:gd name="connsiteX20" fmla="*/ 1033891 w 5573538"/>
                <a:gd name="connsiteY20" fmla="*/ 359253 h 2155150"/>
                <a:gd name="connsiteX21" fmla="*/ 1258272 w 5573538"/>
                <a:gd name="connsiteY21" fmla="*/ 359253 h 2155150"/>
                <a:gd name="connsiteX22" fmla="*/ 1258272 w 5573538"/>
                <a:gd name="connsiteY22" fmla="*/ 394638 h 2155150"/>
                <a:gd name="connsiteX23" fmla="*/ 1370707 w 5573538"/>
                <a:gd name="connsiteY23" fmla="*/ 394638 h 2155150"/>
                <a:gd name="connsiteX24" fmla="*/ 1370707 w 5573538"/>
                <a:gd name="connsiteY24" fmla="*/ 454964 h 2155150"/>
                <a:gd name="connsiteX25" fmla="*/ 1374021 w 5573538"/>
                <a:gd name="connsiteY25" fmla="*/ 454964 h 2155150"/>
                <a:gd name="connsiteX26" fmla="*/ 1374021 w 5573538"/>
                <a:gd name="connsiteY26" fmla="*/ 464056 h 2155150"/>
                <a:gd name="connsiteX27" fmla="*/ 1379790 w 5573538"/>
                <a:gd name="connsiteY27" fmla="*/ 464056 h 2155150"/>
                <a:gd name="connsiteX28" fmla="*/ 1379790 w 5573538"/>
                <a:gd name="connsiteY28" fmla="*/ 496123 h 2155150"/>
                <a:gd name="connsiteX29" fmla="*/ 1400780 w 5573538"/>
                <a:gd name="connsiteY29" fmla="*/ 496123 h 2155150"/>
                <a:gd name="connsiteX30" fmla="*/ 1400780 w 5573538"/>
                <a:gd name="connsiteY30" fmla="*/ 531385 h 2155150"/>
                <a:gd name="connsiteX31" fmla="*/ 1472709 w 5573538"/>
                <a:gd name="connsiteY31" fmla="*/ 531385 h 2155150"/>
                <a:gd name="connsiteX32" fmla="*/ 1472709 w 5573538"/>
                <a:gd name="connsiteY32" fmla="*/ 599574 h 2155150"/>
                <a:gd name="connsiteX33" fmla="*/ 1487562 w 5573538"/>
                <a:gd name="connsiteY33" fmla="*/ 599574 h 2155150"/>
                <a:gd name="connsiteX34" fmla="*/ 1487562 w 5573538"/>
                <a:gd name="connsiteY34" fmla="*/ 631642 h 2155150"/>
                <a:gd name="connsiteX35" fmla="*/ 1494435 w 5573538"/>
                <a:gd name="connsiteY35" fmla="*/ 631642 h 2155150"/>
                <a:gd name="connsiteX36" fmla="*/ 1494435 w 5573538"/>
                <a:gd name="connsiteY36" fmla="*/ 666781 h 2155150"/>
                <a:gd name="connsiteX37" fmla="*/ 1552372 w 5573538"/>
                <a:gd name="connsiteY37" fmla="*/ 666781 h 2155150"/>
                <a:gd name="connsiteX38" fmla="*/ 1552372 w 5573538"/>
                <a:gd name="connsiteY38" fmla="*/ 702534 h 2155150"/>
                <a:gd name="connsiteX39" fmla="*/ 1559368 w 5573538"/>
                <a:gd name="connsiteY39" fmla="*/ 702534 h 2155150"/>
                <a:gd name="connsiteX40" fmla="*/ 1559368 w 5573538"/>
                <a:gd name="connsiteY40" fmla="*/ 734233 h 2155150"/>
                <a:gd name="connsiteX41" fmla="*/ 1608958 w 5573538"/>
                <a:gd name="connsiteY41" fmla="*/ 734233 h 2155150"/>
                <a:gd name="connsiteX42" fmla="*/ 1608958 w 5573538"/>
                <a:gd name="connsiteY42" fmla="*/ 769740 h 2155150"/>
                <a:gd name="connsiteX43" fmla="*/ 1682974 w 5573538"/>
                <a:gd name="connsiteY43" fmla="*/ 769740 h 2155150"/>
                <a:gd name="connsiteX44" fmla="*/ 1682974 w 5573538"/>
                <a:gd name="connsiteY44" fmla="*/ 801685 h 2155150"/>
                <a:gd name="connsiteX45" fmla="*/ 1720780 w 5573538"/>
                <a:gd name="connsiteY45" fmla="*/ 801685 h 2155150"/>
                <a:gd name="connsiteX46" fmla="*/ 1720780 w 5573538"/>
                <a:gd name="connsiteY46" fmla="*/ 837561 h 2155150"/>
                <a:gd name="connsiteX47" fmla="*/ 1741646 w 5573538"/>
                <a:gd name="connsiteY47" fmla="*/ 837561 h 2155150"/>
                <a:gd name="connsiteX48" fmla="*/ 1741646 w 5573538"/>
                <a:gd name="connsiteY48" fmla="*/ 908085 h 2155150"/>
                <a:gd name="connsiteX49" fmla="*/ 1776874 w 5573538"/>
                <a:gd name="connsiteY49" fmla="*/ 908085 h 2155150"/>
                <a:gd name="connsiteX50" fmla="*/ 1776874 w 5573538"/>
                <a:gd name="connsiteY50" fmla="*/ 941258 h 2155150"/>
                <a:gd name="connsiteX51" fmla="*/ 1815049 w 5573538"/>
                <a:gd name="connsiteY51" fmla="*/ 941258 h 2155150"/>
                <a:gd name="connsiteX52" fmla="*/ 1815049 w 5573538"/>
                <a:gd name="connsiteY52" fmla="*/ 976397 h 2155150"/>
                <a:gd name="connsiteX53" fmla="*/ 1862674 w 5573538"/>
                <a:gd name="connsiteY53" fmla="*/ 976397 h 2155150"/>
                <a:gd name="connsiteX54" fmla="*/ 1862674 w 5573538"/>
                <a:gd name="connsiteY54" fmla="*/ 1011045 h 2155150"/>
                <a:gd name="connsiteX55" fmla="*/ 1982474 w 5573538"/>
                <a:gd name="connsiteY55" fmla="*/ 1011045 h 2155150"/>
                <a:gd name="connsiteX56" fmla="*/ 1982474 w 5573538"/>
                <a:gd name="connsiteY56" fmla="*/ 1043849 h 2155150"/>
                <a:gd name="connsiteX57" fmla="*/ 1992294 w 5573538"/>
                <a:gd name="connsiteY57" fmla="*/ 1043849 h 2155150"/>
                <a:gd name="connsiteX58" fmla="*/ 1992294 w 5573538"/>
                <a:gd name="connsiteY58" fmla="*/ 1077759 h 2155150"/>
                <a:gd name="connsiteX59" fmla="*/ 2006410 w 5573538"/>
                <a:gd name="connsiteY59" fmla="*/ 1077759 h 2155150"/>
                <a:gd name="connsiteX60" fmla="*/ 2006410 w 5573538"/>
                <a:gd name="connsiteY60" fmla="*/ 1114741 h 2155150"/>
                <a:gd name="connsiteX61" fmla="*/ 2059805 w 5573538"/>
                <a:gd name="connsiteY61" fmla="*/ 1114741 h 2155150"/>
                <a:gd name="connsiteX62" fmla="*/ 2059805 w 5573538"/>
                <a:gd name="connsiteY62" fmla="*/ 1150618 h 2155150"/>
                <a:gd name="connsiteX63" fmla="*/ 2101661 w 5573538"/>
                <a:gd name="connsiteY63" fmla="*/ 1150618 h 2155150"/>
                <a:gd name="connsiteX64" fmla="*/ 2101661 w 5573538"/>
                <a:gd name="connsiteY64" fmla="*/ 1182808 h 2155150"/>
                <a:gd name="connsiteX65" fmla="*/ 2127929 w 5573538"/>
                <a:gd name="connsiteY65" fmla="*/ 1182808 h 2155150"/>
                <a:gd name="connsiteX66" fmla="*/ 2127929 w 5573538"/>
                <a:gd name="connsiteY66" fmla="*/ 1253332 h 2155150"/>
                <a:gd name="connsiteX67" fmla="*/ 2135171 w 5573538"/>
                <a:gd name="connsiteY67" fmla="*/ 1253332 h 2155150"/>
                <a:gd name="connsiteX68" fmla="*/ 2135171 w 5573538"/>
                <a:gd name="connsiteY68" fmla="*/ 1289208 h 2155150"/>
                <a:gd name="connsiteX69" fmla="*/ 2152724 w 5573538"/>
                <a:gd name="connsiteY69" fmla="*/ 1289208 h 2155150"/>
                <a:gd name="connsiteX70" fmla="*/ 2152724 w 5573538"/>
                <a:gd name="connsiteY70" fmla="*/ 1324715 h 2155150"/>
                <a:gd name="connsiteX71" fmla="*/ 2171749 w 5573538"/>
                <a:gd name="connsiteY71" fmla="*/ 1324715 h 2155150"/>
                <a:gd name="connsiteX72" fmla="*/ 2171749 w 5573538"/>
                <a:gd name="connsiteY72" fmla="*/ 1362803 h 2155150"/>
                <a:gd name="connsiteX73" fmla="*/ 2175186 w 5573538"/>
                <a:gd name="connsiteY73" fmla="*/ 1362803 h 2155150"/>
                <a:gd name="connsiteX74" fmla="*/ 2175186 w 5573538"/>
                <a:gd name="connsiteY74" fmla="*/ 1397696 h 2155150"/>
                <a:gd name="connsiteX75" fmla="*/ 2228090 w 5573538"/>
                <a:gd name="connsiteY75" fmla="*/ 1397696 h 2155150"/>
                <a:gd name="connsiteX76" fmla="*/ 2228090 w 5573538"/>
                <a:gd name="connsiteY76" fmla="*/ 1431975 h 2155150"/>
                <a:gd name="connsiteX77" fmla="*/ 2240364 w 5573538"/>
                <a:gd name="connsiteY77" fmla="*/ 1431975 h 2155150"/>
                <a:gd name="connsiteX78" fmla="*/ 2240364 w 5573538"/>
                <a:gd name="connsiteY78" fmla="*/ 1471292 h 2155150"/>
                <a:gd name="connsiteX79" fmla="*/ 2266632 w 5573538"/>
                <a:gd name="connsiteY79" fmla="*/ 1471292 h 2155150"/>
                <a:gd name="connsiteX80" fmla="*/ 2266632 w 5573538"/>
                <a:gd name="connsiteY80" fmla="*/ 1508642 h 2155150"/>
                <a:gd name="connsiteX81" fmla="*/ 2274242 w 5573538"/>
                <a:gd name="connsiteY81" fmla="*/ 1508642 h 2155150"/>
                <a:gd name="connsiteX82" fmla="*/ 2274242 w 5573538"/>
                <a:gd name="connsiteY82" fmla="*/ 1581132 h 2155150"/>
                <a:gd name="connsiteX83" fmla="*/ 2295600 w 5573538"/>
                <a:gd name="connsiteY83" fmla="*/ 1581132 h 2155150"/>
                <a:gd name="connsiteX84" fmla="*/ 2295600 w 5573538"/>
                <a:gd name="connsiteY84" fmla="*/ 1616516 h 2155150"/>
                <a:gd name="connsiteX85" fmla="*/ 2316099 w 5573538"/>
                <a:gd name="connsiteY85" fmla="*/ 1616516 h 2155150"/>
                <a:gd name="connsiteX86" fmla="*/ 2316099 w 5573538"/>
                <a:gd name="connsiteY86" fmla="*/ 1651287 h 2155150"/>
                <a:gd name="connsiteX87" fmla="*/ 2422029 w 5573538"/>
                <a:gd name="connsiteY87" fmla="*/ 1651287 h 2155150"/>
                <a:gd name="connsiteX88" fmla="*/ 2422029 w 5573538"/>
                <a:gd name="connsiteY88" fmla="*/ 1689989 h 2155150"/>
                <a:gd name="connsiteX89" fmla="*/ 2569447 w 5573538"/>
                <a:gd name="connsiteY89" fmla="*/ 1689989 h 2155150"/>
                <a:gd name="connsiteX90" fmla="*/ 2569447 w 5573538"/>
                <a:gd name="connsiteY90" fmla="*/ 1728076 h 2155150"/>
                <a:gd name="connsiteX91" fmla="*/ 2692316 w 5573538"/>
                <a:gd name="connsiteY91" fmla="*/ 1728076 h 2155150"/>
                <a:gd name="connsiteX92" fmla="*/ 2692316 w 5573538"/>
                <a:gd name="connsiteY92" fmla="*/ 1766778 h 2155150"/>
                <a:gd name="connsiteX93" fmla="*/ 2852622 w 5573538"/>
                <a:gd name="connsiteY93" fmla="*/ 1766778 h 2155150"/>
                <a:gd name="connsiteX94" fmla="*/ 2852622 w 5573538"/>
                <a:gd name="connsiteY94" fmla="*/ 1811009 h 2155150"/>
                <a:gd name="connsiteX95" fmla="*/ 3048648 w 5573538"/>
                <a:gd name="connsiteY95" fmla="*/ 1811009 h 2155150"/>
                <a:gd name="connsiteX96" fmla="*/ 3048648 w 5573538"/>
                <a:gd name="connsiteY96" fmla="*/ 1857698 h 2155150"/>
                <a:gd name="connsiteX97" fmla="*/ 3375153 w 5573538"/>
                <a:gd name="connsiteY97" fmla="*/ 1857698 h 2155150"/>
                <a:gd name="connsiteX98" fmla="*/ 3375153 w 5573538"/>
                <a:gd name="connsiteY98" fmla="*/ 1907334 h 2155150"/>
                <a:gd name="connsiteX99" fmla="*/ 3480715 w 5573538"/>
                <a:gd name="connsiteY99" fmla="*/ 1907334 h 2155150"/>
                <a:gd name="connsiteX100" fmla="*/ 3480715 w 5573538"/>
                <a:gd name="connsiteY100" fmla="*/ 1958814 h 2155150"/>
                <a:gd name="connsiteX101" fmla="*/ 3526990 w 5573538"/>
                <a:gd name="connsiteY101" fmla="*/ 1958814 h 2155150"/>
                <a:gd name="connsiteX102" fmla="*/ 3526990 w 5573538"/>
                <a:gd name="connsiteY102" fmla="*/ 2007837 h 2155150"/>
                <a:gd name="connsiteX103" fmla="*/ 3682755 w 5573538"/>
                <a:gd name="connsiteY103" fmla="*/ 2007837 h 2155150"/>
                <a:gd name="connsiteX104" fmla="*/ 3682755 w 5573538"/>
                <a:gd name="connsiteY104" fmla="*/ 2070251 h 2155150"/>
                <a:gd name="connsiteX105" fmla="*/ 4354300 w 5573538"/>
                <a:gd name="connsiteY105" fmla="*/ 2070251 h 2155150"/>
                <a:gd name="connsiteX106" fmla="*/ 4354300 w 5573538"/>
                <a:gd name="connsiteY106" fmla="*/ 2155150 h 2155150"/>
                <a:gd name="connsiteX107" fmla="*/ 5573538 w 5573538"/>
                <a:gd name="connsiteY107" fmla="*/ 2155150 h 215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5573538" h="2155150">
                  <a:moveTo>
                    <a:pt x="0" y="0"/>
                  </a:moveTo>
                  <a:lnTo>
                    <a:pt x="519585" y="0"/>
                  </a:lnTo>
                  <a:lnTo>
                    <a:pt x="519585" y="32313"/>
                  </a:lnTo>
                  <a:lnTo>
                    <a:pt x="545116" y="32313"/>
                  </a:lnTo>
                  <a:lnTo>
                    <a:pt x="545116" y="64995"/>
                  </a:lnTo>
                  <a:lnTo>
                    <a:pt x="571875" y="64995"/>
                  </a:lnTo>
                  <a:lnTo>
                    <a:pt x="571875" y="97062"/>
                  </a:lnTo>
                  <a:lnTo>
                    <a:pt x="660620" y="97062"/>
                  </a:lnTo>
                  <a:lnTo>
                    <a:pt x="660620" y="129867"/>
                  </a:lnTo>
                  <a:lnTo>
                    <a:pt x="674245" y="129867"/>
                  </a:lnTo>
                  <a:lnTo>
                    <a:pt x="674245" y="162671"/>
                  </a:lnTo>
                  <a:lnTo>
                    <a:pt x="693516" y="162671"/>
                  </a:lnTo>
                  <a:lnTo>
                    <a:pt x="693516" y="226683"/>
                  </a:lnTo>
                  <a:lnTo>
                    <a:pt x="902062" y="226683"/>
                  </a:lnTo>
                  <a:lnTo>
                    <a:pt x="902062" y="259734"/>
                  </a:lnTo>
                  <a:lnTo>
                    <a:pt x="986634" y="259734"/>
                  </a:lnTo>
                  <a:lnTo>
                    <a:pt x="986634" y="295118"/>
                  </a:lnTo>
                  <a:lnTo>
                    <a:pt x="991176" y="295118"/>
                  </a:lnTo>
                  <a:lnTo>
                    <a:pt x="991176" y="327186"/>
                  </a:lnTo>
                  <a:lnTo>
                    <a:pt x="1033891" y="327186"/>
                  </a:lnTo>
                  <a:lnTo>
                    <a:pt x="1033891" y="359253"/>
                  </a:lnTo>
                  <a:lnTo>
                    <a:pt x="1258272" y="359253"/>
                  </a:lnTo>
                  <a:lnTo>
                    <a:pt x="1258272" y="394638"/>
                  </a:lnTo>
                  <a:lnTo>
                    <a:pt x="1370707" y="394638"/>
                  </a:lnTo>
                  <a:lnTo>
                    <a:pt x="1370707" y="454964"/>
                  </a:lnTo>
                  <a:lnTo>
                    <a:pt x="1374021" y="454964"/>
                  </a:lnTo>
                  <a:lnTo>
                    <a:pt x="1374021" y="464056"/>
                  </a:lnTo>
                  <a:lnTo>
                    <a:pt x="1379790" y="464056"/>
                  </a:lnTo>
                  <a:lnTo>
                    <a:pt x="1379790" y="496123"/>
                  </a:lnTo>
                  <a:lnTo>
                    <a:pt x="1400780" y="496123"/>
                  </a:lnTo>
                  <a:lnTo>
                    <a:pt x="1400780" y="531385"/>
                  </a:lnTo>
                  <a:lnTo>
                    <a:pt x="1472709" y="531385"/>
                  </a:lnTo>
                  <a:lnTo>
                    <a:pt x="1472709" y="599574"/>
                  </a:lnTo>
                  <a:lnTo>
                    <a:pt x="1487562" y="599574"/>
                  </a:lnTo>
                  <a:lnTo>
                    <a:pt x="1487562" y="631642"/>
                  </a:lnTo>
                  <a:lnTo>
                    <a:pt x="1494435" y="631642"/>
                  </a:lnTo>
                  <a:lnTo>
                    <a:pt x="1494435" y="666781"/>
                  </a:lnTo>
                  <a:lnTo>
                    <a:pt x="1552372" y="666781"/>
                  </a:lnTo>
                  <a:lnTo>
                    <a:pt x="1552372" y="702534"/>
                  </a:lnTo>
                  <a:lnTo>
                    <a:pt x="1559368" y="702534"/>
                  </a:lnTo>
                  <a:lnTo>
                    <a:pt x="1559368" y="734233"/>
                  </a:lnTo>
                  <a:lnTo>
                    <a:pt x="1608958" y="734233"/>
                  </a:lnTo>
                  <a:lnTo>
                    <a:pt x="1608958" y="769740"/>
                  </a:lnTo>
                  <a:lnTo>
                    <a:pt x="1682974" y="769740"/>
                  </a:lnTo>
                  <a:lnTo>
                    <a:pt x="1682974" y="801685"/>
                  </a:lnTo>
                  <a:lnTo>
                    <a:pt x="1720780" y="801685"/>
                  </a:lnTo>
                  <a:lnTo>
                    <a:pt x="1720780" y="837561"/>
                  </a:lnTo>
                  <a:lnTo>
                    <a:pt x="1741646" y="837561"/>
                  </a:lnTo>
                  <a:lnTo>
                    <a:pt x="1741646" y="908085"/>
                  </a:lnTo>
                  <a:lnTo>
                    <a:pt x="1776874" y="908085"/>
                  </a:lnTo>
                  <a:lnTo>
                    <a:pt x="1776874" y="941258"/>
                  </a:lnTo>
                  <a:lnTo>
                    <a:pt x="1815049" y="941258"/>
                  </a:lnTo>
                  <a:lnTo>
                    <a:pt x="1815049" y="976397"/>
                  </a:lnTo>
                  <a:lnTo>
                    <a:pt x="1862674" y="976397"/>
                  </a:lnTo>
                  <a:lnTo>
                    <a:pt x="1862674" y="1011045"/>
                  </a:lnTo>
                  <a:lnTo>
                    <a:pt x="1982474" y="1011045"/>
                  </a:lnTo>
                  <a:lnTo>
                    <a:pt x="1982474" y="1043849"/>
                  </a:lnTo>
                  <a:lnTo>
                    <a:pt x="1992294" y="1043849"/>
                  </a:lnTo>
                  <a:lnTo>
                    <a:pt x="1992294" y="1077759"/>
                  </a:lnTo>
                  <a:lnTo>
                    <a:pt x="2006410" y="1077759"/>
                  </a:lnTo>
                  <a:lnTo>
                    <a:pt x="2006410" y="1114741"/>
                  </a:lnTo>
                  <a:lnTo>
                    <a:pt x="2059805" y="1114741"/>
                  </a:lnTo>
                  <a:lnTo>
                    <a:pt x="2059805" y="1150618"/>
                  </a:lnTo>
                  <a:lnTo>
                    <a:pt x="2101661" y="1150618"/>
                  </a:lnTo>
                  <a:lnTo>
                    <a:pt x="2101661" y="1182808"/>
                  </a:lnTo>
                  <a:lnTo>
                    <a:pt x="2127929" y="1182808"/>
                  </a:lnTo>
                  <a:lnTo>
                    <a:pt x="2127929" y="1253332"/>
                  </a:lnTo>
                  <a:lnTo>
                    <a:pt x="2135171" y="1253332"/>
                  </a:lnTo>
                  <a:lnTo>
                    <a:pt x="2135171" y="1289208"/>
                  </a:lnTo>
                  <a:lnTo>
                    <a:pt x="2152724" y="1289208"/>
                  </a:lnTo>
                  <a:lnTo>
                    <a:pt x="2152724" y="1324715"/>
                  </a:lnTo>
                  <a:lnTo>
                    <a:pt x="2171749" y="1324715"/>
                  </a:lnTo>
                  <a:lnTo>
                    <a:pt x="2171749" y="1362803"/>
                  </a:lnTo>
                  <a:lnTo>
                    <a:pt x="2175186" y="1362803"/>
                  </a:lnTo>
                  <a:lnTo>
                    <a:pt x="2175186" y="1397696"/>
                  </a:lnTo>
                  <a:lnTo>
                    <a:pt x="2228090" y="1397696"/>
                  </a:lnTo>
                  <a:lnTo>
                    <a:pt x="2228090" y="1431975"/>
                  </a:lnTo>
                  <a:lnTo>
                    <a:pt x="2240364" y="1431975"/>
                  </a:lnTo>
                  <a:lnTo>
                    <a:pt x="2240364" y="1471292"/>
                  </a:lnTo>
                  <a:lnTo>
                    <a:pt x="2266632" y="1471292"/>
                  </a:lnTo>
                  <a:lnTo>
                    <a:pt x="2266632" y="1508642"/>
                  </a:lnTo>
                  <a:lnTo>
                    <a:pt x="2274242" y="1508642"/>
                  </a:lnTo>
                  <a:lnTo>
                    <a:pt x="2274242" y="1581132"/>
                  </a:lnTo>
                  <a:lnTo>
                    <a:pt x="2295600" y="1581132"/>
                  </a:lnTo>
                  <a:lnTo>
                    <a:pt x="2295600" y="1616516"/>
                  </a:lnTo>
                  <a:lnTo>
                    <a:pt x="2316099" y="1616516"/>
                  </a:lnTo>
                  <a:lnTo>
                    <a:pt x="2316099" y="1651287"/>
                  </a:lnTo>
                  <a:lnTo>
                    <a:pt x="2422029" y="1651287"/>
                  </a:lnTo>
                  <a:lnTo>
                    <a:pt x="2422029" y="1689989"/>
                  </a:lnTo>
                  <a:lnTo>
                    <a:pt x="2569447" y="1689989"/>
                  </a:lnTo>
                  <a:lnTo>
                    <a:pt x="2569447" y="1728076"/>
                  </a:lnTo>
                  <a:lnTo>
                    <a:pt x="2692316" y="1728076"/>
                  </a:lnTo>
                  <a:lnTo>
                    <a:pt x="2692316" y="1766778"/>
                  </a:lnTo>
                  <a:lnTo>
                    <a:pt x="2852622" y="1766778"/>
                  </a:lnTo>
                  <a:lnTo>
                    <a:pt x="2852622" y="1811009"/>
                  </a:lnTo>
                  <a:lnTo>
                    <a:pt x="3048648" y="1811009"/>
                  </a:lnTo>
                  <a:lnTo>
                    <a:pt x="3048648" y="1857698"/>
                  </a:lnTo>
                  <a:lnTo>
                    <a:pt x="3375153" y="1857698"/>
                  </a:lnTo>
                  <a:lnTo>
                    <a:pt x="3375153" y="1907334"/>
                  </a:lnTo>
                  <a:lnTo>
                    <a:pt x="3480715" y="1907334"/>
                  </a:lnTo>
                  <a:lnTo>
                    <a:pt x="3480715" y="1958814"/>
                  </a:lnTo>
                  <a:lnTo>
                    <a:pt x="3526990" y="1958814"/>
                  </a:lnTo>
                  <a:lnTo>
                    <a:pt x="3526990" y="2007837"/>
                  </a:lnTo>
                  <a:lnTo>
                    <a:pt x="3682755" y="2007837"/>
                  </a:lnTo>
                  <a:lnTo>
                    <a:pt x="3682755" y="2070251"/>
                  </a:lnTo>
                  <a:lnTo>
                    <a:pt x="4354300" y="2070251"/>
                  </a:lnTo>
                  <a:lnTo>
                    <a:pt x="4354300" y="2155150"/>
                  </a:lnTo>
                  <a:lnTo>
                    <a:pt x="5573538" y="2155150"/>
                  </a:lnTo>
                </a:path>
              </a:pathLst>
            </a:custGeom>
            <a:noFill/>
            <a:ln w="28575" cap="flat">
              <a:solidFill>
                <a:srgbClr val="76717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</p:grpSp>
      <p:graphicFrame>
        <p:nvGraphicFramePr>
          <p:cNvPr id="112" name="Table 111">
            <a:extLst>
              <a:ext uri="{FF2B5EF4-FFF2-40B4-BE49-F238E27FC236}">
                <a16:creationId xmlns:a16="http://schemas.microsoft.com/office/drawing/2014/main" id="{0ABE3E7C-8253-6286-FF64-B16FA5BA6E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409854"/>
              </p:ext>
            </p:extLst>
          </p:nvPr>
        </p:nvGraphicFramePr>
        <p:xfrm>
          <a:off x="1898647" y="7323036"/>
          <a:ext cx="13460049" cy="1238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0049">
                  <a:extLst>
                    <a:ext uri="{9D8B030D-6E8A-4147-A177-3AD203B41FA5}">
                      <a16:colId xmlns:a16="http://schemas.microsoft.com/office/drawing/2014/main" val="781919525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045772599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368886763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758565311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193163804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3961551098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236195089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143594636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1437213692"/>
                    </a:ext>
                  </a:extLst>
                </a:gridCol>
              </a:tblGrid>
              <a:tr h="309515">
                <a:tc>
                  <a:txBody>
                    <a:bodyPr/>
                    <a:lstStyle/>
                    <a:p>
                      <a:pPr algn="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Number at risk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770148"/>
                  </a:ext>
                </a:extLst>
              </a:tr>
              <a:tr h="309515">
                <a:tc>
                  <a:txBody>
                    <a:bodyPr/>
                    <a:lstStyle/>
                    <a:p>
                      <a:pPr marL="0" marR="0" lvl="0" indent="0" algn="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EC+mFOLFOX6: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0" algn="l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87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79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5254594"/>
                  </a:ext>
                </a:extLst>
              </a:tr>
              <a:tr h="309515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EC: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0" algn="l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0339627"/>
                  </a:ext>
                </a:extLst>
              </a:tr>
              <a:tr h="309515">
                <a:tc>
                  <a:txBody>
                    <a:bodyPr/>
                    <a:lstStyle/>
                    <a:p>
                      <a:pPr algn="r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Control: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0" algn="l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87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027815"/>
                  </a:ext>
                </a:extLst>
              </a:tr>
            </a:tbl>
          </a:graphicData>
        </a:graphic>
      </p:graphicFrame>
      <p:sp>
        <p:nvSpPr>
          <p:cNvPr id="3" name="Rectangle 1386">
            <a:extLst>
              <a:ext uri="{FF2B5EF4-FFF2-40B4-BE49-F238E27FC236}">
                <a16:creationId xmlns:a16="http://schemas.microsoft.com/office/drawing/2014/main" id="{9DCB0925-09CB-4DE9-9D53-79C7633E8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61837" y="3993190"/>
            <a:ext cx="143629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1" i="0" strike="noStrike" cap="none" normalizeH="0" baseline="0" dirty="0">
                <a:ln>
                  <a:noFill/>
                </a:ln>
                <a:solidFill>
                  <a:srgbClr val="2F5597"/>
                </a:solidFill>
                <a:effectLst/>
                <a:latin typeface="Arial" panose="020B0604020202020204" pitchFamily="34" charset="0"/>
              </a:rPr>
              <a:t>EC+mFOLFOX6</a:t>
            </a:r>
            <a:endParaRPr kumimoji="0" lang="en-US" altLang="en-US" sz="15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385">
            <a:extLst>
              <a:ext uri="{FF2B5EF4-FFF2-40B4-BE49-F238E27FC236}">
                <a16:creationId xmlns:a16="http://schemas.microsoft.com/office/drawing/2014/main" id="{00482BDB-68ED-921F-B658-08D7C9B70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6431" y="4425889"/>
            <a:ext cx="2677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1" i="0" strike="noStrike" cap="none" normalizeH="0" baseline="0" dirty="0">
                <a:ln>
                  <a:noFill/>
                </a:ln>
                <a:solidFill>
                  <a:srgbClr val="C04F15"/>
                </a:solidFill>
                <a:effectLst/>
                <a:latin typeface="Arial" panose="020B0604020202020204" pitchFamily="34" charset="0"/>
              </a:rPr>
              <a:t>EC</a:t>
            </a:r>
            <a:endParaRPr kumimoji="0" lang="en-US" altLang="en-US" sz="15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387">
            <a:extLst>
              <a:ext uri="{FF2B5EF4-FFF2-40B4-BE49-F238E27FC236}">
                <a16:creationId xmlns:a16="http://schemas.microsoft.com/office/drawing/2014/main" id="{18FB3736-AB1A-68DD-5F01-BE41ED4A1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4991" y="5343081"/>
            <a:ext cx="68287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1" i="0" strike="noStrike" cap="none" normalizeH="0" baseline="0" dirty="0">
                <a:ln>
                  <a:noFill/>
                </a:ln>
                <a:solidFill>
                  <a:srgbClr val="7F7F7F"/>
                </a:solidFill>
                <a:effectLst/>
                <a:latin typeface="Arial" panose="020B0604020202020204" pitchFamily="34" charset="0"/>
              </a:rPr>
              <a:t>Control</a:t>
            </a:r>
            <a:endParaRPr kumimoji="0" lang="en-US" altLang="en-US" sz="15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476482-A61E-7EC3-F1CF-CBDCE123CD79}"/>
              </a:ext>
            </a:extLst>
          </p:cNvPr>
          <p:cNvSpPr txBox="1"/>
          <p:nvPr/>
        </p:nvSpPr>
        <p:spPr>
          <a:xfrm>
            <a:off x="8802843" y="6983440"/>
            <a:ext cx="155818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Time (months)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5803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239E6-EED5-4AAE-2F7F-BD1F11CB7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Chart 75">
            <a:extLst>
              <a:ext uri="{FF2B5EF4-FFF2-40B4-BE49-F238E27FC236}">
                <a16:creationId xmlns:a16="http://schemas.microsoft.com/office/drawing/2014/main" id="{987B6864-DA0D-C3D5-3B37-79561B21CD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557643"/>
              </p:ext>
            </p:extLst>
          </p:nvPr>
        </p:nvGraphicFramePr>
        <p:xfrm>
          <a:off x="9850319" y="2247670"/>
          <a:ext cx="8169338" cy="6593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7E618E-16D5-0852-CED4-6037B50917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7651" y="299123"/>
            <a:ext cx="16487541" cy="1005078"/>
          </a:xfrm>
        </p:spPr>
        <p:txBody>
          <a:bodyPr/>
          <a:lstStyle/>
          <a:p>
            <a:r>
              <a:rPr lang="en-US" sz="3600" dirty="0"/>
              <a:t>Safety</a:t>
            </a:r>
          </a:p>
          <a:p>
            <a:r>
              <a:rPr lang="en-US" sz="2400" b="0" i="1" dirty="0"/>
              <a:t>Safety profiles were as expected for each agent, with EC being more tolerable than control</a:t>
            </a:r>
          </a:p>
          <a:p>
            <a:endParaRPr lang="en-CH" sz="36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B346E7B-54F7-02E9-B17C-A2B7B97B0E46}"/>
              </a:ext>
            </a:extLst>
          </p:cNvPr>
          <p:cNvSpPr txBox="1">
            <a:spLocks/>
          </p:cNvSpPr>
          <p:nvPr/>
        </p:nvSpPr>
        <p:spPr>
          <a:xfrm>
            <a:off x="927651" y="9306837"/>
            <a:ext cx="17275786" cy="68104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Data cutoff date: January 6, 2025.</a:t>
            </a:r>
          </a:p>
          <a:p>
            <a:r>
              <a:rPr lang="en-GB" sz="1200" kern="100" dirty="0">
                <a:ea typeface="Aptos" panose="020B0004020202020204" pitchFamily="34" charset="0"/>
                <a:cs typeface="Arial" panose="020B0604020202020204" pitchFamily="34" charset="0"/>
              </a:rPr>
              <a:t>AE, adverse event; EC, </a:t>
            </a:r>
            <a:r>
              <a:rPr lang="en-GB" sz="1200" kern="100" dirty="0" err="1">
                <a:ea typeface="Aptos" panose="020B0004020202020204" pitchFamily="34" charset="0"/>
                <a:cs typeface="Arial" panose="020B0604020202020204" pitchFamily="34" charset="0"/>
              </a:rPr>
              <a:t>encorafenib</a:t>
            </a:r>
            <a:r>
              <a:rPr lang="en-GB" sz="1200" kern="100" dirty="0">
                <a:ea typeface="Aptos" panose="020B0004020202020204" pitchFamily="34" charset="0"/>
                <a:cs typeface="Arial" panose="020B0604020202020204" pitchFamily="34" charset="0"/>
              </a:rPr>
              <a:t> plus cetuximab; mFOLFOX6, modified oxaliplatin, leucovorin, and fluorouracil; TEAE, </a:t>
            </a:r>
            <a:r>
              <a:rPr lang="en-US" sz="1200" dirty="0"/>
              <a:t>treatment-emergent adverse event; TRAE, treatment-related adverse event.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FE6993-9032-9F03-C03B-6BB36A7199FE}"/>
              </a:ext>
            </a:extLst>
          </p:cNvPr>
          <p:cNvSpPr txBox="1"/>
          <p:nvPr/>
        </p:nvSpPr>
        <p:spPr>
          <a:xfrm>
            <a:off x="11272056" y="1812322"/>
            <a:ext cx="60949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203864"/>
                </a:solidFill>
              </a:rPr>
              <a:t>Most common TEAEs (any grade) occurring in ≥40% of any treatment arm in the safety analysis set</a:t>
            </a:r>
            <a:endParaRPr lang="en-GB" b="1" dirty="0">
              <a:solidFill>
                <a:srgbClr val="203864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CAD38B-4871-1DF8-1536-40D7374DBE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715792"/>
              </p:ext>
            </p:extLst>
          </p:nvPr>
        </p:nvGraphicFramePr>
        <p:xfrm>
          <a:off x="286700" y="1660327"/>
          <a:ext cx="9468584" cy="7081946"/>
        </p:xfrm>
        <a:graphic>
          <a:graphicData uri="http://schemas.openxmlformats.org/drawingml/2006/table">
            <a:tbl>
              <a:tblPr/>
              <a:tblGrid>
                <a:gridCol w="4851359">
                  <a:extLst>
                    <a:ext uri="{9D8B030D-6E8A-4147-A177-3AD203B41FA5}">
                      <a16:colId xmlns:a16="http://schemas.microsoft.com/office/drawing/2014/main" val="3265284377"/>
                    </a:ext>
                  </a:extLst>
                </a:gridCol>
                <a:gridCol w="1799195">
                  <a:extLst>
                    <a:ext uri="{9D8B030D-6E8A-4147-A177-3AD203B41FA5}">
                      <a16:colId xmlns:a16="http://schemas.microsoft.com/office/drawing/2014/main" val="3316442010"/>
                    </a:ext>
                  </a:extLst>
                </a:gridCol>
                <a:gridCol w="1409015">
                  <a:extLst>
                    <a:ext uri="{9D8B030D-6E8A-4147-A177-3AD203B41FA5}">
                      <a16:colId xmlns:a16="http://schemas.microsoft.com/office/drawing/2014/main" val="1880735970"/>
                    </a:ext>
                  </a:extLst>
                </a:gridCol>
                <a:gridCol w="1409015">
                  <a:extLst>
                    <a:ext uri="{9D8B030D-6E8A-4147-A177-3AD203B41FA5}">
                      <a16:colId xmlns:a16="http://schemas.microsoft.com/office/drawing/2014/main" val="2575075247"/>
                    </a:ext>
                  </a:extLst>
                </a:gridCol>
              </a:tblGrid>
              <a:tr h="740664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Patients in East Asia, n (%)</a:t>
                      </a:r>
                    </a:p>
                  </a:txBody>
                  <a:tcPr marL="39830" marR="39830" marT="19914" marB="1991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EC + mFOLFOX6</a:t>
                      </a:r>
                    </a:p>
                    <a:p>
                      <a:pPr algn="ctr" rtl="0" fontAlgn="base"/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n=84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9830" marR="39830" marT="19914" marB="1991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EC</a:t>
                      </a:r>
                    </a:p>
                    <a:p>
                      <a:pPr algn="ctr" rtl="0" fontAlgn="base"/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n=58</a:t>
                      </a:r>
                      <a:endParaRPr lang="en-US" sz="16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9830" marR="39830" marT="19914" marB="1991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Control</a:t>
                      </a:r>
                    </a:p>
                    <a:p>
                      <a:pPr algn="ctr"/>
                      <a:r>
                        <a:rPr lang="en-US" sz="16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n=84</a:t>
                      </a:r>
                      <a:endParaRPr lang="en-GB" sz="1800" dirty="0"/>
                    </a:p>
                  </a:txBody>
                  <a:tcPr marL="39830" marR="39830" marT="19914" marB="1991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105610"/>
                  </a:ext>
                </a:extLst>
              </a:tr>
              <a:tr h="423125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 dirty="0">
                          <a:effectLst/>
                        </a:rPr>
                        <a:t>Duration of treatment, median (range), weeks</a:t>
                      </a:r>
                    </a:p>
                  </a:txBody>
                  <a:tcPr marL="39830" marR="39830" marT="19914" marB="1991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dirty="0">
                          <a:effectLst/>
                        </a:rPr>
                        <a:t>56.3</a:t>
                      </a:r>
                      <a:br>
                        <a:rPr lang="en-US" sz="1600" b="0" i="0" dirty="0">
                          <a:effectLst/>
                        </a:rPr>
                      </a:br>
                      <a:r>
                        <a:rPr lang="en-US" sz="1600" b="0" i="0" dirty="0">
                          <a:effectLst/>
                        </a:rPr>
                        <a:t>(2.1-152.0)</a:t>
                      </a:r>
                    </a:p>
                  </a:txBody>
                  <a:tcPr marL="39830" marR="39830" marT="19914" marB="1991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dirty="0">
                          <a:effectLst/>
                        </a:rPr>
                        <a:t>26.5</a:t>
                      </a:r>
                      <a:br>
                        <a:rPr lang="en-US" sz="1600" b="0" i="0" dirty="0">
                          <a:effectLst/>
                        </a:rPr>
                      </a:br>
                      <a:r>
                        <a:rPr lang="en-US" sz="1600" b="0" i="0" dirty="0">
                          <a:effectLst/>
                        </a:rPr>
                        <a:t>(2.0-144.4)</a:t>
                      </a:r>
                    </a:p>
                  </a:txBody>
                  <a:tcPr marL="39830" marR="39830" marT="19914" marB="1991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600" b="0" i="0" dirty="0">
                          <a:effectLst/>
                        </a:rPr>
                        <a:t>26.6 </a:t>
                      </a:r>
                      <a:br>
                        <a:rPr lang="en-US" sz="1600" b="0" i="0" dirty="0">
                          <a:effectLst/>
                        </a:rPr>
                      </a:br>
                      <a:r>
                        <a:rPr lang="en-US" sz="1600" b="0" i="0">
                          <a:effectLst/>
                        </a:rPr>
                        <a:t>(2.0-150.0</a:t>
                      </a:r>
                      <a:r>
                        <a:rPr lang="en-US" sz="1600" b="0" i="0" dirty="0">
                          <a:effectLst/>
                        </a:rPr>
                        <a:t>)</a:t>
                      </a:r>
                    </a:p>
                  </a:txBody>
                  <a:tcPr marL="39830" marR="39830" marT="19914" marB="1991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819398"/>
                  </a:ext>
                </a:extLst>
              </a:tr>
              <a:tr h="423125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 dirty="0">
                          <a:effectLst/>
                        </a:rPr>
                        <a:t>All causality TEAEs, n (%) </a:t>
                      </a:r>
                    </a:p>
                  </a:txBody>
                  <a:tcPr marL="39830" marR="39830" marT="19914" marB="1991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600" b="0" i="0">
                        <a:effectLst/>
                      </a:endParaRPr>
                    </a:p>
                  </a:txBody>
                  <a:tcPr marL="39830" marR="39830" marT="19914" marB="1991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600" b="0" i="0">
                        <a:effectLst/>
                      </a:endParaRPr>
                    </a:p>
                  </a:txBody>
                  <a:tcPr marL="39830" marR="39830" marT="19914" marB="1991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600" b="0" i="0">
                        <a:effectLst/>
                      </a:endParaRPr>
                    </a:p>
                  </a:txBody>
                  <a:tcPr marL="39830" marR="39830" marT="19914" marB="1991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716065"/>
                  </a:ext>
                </a:extLst>
              </a:tr>
              <a:tr h="423125">
                <a:tc>
                  <a:txBody>
                    <a:bodyPr/>
                    <a:lstStyle/>
                    <a:p>
                      <a:pPr marL="0" indent="180975" algn="l" rtl="0" fontAlgn="base"/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</a:rPr>
                        <a:t>TEAE</a:t>
                      </a:r>
                      <a:endParaRPr lang="en-US" sz="1600" b="0" i="0" dirty="0">
                        <a:effectLst/>
                      </a:endParaRPr>
                    </a:p>
                  </a:txBody>
                  <a:tcPr marL="39830" marR="39830" marT="19914" marB="1991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 (100)</a:t>
                      </a:r>
                    </a:p>
                  </a:txBody>
                  <a:tcPr marL="102870" marR="10287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 (100)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 (98.8)</a:t>
                      </a:r>
                    </a:p>
                  </a:txBody>
                  <a:tcPr marL="102870" marR="10287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8376457"/>
                  </a:ext>
                </a:extLst>
              </a:tr>
              <a:tr h="423125">
                <a:tc>
                  <a:txBody>
                    <a:bodyPr/>
                    <a:lstStyle/>
                    <a:p>
                      <a:pPr marL="0" indent="180975" algn="l" rtl="0" fontAlgn="base"/>
                      <a:r>
                        <a:rPr lang="en-US" sz="1600" b="0" i="0" dirty="0">
                          <a:effectLst/>
                        </a:rPr>
                        <a:t>Grade 3 or 4 TEAE</a:t>
                      </a:r>
                    </a:p>
                  </a:txBody>
                  <a:tcPr marL="39830" marR="39830" marT="19914" marB="1991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 (84.5)</a:t>
                      </a:r>
                    </a:p>
                  </a:txBody>
                  <a:tcPr marL="102870" marR="10287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(29.3)</a:t>
                      </a:r>
                    </a:p>
                  </a:txBody>
                  <a:tcPr marL="102870" marR="10287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 (67.9)</a:t>
                      </a:r>
                    </a:p>
                  </a:txBody>
                  <a:tcPr marL="102870" marR="10287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955979"/>
                  </a:ext>
                </a:extLst>
              </a:tr>
              <a:tr h="423125">
                <a:tc>
                  <a:txBody>
                    <a:bodyPr/>
                    <a:lstStyle/>
                    <a:p>
                      <a:pPr marL="180975" indent="0" algn="l" rtl="0" fontAlgn="base"/>
                      <a:r>
                        <a:rPr lang="en-US" sz="1600" b="0" i="0" dirty="0">
                          <a:effectLst/>
                        </a:rPr>
                        <a:t>Grade 5 TEAE</a:t>
                      </a:r>
                    </a:p>
                  </a:txBody>
                  <a:tcPr marL="39830" marR="39830" marT="19914" marB="1991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(2.4)</a:t>
                      </a:r>
                    </a:p>
                  </a:txBody>
                  <a:tcPr marL="102870" marR="10287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(1.7)</a:t>
                      </a:r>
                    </a:p>
                  </a:txBody>
                  <a:tcPr marL="102870" marR="10287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(2.4)</a:t>
                      </a:r>
                    </a:p>
                  </a:txBody>
                  <a:tcPr marL="102870" marR="10287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4047556"/>
                  </a:ext>
                </a:extLst>
              </a:tr>
              <a:tr h="423125">
                <a:tc>
                  <a:txBody>
                    <a:bodyPr/>
                    <a:lstStyle/>
                    <a:p>
                      <a:pPr marL="0" indent="180975" algn="l" rtl="0" fontAlgn="base">
                        <a:tabLst>
                          <a:tab pos="0" algn="l"/>
                        </a:tabLst>
                      </a:pPr>
                      <a:r>
                        <a:rPr lang="en-US" sz="1600" b="0" i="0" dirty="0">
                          <a:effectLst/>
                        </a:rPr>
                        <a:t>Serious TEAE</a:t>
                      </a:r>
                    </a:p>
                  </a:txBody>
                  <a:tcPr marL="39830" marR="39830" marT="19914" marB="1991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 (40.5)</a:t>
                      </a:r>
                    </a:p>
                  </a:txBody>
                  <a:tcPr marL="102870" marR="10287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(20.7)</a:t>
                      </a:r>
                    </a:p>
                  </a:txBody>
                  <a:tcPr marL="102870" marR="10287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 (38.1)</a:t>
                      </a:r>
                    </a:p>
                  </a:txBody>
                  <a:tcPr marL="102870" marR="10287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4687714"/>
                  </a:ext>
                </a:extLst>
              </a:tr>
              <a:tr h="423125">
                <a:tc>
                  <a:txBody>
                    <a:bodyPr/>
                    <a:lstStyle/>
                    <a:p>
                      <a:pPr marL="180975" indent="0" algn="l" rtl="0" fontAlgn="base"/>
                      <a:r>
                        <a:rPr lang="en-US" sz="1600" b="0" i="0" dirty="0">
                          <a:effectLst/>
                        </a:rPr>
                        <a:t>TEAE leading to permanent discontinuation of any study treatment</a:t>
                      </a:r>
                    </a:p>
                  </a:txBody>
                  <a:tcPr marL="39830" marR="39830" marT="19914" marB="1991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 (29.8)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(5.2)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 (14.3)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3430763"/>
                  </a:ext>
                </a:extLst>
              </a:tr>
              <a:tr h="423125">
                <a:tc>
                  <a:txBody>
                    <a:bodyPr/>
                    <a:lstStyle/>
                    <a:p>
                      <a:pPr marL="180975" indent="0" algn="l" rtl="0" fontAlgn="base"/>
                      <a:r>
                        <a:rPr lang="en-US" sz="1600" b="0" i="0" dirty="0">
                          <a:effectLst/>
                        </a:rPr>
                        <a:t>TEAE leading to dose reduction of any study treatment</a:t>
                      </a:r>
                    </a:p>
                  </a:txBody>
                  <a:tcPr marL="39830" marR="39830" marT="19914" marB="1991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 (61.9)</a:t>
                      </a:r>
                    </a:p>
                  </a:txBody>
                  <a:tcPr marL="102870" marR="10287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(8.6)</a:t>
                      </a:r>
                    </a:p>
                  </a:txBody>
                  <a:tcPr marL="102870" marR="10287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 (48.8)</a:t>
                      </a:r>
                    </a:p>
                  </a:txBody>
                  <a:tcPr marL="102870" marR="10287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5805101"/>
                  </a:ext>
                </a:extLst>
              </a:tr>
              <a:tr h="423125">
                <a:tc>
                  <a:txBody>
                    <a:bodyPr/>
                    <a:lstStyle/>
                    <a:p>
                      <a:pPr marL="180975" indent="0" algn="l" rtl="0" fontAlgn="base"/>
                      <a:r>
                        <a:rPr lang="en-US" sz="1600" b="0" i="0" dirty="0">
                          <a:effectLst/>
                        </a:rPr>
                        <a:t>TEAE leading to dose interruption of any study treatment</a:t>
                      </a:r>
                    </a:p>
                  </a:txBody>
                  <a:tcPr marL="39830" marR="39830" marT="19914" marB="1991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 (90.5)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 (44.8)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67 (79.8)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2820888"/>
                  </a:ext>
                </a:extLst>
              </a:tr>
              <a:tr h="423125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600" b="1" i="0" dirty="0">
                          <a:effectLst/>
                        </a:rPr>
                        <a:t>TRAEs, n (%)</a:t>
                      </a:r>
                    </a:p>
                  </a:txBody>
                  <a:tcPr marL="39830" marR="39830" marT="19914" marB="1991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600" b="0" i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30" marR="39830" marT="19914" marB="1991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600" b="0" i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30" marR="39830" marT="19914" marB="1991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en-US" sz="1600" b="0" i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830" marR="39830" marT="19914" marB="1991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79135"/>
                  </a:ext>
                </a:extLst>
              </a:tr>
              <a:tr h="423125">
                <a:tc>
                  <a:txBody>
                    <a:bodyPr/>
                    <a:lstStyle/>
                    <a:p>
                      <a:pPr marL="0" indent="117475" algn="l" rtl="0" fontAlgn="base"/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</a:rPr>
                        <a:t>AE related to any study treatment</a:t>
                      </a:r>
                      <a:endParaRPr lang="en-US" sz="1600" b="0" i="0" dirty="0">
                        <a:effectLst/>
                      </a:endParaRPr>
                    </a:p>
                  </a:txBody>
                  <a:tcPr marL="39830" marR="39830" marT="19914" marB="1991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84 (100)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 (86.2)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79 (94.0)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9596553"/>
                  </a:ext>
                </a:extLst>
              </a:tr>
              <a:tr h="423125"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</a:rPr>
                        <a:t>Grade 3 or 4 TRAE</a:t>
                      </a:r>
                      <a:endParaRPr lang="en-US" sz="1600" b="0" i="0" dirty="0">
                        <a:effectLst/>
                      </a:endParaRPr>
                    </a:p>
                  </a:txBody>
                  <a:tcPr marL="39830" marR="39830" marT="19914" marB="1991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 (76.2)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(10.3)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 (65.5)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5553400"/>
                  </a:ext>
                </a:extLst>
              </a:tr>
              <a:tr h="423125"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>
                          <a:effectLst/>
                          <a:latin typeface="Arial" panose="020B0604020202020204" pitchFamily="34" charset="0"/>
                        </a:rPr>
                        <a:t>Grade 5 TRAE</a:t>
                      </a:r>
                      <a:endParaRPr lang="en-US" sz="1600" b="0" i="0">
                        <a:effectLst/>
                      </a:endParaRPr>
                    </a:p>
                  </a:txBody>
                  <a:tcPr marL="39830" marR="39830" marT="19914" marB="1991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GB" sz="1600" b="0" i="0" kern="120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3039491"/>
                  </a:ext>
                </a:extLst>
              </a:tr>
              <a:tr h="423125">
                <a:tc>
                  <a:txBody>
                    <a:bodyPr/>
                    <a:lstStyle/>
                    <a:p>
                      <a:pPr marL="0" marR="0" lvl="0" indent="1174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effectLst/>
                          <a:latin typeface="Arial" panose="020B0604020202020204" pitchFamily="34" charset="0"/>
                        </a:rPr>
                        <a:t>Serious AE related to any drug</a:t>
                      </a:r>
                      <a:endParaRPr lang="en-US" sz="1600" b="0" i="0" dirty="0">
                        <a:effectLst/>
                      </a:endParaRPr>
                    </a:p>
                  </a:txBody>
                  <a:tcPr marL="39830" marR="39830" marT="19914" marB="1991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 (19.0)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(3.4)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 (21.4)</a:t>
                      </a:r>
                      <a:endParaRPr lang="en-GB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870" marR="10287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8727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2C8D352-4DD9-C29A-B79E-2763A2626AB7}"/>
              </a:ext>
            </a:extLst>
          </p:cNvPr>
          <p:cNvSpPr/>
          <p:nvPr/>
        </p:nvSpPr>
        <p:spPr>
          <a:xfrm>
            <a:off x="287064" y="2413110"/>
            <a:ext cx="9468583" cy="5143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0FE906-9E67-F3B2-5BF1-2C3EC94FC206}"/>
              </a:ext>
            </a:extLst>
          </p:cNvPr>
          <p:cNvSpPr/>
          <p:nvPr/>
        </p:nvSpPr>
        <p:spPr>
          <a:xfrm>
            <a:off x="286700" y="7450815"/>
            <a:ext cx="9468583" cy="4541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8FAC2E-7FEB-3E40-E446-C6C8F31B1412}"/>
              </a:ext>
            </a:extLst>
          </p:cNvPr>
          <p:cNvSpPr/>
          <p:nvPr/>
        </p:nvSpPr>
        <p:spPr>
          <a:xfrm>
            <a:off x="286700" y="8344373"/>
            <a:ext cx="9468583" cy="36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6A1D18D-68E8-2B61-701E-A4005BC56A8A}"/>
              </a:ext>
            </a:extLst>
          </p:cNvPr>
          <p:cNvGrpSpPr/>
          <p:nvPr/>
        </p:nvGrpSpPr>
        <p:grpSpPr>
          <a:xfrm>
            <a:off x="15809759" y="3288942"/>
            <a:ext cx="2235260" cy="561664"/>
            <a:chOff x="12086668" y="4225348"/>
            <a:chExt cx="2235260" cy="561664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0775F0C-8BED-8CB3-7324-F31457CA9B5A}"/>
                </a:ext>
              </a:extLst>
            </p:cNvPr>
            <p:cNvSpPr txBox="1"/>
            <p:nvPr/>
          </p:nvSpPr>
          <p:spPr>
            <a:xfrm>
              <a:off x="12086668" y="4225348"/>
              <a:ext cx="223526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rtl="0" fontAlgn="base"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EC (n=58)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354508D1-2744-C601-DE3E-835F76CF0C7F}"/>
                </a:ext>
              </a:extLst>
            </p:cNvPr>
            <p:cNvSpPr/>
            <p:nvPr/>
          </p:nvSpPr>
          <p:spPr>
            <a:xfrm>
              <a:off x="12133452" y="4574887"/>
              <a:ext cx="124670" cy="126000"/>
            </a:xfrm>
            <a:prstGeom prst="rect">
              <a:avLst/>
            </a:prstGeom>
            <a:solidFill>
              <a:srgbClr val="F8CBA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78FFD89-B0E5-DEF8-9EBB-8F19BEAE2CA0}"/>
                </a:ext>
              </a:extLst>
            </p:cNvPr>
            <p:cNvSpPr txBox="1"/>
            <p:nvPr/>
          </p:nvSpPr>
          <p:spPr>
            <a:xfrm>
              <a:off x="12195787" y="4479235"/>
              <a:ext cx="100851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rtl="0" fontAlgn="base"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Grade 1/2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7467ED3-0196-155D-F1C5-868FBA408AF2}"/>
                </a:ext>
              </a:extLst>
            </p:cNvPr>
            <p:cNvSpPr/>
            <p:nvPr/>
          </p:nvSpPr>
          <p:spPr>
            <a:xfrm>
              <a:off x="13141963" y="4574887"/>
              <a:ext cx="124670" cy="126000"/>
            </a:xfrm>
            <a:prstGeom prst="rect">
              <a:avLst/>
            </a:prstGeom>
            <a:solidFill>
              <a:srgbClr val="C55A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46D6FC7-8518-46D3-6728-16FDC896AEA7}"/>
                </a:ext>
              </a:extLst>
            </p:cNvPr>
            <p:cNvSpPr txBox="1"/>
            <p:nvPr/>
          </p:nvSpPr>
          <p:spPr>
            <a:xfrm>
              <a:off x="13204298" y="4479235"/>
              <a:ext cx="98294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rtl="0" fontAlgn="base"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Grade 3/4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F19FEA2-7EDD-F8CC-6891-8CE25078B361}"/>
              </a:ext>
            </a:extLst>
          </p:cNvPr>
          <p:cNvGrpSpPr/>
          <p:nvPr/>
        </p:nvGrpSpPr>
        <p:grpSpPr>
          <a:xfrm>
            <a:off x="15801279" y="2710293"/>
            <a:ext cx="2235260" cy="561664"/>
            <a:chOff x="12086668" y="4225348"/>
            <a:chExt cx="2235260" cy="561664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61C59AE-0577-D0A3-1DC6-D2E716870646}"/>
                </a:ext>
              </a:extLst>
            </p:cNvPr>
            <p:cNvSpPr txBox="1"/>
            <p:nvPr/>
          </p:nvSpPr>
          <p:spPr>
            <a:xfrm>
              <a:off x="12086668" y="4225348"/>
              <a:ext cx="223526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rtl="0" fontAlgn="base"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EC+mFOLFOX</a:t>
              </a:r>
              <a:r>
                <a:rPr lang="en-US" sz="14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(n=84)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C29457E-92B9-C55B-79F7-0612DF791353}"/>
                </a:ext>
              </a:extLst>
            </p:cNvPr>
            <p:cNvSpPr/>
            <p:nvPr/>
          </p:nvSpPr>
          <p:spPr>
            <a:xfrm>
              <a:off x="12133452" y="4574887"/>
              <a:ext cx="124670" cy="126000"/>
            </a:xfrm>
            <a:prstGeom prst="rect">
              <a:avLst/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644F9DB-9E18-CA73-0C1E-49F0EB65F688}"/>
                </a:ext>
              </a:extLst>
            </p:cNvPr>
            <p:cNvSpPr txBox="1"/>
            <p:nvPr/>
          </p:nvSpPr>
          <p:spPr>
            <a:xfrm>
              <a:off x="12195787" y="4479235"/>
              <a:ext cx="100851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rtl="0" fontAlgn="base"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Grade 1/2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EE7E5CD-FB3C-430B-EFCC-C5C98EA488EF}"/>
                </a:ext>
              </a:extLst>
            </p:cNvPr>
            <p:cNvSpPr/>
            <p:nvPr/>
          </p:nvSpPr>
          <p:spPr>
            <a:xfrm>
              <a:off x="13141963" y="4574887"/>
              <a:ext cx="124670" cy="126000"/>
            </a:xfrm>
            <a:prstGeom prst="rect">
              <a:avLst/>
            </a:prstGeom>
            <a:solidFill>
              <a:srgbClr val="004A7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1C081F1-129B-4144-D924-7A4E781E2854}"/>
                </a:ext>
              </a:extLst>
            </p:cNvPr>
            <p:cNvSpPr txBox="1"/>
            <p:nvPr/>
          </p:nvSpPr>
          <p:spPr>
            <a:xfrm>
              <a:off x="13204298" y="4479235"/>
              <a:ext cx="98294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rtl="0" fontAlgn="base"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Grade 3/4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98EEF92-EC8B-53E2-2AE7-5D14B664DBB9}"/>
              </a:ext>
            </a:extLst>
          </p:cNvPr>
          <p:cNvGrpSpPr/>
          <p:nvPr/>
        </p:nvGrpSpPr>
        <p:grpSpPr>
          <a:xfrm>
            <a:off x="15801279" y="3926378"/>
            <a:ext cx="2235260" cy="561664"/>
            <a:chOff x="12086668" y="4225348"/>
            <a:chExt cx="2235260" cy="561664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EE6952E-E807-6835-2F30-9A52785847B3}"/>
                </a:ext>
              </a:extLst>
            </p:cNvPr>
            <p:cNvSpPr txBox="1"/>
            <p:nvPr/>
          </p:nvSpPr>
          <p:spPr>
            <a:xfrm>
              <a:off x="13204298" y="4479235"/>
              <a:ext cx="98294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rtl="0" fontAlgn="base"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Grade 3/4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EE29A6B-B58F-4DED-A2AC-647E03416A98}"/>
                </a:ext>
              </a:extLst>
            </p:cNvPr>
            <p:cNvSpPr txBox="1"/>
            <p:nvPr/>
          </p:nvSpPr>
          <p:spPr>
            <a:xfrm>
              <a:off x="12086668" y="4225348"/>
              <a:ext cx="223526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rtl="0" fontAlgn="base"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Control (n=84)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936C26A-7D7C-8CCE-AFA7-C5AE4B4839D9}"/>
                </a:ext>
              </a:extLst>
            </p:cNvPr>
            <p:cNvSpPr/>
            <p:nvPr/>
          </p:nvSpPr>
          <p:spPr>
            <a:xfrm>
              <a:off x="12133452" y="4574887"/>
              <a:ext cx="124670" cy="126000"/>
            </a:xfrm>
            <a:prstGeom prst="rect">
              <a:avLst/>
            </a:prstGeom>
            <a:solidFill>
              <a:srgbClr val="C2C2C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6B32BAA8-1775-B9EE-73A5-0E3F7D3D9392}"/>
                </a:ext>
              </a:extLst>
            </p:cNvPr>
            <p:cNvSpPr txBox="1"/>
            <p:nvPr/>
          </p:nvSpPr>
          <p:spPr>
            <a:xfrm>
              <a:off x="12195787" y="4479235"/>
              <a:ext cx="100851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rtl="0" fontAlgn="base">
                <a:lnSpc>
                  <a:spcPct val="100000"/>
                </a:lnSpc>
                <a:spcAft>
                  <a:spcPts val="0"/>
                </a:spcAft>
              </a:pPr>
              <a:r>
                <a:rPr lang="en-US" sz="140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Grade 1/2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B650B977-4286-31DE-A338-EA4ECA1FC740}"/>
                </a:ext>
              </a:extLst>
            </p:cNvPr>
            <p:cNvSpPr/>
            <p:nvPr/>
          </p:nvSpPr>
          <p:spPr>
            <a:xfrm>
              <a:off x="13141963" y="4574887"/>
              <a:ext cx="124670" cy="126000"/>
            </a:xfrm>
            <a:prstGeom prst="rect">
              <a:avLst/>
            </a:prstGeom>
            <a:solidFill>
              <a:srgbClr val="76767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651DBA23-8204-9A4F-EFFC-1085A4D076D7}"/>
              </a:ext>
            </a:extLst>
          </p:cNvPr>
          <p:cNvSpPr txBox="1"/>
          <p:nvPr/>
        </p:nvSpPr>
        <p:spPr>
          <a:xfrm>
            <a:off x="9830149" y="2856654"/>
            <a:ext cx="8774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dirty="0"/>
              <a:t>100%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346EC39-3761-5001-55D6-55619DA064E5}"/>
              </a:ext>
            </a:extLst>
          </p:cNvPr>
          <p:cNvSpPr txBox="1"/>
          <p:nvPr/>
        </p:nvSpPr>
        <p:spPr>
          <a:xfrm>
            <a:off x="9830149" y="3630345"/>
            <a:ext cx="8774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dirty="0"/>
              <a:t>80%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7477ACF-1037-BAC7-EFFC-8C9390E3C395}"/>
              </a:ext>
            </a:extLst>
          </p:cNvPr>
          <p:cNvSpPr txBox="1"/>
          <p:nvPr/>
        </p:nvSpPr>
        <p:spPr>
          <a:xfrm>
            <a:off x="9830149" y="4404036"/>
            <a:ext cx="8774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dirty="0"/>
              <a:t>60%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443765C-3244-D7ED-4DAA-A2F0AADAAF3C}"/>
              </a:ext>
            </a:extLst>
          </p:cNvPr>
          <p:cNvSpPr txBox="1"/>
          <p:nvPr/>
        </p:nvSpPr>
        <p:spPr>
          <a:xfrm>
            <a:off x="9830149" y="5177727"/>
            <a:ext cx="8774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dirty="0"/>
              <a:t>40%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9DBFE09-7FC8-FF3B-FA38-47B1787F1911}"/>
              </a:ext>
            </a:extLst>
          </p:cNvPr>
          <p:cNvSpPr txBox="1"/>
          <p:nvPr/>
        </p:nvSpPr>
        <p:spPr>
          <a:xfrm>
            <a:off x="9830149" y="5951418"/>
            <a:ext cx="8774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dirty="0"/>
              <a:t>20%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8D3DFFF-32DB-4475-A082-C509D4D16C5D}"/>
              </a:ext>
            </a:extLst>
          </p:cNvPr>
          <p:cNvSpPr txBox="1"/>
          <p:nvPr/>
        </p:nvSpPr>
        <p:spPr>
          <a:xfrm>
            <a:off x="9830149" y="6725107"/>
            <a:ext cx="8774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dirty="0"/>
              <a:t>0%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4B40817-65CD-2AF6-8537-B32E0A62F69D}"/>
              </a:ext>
            </a:extLst>
          </p:cNvPr>
          <p:cNvGrpSpPr/>
          <p:nvPr/>
        </p:nvGrpSpPr>
        <p:grpSpPr>
          <a:xfrm>
            <a:off x="10548156" y="6901374"/>
            <a:ext cx="7675499" cy="1729836"/>
            <a:chOff x="10463593" y="5681928"/>
            <a:chExt cx="7675499" cy="1729836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2C91EFC3-60E1-91BD-0821-EB41F2C69172}"/>
                </a:ext>
              </a:extLst>
            </p:cNvPr>
            <p:cNvGrpSpPr/>
            <p:nvPr/>
          </p:nvGrpSpPr>
          <p:grpSpPr>
            <a:xfrm>
              <a:off x="10463593" y="5681928"/>
              <a:ext cx="6592982" cy="1729836"/>
              <a:chOff x="11747467" y="4980661"/>
              <a:chExt cx="6592982" cy="1729836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CF55C5C0-D7F1-F374-6C92-C10F22385A6A}"/>
                  </a:ext>
                </a:extLst>
              </p:cNvPr>
              <p:cNvSpPr/>
              <p:nvPr/>
            </p:nvSpPr>
            <p:spPr>
              <a:xfrm>
                <a:off x="12172148" y="6140561"/>
                <a:ext cx="5377580" cy="5699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0B16B67B-CE0D-317F-1B89-C931EFC18904}"/>
                  </a:ext>
                </a:extLst>
              </p:cNvPr>
              <p:cNvSpPr txBox="1"/>
              <p:nvPr/>
            </p:nvSpPr>
            <p:spPr>
              <a:xfrm>
                <a:off x="11747467" y="4980661"/>
                <a:ext cx="14478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Neutrophil</a:t>
                </a:r>
                <a:br>
                  <a:rPr lang="en-GB" sz="1400" dirty="0"/>
                </a:br>
                <a:r>
                  <a:rPr lang="en-GB" sz="1400" dirty="0"/>
                  <a:t>count</a:t>
                </a:r>
                <a:br>
                  <a:rPr lang="en-GB" sz="1400" dirty="0"/>
                </a:br>
                <a:r>
                  <a:rPr lang="en-GB" sz="1400" dirty="0"/>
                  <a:t>decreased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93B7B96B-8710-D90C-161C-F44713739802}"/>
                  </a:ext>
                </a:extLst>
              </p:cNvPr>
              <p:cNvSpPr txBox="1"/>
              <p:nvPr/>
            </p:nvSpPr>
            <p:spPr>
              <a:xfrm>
                <a:off x="12830870" y="4980661"/>
                <a:ext cx="1447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Anemia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F491C1F1-9243-50EA-B475-AEE6DDDA6CD9}"/>
                  </a:ext>
                </a:extLst>
              </p:cNvPr>
              <p:cNvSpPr txBox="1"/>
              <p:nvPr/>
            </p:nvSpPr>
            <p:spPr>
              <a:xfrm>
                <a:off x="13820849" y="4980661"/>
                <a:ext cx="1447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Nausea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078F142D-9F49-D6BD-F0E1-EBE4320E60A8}"/>
                  </a:ext>
                </a:extLst>
              </p:cNvPr>
              <p:cNvSpPr txBox="1"/>
              <p:nvPr/>
            </p:nvSpPr>
            <p:spPr>
              <a:xfrm>
                <a:off x="15915866" y="4980661"/>
                <a:ext cx="1447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Decreased appetite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1AC4A838-655C-28F9-3A1D-49E89A83BAFA}"/>
                  </a:ext>
                </a:extLst>
              </p:cNvPr>
              <p:cNvSpPr txBox="1"/>
              <p:nvPr/>
            </p:nvSpPr>
            <p:spPr>
              <a:xfrm>
                <a:off x="16892649" y="4980661"/>
                <a:ext cx="14478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/>
                  <a:t>Platelet</a:t>
                </a:r>
                <a:br>
                  <a:rPr lang="en-GB" sz="1400" dirty="0"/>
                </a:br>
                <a:r>
                  <a:rPr lang="en-GB" sz="1400" dirty="0"/>
                  <a:t>count</a:t>
                </a:r>
                <a:br>
                  <a:rPr lang="en-GB" sz="1400" dirty="0"/>
                </a:br>
                <a:r>
                  <a:rPr lang="en-GB" sz="1400" dirty="0"/>
                  <a:t>decreased</a:t>
                </a:r>
              </a:p>
            </p:txBody>
          </p:sp>
        </p:grp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1BFC4601-E8D0-394A-36E0-4CEACACF4411}"/>
                </a:ext>
              </a:extLst>
            </p:cNvPr>
            <p:cNvSpPr txBox="1"/>
            <p:nvPr/>
          </p:nvSpPr>
          <p:spPr>
            <a:xfrm>
              <a:off x="16691292" y="5681928"/>
              <a:ext cx="1447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White blood </a:t>
              </a:r>
              <a:br>
                <a:rPr lang="en-GB" sz="1400" dirty="0"/>
              </a:br>
              <a:r>
                <a:rPr lang="en-GB" sz="1400" dirty="0"/>
                <a:t>cell count</a:t>
              </a:r>
              <a:br>
                <a:rPr lang="en-GB" sz="1400" dirty="0"/>
              </a:br>
              <a:r>
                <a:rPr lang="en-GB" sz="1400" dirty="0"/>
                <a:t>decreased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631F07F0-B14C-1383-F003-042F8E2EEB7B}"/>
                </a:ext>
              </a:extLst>
            </p:cNvPr>
            <p:cNvSpPr txBox="1"/>
            <p:nvPr/>
          </p:nvSpPr>
          <p:spPr>
            <a:xfrm>
              <a:off x="13596534" y="5681928"/>
              <a:ext cx="1447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Diarrhea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9110278-2848-3013-67CE-9C5687FEAA18}"/>
              </a:ext>
            </a:extLst>
          </p:cNvPr>
          <p:cNvSpPr txBox="1"/>
          <p:nvPr/>
        </p:nvSpPr>
        <p:spPr>
          <a:xfrm rot="16200000">
            <a:off x="9014457" y="4728071"/>
            <a:ext cx="21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Patients </a:t>
            </a:r>
            <a:endParaRPr lang="en-GB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0647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EBD5E-0523-6237-6515-F9ECC7BD5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0DB27C8E-0648-94E5-0C24-CA80AA084E3C}"/>
              </a:ext>
            </a:extLst>
          </p:cNvPr>
          <p:cNvSpPr txBox="1">
            <a:spLocks/>
          </p:cNvSpPr>
          <p:nvPr/>
        </p:nvSpPr>
        <p:spPr>
          <a:xfrm>
            <a:off x="877726" y="1585953"/>
            <a:ext cx="16763160" cy="6586924"/>
          </a:xfrm>
          <a:prstGeom prst="rect">
            <a:avLst/>
          </a:prstGeom>
          <a:ln>
            <a:noFill/>
          </a:ln>
        </p:spPr>
        <p:txBody>
          <a:bodyPr vert="horz" lIns="137160" tIns="68580" rIns="137160" bIns="6858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7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4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2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9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4026" indent="-454026">
              <a:spcBef>
                <a:spcPts val="0"/>
              </a:spcBef>
              <a:spcAft>
                <a:spcPts val="3000"/>
              </a:spcAft>
            </a:pPr>
            <a:r>
              <a:rPr lang="en-US" sz="2600" dirty="0"/>
              <a:t>In the phase 3 BREAKWATER trial, patients in East Asia with untreated BRAF V600E-mutant mCRC attained </a:t>
            </a:r>
            <a:r>
              <a:rPr lang="en-US" sz="2600" b="1" dirty="0"/>
              <a:t>clinically meaningful improvements in ORR, PFS, and OS with first-line treatment with EC+mFOLFOX6</a:t>
            </a:r>
            <a:r>
              <a:rPr lang="en-US" sz="2600" dirty="0"/>
              <a:t> vs control, as seen with the global study population</a:t>
            </a:r>
            <a:r>
              <a:rPr lang="en-US" sz="2600" baseline="30000" dirty="0"/>
              <a:t>1,2</a:t>
            </a:r>
            <a:endParaRPr lang="en-US" sz="2600" dirty="0"/>
          </a:p>
          <a:p>
            <a:pPr marL="454026" indent="-454026">
              <a:spcBef>
                <a:spcPts val="600"/>
              </a:spcBef>
              <a:spcAft>
                <a:spcPts val="1800"/>
              </a:spcAft>
            </a:pPr>
            <a:r>
              <a:rPr lang="en-US" sz="2600" dirty="0"/>
              <a:t>The treatment </a:t>
            </a:r>
            <a:r>
              <a:rPr lang="en-US" sz="2600" b="1" dirty="0"/>
              <a:t>safety profile of EC+mFOLFOX6 </a:t>
            </a:r>
            <a:r>
              <a:rPr lang="en-US" sz="2600" dirty="0"/>
              <a:t>in patients in East Asia was </a:t>
            </a:r>
            <a:r>
              <a:rPr lang="en-US" sz="2600" b="1" dirty="0"/>
              <a:t>consistent with that observed in the overall population</a:t>
            </a:r>
            <a:r>
              <a:rPr lang="en-US" sz="2600" dirty="0"/>
              <a:t> and was as expected for each agent</a:t>
            </a:r>
            <a:r>
              <a:rPr lang="en-US" sz="2600" baseline="30000" dirty="0"/>
              <a:t>1,2</a:t>
            </a:r>
          </a:p>
          <a:p>
            <a:pPr marL="454026" indent="-454026">
              <a:spcBef>
                <a:spcPts val="600"/>
              </a:spcBef>
              <a:spcAft>
                <a:spcPts val="1800"/>
              </a:spcAft>
            </a:pPr>
            <a:r>
              <a:rPr lang="en-US" sz="2600" dirty="0"/>
              <a:t>Consistent with the overall study results,</a:t>
            </a:r>
            <a:r>
              <a:rPr lang="en-US" sz="2600" baseline="30000" dirty="0"/>
              <a:t>1,2</a:t>
            </a:r>
            <a:r>
              <a:rPr lang="en-US" sz="2600" dirty="0"/>
              <a:t> </a:t>
            </a:r>
            <a:r>
              <a:rPr lang="en-US" sz="2600" b="1" dirty="0"/>
              <a:t>EC showed a numerically higher ORR, comparable PFS, </a:t>
            </a:r>
            <a:r>
              <a:rPr lang="en-US" sz="2600" dirty="0"/>
              <a:t>and</a:t>
            </a:r>
            <a:r>
              <a:rPr lang="en-US" sz="2600" b="1" dirty="0"/>
              <a:t> longer median OS </a:t>
            </a:r>
            <a:r>
              <a:rPr lang="en-US" sz="2600" dirty="0"/>
              <a:t>vs control; and EC had a more tolerable safety profile than the control</a:t>
            </a:r>
          </a:p>
          <a:p>
            <a:pPr marL="913026" lvl="1" indent="-454026">
              <a:spcBef>
                <a:spcPts val="0"/>
              </a:spcBef>
              <a:spcAft>
                <a:spcPts val="1800"/>
              </a:spcAft>
            </a:pPr>
            <a:r>
              <a:rPr lang="en-US" sz="2600" dirty="0"/>
              <a:t>EC may be considered for patients in the first-line setting who are unable to tolerate chemotherapy</a:t>
            </a:r>
            <a:endParaRPr lang="en-US" sz="2600" kern="100" dirty="0">
              <a:ea typeface="Aptos" panose="020B0004020202020204" pitchFamily="34" charset="0"/>
            </a:endParaRPr>
          </a:p>
          <a:p>
            <a:pPr marL="913026" lvl="1" indent="-454026">
              <a:lnSpc>
                <a:spcPct val="130000"/>
              </a:lnSpc>
              <a:spcBef>
                <a:spcPts val="0"/>
              </a:spcBef>
            </a:pPr>
            <a:endParaRPr lang="en-US" sz="2600" kern="100" dirty="0">
              <a:ea typeface="Aptos" panose="020B0004020202020204" pitchFamily="34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4266DEC-A295-5C19-D36E-29897850C2F0}"/>
              </a:ext>
            </a:extLst>
          </p:cNvPr>
          <p:cNvSpPr txBox="1">
            <a:spLocks/>
          </p:cNvSpPr>
          <p:nvPr/>
        </p:nvSpPr>
        <p:spPr>
          <a:xfrm>
            <a:off x="616454" y="9381002"/>
            <a:ext cx="16018592" cy="728836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F576156-F6FA-A21F-2963-506B0B170DD6}"/>
              </a:ext>
            </a:extLst>
          </p:cNvPr>
          <p:cNvSpPr txBox="1">
            <a:spLocks/>
          </p:cNvSpPr>
          <p:nvPr/>
        </p:nvSpPr>
        <p:spPr>
          <a:xfrm>
            <a:off x="482504" y="170268"/>
            <a:ext cx="16977696" cy="1252800"/>
          </a:xfrm>
          <a:prstGeom prst="rect">
            <a:avLst/>
          </a:prstGeom>
        </p:spPr>
        <p:txBody>
          <a:bodyPr vert="horz" lIns="182880" tIns="91440" rIns="182880" bIns="91440" rtlCol="0" anchor="ctr" anchorCtr="0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1828708">
              <a:tabLst>
                <a:tab pos="3543300" algn="l"/>
              </a:tabLst>
              <a:defRPr/>
            </a:pPr>
            <a:endParaRPr lang="en-GB" sz="41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61E6A60-4583-5804-2206-AC53D4B82D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600" dirty="0"/>
              <a:t>Conclusions</a:t>
            </a:r>
            <a:endParaRPr lang="en-US" sz="3600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95131FA3-F911-0DCE-0900-DABB25C53795}"/>
              </a:ext>
            </a:extLst>
          </p:cNvPr>
          <p:cNvSpPr txBox="1">
            <a:spLocks/>
          </p:cNvSpPr>
          <p:nvPr/>
        </p:nvSpPr>
        <p:spPr>
          <a:xfrm>
            <a:off x="923865" y="9230184"/>
            <a:ext cx="17275786" cy="68104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kern="100" dirty="0">
                <a:ea typeface="Aptos" panose="020B0004020202020204" pitchFamily="34" charset="0"/>
                <a:cs typeface="Arial" panose="020B0604020202020204" pitchFamily="34" charset="0"/>
              </a:rPr>
              <a:t>BRAF, V-Raf murine sarcoma viral oncogene homolog 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GB" sz="1200" kern="100" dirty="0">
                <a:ea typeface="Aptos" panose="020B0004020202020204" pitchFamily="34" charset="0"/>
                <a:cs typeface="Arial" panose="020B0604020202020204" pitchFamily="34" charset="0"/>
              </a:rPr>
              <a:t> EC, </a:t>
            </a:r>
            <a:r>
              <a:rPr lang="en-GB" sz="1200" kern="100" dirty="0" err="1">
                <a:ea typeface="Aptos" panose="020B0004020202020204" pitchFamily="34" charset="0"/>
                <a:cs typeface="Arial" panose="020B0604020202020204" pitchFamily="34" charset="0"/>
              </a:rPr>
              <a:t>encorafenib</a:t>
            </a:r>
            <a:r>
              <a:rPr lang="en-GB" sz="1200" kern="100" dirty="0">
                <a:ea typeface="Aptos" panose="020B0004020202020204" pitchFamily="34" charset="0"/>
                <a:cs typeface="Arial" panose="020B0604020202020204" pitchFamily="34" charset="0"/>
              </a:rPr>
              <a:t> plus cetuximab;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mCRC, </a:t>
            </a:r>
            <a:r>
              <a:rPr lang="en-US" sz="1200" dirty="0"/>
              <a:t>metastatic colorectal cancer; </a:t>
            </a:r>
            <a:r>
              <a:rPr lang="en-GB" sz="1200" kern="100" dirty="0">
                <a:ea typeface="Aptos" panose="020B0004020202020204" pitchFamily="34" charset="0"/>
                <a:cs typeface="Arial" panose="020B0604020202020204" pitchFamily="34" charset="0"/>
              </a:rPr>
              <a:t>mFOLFOX6, modified oxaliplatin, leucovorin, and fluorouracil; ORR, objective response rate; </a:t>
            </a:r>
            <a:br>
              <a:rPr lang="en-GB" sz="1200" kern="100" dirty="0"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GB" sz="1200" kern="100" dirty="0">
                <a:ea typeface="Aptos" panose="020B0004020202020204" pitchFamily="34" charset="0"/>
                <a:cs typeface="Arial" panose="020B0604020202020204" pitchFamily="34" charset="0"/>
              </a:rPr>
              <a:t>OS, overall survival; PFS, progression-free survival.</a:t>
            </a:r>
            <a:endParaRPr lang="en-US" sz="1200" dirty="0"/>
          </a:p>
          <a:p>
            <a:r>
              <a:rPr lang="en-US" sz="1200" dirty="0">
                <a:cs typeface="Arial" panose="020B0604020202020204" pitchFamily="34" charset="0"/>
              </a:rPr>
              <a:t>1. Kopetz S, et al, </a:t>
            </a:r>
            <a:r>
              <a:rPr lang="en-US" sz="1200" i="1" dirty="0">
                <a:cs typeface="Arial" panose="020B0604020202020204" pitchFamily="34" charset="0"/>
              </a:rPr>
              <a:t>Nat Med</a:t>
            </a:r>
            <a:r>
              <a:rPr lang="en-US" sz="1200" dirty="0">
                <a:cs typeface="Arial" panose="020B0604020202020204" pitchFamily="34" charset="0"/>
              </a:rPr>
              <a:t>. 2025;31:901-908. 2. </a:t>
            </a:r>
            <a:r>
              <a:rPr lang="en-US" sz="1200" dirty="0" err="1">
                <a:cs typeface="Arial" panose="020B0604020202020204" pitchFamily="34" charset="0"/>
              </a:rPr>
              <a:t>Élez</a:t>
            </a:r>
            <a:r>
              <a:rPr lang="en-US" sz="1200" dirty="0">
                <a:cs typeface="Arial" panose="020B0604020202020204" pitchFamily="34" charset="0"/>
              </a:rPr>
              <a:t> E, et al. </a:t>
            </a:r>
            <a:r>
              <a:rPr lang="en-US" sz="1200" i="1" dirty="0">
                <a:cs typeface="Arial" panose="020B0604020202020204" pitchFamily="34" charset="0"/>
              </a:rPr>
              <a:t>N Engl J Med</a:t>
            </a:r>
            <a:r>
              <a:rPr lang="en-US" sz="1200" dirty="0">
                <a:cs typeface="Arial" panose="020B0604020202020204" pitchFamily="34" charset="0"/>
              </a:rPr>
              <a:t>. 2025; 392:2425-2437.</a:t>
            </a:r>
            <a:endParaRPr lang="en-GB" sz="1200" kern="100" dirty="0"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32DD80-9850-699A-2C6A-B7516301FF3E}"/>
              </a:ext>
            </a:extLst>
          </p:cNvPr>
          <p:cNvSpPr txBox="1"/>
          <p:nvPr/>
        </p:nvSpPr>
        <p:spPr>
          <a:xfrm>
            <a:off x="1237957" y="7514516"/>
            <a:ext cx="15812086" cy="1055608"/>
          </a:xfrm>
          <a:prstGeom prst="roundRect">
            <a:avLst/>
          </a:prstGeom>
          <a:solidFill>
            <a:srgbClr val="81143C"/>
          </a:solidFill>
        </p:spPr>
        <p:txBody>
          <a:bodyPr wrap="square" lIns="108000" rIns="108000" rtlCol="0" anchor="ctr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Aft>
                <a:spcPts val="2400"/>
              </a:spcAft>
            </a:pPr>
            <a:r>
              <a:rPr lang="en-US" sz="2800" kern="100" dirty="0">
                <a:solidFill>
                  <a:schemeClr val="bg1"/>
                </a:solidFill>
                <a:ea typeface="Aptos" panose="020B0004020202020204" pitchFamily="34" charset="0"/>
              </a:rPr>
              <a:t>Patients with BRAF V600E-mutant mCRC in East Asia can benefit from first-line treatment with EC+mFOLFOX6, consistent with the global BREAKWATER study results</a:t>
            </a:r>
            <a:r>
              <a:rPr lang="en-US" sz="2800" kern="100" baseline="30000" dirty="0">
                <a:solidFill>
                  <a:schemeClr val="bg1"/>
                </a:solidFill>
                <a:ea typeface="Aptos" panose="020B0004020202020204" pitchFamily="34" charset="0"/>
              </a:rPr>
              <a:t>1,2</a:t>
            </a:r>
            <a:endParaRPr lang="en-US" sz="2800" strike="sngStrike" kern="100" dirty="0">
              <a:solidFill>
                <a:schemeClr val="bg1"/>
              </a:solidFill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75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b9164d-fda5-458e-8fea-d6fc652a54e2">
      <Terms xmlns="http://schemas.microsoft.com/office/infopath/2007/PartnerControls"/>
    </lcf76f155ced4ddcb4097134ff3c332f>
    <TaxCatchAll xmlns="340f2541-9779-42e1-a2f4-053f49a111ff" xsi:nil="true"/>
    <_Flow_SignoffStatus xmlns="3fb9164d-fda5-458e-8fea-d6fc652a54e2" xsi:nil="true"/>
    <_dlc_DocId xmlns="340f2541-9779-42e1-a2f4-053f49a111ff">TMXMRNDZPUUE-625559567-471433</_dlc_DocId>
    <_dlc_DocIdUrl xmlns="340f2541-9779-42e1-a2f4-053f49a111ff">
      <Url>https://esmo365.sharepoint.com/sites/SharingPortal/_layouts/15/DocIdRedir.aspx?ID=TMXMRNDZPUUE-625559567-471433</Url>
      <Description>TMXMRNDZPUUE-625559567-471433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AB2FB1A7066B41B8D1DA16420F7345" ma:contentTypeVersion="20" ma:contentTypeDescription="Create a new document." ma:contentTypeScope="" ma:versionID="ee1ba39dd75bf8567d3827951736a142">
  <xsd:schema xmlns:xsd="http://www.w3.org/2001/XMLSchema" xmlns:xs="http://www.w3.org/2001/XMLSchema" xmlns:p="http://schemas.microsoft.com/office/2006/metadata/properties" xmlns:ns2="340f2541-9779-42e1-a2f4-053f49a111ff" xmlns:ns3="3fb9164d-fda5-458e-8fea-d6fc652a54e2" targetNamespace="http://schemas.microsoft.com/office/2006/metadata/properties" ma:root="true" ma:fieldsID="0785075964ac4a37a48c883fe7307bc1" ns2:_="" ns3:_="">
    <xsd:import namespace="340f2541-9779-42e1-a2f4-053f49a111ff"/>
    <xsd:import namespace="3fb9164d-fda5-458e-8fea-d6fc652a54e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2:SharedWithUsers" minOccurs="0"/>
                <xsd:element ref="ns2:SharedWithDetails" minOccurs="0"/>
                <xsd:element ref="ns3:MediaServiceLocation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_Flow_SignoffStatu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0f2541-9779-42e1-a2f4-053f49a111f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c714e25e-b9ed-4fdb-8431-44b35201f6c9}" ma:internalName="TaxCatchAll" ma:showField="CatchAllData" ma:web="340f2541-9779-42e1-a2f4-053f49a111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9164d-fda5-458e-8fea-d6fc652a54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d8878626-82f3-48be-ba60-4576c689d0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Flow_SignoffStatus" ma:index="28" nillable="true" ma:displayName="Sign-off status" ma:internalName="Sign_x002d_off_x0020_status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7F201E-E12D-432E-8F67-C33181D5060D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3fb9164d-fda5-458e-8fea-d6fc652a54e2"/>
    <ds:schemaRef ds:uri="340f2541-9779-42e1-a2f4-053f49a111ff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457D9D9-B64E-4E76-9225-011ECF2DDDD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CE2253D-C708-41D4-A867-4611F22D774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2CB9A45-F485-4987-93ED-E56DAF369B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0f2541-9779-42e1-a2f4-053f49a111ff"/>
    <ds:schemaRef ds:uri="3fb9164d-fda5-458e-8fea-d6fc652a54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3361</TotalTime>
  <Words>3185</Words>
  <Application>Microsoft Office PowerPoint</Application>
  <PresentationFormat>Custom</PresentationFormat>
  <Paragraphs>471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Arial</vt:lpstr>
      <vt:lpstr>Arial Narrow</vt:lpstr>
      <vt:lpstr>Arial Narrow Bold</vt:lpstr>
      <vt:lpstr>WordVisiCarriageReturn_MSFontService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Lavanya Raman</cp:lastModifiedBy>
  <cp:revision>35</cp:revision>
  <dcterms:created xsi:type="dcterms:W3CDTF">2024-11-14T13:41:09Z</dcterms:created>
  <dcterms:modified xsi:type="dcterms:W3CDTF">2025-12-04T22:33:13Z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0x010100CFAB2FB1A7066B41B8D1DA16420F7345</vt:lpwstr>
  </property>
  <property fmtid="{D5CDD505-2E9C-101B-9397-08002B2CF9AE}" pid="3" name="_dlc_DocIdItemGuid">
    <vt:lpwstr>9758d697-70ea-4401-bc0e-a065baed78de</vt:lpwstr>
  </property>
  <property fmtid="{D5CDD505-2E9C-101B-9397-08002B2CF9AE}" pid="4" name="MediaServiceImageTags">
    <vt:lpwstr/>
  </property>
</Properties>
</file>